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75.xml" ContentType="application/vnd.openxmlformats-officedocument.presentationml.notesSlide+xml"/>
  <Override PartName="/ppt/notesSlides/notesSlide176.xml" ContentType="application/vnd.openxmlformats-officedocument.presentationml.notesSlide+xml"/>
  <Override PartName="/ppt/notesSlides/notesSlide177.xml" ContentType="application/vnd.openxmlformats-officedocument.presentationml.notesSlide+xml"/>
  <Override PartName="/ppt/notesSlides/notesSlide178.xml" ContentType="application/vnd.openxmlformats-officedocument.presentationml.notesSlide+xml"/>
  <Override PartName="/ppt/notesSlides/notesSlide179.xml" ContentType="application/vnd.openxmlformats-officedocument.presentationml.notesSlide+xml"/>
  <Override PartName="/ppt/notesSlides/notesSlide18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697" r:id="rId6"/>
  </p:sldMasterIdLst>
  <p:notesMasterIdLst>
    <p:notesMasterId r:id="rId187"/>
  </p:notesMasterIdLst>
  <p:sldIdLst>
    <p:sldId id="256" r:id="rId7"/>
    <p:sldId id="257" r:id="rId8"/>
    <p:sldId id="624" r:id="rId9"/>
    <p:sldId id="668" r:id="rId10"/>
    <p:sldId id="259" r:id="rId11"/>
    <p:sldId id="566" r:id="rId12"/>
    <p:sldId id="567" r:id="rId13"/>
    <p:sldId id="568" r:id="rId14"/>
    <p:sldId id="569" r:id="rId15"/>
    <p:sldId id="570" r:id="rId16"/>
    <p:sldId id="720" r:id="rId17"/>
    <p:sldId id="721" r:id="rId18"/>
    <p:sldId id="265" r:id="rId19"/>
    <p:sldId id="595" r:id="rId20"/>
    <p:sldId id="722" r:id="rId21"/>
    <p:sldId id="723" r:id="rId22"/>
    <p:sldId id="266" r:id="rId23"/>
    <p:sldId id="267" r:id="rId24"/>
    <p:sldId id="759" r:id="rId25"/>
    <p:sldId id="724" r:id="rId26"/>
    <p:sldId id="676" r:id="rId27"/>
    <p:sldId id="760" r:id="rId28"/>
    <p:sldId id="572" r:id="rId29"/>
    <p:sldId id="597" r:id="rId30"/>
    <p:sldId id="638" r:id="rId31"/>
    <p:sldId id="639" r:id="rId32"/>
    <p:sldId id="640" r:id="rId33"/>
    <p:sldId id="280" r:id="rId34"/>
    <p:sldId id="281" r:id="rId35"/>
    <p:sldId id="725" r:id="rId36"/>
    <p:sldId id="544" r:id="rId37"/>
    <p:sldId id="283" r:id="rId38"/>
    <p:sldId id="284" r:id="rId39"/>
    <p:sldId id="285" r:id="rId40"/>
    <p:sldId id="678" r:id="rId41"/>
    <p:sldId id="679" r:id="rId42"/>
    <p:sldId id="680" r:id="rId43"/>
    <p:sldId id="681" r:id="rId44"/>
    <p:sldId id="682" r:id="rId45"/>
    <p:sldId id="683" r:id="rId46"/>
    <p:sldId id="288" r:id="rId47"/>
    <p:sldId id="289" r:id="rId48"/>
    <p:sldId id="290" r:id="rId49"/>
    <p:sldId id="291" r:id="rId50"/>
    <p:sldId id="486" r:id="rId51"/>
    <p:sldId id="293" r:id="rId52"/>
    <p:sldId id="294" r:id="rId53"/>
    <p:sldId id="295" r:id="rId54"/>
    <p:sldId id="296" r:id="rId55"/>
    <p:sldId id="297" r:id="rId56"/>
    <p:sldId id="298" r:id="rId57"/>
    <p:sldId id="456" r:id="rId58"/>
    <p:sldId id="300" r:id="rId59"/>
    <p:sldId id="301" r:id="rId60"/>
    <p:sldId id="684" r:id="rId61"/>
    <p:sldId id="302" r:id="rId62"/>
    <p:sldId id="303" r:id="rId63"/>
    <p:sldId id="304" r:id="rId64"/>
    <p:sldId id="305" r:id="rId65"/>
    <p:sldId id="617" r:id="rId66"/>
    <p:sldId id="620" r:id="rId67"/>
    <p:sldId id="685" r:id="rId68"/>
    <p:sldId id="686" r:id="rId69"/>
    <p:sldId id="687" r:id="rId70"/>
    <p:sldId id="310" r:id="rId71"/>
    <p:sldId id="311" r:id="rId72"/>
    <p:sldId id="324" r:id="rId73"/>
    <p:sldId id="689" r:id="rId74"/>
    <p:sldId id="690" r:id="rId75"/>
    <p:sldId id="691" r:id="rId76"/>
    <p:sldId id="692" r:id="rId77"/>
    <p:sldId id="693" r:id="rId78"/>
    <p:sldId id="315" r:id="rId79"/>
    <p:sldId id="670" r:id="rId80"/>
    <p:sldId id="316" r:id="rId81"/>
    <p:sldId id="317" r:id="rId82"/>
    <p:sldId id="318" r:id="rId83"/>
    <p:sldId id="319" r:id="rId84"/>
    <p:sldId id="320" r:id="rId85"/>
    <p:sldId id="321" r:id="rId86"/>
    <p:sldId id="423" r:id="rId87"/>
    <p:sldId id="761" r:id="rId88"/>
    <p:sldId id="762" r:id="rId89"/>
    <p:sldId id="716" r:id="rId90"/>
    <p:sldId id="763" r:id="rId91"/>
    <p:sldId id="688" r:id="rId92"/>
    <p:sldId id="694" r:id="rId93"/>
    <p:sldId id="695" r:id="rId94"/>
    <p:sldId id="326" r:id="rId95"/>
    <p:sldId id="696" r:id="rId96"/>
    <p:sldId id="697" r:id="rId97"/>
    <p:sldId id="698" r:id="rId98"/>
    <p:sldId id="619" r:id="rId99"/>
    <p:sldId id="330" r:id="rId100"/>
    <p:sldId id="726" r:id="rId101"/>
    <p:sldId id="331" r:id="rId102"/>
    <p:sldId id="332" r:id="rId103"/>
    <p:sldId id="727" r:id="rId104"/>
    <p:sldId id="728" r:id="rId105"/>
    <p:sldId id="729" r:id="rId106"/>
    <p:sldId id="730" r:id="rId107"/>
    <p:sldId id="336" r:id="rId108"/>
    <p:sldId id="437" r:id="rId109"/>
    <p:sldId id="654" r:id="rId110"/>
    <p:sldId id="731" r:id="rId111"/>
    <p:sldId id="732" r:id="rId112"/>
    <p:sldId id="438" r:id="rId113"/>
    <p:sldId id="491" r:id="rId114"/>
    <p:sldId id="700" r:id="rId115"/>
    <p:sldId id="733" r:id="rId116"/>
    <p:sldId id="549" r:id="rId117"/>
    <p:sldId id="550" r:id="rId118"/>
    <p:sldId id="734" r:id="rId119"/>
    <p:sldId id="735" r:id="rId120"/>
    <p:sldId id="736" r:id="rId121"/>
    <p:sldId id="551" r:id="rId122"/>
    <p:sldId id="553" r:id="rId123"/>
    <p:sldId id="704" r:id="rId124"/>
    <p:sldId id="555" r:id="rId125"/>
    <p:sldId id="379" r:id="rId126"/>
    <p:sldId id="740" r:id="rId127"/>
    <p:sldId id="556" r:id="rId128"/>
    <p:sldId id="741" r:id="rId129"/>
    <p:sldId id="742" r:id="rId130"/>
    <p:sldId id="701" r:id="rId131"/>
    <p:sldId id="661" r:id="rId132"/>
    <p:sldId id="702" r:id="rId133"/>
    <p:sldId id="355" r:id="rId134"/>
    <p:sldId id="743" r:id="rId135"/>
    <p:sldId id="745" r:id="rId136"/>
    <p:sldId id="744" r:id="rId137"/>
    <p:sldId id="746" r:id="rId138"/>
    <p:sldId id="747" r:id="rId139"/>
    <p:sldId id="748" r:id="rId140"/>
    <p:sldId id="749" r:id="rId141"/>
    <p:sldId id="750" r:id="rId142"/>
    <p:sldId id="751" r:id="rId143"/>
    <p:sldId id="356" r:id="rId144"/>
    <p:sldId id="357" r:id="rId145"/>
    <p:sldId id="358" r:id="rId146"/>
    <p:sldId id="359" r:id="rId147"/>
    <p:sldId id="360" r:id="rId148"/>
    <p:sldId id="361" r:id="rId149"/>
    <p:sldId id="362" r:id="rId150"/>
    <p:sldId id="363" r:id="rId151"/>
    <p:sldId id="364" r:id="rId152"/>
    <p:sldId id="365" r:id="rId153"/>
    <p:sldId id="649" r:id="rId154"/>
    <p:sldId id="367" r:id="rId155"/>
    <p:sldId id="368" r:id="rId156"/>
    <p:sldId id="369" r:id="rId157"/>
    <p:sldId id="370" r:id="rId158"/>
    <p:sldId id="705" r:id="rId159"/>
    <p:sldId id="706" r:id="rId160"/>
    <p:sldId id="707" r:id="rId161"/>
    <p:sldId id="708" r:id="rId162"/>
    <p:sldId id="709" r:id="rId163"/>
    <p:sldId id="710" r:id="rId164"/>
    <p:sldId id="739" r:id="rId165"/>
    <p:sldId id="371" r:id="rId166"/>
    <p:sldId id="650" r:id="rId167"/>
    <p:sldId id="373" r:id="rId168"/>
    <p:sldId id="374" r:id="rId169"/>
    <p:sldId id="712" r:id="rId170"/>
    <p:sldId id="713" r:id="rId171"/>
    <p:sldId id="714" r:id="rId172"/>
    <p:sldId id="715" r:id="rId173"/>
    <p:sldId id="738" r:id="rId174"/>
    <p:sldId id="380" r:id="rId175"/>
    <p:sldId id="381" r:id="rId176"/>
    <p:sldId id="382" r:id="rId177"/>
    <p:sldId id="387" r:id="rId178"/>
    <p:sldId id="752" r:id="rId179"/>
    <p:sldId id="753" r:id="rId180"/>
    <p:sldId id="674" r:id="rId181"/>
    <p:sldId id="754" r:id="rId182"/>
    <p:sldId id="755" r:id="rId183"/>
    <p:sldId id="756" r:id="rId184"/>
    <p:sldId id="757" r:id="rId185"/>
    <p:sldId id="758" r:id="rId186"/>
  </p:sldIdLst>
  <p:sldSz cx="12193588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0D6"/>
    <a:srgbClr val="92D050"/>
    <a:srgbClr val="81B847"/>
    <a:srgbClr val="567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31" autoAdjust="0"/>
    <p:restoredTop sz="94607" autoAdjust="0"/>
  </p:normalViewPr>
  <p:slideViewPr>
    <p:cSldViewPr snapToGrid="0">
      <p:cViewPr>
        <p:scale>
          <a:sx n="66" d="100"/>
          <a:sy n="66" d="100"/>
        </p:scale>
        <p:origin x="1728" y="1146"/>
      </p:cViewPr>
      <p:guideLst/>
    </p:cSldViewPr>
  </p:slideViewPr>
  <p:outlineViewPr>
    <p:cViewPr>
      <p:scale>
        <a:sx n="33" d="100"/>
        <a:sy n="33" d="100"/>
      </p:scale>
      <p:origin x="0" y="-42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63" Type="http://schemas.openxmlformats.org/officeDocument/2006/relationships/slide" Target="slides/slide57.xml"/><Relationship Id="rId84" Type="http://schemas.openxmlformats.org/officeDocument/2006/relationships/slide" Target="slides/slide78.xml"/><Relationship Id="rId138" Type="http://schemas.openxmlformats.org/officeDocument/2006/relationships/slide" Target="slides/slide132.xml"/><Relationship Id="rId159" Type="http://schemas.openxmlformats.org/officeDocument/2006/relationships/slide" Target="slides/slide153.xml"/><Relationship Id="rId170" Type="http://schemas.openxmlformats.org/officeDocument/2006/relationships/slide" Target="slides/slide164.xml"/><Relationship Id="rId191" Type="http://schemas.openxmlformats.org/officeDocument/2006/relationships/tableStyles" Target="tableStyles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53" Type="http://schemas.openxmlformats.org/officeDocument/2006/relationships/slide" Target="slides/slide47.xml"/><Relationship Id="rId74" Type="http://schemas.openxmlformats.org/officeDocument/2006/relationships/slide" Target="slides/slide68.xml"/><Relationship Id="rId128" Type="http://schemas.openxmlformats.org/officeDocument/2006/relationships/slide" Target="slides/slide122.xml"/><Relationship Id="rId149" Type="http://schemas.openxmlformats.org/officeDocument/2006/relationships/slide" Target="slides/slide143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9.xml"/><Relationship Id="rId160" Type="http://schemas.openxmlformats.org/officeDocument/2006/relationships/slide" Target="slides/slide154.xml"/><Relationship Id="rId181" Type="http://schemas.openxmlformats.org/officeDocument/2006/relationships/slide" Target="slides/slide175.xml"/><Relationship Id="rId22" Type="http://schemas.openxmlformats.org/officeDocument/2006/relationships/slide" Target="slides/slide16.xml"/><Relationship Id="rId43" Type="http://schemas.openxmlformats.org/officeDocument/2006/relationships/slide" Target="slides/slide37.xml"/><Relationship Id="rId64" Type="http://schemas.openxmlformats.org/officeDocument/2006/relationships/slide" Target="slides/slide58.xml"/><Relationship Id="rId118" Type="http://schemas.openxmlformats.org/officeDocument/2006/relationships/slide" Target="slides/slide112.xml"/><Relationship Id="rId139" Type="http://schemas.openxmlformats.org/officeDocument/2006/relationships/slide" Target="slides/slide133.xml"/><Relationship Id="rId85" Type="http://schemas.openxmlformats.org/officeDocument/2006/relationships/slide" Target="slides/slide79.xml"/><Relationship Id="rId150" Type="http://schemas.openxmlformats.org/officeDocument/2006/relationships/slide" Target="slides/slide144.xml"/><Relationship Id="rId171" Type="http://schemas.openxmlformats.org/officeDocument/2006/relationships/slide" Target="slides/slide165.xml"/><Relationship Id="rId12" Type="http://schemas.openxmlformats.org/officeDocument/2006/relationships/slide" Target="slides/slide6.xml"/><Relationship Id="rId33" Type="http://schemas.openxmlformats.org/officeDocument/2006/relationships/slide" Target="slides/slide27.xml"/><Relationship Id="rId108" Type="http://schemas.openxmlformats.org/officeDocument/2006/relationships/slide" Target="slides/slide102.xml"/><Relationship Id="rId129" Type="http://schemas.openxmlformats.org/officeDocument/2006/relationships/slide" Target="slides/slide123.xml"/><Relationship Id="rId54" Type="http://schemas.openxmlformats.org/officeDocument/2006/relationships/slide" Target="slides/slide48.xml"/><Relationship Id="rId75" Type="http://schemas.openxmlformats.org/officeDocument/2006/relationships/slide" Target="slides/slide69.xml"/><Relationship Id="rId96" Type="http://schemas.openxmlformats.org/officeDocument/2006/relationships/slide" Target="slides/slide90.xml"/><Relationship Id="rId140" Type="http://schemas.openxmlformats.org/officeDocument/2006/relationships/slide" Target="slides/slide134.xml"/><Relationship Id="rId161" Type="http://schemas.openxmlformats.org/officeDocument/2006/relationships/slide" Target="slides/slide155.xml"/><Relationship Id="rId182" Type="http://schemas.openxmlformats.org/officeDocument/2006/relationships/slide" Target="slides/slide176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7.xml"/><Relationship Id="rId119" Type="http://schemas.openxmlformats.org/officeDocument/2006/relationships/slide" Target="slides/slide113.xml"/><Relationship Id="rId44" Type="http://schemas.openxmlformats.org/officeDocument/2006/relationships/slide" Target="slides/slide38.xml"/><Relationship Id="rId65" Type="http://schemas.openxmlformats.org/officeDocument/2006/relationships/slide" Target="slides/slide59.xml"/><Relationship Id="rId86" Type="http://schemas.openxmlformats.org/officeDocument/2006/relationships/slide" Target="slides/slide80.xml"/><Relationship Id="rId130" Type="http://schemas.openxmlformats.org/officeDocument/2006/relationships/slide" Target="slides/slide124.xml"/><Relationship Id="rId151" Type="http://schemas.openxmlformats.org/officeDocument/2006/relationships/slide" Target="slides/slide145.xml"/><Relationship Id="rId172" Type="http://schemas.openxmlformats.org/officeDocument/2006/relationships/slide" Target="slides/slide166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41" Type="http://schemas.openxmlformats.org/officeDocument/2006/relationships/slide" Target="slides/slide135.xml"/><Relationship Id="rId146" Type="http://schemas.openxmlformats.org/officeDocument/2006/relationships/slide" Target="slides/slide140.xml"/><Relationship Id="rId167" Type="http://schemas.openxmlformats.org/officeDocument/2006/relationships/slide" Target="slides/slide161.xml"/><Relationship Id="rId188" Type="http://schemas.openxmlformats.org/officeDocument/2006/relationships/presProps" Target="presProps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162" Type="http://schemas.openxmlformats.org/officeDocument/2006/relationships/slide" Target="slides/slide156.xml"/><Relationship Id="rId183" Type="http://schemas.openxmlformats.org/officeDocument/2006/relationships/slide" Target="slides/slide17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Relationship Id="rId131" Type="http://schemas.openxmlformats.org/officeDocument/2006/relationships/slide" Target="slides/slide125.xml"/><Relationship Id="rId136" Type="http://schemas.openxmlformats.org/officeDocument/2006/relationships/slide" Target="slides/slide130.xml"/><Relationship Id="rId157" Type="http://schemas.openxmlformats.org/officeDocument/2006/relationships/slide" Target="slides/slide151.xml"/><Relationship Id="rId178" Type="http://schemas.openxmlformats.org/officeDocument/2006/relationships/slide" Target="slides/slide172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52" Type="http://schemas.openxmlformats.org/officeDocument/2006/relationships/slide" Target="slides/slide146.xml"/><Relationship Id="rId173" Type="http://schemas.openxmlformats.org/officeDocument/2006/relationships/slide" Target="slides/slide167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56" Type="http://schemas.openxmlformats.org/officeDocument/2006/relationships/slide" Target="slides/slide50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26" Type="http://schemas.openxmlformats.org/officeDocument/2006/relationships/slide" Target="slides/slide120.xml"/><Relationship Id="rId147" Type="http://schemas.openxmlformats.org/officeDocument/2006/relationships/slide" Target="slides/slide141.xml"/><Relationship Id="rId168" Type="http://schemas.openxmlformats.org/officeDocument/2006/relationships/slide" Target="slides/slide162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slide" Target="slides/slide115.xml"/><Relationship Id="rId142" Type="http://schemas.openxmlformats.org/officeDocument/2006/relationships/slide" Target="slides/slide136.xml"/><Relationship Id="rId163" Type="http://schemas.openxmlformats.org/officeDocument/2006/relationships/slide" Target="slides/slide157.xml"/><Relationship Id="rId184" Type="http://schemas.openxmlformats.org/officeDocument/2006/relationships/slide" Target="slides/slide178.xml"/><Relationship Id="rId18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9.xml"/><Relationship Id="rId46" Type="http://schemas.openxmlformats.org/officeDocument/2006/relationships/slide" Target="slides/slide40.xml"/><Relationship Id="rId67" Type="http://schemas.openxmlformats.org/officeDocument/2006/relationships/slide" Target="slides/slide61.xml"/><Relationship Id="rId116" Type="http://schemas.openxmlformats.org/officeDocument/2006/relationships/slide" Target="slides/slide110.xml"/><Relationship Id="rId137" Type="http://schemas.openxmlformats.org/officeDocument/2006/relationships/slide" Target="slides/slide131.xml"/><Relationship Id="rId158" Type="http://schemas.openxmlformats.org/officeDocument/2006/relationships/slide" Target="slides/slide152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62" Type="http://schemas.openxmlformats.org/officeDocument/2006/relationships/slide" Target="slides/slide56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111" Type="http://schemas.openxmlformats.org/officeDocument/2006/relationships/slide" Target="slides/slide105.xml"/><Relationship Id="rId132" Type="http://schemas.openxmlformats.org/officeDocument/2006/relationships/slide" Target="slides/slide126.xml"/><Relationship Id="rId153" Type="http://schemas.openxmlformats.org/officeDocument/2006/relationships/slide" Target="slides/slide147.xml"/><Relationship Id="rId174" Type="http://schemas.openxmlformats.org/officeDocument/2006/relationships/slide" Target="slides/slide168.xml"/><Relationship Id="rId179" Type="http://schemas.openxmlformats.org/officeDocument/2006/relationships/slide" Target="slides/slide173.xml"/><Relationship Id="rId190" Type="http://schemas.openxmlformats.org/officeDocument/2006/relationships/theme" Target="theme/theme1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27" Type="http://schemas.openxmlformats.org/officeDocument/2006/relationships/slide" Target="slides/slide12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52" Type="http://schemas.openxmlformats.org/officeDocument/2006/relationships/slide" Target="slides/slide46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slide" Target="slides/slide116.xml"/><Relationship Id="rId143" Type="http://schemas.openxmlformats.org/officeDocument/2006/relationships/slide" Target="slides/slide137.xml"/><Relationship Id="rId148" Type="http://schemas.openxmlformats.org/officeDocument/2006/relationships/slide" Target="slides/slide142.xml"/><Relationship Id="rId164" Type="http://schemas.openxmlformats.org/officeDocument/2006/relationships/slide" Target="slides/slide158.xml"/><Relationship Id="rId169" Type="http://schemas.openxmlformats.org/officeDocument/2006/relationships/slide" Target="slides/slide163.xml"/><Relationship Id="rId185" Type="http://schemas.openxmlformats.org/officeDocument/2006/relationships/slide" Target="slides/slide17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80" Type="http://schemas.openxmlformats.org/officeDocument/2006/relationships/slide" Target="slides/slide174.xml"/><Relationship Id="rId26" Type="http://schemas.openxmlformats.org/officeDocument/2006/relationships/slide" Target="slides/slide20.xml"/><Relationship Id="rId47" Type="http://schemas.openxmlformats.org/officeDocument/2006/relationships/slide" Target="slides/slide41.xml"/><Relationship Id="rId68" Type="http://schemas.openxmlformats.org/officeDocument/2006/relationships/slide" Target="slides/slide62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33" Type="http://schemas.openxmlformats.org/officeDocument/2006/relationships/slide" Target="slides/slide127.xml"/><Relationship Id="rId154" Type="http://schemas.openxmlformats.org/officeDocument/2006/relationships/slide" Target="slides/slide148.xml"/><Relationship Id="rId175" Type="http://schemas.openxmlformats.org/officeDocument/2006/relationships/slide" Target="slides/slide169.xml"/><Relationship Id="rId16" Type="http://schemas.openxmlformats.org/officeDocument/2006/relationships/slide" Target="slides/slide10.xml"/><Relationship Id="rId37" Type="http://schemas.openxmlformats.org/officeDocument/2006/relationships/slide" Target="slides/slide31.xml"/><Relationship Id="rId58" Type="http://schemas.openxmlformats.org/officeDocument/2006/relationships/slide" Target="slides/slide52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slide" Target="slides/slide117.xml"/><Relationship Id="rId144" Type="http://schemas.openxmlformats.org/officeDocument/2006/relationships/slide" Target="slides/slide138.xml"/><Relationship Id="rId90" Type="http://schemas.openxmlformats.org/officeDocument/2006/relationships/slide" Target="slides/slide84.xml"/><Relationship Id="rId165" Type="http://schemas.openxmlformats.org/officeDocument/2006/relationships/slide" Target="slides/slide159.xml"/><Relationship Id="rId186" Type="http://schemas.openxmlformats.org/officeDocument/2006/relationships/slide" Target="slides/slide180.xml"/><Relationship Id="rId27" Type="http://schemas.openxmlformats.org/officeDocument/2006/relationships/slide" Target="slides/slide21.xml"/><Relationship Id="rId48" Type="http://schemas.openxmlformats.org/officeDocument/2006/relationships/slide" Target="slides/slide42.xml"/><Relationship Id="rId69" Type="http://schemas.openxmlformats.org/officeDocument/2006/relationships/slide" Target="slides/slide63.xml"/><Relationship Id="rId113" Type="http://schemas.openxmlformats.org/officeDocument/2006/relationships/slide" Target="slides/slide107.xml"/><Relationship Id="rId134" Type="http://schemas.openxmlformats.org/officeDocument/2006/relationships/slide" Target="slides/slide128.xml"/><Relationship Id="rId80" Type="http://schemas.openxmlformats.org/officeDocument/2006/relationships/slide" Target="slides/slide74.xml"/><Relationship Id="rId155" Type="http://schemas.openxmlformats.org/officeDocument/2006/relationships/slide" Target="slides/slide149.xml"/><Relationship Id="rId176" Type="http://schemas.openxmlformats.org/officeDocument/2006/relationships/slide" Target="slides/slide170.xml"/><Relationship Id="rId17" Type="http://schemas.openxmlformats.org/officeDocument/2006/relationships/slide" Target="slides/slide11.xml"/><Relationship Id="rId38" Type="http://schemas.openxmlformats.org/officeDocument/2006/relationships/slide" Target="slides/slide32.xml"/><Relationship Id="rId59" Type="http://schemas.openxmlformats.org/officeDocument/2006/relationships/slide" Target="slides/slide53.xml"/><Relationship Id="rId103" Type="http://schemas.openxmlformats.org/officeDocument/2006/relationships/slide" Target="slides/slide97.xml"/><Relationship Id="rId124" Type="http://schemas.openxmlformats.org/officeDocument/2006/relationships/slide" Target="slides/slide118.xml"/><Relationship Id="rId70" Type="http://schemas.openxmlformats.org/officeDocument/2006/relationships/slide" Target="slides/slide64.xml"/><Relationship Id="rId91" Type="http://schemas.openxmlformats.org/officeDocument/2006/relationships/slide" Target="slides/slide85.xml"/><Relationship Id="rId145" Type="http://schemas.openxmlformats.org/officeDocument/2006/relationships/slide" Target="slides/slide139.xml"/><Relationship Id="rId166" Type="http://schemas.openxmlformats.org/officeDocument/2006/relationships/slide" Target="slides/slide160.xml"/><Relationship Id="rId187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2.xml"/><Relationship Id="rId49" Type="http://schemas.openxmlformats.org/officeDocument/2006/relationships/slide" Target="slides/slide43.xml"/><Relationship Id="rId114" Type="http://schemas.openxmlformats.org/officeDocument/2006/relationships/slide" Target="slides/slide108.xml"/><Relationship Id="rId60" Type="http://schemas.openxmlformats.org/officeDocument/2006/relationships/slide" Target="slides/slide54.xml"/><Relationship Id="rId81" Type="http://schemas.openxmlformats.org/officeDocument/2006/relationships/slide" Target="slides/slide75.xml"/><Relationship Id="rId135" Type="http://schemas.openxmlformats.org/officeDocument/2006/relationships/slide" Target="slides/slide129.xml"/><Relationship Id="rId156" Type="http://schemas.openxmlformats.org/officeDocument/2006/relationships/slide" Target="slides/slide150.xml"/><Relationship Id="rId177" Type="http://schemas.openxmlformats.org/officeDocument/2006/relationships/slide" Target="slides/slide17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011184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100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1974480907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101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297469081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102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536176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676434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744288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600159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5128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11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318441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9150320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873815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53908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8793947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96982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039672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792204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101118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209293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302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12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2403810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499682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511030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840404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7700961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723758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5061687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274465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128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128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128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128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08/04/2025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128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128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363706415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8001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7174650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131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131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131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131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08/04/2025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131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131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2704717707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81560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363315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473796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825740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136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003318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137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137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137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137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08/04/2025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137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137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134982129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053854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854286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352567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726159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675124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975350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26310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061004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677368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730863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9723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343169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090705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687279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015353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806404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511476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970858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745007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998992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653145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171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6249046"/>
      </p:ext>
    </p:extLst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509845"/>
      </p:ext>
    </p:extLst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234427"/>
      </p:ext>
    </p:extLst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1870339"/>
      </p:ext>
    </p:extLst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87873"/>
      </p:ext>
    </p:extLst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086277"/>
      </p:ext>
    </p:extLst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03434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180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4840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567117-AD98-47EF-CD8C-4AD071AFE2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D6E27CAC-17CF-0092-8E5D-C85E0E1BBE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E80A2539-8E2F-5332-0D59-8702793089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89FDC4D3-29FF-CE7C-EDCC-25D4626E6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886E7CE1-DFF4-51BC-8DD6-EC0EB2D463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5CE1FA26-9483-E2DD-C4D1-49D477AB8B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9EB2E46-EDDC-1B7B-CA89-A51F636632B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3C42E764-88C0-3187-E3C8-C6192FD120B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8C4C4E49-2E46-E43F-530B-5EC6209C17C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291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12395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3004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6AA61-AE8D-59FF-7ED7-C10FCB782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614F0A6D-806F-A756-9DC6-699AC32B11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A248B183-6283-A7F1-8DE3-C6E113850B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925A8F3E-4117-AEFD-6F4C-06F4AEC308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84255D27-69FD-B9F1-1D30-D817888054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85DA9DE0-CCC0-8A32-16AD-56B6FC273E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A10556F-2DD3-645C-9FC2-6638A5AE6FA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0B5C50FB-9BDD-877A-60C0-C1A222B4EA4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8D01C576-58A5-CE3A-FF27-51C4598E1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54165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61230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0293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036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2934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3087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4590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25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3758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33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35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3399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36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6638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37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3280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38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42109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39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90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02001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42691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41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43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45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47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51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52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69415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53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97459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56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58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59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73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67962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60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70538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61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91993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62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31837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63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47497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39053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65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67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68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887943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69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919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4949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576446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59386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92373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4098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843145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14814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2709542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23094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638664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2444908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762998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23275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1346019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1506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542045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98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417287645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99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2840621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743-F84D-4DFB-9F79-A7D4ED4F6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786EA-D7E7-4108-9D94-17E636BDA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14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86890-7F3A-450B-BD3C-0059A37B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A001-E5DE-42DD-A37B-0CA76AE2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895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1DDC-B9CB-4489-8DBE-91013205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89DDD-5F14-40A1-8571-9DE49EFF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55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A0D3-EF1F-401E-AF6C-4FCAD742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78AAD-62B0-4950-834C-A76579DA8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E3BBC-DE5A-4834-9101-4B4BF986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42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95F5-0FB6-4D62-ABE0-F33A5750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7D56-D4E5-4BD9-8C01-093BF2E0F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425C1-5E65-40B0-B296-A9ECEF42B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1FCE8-806C-4260-9485-84AE151A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EADBA-CC14-4D88-89D7-BE2C0D987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79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2-9BAB-4BDD-865F-20E20E5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1908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503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B738-3CE8-4111-850E-62A69BD2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F129-47EA-41FA-BF94-8D1F1D50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DB52-955C-4717-99B1-35545876F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26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BB84-EBEF-4E93-829A-C711251E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1B6CB-E79E-414B-9EDE-E7A33BEA2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D5684-BE29-485C-9255-5C163DE8B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60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2F53-1F0C-4263-B044-131EC50A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2AC1A-B5BB-4DD9-AB7F-326A5451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6643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8B1C-D76C-4509-B9F9-05820F2CC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8D3A5-553A-459B-A05B-9010F1751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2755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598E-C93B-4C55-AD94-2C2C565FA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B7C6C-D311-4001-9B21-797B2287F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547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7347-2186-4578-B901-CFFB8AF4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4464-99D9-430E-881D-8F54867C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097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E372-2A0F-48AC-96BA-5CA1CEAA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51C65-F51C-4BF7-8B18-8939E76E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270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AB47-1CF6-48FB-A4BD-0C48907B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A078-5732-41DF-9377-A66B62ED6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8D757-C62A-4F40-8CA3-E72553C75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71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C39B-C23A-4BBB-9BD5-CBBD130E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342C3-7C2F-4B1E-ACB6-9A44B652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39975-1EA0-4FC6-A90F-0B4A12091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134B8-FD86-4E0C-8110-FBA67DF70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62483-85DA-4ECE-9759-3E24271F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54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FBC7-4255-4A0B-ABAE-8FBFD820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176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51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6372-E011-4535-870D-C0FEEB23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BE96-B90E-4FF7-B4B0-41C93A05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B8760-8AEA-44D5-8901-2DE11F87C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366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6872-C626-47B2-98C6-ED68A6E2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9CC83-9C5C-4151-9395-0D80F9617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E3F09-8259-427D-840F-A441432EC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008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3E9D-6F18-4411-9237-5716972D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EA3C6-C77B-4275-BD38-D8D5CE92C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804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D5BE8-F72D-4DC7-9E8E-699719E2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49CB-3F17-4EC8-996C-D925BA248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750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4DCA-48BB-4FF8-A9D3-21FE3A6B7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027C6-21BF-4A63-86BC-8DBE4CF5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59ACD-755C-417E-A64F-8074A9A8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90A52-6A27-4DB3-B941-D00BF59E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F9B7-699A-4C95-B511-191C957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57AC92-2226-4760-8C66-B2D831A7AAE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63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2F65-BCA6-49FB-83E4-53639E55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62B3-BDD2-4B84-9AC1-8097AFB4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FE09-E21E-4261-B243-88071DF5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E103-1C99-4972-9650-8A16CAA4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3973-5CAC-4812-9FAC-DD2167D4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8240F6-EE9D-4217-91BB-778545C8707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370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5290-89FD-4CC5-AE09-A69ED72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FA307-8541-4311-A6CE-B0F713F5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AC487-578A-41A9-8342-A09C1F15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E117-9A6D-4A7A-8C78-8073A3B6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FCAA8-654B-4842-BAC7-93210DDB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0A9AAB-D8E5-4220-8099-CEB952EA05A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053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CBA8-AADB-4DB5-AAEF-E1ED080F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75D8-390A-4640-80A6-E1FFEC5D5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307C-A511-4A06-9379-CAA327408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1788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00FBD-E520-4011-9A4E-C640E3F2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7D1AC-2288-4F62-9CE4-22F6A976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00A46-2E7E-4B83-AFD1-F6F305F7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A8B7C1-47DC-4B14-90A0-7A5683306B5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384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8334-185E-4653-AABB-EA69C13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8BEC7-6D5F-4DA3-A546-E1C0C15B2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60861-5ED8-495A-B6F8-0D88BF139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C4F48-2CA5-48AD-95BF-B9325B032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F672D-9995-491B-B81B-4905B4807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81038-A257-43B8-ACE2-C8569447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CE5B2-EEB7-4F6F-9081-DD57BB9B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1BAF1-904B-4E52-AFE5-13571CE6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091080-565F-437F-8386-6BAAECC5D93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156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F25C-7C06-4943-A035-9A2C0C14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A2773-6EAD-43E0-968A-C53036C9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E747D-87CD-4E31-B99F-B4500658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1E434-460E-4B6C-8B7E-13AE8AC5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446D9-8E9A-4FC1-9DFD-8AAA890796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41775-78AA-40D1-8AD6-734412DD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421B8-46DA-4A82-9F53-97668676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A7981-9B19-4670-9D84-024F36DF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5278D5-429D-47B1-B6CB-7B2698419AE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45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7F5-BABF-4AEF-BE6B-687419C2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9F00-5C8B-4C20-965A-997E1623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EBFB-C752-4B5B-8175-7A8BED60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5D436-DF96-4184-A9B5-BA305C2D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71A3B-B6DD-45D8-A658-78AEF3B5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EB17F-4045-4F36-B1BC-36D0D3A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09BEBF-DC56-4EDB-AA64-6A50337FAC3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65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C035-1F91-44CA-A8FF-3FDB9D14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95E48-CDAF-4864-8701-FBDF8BC79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F59E0-3ABF-444B-8162-BD046CC5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6E37E-314D-44A6-89BB-02BE9E02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90D49-4A2C-4BBC-898D-295525CB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52138-38E0-4E0B-8348-8253450B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729C8D-4F94-40D2-984F-14295772C7A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97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BDB3-D780-44DB-A27E-90A9695F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94D4-48E9-4888-A215-41776CD1A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8D9A-06DF-44A5-B780-ABB371B7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A6BE1-1152-4CA1-82C7-85EF3BBC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6B8D-B359-4DD9-A12A-37F6EDBB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F084D3-1803-4948-BD08-EB93C1C65D1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256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3BD24-6F7E-4539-8F9C-16B8EF501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0788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9AA5B-14B8-4575-A34C-CFADC63D4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8788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6263A-C25C-4D9C-AF66-128EBC6D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08/04/2025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70BB-92BE-41D7-9B75-4CB6DDE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7927-3076-4FE3-95CD-1FD4138D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65EF37-9BE9-4E31-9B58-CEA6CE11401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65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328F-7DEE-4FC2-8DA2-E0D9B1187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D6F94-43A2-4B46-87E5-E8FBB4524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F1F1-78B9-4F16-B94F-8742F3A9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CD44-08C7-4C79-8BCB-10BA1FBC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6A5-DD93-4BC3-89CE-4B7029EB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579DE3-C517-47C7-BC26-38275F1AFCA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5134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1D9B-3279-409C-B6B6-5277E93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47E7-8BB5-4EF8-84D4-42CE6D78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C8CF-2F88-47D6-94CE-7985B2E6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3038-877A-4E08-BBD1-BD08F1E2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79CA-CA6B-48A9-9789-528E4164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AA7A14-C0E1-436D-8C4F-004C3BFBD75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619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0CC3-086B-42A0-9874-43B8A8AE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02696-EFBA-4892-828C-106DC80B5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3BC58-116A-42EF-9C15-67E2ED9D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D5E-E3E3-4F64-B241-3B8E4919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7173-AC58-4FAB-9535-2B2539F0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D45337-84AD-4FE2-AFE6-2548AA6CEE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272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F6D0-F154-4FB8-8E33-F763D3A5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A63C-8CCC-4930-B2EE-A73F0A725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B9AD7-219D-498F-A0E5-E1819518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BBFDB-6C11-4175-9F68-FED5B1C6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3EE46-351C-434F-855F-70B9A82F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A6605-F55D-47BE-9392-A552D5C0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7C6FF-52F1-4CDA-87D0-4BD0F8CCB85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145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3F71-1E5F-4805-B039-AED21188C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3FFD3-BAB2-49A4-B4ED-662416D2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1E71-9712-4642-9054-133DDDC7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6A296-0F21-4C5C-8FF6-18405004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CB149-3BE2-44FE-9259-8163C79F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EA6AF3-42BC-4288-B119-043D967B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EE9106-9599-4F97-A6C5-8C01ACB3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CE2FCD-3C7B-44E8-A425-05EB5501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BB5AD8-8D21-4218-9B7B-559CBDFF75F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8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4DE1-C11C-4282-AC45-A44A54D5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C9829-20A1-4485-BC16-136B5C55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DD700-1D50-4B2E-B036-D46F8D6A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CE350-491F-473D-B784-1BD42442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6D6E24-4192-4957-A4EE-245EB6EE9B7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80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82E7F-6CB1-4F24-946E-1AD8537D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6DECA-D114-487A-8CAC-A966B9A9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5D5F-3B9A-4A8C-B730-C610CC35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4ABA79-58D8-4B66-93CD-38B81CD0F99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64701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E37C-33B5-4112-8D72-6ED8ADCB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3DE9-97C3-431F-A39B-CABEAFF1B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EBB56-0992-4AF1-965E-987F956E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9DB9A-5F7C-4938-9F0C-CFAE011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90F3F-6CEC-4F05-99CC-4FA22E43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FA911-55A1-4773-A52C-1A35F46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0CA356-F044-4F44-82B0-CE28C0E782D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577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97D7-B180-436F-8F2E-BD48D93DF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BF1F4-70A9-4E57-AAB2-C204429E5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69937-DC43-4092-AEF2-062E9C00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0EF8A-854C-4071-9729-A496485C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DAAF0-1457-4063-8E02-4D7E5A37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86E12-28BA-4F7E-AB24-9B96B95F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063499-4C17-4804-B664-79312F5CAD6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965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445C-C3EF-4A89-A1F0-FE9A97B8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D068C-822D-4219-8158-33191ABCA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B6CC-E978-4A6E-9B04-87D931F7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AE2EC-E5AD-4421-BAC1-A17527F9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43091-A695-4902-9314-E2D7A3E9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DF639-F3E3-48E2-B0BB-ED492EF3CC0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0338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57A80-648E-4A28-83E1-476B1182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7FFFC-C0EA-47AD-AC5A-8EC2F6B76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20DBE-17B7-4838-A41E-A09FA132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E7B60-8993-4930-8507-CAC7E444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7B875-4C15-4907-B89A-97FD24AF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F48158-6F37-4BDF-8650-9BBD89A3B6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8B847-8EA6-47F7-91A0-A3368DA22D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AB82F-80C6-4ED4-B01B-AB9A25B343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682C-78E6-4EC8-B235-4D76A66DAF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5A126-4A0A-4AE1-8E6E-3E8D959FDB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8171D-A62C-43B4-9B6A-F855D07CDD0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790951CB-FED0-49E1-97DD-96D77EF317B4}" type="datetime1">
              <a:rPr lang="pt-BR"/>
              <a:pPr lvl="0"/>
              <a:t>08/04/2025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37B46-CF79-4313-B8F6-C42AA395AD6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D7BF4-D22C-487A-811C-4DAAE700BC2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0246F40D-84A2-4D4B-AF7D-5A5B821A68AF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D48C78A-E0D5-4030-961E-CFD27FBD7F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B06988-B37E-415E-9374-91035C335A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AFA191-5B55-4947-933B-BA6C7D6A9FD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57742BF5-AF81-4B0A-B5B7-FFB46A8DF843}" type="datetime1">
              <a:rPr lang="pt-BR"/>
              <a:pPr lvl="0"/>
              <a:t>08/04/2025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78F1E6-C7CE-4947-B8B8-C15FBB3476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840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0B9109-B6A4-412A-933A-7120833773D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98D91AF6-007C-48FD-8B1D-B8E1D2873FDD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11F651D4-7789-4101-9C1B-2843D32E7A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9C2793-FCA7-4569-8E44-D72817CA7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hangingPunct="0">
        <a:tabLst/>
        <a:defRPr lang="pt-B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titleStyle>
    <p:bodyStyle>
      <a:lvl1pPr marL="0" marR="0" indent="0"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53833-76C7-4CE1-9134-DEAF3BDE92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0228B-0863-44A4-B423-8CD76475D8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3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algn="ct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C1E7A-9775-4EFA-889C-7316F3784D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fld id="{71B5B07E-026F-4962-9851-629FE46581C0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7A50A918-8104-4AC8-9741-F330C1700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FE992E-011F-45C8-B997-7C1216C28C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Microsoft YaHei" pitchFamily="2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8.xml"/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0" y="2151727"/>
            <a:ext cx="60967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/>
              <a:t>Quinta-feira</a:t>
            </a:r>
          </a:p>
          <a:p>
            <a:r>
              <a:rPr lang="pt-BR" sz="8000" b="1" dirty="0"/>
              <a:t>Santa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Nós nos gloriamos na cruz de nosso Senhor, que hoje resplandece com o novo mandamento do amor. (bis)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7414432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nos dá força; seu sangue, por nós derramado, é bebida que nos purifica. Por isso, com os Anjos e Arcanjos, os Tronos e as Dominações e todos os coros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75671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celestes, entoamos o hino da vossa glória, cantando (dizendo) a uma só voz: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2142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de misericórdia, a quem sobem nossos louvores, suplicantes, vos rogamos e pedimos por Jesus Cristo, vosso Filho e Senhor nosso, que aceiteis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abençoeis estes dons, estas oferendas, este sacrifício puro e santo, que oferecemos, antes de tudo, pela vossa Igreja santa e católica: concedei-lhe paz e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2206108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proteção, unindo-a num só corpo e governando-a por toda a terra, em comunhão com vosso servo o Papa Francisco, o nosso Bispo Carlos, e todos os que guardam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82776597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fé católica que receberam dos Apóstolos.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5016204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Abençoai nossa oferenda, </a:t>
            </a:r>
            <a:b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</a:b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ó Senhor!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5858959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dos vossos filhos e filhas N. N. e de todos os que circundam este altar, dos quais conheceis a fé e a dedicação ao vosso serviço. Por eles nós vos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oferecemos e também eles vos oferecem este sacrifício de louvor por si e por todos os seus e elevam a vós as suas preces, Deus eterno, vivo e verdadeiro, para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04457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48961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povo carrega tua cruz, no escuro e na luz, marchando assim vai. A cruz plenifica a vida, resposta sofrida, vontade do Pai.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  <a:r>
              <a:rPr lang="pt-BR" sz="6000" b="1" dirty="0">
                <a:solidFill>
                  <a:srgbClr val="C790D6"/>
                </a:solidFill>
              </a:rPr>
              <a:t> 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Inicial</a:t>
            </a:r>
          </a:p>
        </p:txBody>
      </p:sp>
    </p:spTree>
    <p:extLst>
      <p:ext uri="{BB962C8B-B14F-4D97-AF65-F5344CB8AC3E}">
        <p14:creationId xmlns:p14="http://schemas.microsoft.com/office/powerpoint/2010/main" val="267660009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alcançar o perdão de suas faltas, a segurança em suas vidas e a salvação que esperam.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690791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268494"/>
            <a:ext cx="11855131" cy="3061967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 dos vossos filhos!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4294675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 com toda a Igreja, celebramos o dia santíssimo em que vosso Filho unigênito, eterno convosco na glória, se manifestou visivelmente em nossa carne. Veneramos em primeiro lugar a memória da Mãe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8186564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nosso Deus e Senhor Jesus Cristo, a gloriosa sempre Virgem Maria,  ,a de seu esposo São José, e também a dos Santos Apóstolos e Mártires: Pedro e Paulo, André, (Tiago e João, Tomé, Tiago e Filipe, Bartolomeu e Mateus,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6310643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Simão e Tadeu, Lino, Cleto, Clemente, Sisto, Cornélio e Cipriano, Lourenço e </a:t>
            </a:r>
            <a:r>
              <a:rPr lang="pt-BR" sz="5800" b="1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Crisógono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, João e Paulo, Cosme e Damião) e a de todos os vossos Santos. Por seus méritos e preces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290523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concedei-nos sem cessar a vossa proteção. (Por Cristo, nosso Senhor. Amém.)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4977860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comunhão com vossos Santos vos louvamos!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0390807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Pai, com bondade, a oblação dos vossos servos e de toda a vossa família; dai-nos sempre a vossa paz, livrai-nos da condenação eterna e acolhei-nos entre os vossos eleitos. (Por Cristo, nosso Senhor. Amém.)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1748810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Dignai-vos, ó Pai, aceitar, abençoar e santificar estas oferendas; recebei-as como sacrifício espiritual perfeito, a fim de que se tornem para nós o Corpo e o Sangue de vosso amado Filho, nosso Senhor Jesus Cristo.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5631369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05726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Nós nos gloriamos na cruz de nosso Senhor, que hoje resplandece com o novo mandamento do amor. (bis)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51876722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2695373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Todas as vezes que comemos deste pão e bebemos deste cálice, anunciamos, Senhor, a vossa morte, enquanto esperamos a vossa vinda!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5313860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a memória da bem-aventurada paixão do vosso Filho, da sua ressurreição dentre os mortos e gloriosa ascensão aos céus, nós, vossos servos, e também vosso povo santo, vos oferecemos, ó Pai,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665025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dentre os bens que nos destes, o sacrifício puro, santo e imaculado, Pão santo da vida eterna e Cálice da perpétua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1849933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Recebei, ó Pai, com olhar benigno, esta oferta, como recebestes os dons do justo Abel, o sacrifício de nosso patriarca Abraão e a oblação pura e santa do sumo sacerdote Melquisedeque.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4047427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5055119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Suplicantes, vos pedimos, ó Deus onipotente, que esta nossa oferenda seja levada à vossa presença, no altar do céu, pelas mãos do vosso santo Anjo, para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56882969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83619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todos nós, participando deste altar pela comunhão do santíssimo Corpo e sejamos repletos de todas as graças e bênçãos do céu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.(Por Cristo, nosso Senhor.)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373316734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</a:t>
            </a: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9185020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dos vossos filhos e filhas N. N. que nos precederam com o sinal da fé e dormem o sono da paz. A eles, e a todos os que descansam no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190868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concedei o repouso, a luz e a paz. (Por Cristo, nosso Senhor. Amém.)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32926888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Concedei-lhes, ó Senhor, </a:t>
            </a:r>
            <a:b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</a:b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luz eterna!</a:t>
            </a: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5981202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todos nós pecadores, que esperamos na vossa infinita misericórdia, concedei, não por nossos méritos, mas por vossa bondade, o convívio dos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13159598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Apóstolos e Mártires: João Batista e Estêvão, Matias e Barnabé, (Inácio, Alexandre, Marcelino e Pedro, Felicidade e Perpétua, Águeda e Luzia, Inês, Cecília,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1460688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Anastácia) e de todos os vossos Santos.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192473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não cessais de criar, santificar, vivificar, abençoar estes bens e distribuí-los entre nós. Por Cristo, com Cristo, e em Cristo, a vós,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693186297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Pai todo-poderoso, 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19503678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6211963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54326"/>
            <a:ext cx="12185612" cy="699921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416467740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1" y="1767775"/>
            <a:ext cx="1179927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C790D6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Presid.: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Todos: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75294" y="2083034"/>
            <a:ext cx="1103502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quis comer esta ceia agora, Pois vou morrer já chegou minha hora.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Tomai, comei é meu corpo e meu sangue que dou Vivei no amor! Eu vou preparar a ceia na casa do Pai.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73959945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6134" y="2094289"/>
            <a:ext cx="10953344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Comei o pão; é meu corpo imolado Por vós, perdão para todo pecado.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 eleitos segundo a presciência de Deus Pai, pela santificação do Espírito para obedecer a Jesus Cristo e participar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362741582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Tomai, comei é meu corpo e meu sangue que dou Vivei no amor! Eu vou preparar a ceia na casa do Pai.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1636" y="2020927"/>
            <a:ext cx="11342340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Comei o pão; é meu corpo imolado Por vós, perdão para todo pecado.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Tomai, comei é meu corpo e meu sangue que dou Vivei no amor! Eu vou preparar a ceia na casa do Pai.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5780020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59864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vou partir; deixo o meu testamento. Vivei no amor! Eis o meu mandamento.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41708573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Tomai, comei é meu corpo e meu sangue que dou Vivei no amor! Eu vou preparar a ceia na casa do Pai.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629152937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84739"/>
            <a:ext cx="11959864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Irei ao Pai; sinto a vossa tristeza; Porém, no céu, vos preparo outra mesa.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12178473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Tomai, comei é meu corpo e meu sangue que dou Vivei no amor! Eu vou preparar a ceia na casa do Pai.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55692102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59864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 Deus virá o Espírito Santo, Que vou mandar </a:t>
            </a:r>
            <a:r>
              <a:rPr lang="pt-BR" sz="72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p´ra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enxugar vosso pranto.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927932957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Tomai, comei é meu corpo e meu sangue que dou Vivei no amor! Eu vou preparar a ceia na casa do Pai.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75538341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9731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159540"/>
            <a:ext cx="11683634" cy="29611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da bênção da aspersão do seu sangue, graça e paz vos sejam concedidas abundantemente.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426135075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8948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do amor vivo. Que desceu do céu. Não morrerá jamais quem Dele comer. Pois terá a vida eterna.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93304707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1770434"/>
            <a:ext cx="11694627" cy="60723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Presença real, não é mais pão. É o corpo de Jesus que se entregou por nós na Cruz é presença real. Presença real, não é mais vinho, é o sangue do Senhor, é o mandamento do amor é presença real.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460482850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Meu corpo e também meu sangue é isto: Que é dado por vós e será perdão para todo pecado, Eis a nova aliança.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27748520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1789889"/>
            <a:ext cx="11538510" cy="605284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Presença real, não é mais pão. É o corpo de Jesus que se entregou por nós na Cruz é presença real. Presença real, não é mais vinho, é o sangue do Senhor, é o mandamento do amor é presença real.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544592559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aquele que vem a mim livre, também vai ao Pai. E viverá feliz no Espírito Santo no projeto de Deus.</a:t>
            </a: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68400947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1828801"/>
            <a:ext cx="11538510" cy="60139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Presença real, não é mais pão. É o corpo de Jesus que se entregou por nós na Cruz é presença real. Presença real, não é mais vinho, é o sangue do Senhor, é o mandamento do amor é presença real.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71816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826373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Viver no amor e na paz de Cristo, é a nossa missão. Não temerá jamais quem a vida doar, em favor dos irmãos.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4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719472552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1867711"/>
            <a:ext cx="11538510" cy="597502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Presença real, não é mais pão. É o corpo de Jesus que se entregou por nós na Cruz é presença real. Presença real, não é mais vinho, é o sangue do Senhor, é o mandamento do amor é presença real.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9297903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257237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Deus todo-poderoso, assim como hoje nos renovastes pela Ceia do vosso Filho, dai-nos ser eternamente saciados no banquete do seu reino.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C790D6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C.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Depois que Jesus celebrou a última ceia, Ele foi ao Jardim das Oliveiras para rezar. Levou consigo alguns dos apóstolos para que rezassem e vigiassem com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TRANSLADO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Ele. Neste momento, as hóstias consagradas na missa de hoje e que servirão para nossa comunhão amanhã, serão transferidas para um outro altar e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TRANSLADO</a:t>
            </a:r>
          </a:p>
        </p:txBody>
      </p:sp>
    </p:spTree>
    <p:extLst>
      <p:ext uri="{BB962C8B-B14F-4D97-AF65-F5344CB8AC3E}">
        <p14:creationId xmlns:p14="http://schemas.microsoft.com/office/powerpoint/2010/main" val="1914791808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nós, unidos a Igreja,  somos convidados a rezar e vigiar com Jesus.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TRANSLADO</a:t>
            </a:r>
          </a:p>
        </p:txBody>
      </p:sp>
    </p:spTree>
    <p:extLst>
      <p:ext uri="{BB962C8B-B14F-4D97-AF65-F5344CB8AC3E}">
        <p14:creationId xmlns:p14="http://schemas.microsoft.com/office/powerpoint/2010/main" val="278821179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Vamos todos louvar juntos o mistério do amor, pois o preço deste mundo foi o sangue redentor, recebido de Maria, que nos deu o Salvador.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</p:txBody>
      </p:sp>
    </p:spTree>
    <p:extLst>
      <p:ext uri="{BB962C8B-B14F-4D97-AF65-F5344CB8AC3E}">
        <p14:creationId xmlns:p14="http://schemas.microsoft.com/office/powerpoint/2010/main" val="2247023002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Veio ao mundo por Maria, foi por nós que ele nasceu. Ensinou sua doutrina, com os homens conviveu. No final de sua vida, um presente ele nos deu.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</p:txBody>
      </p:sp>
    </p:spTree>
    <p:extLst>
      <p:ext uri="{BB962C8B-B14F-4D97-AF65-F5344CB8AC3E}">
        <p14:creationId xmlns:p14="http://schemas.microsoft.com/office/powerpoint/2010/main" val="676095272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Palavra do Deus Vivo transformou o vinho e o pão no seu sangue e no seu corpo, para a nossa salvação. O milagre nós não vemos, basta a fé no coração.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</p:txBody>
      </p:sp>
    </p:spTree>
    <p:extLst>
      <p:ext uri="{BB962C8B-B14F-4D97-AF65-F5344CB8AC3E}">
        <p14:creationId xmlns:p14="http://schemas.microsoft.com/office/powerpoint/2010/main" val="1252843315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Tão sublime Sacramento adoremos neste altar, pois o Antigo Testamento deu ao Novo seu lugar. Venha a fé, por suplemento, os sentidos completar.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</p:txBody>
      </p:sp>
    </p:spTree>
    <p:extLst>
      <p:ext uri="{BB962C8B-B14F-4D97-AF65-F5344CB8AC3E}">
        <p14:creationId xmlns:p14="http://schemas.microsoft.com/office/powerpoint/2010/main" val="1430529023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 eterno Pai cantemos e a Jesus, o Salvador. Ao Espírito exaltemos, na Trindade eterno amor. Ao Deus uno e trino demos a alegria do louvor. Amém!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</p:txBody>
      </p:sp>
    </p:spTree>
    <p:extLst>
      <p:ext uri="{BB962C8B-B14F-4D97-AF65-F5344CB8AC3E}">
        <p14:creationId xmlns:p14="http://schemas.microsoft.com/office/powerpoint/2010/main" val="1471906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Senhor Jesus, que nos convida à mesa da Palavra e da Eucaristia, nos chama a segui-lo fielmente.  Reconheçamos ser pecadores e invoquemos com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B31E65D-BC96-D40E-1A24-B8BAA4BF877F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2607013"/>
            <a:ext cx="11560542" cy="332685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SEXTA-FEIRA SANTA, </a:t>
            </a:r>
            <a:b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</a:b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DIA DE JEJUM E </a:t>
            </a:r>
            <a:b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</a:b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ABSTIÊNCIA DE CARNE.</a:t>
            </a:r>
          </a:p>
        </p:txBody>
      </p:sp>
    </p:spTree>
    <p:extLst>
      <p:ext uri="{BB962C8B-B14F-4D97-AF65-F5344CB8AC3E}">
        <p14:creationId xmlns:p14="http://schemas.microsoft.com/office/powerpoint/2010/main" val="435736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9F26E3-95F6-F1FC-ABD9-64671AB7F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1024E7FF-9888-CA39-276E-B227A7D888E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confiança a misericórdia do Pai. (Silêncio) Confessemos os nossos pecados cantando: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95A5B0E-0740-0305-5715-5587967EB6D7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6772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000" b="1" i="0" u="none" strike="noStrike" cap="none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80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 Tríduo Sagrado, </a:t>
            </a:r>
            <a:r>
              <a:rPr lang="pt-BR" sz="8000" b="1" i="0" u="none" strike="noStrike" cap="none" baseline="300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inicado</a:t>
            </a:r>
            <a:r>
              <a:rPr lang="pt-BR" sz="80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hoje, a Igreja celebra solenemente os grandes mistérios da nossa redenção, fazendo em celebrações especiais memória do seu Senhor crucificado, sepultado e ressuscitado. 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Confesso a Deus todo-poderoso e a vós, irmãos e irmãs, que pequei muitas vezes por pensamentos e palavras, atos e omissões, e,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minha culpa,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B31E65D-BC96-D40E-1A24-B8BAA4BF877F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626396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minha culpa, minha tão grande culpa.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E peço à Virgem Maria, aos anjos e santos e a vós, irmãos e irmãs, que rogueis por mim a Deus, nosso Senhor.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34AF757-62B3-A86A-222A-2CA3756AB81E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2340092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4CD0B-0587-FD74-6D66-A73BBDFFA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F33BED18-79D9-8D69-D441-25E33629807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A28BF42-60B9-8E1A-A4B8-A481304A5FEE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3619733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28800"/>
            <a:ext cx="11578126" cy="598814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S: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S: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tende piedade de nós!</a:t>
            </a:r>
          </a:p>
        </p:txBody>
      </p:sp>
    </p:spTree>
    <p:extLst>
      <p:ext uri="{BB962C8B-B14F-4D97-AF65-F5344CB8AC3E}">
        <p14:creationId xmlns:p14="http://schemas.microsoft.com/office/powerpoint/2010/main" val="2269768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2470825"/>
            <a:ext cx="11578126" cy="534611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S: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</a:t>
            </a:r>
          </a:p>
        </p:txBody>
      </p:sp>
    </p:spTree>
    <p:extLst>
      <p:ext uri="{BB962C8B-B14F-4D97-AF65-F5344CB8AC3E}">
        <p14:creationId xmlns:p14="http://schemas.microsoft.com/office/powerpoint/2010/main" val="2766806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amados. Senhor Deus, rei dos céus, Deus Pai todo-poderoso: nós vos louvamos, vos bendizemos, vos adoramos, vos glorificamos, nós vos damos graças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073402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vossa imensa glória. Senhor Jesus Cristo, Filho Unigênito, Senhor Deus, Cordeiro de Deus, Filho de Deus Pai. Vós que tirais o pecado do mundo, tende piedade de nós. Vós que tirais o pecado do mundo,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968423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acolhei a nossa súplica. Vós, que estais à direita do Pai, tende piedade de nós. Só vós sois o Santo, só vós, o Senhor, só vós, o Altíssimo, Jesus Cristo, com o Espírito Santo, na glória de Deus Pai, na glória de Deus Pai. Amém! Amém!</a:t>
            </a:r>
            <a:endParaRPr lang="pt-BR" sz="54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451363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Ó Pai, estamos reunidos para a santa Ceia, na qual o vosso Filho Unigênito, ao entregar-se à morte, deu à sua Igreja um novo e eterno sacrifício, como banquete do seu amor. Concedei-nos, por mistério tão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1748700"/>
            <a:ext cx="1197896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excelso, chegar à plenitude da caridade e da vida. Por nosso Senhor Jesus Cristo, vosso Filho, que é Deus, e convosco vive e reina, na unidade do Espírito Santo, por todos os séculos dos séculos.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0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Ceia do Senhor, perpetua  o Mistério Pascal, atualizando sua entrega de modo sacramental em cada Eucaristia.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13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3112850"/>
            <a:ext cx="11978969" cy="45906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448449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470" y="2171700"/>
            <a:ext cx="11814510" cy="555081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Onde reina o amor, fraterno amor. Onde reina o amor, Deus aí está!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Refrão Orante</a:t>
            </a:r>
          </a:p>
        </p:txBody>
      </p:sp>
    </p:spTree>
    <p:extLst>
      <p:ext uri="{BB962C8B-B14F-4D97-AF65-F5344CB8AC3E}">
        <p14:creationId xmlns:p14="http://schemas.microsoft.com/office/powerpoint/2010/main" val="1142510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 LEITURA - </a:t>
            </a:r>
            <a:r>
              <a:rPr lang="nl-NL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Ex 12,1-8.11-14</a:t>
            </a:r>
            <a:endParaRPr lang="pt-BR" sz="6000" dirty="0">
              <a:solidFill>
                <a:schemeClr val="accent4">
                  <a:lumMod val="60000"/>
                  <a:lumOff val="40000"/>
                </a:schemeClr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LIVRO DO ÊXODO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754" y="1739521"/>
            <a:ext cx="11931723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Naqueles dias, 1o Senhor disse a Moisés e a Aarão no Egito: “2Este mês será para vós o começo dos meses; será o primeiro mês do ano. 3Falai a toda a comunidade dos filhos de Israel, dizendo: no décimo dia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deste mês, cada um tome um cordeiro por família, um cordeiro para cada casa. 4Se a família não for bastante numerosa para comer um cordeiro, convidará também o vizinho mais próximo, de acordo com 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número de pessoas. Deveis calcular o número de comensais, conforme o tamanho do cordeiro. 5O cordeiro será sem defeito, macho, de um ano. Podereis escolher tanto um cordeiro, como um cabrito: 6e devereis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172558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guardá-lo preso até ao dia catorze deste mês. Então toda a comunidade de Israel reunida o imolará ao cair da tarde. 7Tomareis um pouco do seu sangue e untareis os marcos e a travessa da porta, nas casas em  que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800759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o comerdes. 8Comereis a carne nessa mesma noite, assada ao fogo, com pães ázimos e ervas amargas. 11Assim devereis comê-lo: com os rins cingidos, sandálias nos pés e cajado na mão. 12E comereis às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6176386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pressas, pois é Páscoa, isto é, a ‘Passagem’ do Senhor! E naquela noite passarei pela terra do Egito e ferirei na terra do Egito todos os primogênitos, desde os homens até os animais; e infligirei  castigos contra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1756557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todos os deuses do Egito, eu, o Senhor. 13O sangue servirá de sinal nas casas onde estiverdes. Ao ver o sangue, passarei adiante, e não vos atingirá a praga exterminadora, quando eu ferir a terra do Egito.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50100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Nós nos gloriamos na cruz de nosso Senhor, que hoje resplandece com o novo mandamento do amor. (bis)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9901003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14Este dia será para vós uma festa memorável em honra do Senhor, que haveis de celebrar por todas as gerações, como instituição perpétua”.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3618752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Salmo 115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 Cálice por nós abençoado é a nossa comunhão com o sangue do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2110154"/>
            <a:ext cx="11929819" cy="553065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Que poderei retribuir ao Senhor Deus, por tudo aquilo que Ele fez em meu favor? Elevo o cálice da minha salvação, invocando o nome santo do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469716" y="38686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 Cálice por nós abençoado é a nossa comunhão com o sangue do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68679"/>
            <a:ext cx="1178914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É sentida por demais pelo Senhor a morte de seus santos, seus amigos. Eis que sou o vosso servo, ó Senhor, vós me quebrastes os grilhões da escravidão!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364208" y="33410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 Cálice por nós abençoado é a nossa comunhão com o sangue do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386862" y="35169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319" y="1853997"/>
            <a:ext cx="1198481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Por isso oferto um sacrifício de louvor, invocando o nome santo do Senhor. Vou cumprir minhas promessas ao Senhor na presença de seu povo reunido.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258700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 Cálice por nós abençoado é a nossa comunhão com o sangue do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II LEITURA - 1Cor 11, 23-26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LEITURA DA PRIMEIRA CARTA DE SÃO PAULO AOS CORÍNTIOS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3DDE4E-5E70-7BCC-7F90-9660AA450ACF}"/>
              </a:ext>
            </a:extLst>
          </p:cNvPr>
          <p:cNvSpPr txBox="1"/>
          <p:nvPr/>
        </p:nvSpPr>
        <p:spPr>
          <a:xfrm>
            <a:off x="386862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5373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 ceia da nova aliança, Jesus, na tarde santa, ao Pai se entregou. Na ceia que hoje acontece o povo oferece a Deus o seu amor.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23O que eu recebi do Senhor foi isso que eu vos transmiti: Na noite em que foi entregue, o Senhor Jesus tomou o pão 24e, depois de dar graças, partiu-o e disse: “Isto é o meu corpo que é dado por vós. Fazei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isto em memória de mim”. 25Do mesmo modo, depois da ceia, tomou também o cálice e disse: “Este cálice é a nova aliança em meu sangue. 26Todas as vezes que dele beberdes, fazei isso em minha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memória”.Todas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as vezes, de fato, que comerdes deste pão e beberdes deste cálice, estarei proclamando a morte do Senhor, até que ele venha.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469716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9108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0" y="2215661"/>
            <a:ext cx="11816862" cy="644483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vos dou um novo mandamento /: “Que vos ameis uns aos outros assim como eu vos amei”, disse o Senhor. (bis)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0" y="2215661"/>
            <a:ext cx="11816862" cy="644483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Felizes os puros em seus caminhos, os que andam na lei do Senhor.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Evangelho</a:t>
            </a:r>
          </a:p>
        </p:txBody>
      </p:sp>
    </p:spTree>
    <p:extLst>
      <p:ext uri="{BB962C8B-B14F-4D97-AF65-F5344CB8AC3E}">
        <p14:creationId xmlns:p14="http://schemas.microsoft.com/office/powerpoint/2010/main" val="28583013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EVANGELHO - Jo 13,1-15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JOÃO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46624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1Era antes da festa da Páscoa. Jesus sabia que tinha chegado a sua hora de passar deste mundo para o Pai; tendo amado os seus que estavam no mundo, amou-os até o fim. 2Estavam tomando a ceia. O diabo já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tinha posto no coração de Judas, filho de Simão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Iscariotes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, o propósito de entregar Jesus. 3Jesus, sabendo que o Pai tinha colocado tudo em suas mãos e que de  Deus tinha saído e para Deus voltava, 4levantou-se 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mesa, tirou o manto, pegou uma toalha e amarrou-a na cintura. 5Derramou água numa bacia e começou a lavar os pés dos seus discípulos, enxugando-os com a toalha com que estava cingido.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41779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 ceia da nova aliança, Jesus, na tarde santa, ao Pai se entregou. Na ceia que hoje acontece o povo oferece a Deus o seu amor.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520606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6Chegou a vez de Simão Pedro. Pedro disse: “Senhor, tu me lavas os pés?” 7Respondeu Jesus: “Agora, não entendes o que estou fazendo; mais tarde compreenderás”. 8Disse-lhe Pedro: “Tu nunca me lavarás os pés!”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1815017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Mas Jesus respondeu: “Se eu não te lavar, não terás parte comigo”. 9Simão Pedro disse: “Senhor, então lava não somente os meus pés, mas também as mãos e a cabeça”. 10Jesus respondeu: “Quem já se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96623913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banhou não precisa lavar senão os pés, porque já está todo limpo. Também vós estais limpos, mas não todos.” 11Jesus sabia quem o ia entregar; por isso disse: “Nem todos estais limpos”. 12Depois de ter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15833214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lavado os pés dos discípulos, Jesus vestiu o manto e sentou-se de novo. E disse aos discípulos: “Compreendeis o que acabo de fazer? 13Vós me chamais Mestre e Senhor, e dizeis bem, pois eu o sou.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127177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14Portanto, se eu, o Senhor e Mestre, vos lavei os pés, também vós deveis lavar os pés uns dos outros. 15Dei-vos o exemplo, para que façais a mesma coisa que eu fiz.”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7049135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Jesus erguendo-se da ceia, jarro e bacia tomou, Lavou os pés dos discípulos. Este exemplo nos deixou. Aos pés de Pedro inclinou-se.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LAVA PÉS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Mestre, não por quem és? “Não terás parte comigo se não lavar os teus pés.”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LAVA PÉS</a:t>
            </a:r>
          </a:p>
        </p:txBody>
      </p:sp>
    </p:spTree>
    <p:extLst>
      <p:ext uri="{BB962C8B-B14F-4D97-AF65-F5344CB8AC3E}">
        <p14:creationId xmlns:p14="http://schemas.microsoft.com/office/powerpoint/2010/main" val="198956880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o Senhor, tu és o Mestre, os meus pés não lavarás. O que ora faço não sabes, mas depois compreenderás. Se eu, vosso Mestre e Senhor,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LAVA PÉS</a:t>
            </a:r>
          </a:p>
        </p:txBody>
      </p:sp>
    </p:spTree>
    <p:extLst>
      <p:ext uri="{BB962C8B-B14F-4D97-AF65-F5344CB8AC3E}">
        <p14:creationId xmlns:p14="http://schemas.microsoft.com/office/powerpoint/2010/main" val="340533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Comer e beber pão e vinho, sinais de carinho, anúncio do amor. Na luta de cada jornada, A cruz é pesada, salvai-nos, Senhor!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80233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vossos pés hoje lavei, Lavai os pés uns dos outros, eis a lição que vos dei.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LAVA PÉS</a:t>
            </a:r>
          </a:p>
        </p:txBody>
      </p:sp>
    </p:spTree>
    <p:extLst>
      <p:ext uri="{BB962C8B-B14F-4D97-AF65-F5344CB8AC3E}">
        <p14:creationId xmlns:p14="http://schemas.microsoft.com/office/powerpoint/2010/main" val="119494830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Eis como irão reconhecer-vos como discípulos meus. Se vos amais uns aos outros, disse Jesus para os seus. Dou-vos novo mandamento,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LAVA PÉS</a:t>
            </a:r>
          </a:p>
        </p:txBody>
      </p:sp>
    </p:spTree>
    <p:extLst>
      <p:ext uri="{BB962C8B-B14F-4D97-AF65-F5344CB8AC3E}">
        <p14:creationId xmlns:p14="http://schemas.microsoft.com/office/powerpoint/2010/main" val="145322244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deixo ao partir nova lei. Que vos ameis uns aos outros, assim como eu vos amei.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LAVA PÉS</a:t>
            </a:r>
          </a:p>
        </p:txBody>
      </p:sp>
    </p:spTree>
    <p:extLst>
      <p:ext uri="{BB962C8B-B14F-4D97-AF65-F5344CB8AC3E}">
        <p14:creationId xmlns:p14="http://schemas.microsoft.com/office/powerpoint/2010/main" val="102522008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Irmãos e irmãs: Elevemos as nossas súplicas ao Senhor Jesus, que lavou os pés dos Apóstolos e nos deu o sacerdócio e a Eucaristia, dizendo, com toda a confiança:</a:t>
            </a:r>
            <a:endParaRPr lang="pt-BR" sz="1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65401651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 Papa, bispos e demais sacerdotes, que vivam a vocação como um serviço e doem-se inteiramente à Santa Igreja, rezemos ao Senhor...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todo o povo santo de Deus, para que cresça sempre mais a fé em Cristo presente na Eucaristia, rezemos ao Senhor...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2110154"/>
            <a:ext cx="11681460" cy="406204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 a exemplo de nosso Salvador nos empenhemos no serviço ao próximo por meio da caridade fraterna,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Nós nos gloriamos na cruz de nosso Senhor, que hoje resplandece com o novo mandamento do amor. (bis)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5098533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286000"/>
            <a:ext cx="11824311" cy="3548492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 pedimos ó Pai, por Cristo nosso Senhor.</a:t>
            </a: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48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9773721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81552" y="3043913"/>
            <a:ext cx="10430483" cy="5953680"/>
          </a:xfrm>
        </p:spPr>
        <p:txBody>
          <a:bodyPr vert="horz" wrap="square" anchor="t" anchorCtr="0">
            <a:noAutofit/>
          </a:bodyPr>
          <a:lstStyle/>
          <a:p>
            <a:pPr lvl="0"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Ref.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Onde o amor e a caridade, Deus aí está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2717354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Congregou-nos num só corpo o amor de Cristo; exultemos, pois, e Nele jubilemos. Ao Deus vivo nós temamos, mas amemos. E, sinceros, uns aos outros, nos queiramos.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59604161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81552" y="3043913"/>
            <a:ext cx="10430483" cy="5953680"/>
          </a:xfrm>
        </p:spPr>
        <p:txBody>
          <a:bodyPr vert="horz" wrap="square" anchor="t" anchorCtr="0">
            <a:noAutofit/>
          </a:bodyPr>
          <a:lstStyle/>
          <a:p>
            <a:pPr lvl="0"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Ref.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Onde o amor e a caridade, Deus aí está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18048200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Todos juntos, num só corpo congregados, pela mente não sejamos separados. Cessem lutas, cessem rixas, dissensões, mas esteja em nosso meio: Cristo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48961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Viver, partilhar cada dia a dor, a alegria, nos faz celebrar a Páscoa de Cristo de novo, na vida do povo, pra ressuscitar.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  <a:r>
              <a:rPr lang="pt-BR" sz="6000" b="1" dirty="0">
                <a:solidFill>
                  <a:srgbClr val="C790D6"/>
                </a:solidFill>
              </a:rPr>
              <a:t> 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Inicial</a:t>
            </a:r>
          </a:p>
        </p:txBody>
      </p:sp>
    </p:spTree>
    <p:extLst>
      <p:ext uri="{BB962C8B-B14F-4D97-AF65-F5344CB8AC3E}">
        <p14:creationId xmlns:p14="http://schemas.microsoft.com/office/powerpoint/2010/main" val="338101269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81552" y="3043913"/>
            <a:ext cx="10430483" cy="5953680"/>
          </a:xfrm>
        </p:spPr>
        <p:txBody>
          <a:bodyPr vert="horz" wrap="square" anchor="t" anchorCtr="0">
            <a:noAutofit/>
          </a:bodyPr>
          <a:lstStyle/>
          <a:p>
            <a:pPr lvl="0"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Ref.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Onde o amor e a caridade, Deus aí está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1887042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Junto um dia, com os eleitos, nos vejamos. Tua face gloriosa, que adoramos. Alegria que é imensa, que enche os céus: Ver por toda eternidade Cristo Deus, 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89494077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81552" y="3043913"/>
            <a:ext cx="10430483" cy="5953680"/>
          </a:xfrm>
        </p:spPr>
        <p:txBody>
          <a:bodyPr vert="horz" wrap="square" anchor="t" anchorCtr="0">
            <a:noAutofit/>
          </a:bodyPr>
          <a:lstStyle/>
          <a:p>
            <a:pPr lvl="0"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Ref.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Onde o amor e a caridade, Deus aí está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7252531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b="1" dirty="0">
              <a:solidFill>
                <a:srgbClr val="FFFFFF"/>
              </a:solidFill>
              <a:latin typeface="Calibri" pitchFamily="18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Receba o Senhor por tuas mãos este sacrifício, para glória do seu nome, para nosso bem e de toda a sua santa Igreja.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459071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Concedei-nos, Senhor, a graça de participar dignamente destes santos mistérios, pois todas as vezes que celebramos o memorial do sacrifício do vosso Filho, </a:t>
            </a:r>
            <a:endParaRPr lang="pt-BR" sz="66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realiza-se em nós a obra da redenção. Por Cristo, nosso Senhor.</a:t>
            </a:r>
            <a:endParaRPr lang="pt-BR" sz="66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84583393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</a:t>
            </a:r>
            <a:r>
              <a:rPr lang="pt-BR" sz="5000" b="1" dirty="0">
                <a:solidFill>
                  <a:srgbClr val="C790D6"/>
                </a:solidFill>
                <a:latin typeface="Calibri" pitchFamily="18"/>
              </a:rPr>
              <a:t>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Na verdade, é digno e justo, é nosso dever e salvação dar-vos graças, sempre e em todo lugar, Senhor, Pai santo, Deus eterno e todo-poderoso, por Cristo, Senhor nosso. Sacerdote verdadeiro e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6753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eterno, ao instituir o rito do sacrifício perene, ele se ofereceu a vós por primeiro como vítima de salvação, e nos mandou perpetuar a oferta em sua memória. Seu corpo, por nós imolado, é alimento que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27152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drã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yout7 blank Em Br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adrão 1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24707</TotalTime>
  <Words>6743</Words>
  <Application>Microsoft Office PowerPoint</Application>
  <PresentationFormat>Personalizar</PresentationFormat>
  <Paragraphs>1755</Paragraphs>
  <Slides>180</Slides>
  <Notes>180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180</vt:i4>
      </vt:variant>
    </vt:vector>
  </HeadingPairs>
  <TitlesOfParts>
    <vt:vector size="191" baseType="lpstr">
      <vt:lpstr>Arial</vt:lpstr>
      <vt:lpstr>Calibri</vt:lpstr>
      <vt:lpstr>Liberation Sans</vt:lpstr>
      <vt:lpstr>Liberation Serif</vt:lpstr>
      <vt:lpstr>Times New Roman</vt:lpstr>
      <vt:lpstr>Blank Slide</vt:lpstr>
      <vt:lpstr>Padrão</vt:lpstr>
      <vt:lpstr>Padrão 1</vt:lpstr>
      <vt:lpstr>Blank</vt:lpstr>
      <vt:lpstr>Layout7 blank Em Branco</vt:lpstr>
      <vt:lpstr>Padrão 1_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29</cp:revision>
  <dcterms:modified xsi:type="dcterms:W3CDTF">2025-04-08T13:01:07Z</dcterms:modified>
</cp:coreProperties>
</file>