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54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56.xml" ContentType="application/vnd.openxmlformats-officedocument.presentationml.notesSlide+xml"/>
  <Override PartName="/ppt/notesSlides/notesSlide157.xml" ContentType="application/vnd.openxmlformats-officedocument.presentationml.notesSlide+xml"/>
  <Override PartName="/ppt/notesSlides/notesSlide158.xml" ContentType="application/vnd.openxmlformats-officedocument.presentationml.notesSlide+xml"/>
  <Override PartName="/ppt/notesSlides/notesSlide159.xml" ContentType="application/vnd.openxmlformats-officedocument.presentationml.notesSlide+xml"/>
  <Override PartName="/ppt/notesSlides/notesSlide160.xml" ContentType="application/vnd.openxmlformats-officedocument.presentationml.notesSlide+xml"/>
  <Override PartName="/ppt/notesSlides/notesSlide161.xml" ContentType="application/vnd.openxmlformats-officedocument.presentationml.notesSlide+xml"/>
  <Override PartName="/ppt/notesSlides/notesSlide162.xml" ContentType="application/vnd.openxmlformats-officedocument.presentationml.notesSlide+xml"/>
  <Override PartName="/ppt/notesSlides/notesSlide163.xml" ContentType="application/vnd.openxmlformats-officedocument.presentationml.notesSlide+xml"/>
  <Override PartName="/ppt/notesSlides/notesSlide164.xml" ContentType="application/vnd.openxmlformats-officedocument.presentationml.notesSlide+xml"/>
  <Override PartName="/ppt/notesSlides/notesSlide165.xml" ContentType="application/vnd.openxmlformats-officedocument.presentationml.notesSlide+xml"/>
  <Override PartName="/ppt/notesSlides/notesSlide166.xml" ContentType="application/vnd.openxmlformats-officedocument.presentationml.notesSlide+xml"/>
  <Override PartName="/ppt/notesSlides/notesSlide167.xml" ContentType="application/vnd.openxmlformats-officedocument.presentationml.notesSlide+xml"/>
  <Override PartName="/ppt/notesSlides/notesSlide168.xml" ContentType="application/vnd.openxmlformats-officedocument.presentationml.notesSlide+xml"/>
  <Override PartName="/ppt/notesSlides/notesSlide169.xml" ContentType="application/vnd.openxmlformats-officedocument.presentationml.notesSlide+xml"/>
  <Override PartName="/ppt/notesSlides/notesSlide170.xml" ContentType="application/vnd.openxmlformats-officedocument.presentationml.notesSlide+xml"/>
  <Override PartName="/ppt/notesSlides/notesSlide171.xml" ContentType="application/vnd.openxmlformats-officedocument.presentationml.notesSlide+xml"/>
  <Override PartName="/ppt/notesSlides/notesSlide172.xml" ContentType="application/vnd.openxmlformats-officedocument.presentationml.notesSlide+xml"/>
  <Override PartName="/ppt/notesSlides/notesSlide173.xml" ContentType="application/vnd.openxmlformats-officedocument.presentationml.notesSlide+xml"/>
  <Override PartName="/ppt/notesSlides/notesSlide174.xml" ContentType="application/vnd.openxmlformats-officedocument.presentationml.notesSlide+xml"/>
  <Override PartName="/ppt/notesSlides/notesSlide17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8"/>
  </p:notesMasterIdLst>
  <p:sldIdLst>
    <p:sldId id="256" r:id="rId2"/>
    <p:sldId id="257" r:id="rId3"/>
    <p:sldId id="258" r:id="rId4"/>
    <p:sldId id="595" r:id="rId5"/>
    <p:sldId id="596" r:id="rId6"/>
    <p:sldId id="597" r:id="rId7"/>
    <p:sldId id="295" r:id="rId8"/>
    <p:sldId id="296" r:id="rId9"/>
    <p:sldId id="297" r:id="rId10"/>
    <p:sldId id="298" r:id="rId11"/>
    <p:sldId id="501" r:id="rId12"/>
    <p:sldId id="502" r:id="rId13"/>
    <p:sldId id="503" r:id="rId14"/>
    <p:sldId id="504" r:id="rId15"/>
    <p:sldId id="505" r:id="rId16"/>
    <p:sldId id="506" r:id="rId17"/>
    <p:sldId id="507" r:id="rId18"/>
    <p:sldId id="508" r:id="rId19"/>
    <p:sldId id="509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463" r:id="rId29"/>
    <p:sldId id="464" r:id="rId30"/>
    <p:sldId id="309" r:id="rId31"/>
    <p:sldId id="310" r:id="rId32"/>
    <p:sldId id="311" r:id="rId33"/>
    <p:sldId id="465" r:id="rId34"/>
    <p:sldId id="510" r:id="rId35"/>
    <p:sldId id="511" r:id="rId36"/>
    <p:sldId id="313" r:id="rId37"/>
    <p:sldId id="314" r:id="rId38"/>
    <p:sldId id="466" r:id="rId39"/>
    <p:sldId id="315" r:id="rId40"/>
    <p:sldId id="316" r:id="rId41"/>
    <p:sldId id="512" r:id="rId42"/>
    <p:sldId id="513" r:id="rId43"/>
    <p:sldId id="514" r:id="rId44"/>
    <p:sldId id="515" r:id="rId45"/>
    <p:sldId id="516" r:id="rId46"/>
    <p:sldId id="517" r:id="rId47"/>
    <p:sldId id="518" r:id="rId48"/>
    <p:sldId id="519" r:id="rId49"/>
    <p:sldId id="520" r:id="rId50"/>
    <p:sldId id="521" r:id="rId51"/>
    <p:sldId id="522" r:id="rId52"/>
    <p:sldId id="523" r:id="rId53"/>
    <p:sldId id="524" r:id="rId54"/>
    <p:sldId id="525" r:id="rId55"/>
    <p:sldId id="526" r:id="rId56"/>
    <p:sldId id="527" r:id="rId57"/>
    <p:sldId id="528" r:id="rId58"/>
    <p:sldId id="529" r:id="rId59"/>
    <p:sldId id="530" r:id="rId60"/>
    <p:sldId id="531" r:id="rId61"/>
    <p:sldId id="532" r:id="rId62"/>
    <p:sldId id="533" r:id="rId63"/>
    <p:sldId id="534" r:id="rId64"/>
    <p:sldId id="535" r:id="rId65"/>
    <p:sldId id="536" r:id="rId66"/>
    <p:sldId id="537" r:id="rId67"/>
    <p:sldId id="538" r:id="rId68"/>
    <p:sldId id="539" r:id="rId69"/>
    <p:sldId id="540" r:id="rId70"/>
    <p:sldId id="541" r:id="rId71"/>
    <p:sldId id="542" r:id="rId72"/>
    <p:sldId id="543" r:id="rId73"/>
    <p:sldId id="544" r:id="rId74"/>
    <p:sldId id="545" r:id="rId75"/>
    <p:sldId id="546" r:id="rId76"/>
    <p:sldId id="547" r:id="rId77"/>
    <p:sldId id="548" r:id="rId78"/>
    <p:sldId id="549" r:id="rId79"/>
    <p:sldId id="550" r:id="rId80"/>
    <p:sldId id="551" r:id="rId81"/>
    <p:sldId id="552" r:id="rId82"/>
    <p:sldId id="553" r:id="rId83"/>
    <p:sldId id="554" r:id="rId84"/>
    <p:sldId id="555" r:id="rId85"/>
    <p:sldId id="556" r:id="rId86"/>
    <p:sldId id="557" r:id="rId87"/>
    <p:sldId id="558" r:id="rId88"/>
    <p:sldId id="559" r:id="rId89"/>
    <p:sldId id="560" r:id="rId90"/>
    <p:sldId id="561" r:id="rId91"/>
    <p:sldId id="562" r:id="rId92"/>
    <p:sldId id="563" r:id="rId93"/>
    <p:sldId id="564" r:id="rId94"/>
    <p:sldId id="565" r:id="rId95"/>
    <p:sldId id="566" r:id="rId96"/>
    <p:sldId id="567" r:id="rId97"/>
    <p:sldId id="568" r:id="rId98"/>
    <p:sldId id="569" r:id="rId99"/>
    <p:sldId id="570" r:id="rId100"/>
    <p:sldId id="322" r:id="rId101"/>
    <p:sldId id="571" r:id="rId102"/>
    <p:sldId id="572" r:id="rId103"/>
    <p:sldId id="333" r:id="rId104"/>
    <p:sldId id="334" r:id="rId105"/>
    <p:sldId id="335" r:id="rId106"/>
    <p:sldId id="336" r:id="rId107"/>
    <p:sldId id="337" r:id="rId108"/>
    <p:sldId id="338" r:id="rId109"/>
    <p:sldId id="339" r:id="rId110"/>
    <p:sldId id="573" r:id="rId111"/>
    <p:sldId id="574" r:id="rId112"/>
    <p:sldId id="575" r:id="rId113"/>
    <p:sldId id="576" r:id="rId114"/>
    <p:sldId id="577" r:id="rId115"/>
    <p:sldId id="578" r:id="rId116"/>
    <p:sldId id="579" r:id="rId117"/>
    <p:sldId id="580" r:id="rId118"/>
    <p:sldId id="581" r:id="rId119"/>
    <p:sldId id="582" r:id="rId120"/>
    <p:sldId id="583" r:id="rId121"/>
    <p:sldId id="584" r:id="rId122"/>
    <p:sldId id="585" r:id="rId123"/>
    <p:sldId id="586" r:id="rId124"/>
    <p:sldId id="587" r:id="rId125"/>
    <p:sldId id="588" r:id="rId126"/>
    <p:sldId id="589" r:id="rId127"/>
    <p:sldId id="590" r:id="rId128"/>
    <p:sldId id="598" r:id="rId129"/>
    <p:sldId id="599" r:id="rId130"/>
    <p:sldId id="600" r:id="rId131"/>
    <p:sldId id="601" r:id="rId132"/>
    <p:sldId id="602" r:id="rId133"/>
    <p:sldId id="603" r:id="rId134"/>
    <p:sldId id="372" r:id="rId135"/>
    <p:sldId id="591" r:id="rId136"/>
    <p:sldId id="373" r:id="rId137"/>
    <p:sldId id="374" r:id="rId138"/>
    <p:sldId id="375" r:id="rId139"/>
    <p:sldId id="376" r:id="rId140"/>
    <p:sldId id="377" r:id="rId141"/>
    <p:sldId id="378" r:id="rId142"/>
    <p:sldId id="379" r:id="rId143"/>
    <p:sldId id="380" r:id="rId144"/>
    <p:sldId id="604" r:id="rId145"/>
    <p:sldId id="382" r:id="rId146"/>
    <p:sldId id="383" r:id="rId147"/>
    <p:sldId id="384" r:id="rId148"/>
    <p:sldId id="385" r:id="rId149"/>
    <p:sldId id="386" r:id="rId150"/>
    <p:sldId id="387" r:id="rId151"/>
    <p:sldId id="431" r:id="rId152"/>
    <p:sldId id="432" r:id="rId153"/>
    <p:sldId id="433" r:id="rId154"/>
    <p:sldId id="434" r:id="rId155"/>
    <p:sldId id="388" r:id="rId156"/>
    <p:sldId id="391" r:id="rId157"/>
    <p:sldId id="390" r:id="rId158"/>
    <p:sldId id="592" r:id="rId159"/>
    <p:sldId id="392" r:id="rId160"/>
    <p:sldId id="393" r:id="rId161"/>
    <p:sldId id="491" r:id="rId162"/>
    <p:sldId id="492" r:id="rId163"/>
    <p:sldId id="493" r:id="rId164"/>
    <p:sldId id="494" r:id="rId165"/>
    <p:sldId id="495" r:id="rId166"/>
    <p:sldId id="496" r:id="rId167"/>
    <p:sldId id="605" r:id="rId168"/>
    <p:sldId id="606" r:id="rId169"/>
    <p:sldId id="402" r:id="rId170"/>
    <p:sldId id="403" r:id="rId171"/>
    <p:sldId id="499" r:id="rId172"/>
    <p:sldId id="404" r:id="rId173"/>
    <p:sldId id="500" r:id="rId174"/>
    <p:sldId id="406" r:id="rId175"/>
    <p:sldId id="593" r:id="rId176"/>
    <p:sldId id="594" r:id="rId177"/>
  </p:sldIdLst>
  <p:sldSz cx="12193588" cy="6858000"/>
  <p:notesSz cx="6858000" cy="9144000"/>
  <p:custDataLst>
    <p:tags r:id="rId179"/>
  </p:custDataLst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B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21" autoAdjust="0"/>
    <p:restoredTop sz="94021" autoAdjust="0"/>
  </p:normalViewPr>
  <p:slideViewPr>
    <p:cSldViewPr snapToGrid="0">
      <p:cViewPr>
        <p:scale>
          <a:sx n="75" d="100"/>
          <a:sy n="75" d="100"/>
        </p:scale>
        <p:origin x="79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viewProps" Target="viewProps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theme" Target="theme/theme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tags" Target="tags/tag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presProps" Target="presProps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B0ACCD-0D2B-4184-8365-CFF609C257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7C9E4A-CCF9-4B49-826B-56558465924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40E2B85-C84F-4068-B5BF-142908525C6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03592-3DF0-4B34-B199-C11651B18EF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F8704-AA87-47CF-9BCE-8495D2441E9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68909-0B14-42AA-917D-4DC76C542B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E5130364-0F2F-44FD-A182-EFA2E837455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92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t-B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1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2.xml"/><Relationship Id="rId1" Type="http://schemas.openxmlformats.org/officeDocument/2006/relationships/notesMaster" Target="../notesMasters/notesMaster1.xml"/></Relationships>
</file>

<file path=ppt/notesSlides/_rels/notesSlide1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3.xml"/><Relationship Id="rId1" Type="http://schemas.openxmlformats.org/officeDocument/2006/relationships/notesMaster" Target="../notesMasters/notesMaster1.xml"/></Relationships>
</file>

<file path=ppt/notesSlides/_rels/notesSlide1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4.xml"/><Relationship Id="rId1" Type="http://schemas.openxmlformats.org/officeDocument/2006/relationships/notesMaster" Target="../notesMasters/notesMaster1.xml"/></Relationships>
</file>

<file path=ppt/notesSlides/_rels/notesSlide1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_rels/notesSlide1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6.xml"/><Relationship Id="rId1" Type="http://schemas.openxmlformats.org/officeDocument/2006/relationships/notesMaster" Target="../notesMasters/notesMaster1.xml"/></Relationships>
</file>

<file path=ppt/notesSlides/_rels/notesSlide1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7.xml"/><Relationship Id="rId1" Type="http://schemas.openxmlformats.org/officeDocument/2006/relationships/notesMaster" Target="../notesMasters/notesMaster1.xml"/></Relationships>
</file>

<file path=ppt/notesSlides/_rels/notesSlide1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8.xml"/><Relationship Id="rId1" Type="http://schemas.openxmlformats.org/officeDocument/2006/relationships/notesMaster" Target="../notesMasters/notesMaster1.xml"/></Relationships>
</file>

<file path=ppt/notesSlides/_rels/notesSlide1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9.xml"/><Relationship Id="rId1" Type="http://schemas.openxmlformats.org/officeDocument/2006/relationships/notesMaster" Target="../notesMasters/notesMaster1.xml"/></Relationships>
</file>

<file path=ppt/notesSlides/_rels/notesSlide1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1.xml"/><Relationship Id="rId1" Type="http://schemas.openxmlformats.org/officeDocument/2006/relationships/notesMaster" Target="../notesMasters/notesMaster1.xml"/></Relationships>
</file>

<file path=ppt/notesSlides/_rels/notesSlide1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2.xml"/><Relationship Id="rId1" Type="http://schemas.openxmlformats.org/officeDocument/2006/relationships/notesMaster" Target="../notesMasters/notesMaster1.xml"/></Relationships>
</file>

<file path=ppt/notesSlides/_rels/notesSlide1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3.xml"/><Relationship Id="rId1" Type="http://schemas.openxmlformats.org/officeDocument/2006/relationships/notesMaster" Target="../notesMasters/notesMaster1.xml"/></Relationships>
</file>

<file path=ppt/notesSlides/_rels/notesSlide1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4.xml"/><Relationship Id="rId1" Type="http://schemas.openxmlformats.org/officeDocument/2006/relationships/notesMaster" Target="../notesMasters/notesMaster1.xml"/></Relationships>
</file>

<file path=ppt/notesSlides/_rels/notesSlide1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5.xml"/><Relationship Id="rId1" Type="http://schemas.openxmlformats.org/officeDocument/2006/relationships/notesMaster" Target="../notesMasters/notesMaster1.xml"/></Relationships>
</file>

<file path=ppt/notesSlides/_rels/notesSlide1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A5BBDE7-194F-4948-B60A-2AEECC7D16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7D977E-8643-4928-A51E-E0805CBEF85A}" type="slidenum">
              <a:t>1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0524F3F-2238-428C-9F67-5DAF295C84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D3E7C1C-5855-438F-89D6-D24F24D70F0E}" type="slidenum">
              <a:t>1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F735220-6263-4D33-9825-3D1574C4EC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C7D6C8C-0BC4-4499-A866-70678AE1CF82}" type="slidenum">
              <a:t>1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80933E-D844-44FA-92F9-16DE65C506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9EE279C-0044-4347-A011-936FDD668681}" type="slidenum">
              <a:t>1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A06CFD-2871-431A-8A0F-81926421D1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E14EB54-7ADF-45BF-8B72-A1EF887D3DD0}" type="slidenum">
              <a:t>1</a:t>
            </a:fld>
            <a:endParaRPr lang="pt-BR" dirty="0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1FD50C5-D06A-4E11-B116-8E75B5AA1A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9A4646E-57FF-4B34-85B6-CC4A3C29D382}" type="slidenum">
              <a:t>1</a:t>
            </a:fld>
            <a:endParaRPr lang="pt-BR" dirty="0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6B23F0B-F3F0-42D7-9C9E-29127CCCF38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CCAFFAD-0138-4197-A4C7-F7A03D9051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10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2459712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100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100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101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101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4407198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102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102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8306985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103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103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5897407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104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104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105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105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8952229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106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106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1877800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107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107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614255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108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108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3078788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109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109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23624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11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9767223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110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5107820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111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1064260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112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8188794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113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516602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114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6036015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115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2644648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116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7671363"/>
      </p:ext>
    </p:extLst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117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5183618"/>
      </p:ext>
    </p:extLst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118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2809425"/>
      </p:ext>
    </p:extLst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119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11413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12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6561455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120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321263"/>
      </p:ext>
    </p:extLst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121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06885"/>
      </p:ext>
    </p:extLst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122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8236266"/>
      </p:ext>
    </p:extLst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123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9539225"/>
      </p:ext>
    </p:extLst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124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5616014"/>
      </p:ext>
    </p:extLst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125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4358598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126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4354047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127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0423888"/>
      </p:ext>
    </p:extLst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6FCEDE-EB26-E3FD-0D33-11C36DF0AA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F78B961-C87C-486B-54D5-37E38091C1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C9270C58-C410-1DE3-9D7B-258E7941332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86CE602-D4BE-0A43-85B1-AD6EDBB7CAB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7FFC5C5-3AFF-997F-84CC-8F5CC6C453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770E09C-AE23-67E7-7DC7-F4B6D92CBF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69E82D7-5105-5B60-AE9C-6BE3297B0A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83C9AFF-8A47-12CC-BD52-DB7EAEE718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A9832414-2B18-1AB0-ACC8-280EB1F83C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18ED3CDD-4ACB-3373-E920-69905DB569D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128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99807363-6336-E2C3-B29B-D1A222AE35C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F726901A-7F08-696D-D4ED-2EBD9CE044E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4557509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1C0073-BADC-EB5D-3143-A61853E756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87C633D0-73E3-EDE5-9929-9FA7656407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99F1F2E-1031-8A4D-08CA-E83828BAD8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A259D04-AAF4-37EC-428D-52EA82EEABA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D1D5E31-7FB7-8E78-5536-D2F6D9A7A5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10664BE-B882-9807-A56C-86EA3B7CCC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2E362CA-EB59-F7A3-2CA8-79DAD41CB3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A6EB2C4-2555-5270-FCA3-C2FAF54C2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9A7815C4-9F51-DC36-8352-596D39C45D0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ACEFCC39-25AF-02BF-BF78-A9369595B13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129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7C3B3731-978D-4590-6174-537B8B5693D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BEC6CBD2-89BE-84DB-3878-0DA04DB160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54212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13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0492946"/>
      </p:ext>
    </p:extLst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24E104-9741-477E-DB5F-EF42D53F69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9A1A05E-2FA6-D2B2-C63F-B1F965C17B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47F3727-0318-76CA-74B2-4EF38EE08C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FFE53B-0ACF-360E-0627-83F0887511A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DC1E958-51B5-2DCA-C390-671FBF054DB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288E295-EFA4-2291-1DC7-7C5F4BBC75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10C2549-ECEB-2327-9B29-7CA2C664C9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9FE8284-5F65-1941-6505-3D86C49F6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03E7006-D7A2-A255-166F-D8CC4B11A1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B02309A-788F-E2C3-0210-89CA3C9493E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130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87E20200-E321-6B5F-3AE2-57EBD66CC86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D0801D0D-B138-7648-7D06-8AC074F293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1612332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BAD607-07FD-F7C7-C8C3-4F2E5D6E7B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87EC924-41D1-7D3D-7A06-34B67E170C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6B7C34B-8C5F-D8F7-D2BE-AFEC0CA658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571ACEA0-2A77-E12B-465E-6C17F3A6D3A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1E96682-741F-F546-639A-A2E43A321EE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FE85792-3D4C-927E-ADF9-6F3EB65F86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A70F9F6-6267-F813-6D60-F4D9E3EBC7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AEE3C4F-6918-90B8-3DD2-44799A2B74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DAE73128-9593-EDF6-9D8E-50F6C6E6D0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141C9166-0633-2B5B-6C9B-792A102AC2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131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EB50195-B38D-069B-14AB-227FC0149DA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51AB415-C06C-FA08-5735-59C6456932E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138527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D65228-367D-41FC-AE5B-F9A27149F3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255E32-B7F4-CEB1-A917-53A0EE36F2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B1A2E68-579F-1C2C-5C50-0485E12752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3623717-CCFA-DB2F-B11E-5FF6205997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1865E5F-CCA1-C6DC-2E70-344F9EA960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A47F42F6-8AC0-98EE-B1DB-C9FB4DA4AF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A73C8B-1E6F-A190-E0E6-CE4C021AF7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B179F0A-AFC5-9541-8E68-5752CCD974A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95E9158-05E4-494E-8F8D-1DD21B49A1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4A2216D4-C66E-F3C0-65B7-55324D45C4A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132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BF1BE656-578A-4842-3783-45080F98A93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C410D66-BF1F-D96F-4496-9FC34EC893B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624999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81AB7-9922-53AB-E477-6D73FEFAC7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553B494-D89C-E369-4282-26F69D049D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7A5FB1C-0497-415B-E29C-51461D625F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3AE0A4C-4822-ED09-1885-D222E1A0DBA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66F95B5-C04D-2DFD-5A18-E045AFAE42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73DE614-D713-258E-234D-8ACAD0234D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D989E16-7122-CD52-515A-D9D20237E0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A960877-179B-28A9-2E2B-5BD3C0C929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DF04A8FD-6600-EEDC-59A9-CE97FD01EAF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133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441BF6F-2299-C2E5-25CE-40B052F0D62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133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8A7B9E48-859C-2E71-9D91-D5027EF6524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41E51E55-7C0B-8860-2F2A-122DE3F105C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5708218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FB4F6E6-1750-4A46-877B-9045E47E14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3A1218C-96EC-4BFB-B176-D1B9A61ED84F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E69B56-9B54-477D-8D70-3AF620D02F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8A5844B-06D7-451C-AA47-A553628FBF3F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B93A2D0-D5EA-4E64-8F58-4AAF1B6D5B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A1B0035-B107-43E8-AAA2-0CCE48518CD5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C21D447-AF5D-46FA-ACCD-ABC4339B9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A0271E5-9E6B-4AB1-922F-A287EE711B84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C8D40-2F72-4F65-BD23-7107C0B2EB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33F8D19-793C-4664-B751-494A4142CB5F}" type="slidenum">
              <a:t>134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79FA695-CC65-422A-9196-8BC35720A7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764CF84-C5E8-476A-A01E-5D91B197641C}" type="slidenum">
              <a:t>134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515B00E-1EEB-4E1E-92DB-E5ADC1BDD9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7EDBA92-E82E-43D5-B044-5B5235A66A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FB4F6E6-1750-4A46-877B-9045E47E14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3A1218C-96EC-4BFB-B176-D1B9A61ED84F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E69B56-9B54-477D-8D70-3AF620D02F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8A5844B-06D7-451C-AA47-A553628FBF3F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B93A2D0-D5EA-4E64-8F58-4AAF1B6D5B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A1B0035-B107-43E8-AAA2-0CCE48518CD5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C21D447-AF5D-46FA-ACCD-ABC4339B9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A0271E5-9E6B-4AB1-922F-A287EE711B84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C8D40-2F72-4F65-BD23-7107C0B2EB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33F8D19-793C-4664-B751-494A4142CB5F}" type="slidenum">
              <a:t>135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79FA695-CC65-422A-9196-8BC35720A7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764CF84-C5E8-476A-A01E-5D91B197641C}" type="slidenum">
              <a:t>135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515B00E-1EEB-4E1E-92DB-E5ADC1BDD9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7EDBA92-E82E-43D5-B044-5B5235A66A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810016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136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137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279991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138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139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4270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14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9719299"/>
      </p:ext>
    </p:extLst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A42CBD9-2978-4EA8-A236-71910A70F1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99AB6FC-7CD8-49F3-8592-0E0E30CB06C9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EC0BFC0-752E-4688-9BCD-E4735A7F0B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3A240C49-0CE8-4984-BACB-8D15ACBF1757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416F759-C2CE-43C9-A423-DFBEDB58FD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98CF81-9B66-46B7-9B7B-2A4AF158BDCE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5DF508C-0807-44DD-BF84-348A90B48C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7E6D56D-45ED-48E5-ACD8-8933389A5312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03FF65E-9A9C-4CE3-8F85-651EF562BF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85E2B9-56E6-4A24-83D3-CC6BEF2014D3}" type="slidenum">
              <a:t>140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F80841-485F-4B80-A8CE-FA886103959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C70273A-0255-4F52-AA22-78D14AAC250C}" type="slidenum">
              <a:t>140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969636A-66BF-4CCE-9C75-46689302C2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6998102-C0F1-4903-87F7-BE0ED8312A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A3188A-86F4-48A5-A583-3859AB80F7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B7831B5-7DA5-409D-9B31-486D8DD5FF0F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3F0DE73-8C48-478B-8905-489290C43E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AE33A75-6EB6-4EEB-8C6C-EB6373F9BCCA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2B5FCD7-6E36-490F-A477-1E97C2E795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419D445-CAA0-4B3A-865D-25699CF2219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3592462-201B-4F5D-928D-EAD49A7046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E00DDE6-00F2-4EF4-9E74-21790D20D804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8FF349B-50EF-4A02-A9EC-0A1C0FB511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BD8C017-0856-4EEA-823C-BD65A18D59D0}" type="slidenum">
              <a:t>141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9A6BE26-667D-469E-A4F2-FD9A7B2C228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EF33A4-C062-4114-8CA2-419C664F9DED}" type="slidenum">
              <a:t>141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1F00F47-1CBE-41E3-9329-6EA3AD46FF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1ED0BBD-2BDA-4D4E-A7F4-702C5D17EA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0E7464F-3A45-43C6-8CCB-AD578C7546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8A99EFF-5F47-4F47-B563-02382032C8EA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A00B014-02B2-4218-8344-D1DEB64C9C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311DFF-D16C-4769-82AE-D6A42D9F67E8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552834-1F5A-480A-83ED-AC7D3BC74F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1AD906E-48B6-48D4-B5AD-AE89E59E60B8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1A85646-1D6C-4A37-8C7E-C4BD5437C5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1A3AB7F-73FE-4075-B5B3-3EEC8BC51423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46F88E3-3AA2-4747-B66C-34C2D0D88C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33F7A41-A889-4C80-A6AB-808DDCF7F74E}" type="slidenum">
              <a:t>142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4E66950-99E7-42AB-8C57-7A00E0F59CA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C4D920-23E1-4196-B7AB-829F109EE7C9}" type="slidenum">
              <a:t>142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285D7C-3F58-4CE8-AA7D-1B56194718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4435EF3-5816-475E-A619-AE1CDA4A23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D60B1C-5D5F-4058-85D5-82E5588AF5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3938384-2BAC-4B8B-B42F-1851D9EE027A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0B385DC-8E5E-4A66-A475-A45AB6E493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000BB9C-76C3-49C2-B43E-84ADC31568E2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653D13D-D584-4215-AD95-B338AA3AED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FF5D1E8-BB4E-497E-A00A-432F4DF30DF4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83D3D47-DD51-4C90-9F29-A5D889C5AC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168EC-53FD-44FD-B19E-6316EA955A11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141A650-C921-40C1-BF50-5F9EB737C4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9022295-C06C-4977-AEE6-5AF75A47F2DE}" type="slidenum">
              <a:t>143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6FB7047-5826-4927-806A-34D4087632D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B34F95-B842-4A10-AF18-1C5C938FD29F}" type="slidenum">
              <a:t>143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FF96CDB-A1F7-4C22-9789-5C859F728E7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749065E-0FF1-4455-BD51-EEB5B56930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1BE734-9B9D-55CA-8A81-34C072150C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E6F7116-9CCE-9B9E-B81B-E4828B02A6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938BC15-B536-FB48-DC78-BCE73C8BD3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7C8BA38-3193-BAFF-638E-B7AEAADAF1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B575E3C-2285-A7C9-D179-7F242C48CDF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95565B8-0592-23FA-E19C-C96F7C4C416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040A837-CADB-3573-F68B-36B8BFF0F7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939A521-5CDB-B35F-00D6-A84516E4550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D435AD3-DD17-62C0-2085-DCF887A4A9E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8548888"/>
      </p:ext>
    </p:extLst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5032057"/>
      </p:ext>
    </p:extLst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388861"/>
      </p:ext>
    </p:extLst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302791"/>
      </p:ext>
    </p:extLst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3155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15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6645040"/>
      </p:ext>
    </p:extLst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726159"/>
      </p:ext>
    </p:extLst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8E71D8-3464-1D13-B53A-147815C068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80C927E5-92A1-C054-CECE-593904C58D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C82CA6D-737B-31E0-9006-BBBCCECF28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57AC850E-2232-3EF0-DDC4-B246390574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2CCDF15-F25A-35A1-A425-215979BF32F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9DD2A5E-AD53-807E-3D06-2DAC4D0D3A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B1A4739-8034-CC85-3209-F495E27D5A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6ABB4233-225E-44FB-615E-66A43B620E0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8C87523-A266-8287-650D-28E2CE475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3180825"/>
      </p:ext>
    </p:extLst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0A8C2B-6F08-4914-C9C0-866106A0C0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AF64E10-6BAA-10C3-CBD9-09E354DC61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ECBC50C-32BF-4FFD-75A1-434CFFDBC5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EB00F76-36D1-D781-33D6-81C40EBD63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E823B78-1078-2B67-FC53-A736BE4FEA1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439C91F-F505-4056-61E1-D8A836200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31989F6-CA6D-09C8-F292-490735BAD8B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F34F1B4-9E9C-C5D0-A1F9-249CC4A04E6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6A4F3A-4CC4-F0D8-1485-CEDF340A89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6612315"/>
      </p:ext>
    </p:extLst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3E9CE7-F00A-37AD-CFCE-A78DE531AA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0BF0828-F432-5B2C-B5B2-AA3AA734BE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A22776B-C892-A528-2403-5468D5F86E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5ABACB19-7C2D-5570-5C55-017C9B7528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D241070-A066-997E-9060-C515874FC4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FE60382-77CF-1832-F53C-70B7C359CF3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C3F7C3D-FB79-CACC-EEDC-25C2C62598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89FBB05-5643-419E-8323-3E2895D4FA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1345503-3274-54DF-6236-7181716F0BE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7465334"/>
      </p:ext>
    </p:extLst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1391AC-B92E-8010-28F9-9175481D4F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509D526-917E-24CD-3C04-33DE3BE11F8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CFD5559-4779-0F99-3A1F-947D8DB4C8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AB6AD6D-50B2-C294-D21F-24EFF12ACEB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F13F2CE-4BED-C24F-244F-6BE4C5FCEA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4C80DB4-0529-18F3-CA49-0BBC1D898DE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8F3D1EB-FA39-9FEF-E92F-6BABA8D59BA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2EC3DD39-D3E0-8431-CB95-F363A242A92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EBDB159-1ED2-310A-7692-D7E11D79C14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9505668"/>
      </p:ext>
    </p:extLst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1372685"/>
      </p:ext>
    </p:extLst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3090705"/>
      </p:ext>
    </p:extLst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7501957"/>
      </p:ext>
    </p:extLst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4015353"/>
      </p:ext>
    </p:extLst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8064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16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6371959"/>
      </p:ext>
    </p:extLst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3111647"/>
      </p:ext>
    </p:extLst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8245617"/>
      </p:ext>
    </p:extLst>
  </p:cSld>
  <p:clrMapOvr>
    <a:masterClrMapping/>
  </p:clrMapOvr>
</p:notes>
</file>

<file path=ppt/notesSlides/notesSlide1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6234378"/>
      </p:ext>
    </p:extLst>
  </p:cSld>
  <p:clrMapOvr>
    <a:masterClrMapping/>
  </p:clrMapOvr>
</p:notes>
</file>

<file path=ppt/notesSlides/notesSlide1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3152240"/>
      </p:ext>
    </p:extLst>
  </p:cSld>
  <p:clrMapOvr>
    <a:masterClrMapping/>
  </p:clrMapOvr>
</p:notes>
</file>

<file path=ppt/notesSlides/notesSlide1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6535374"/>
      </p:ext>
    </p:extLst>
  </p:cSld>
  <p:clrMapOvr>
    <a:masterClrMapping/>
  </p:clrMapOvr>
</p:notes>
</file>

<file path=ppt/notesSlides/notesSlide1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9124049"/>
      </p:ext>
    </p:extLst>
  </p:cSld>
  <p:clrMapOvr>
    <a:masterClrMapping/>
  </p:clrMapOvr>
</p:notes>
</file>

<file path=ppt/notesSlides/notesSlide1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01C652-A7FA-7C8F-F511-37A70555E1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7EF59C3-F17D-B6C7-4ED3-4CF25599C0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2640E41-3B5B-2B59-0415-6DDA1321BFB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FCA5F11-7324-7743-FB7C-27680E9F74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BA0C6D0-E813-6999-62E6-7A6A0A36D3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DCC9F1A-D464-814A-973A-B565542771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393D61A-1C9C-2C64-AB3C-DDA36F997C0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B61AA7A-7EB1-4409-7F6A-65746A1C044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1EA163D-1B8F-8B98-E9FE-42FC0AD92C9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2911675"/>
      </p:ext>
    </p:extLst>
  </p:cSld>
  <p:clrMapOvr>
    <a:masterClrMapping/>
  </p:clrMapOvr>
</p:notes>
</file>

<file path=ppt/notesSlides/notesSlide1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96F5BE-8425-C35C-6455-6718E13AC0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A9E786E-A59D-B0CB-3B82-5AF4BFF307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CF60413-A853-4634-C7EF-F99093785A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2697FB5-2FD4-8520-6031-AC15909D84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F2955E2-39AD-599A-6719-B74B5FC4CC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2AB6F14-229A-615A-409D-3803E6AAE66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55C8336-0B81-242D-4EC3-0F6E6E200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21E5B63-5EBB-5422-29CA-5BE7317ECB1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E18CDBAF-5FB4-00CD-3890-9DFE129CFCE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2158529"/>
      </p:ext>
    </p:extLst>
  </p:cSld>
  <p:clrMapOvr>
    <a:masterClrMapping/>
  </p:clrMapOvr>
</p:notes>
</file>

<file path=ppt/notesSlides/notesSlide1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FD0D605-6A41-4AFD-9CF8-1E95AA894E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04ED417-C91C-4F31-9697-C77079AF2E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5D28482-1A55-440B-A2FD-4D3A1C8307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1A28FA5-570C-4D26-9884-87412AC9D7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0E55D6-AFE6-4751-8B7A-59134B0573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5FD90C-F1B0-40A5-B402-2B0F44FFC0D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169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F2C5722-8914-4DF5-B7FE-C8293F3BA32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778F9ED-6026-4558-B880-6CB5E8C0CD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170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636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17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1754944"/>
      </p:ext>
    </p:extLst>
  </p:cSld>
  <p:clrMapOvr>
    <a:masterClrMapping/>
  </p:clrMapOvr>
</p:notes>
</file>

<file path=ppt/notesSlides/notesSlide1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171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2831286"/>
      </p:ext>
    </p:extLst>
  </p:cSld>
  <p:clrMapOvr>
    <a:masterClrMapping/>
  </p:clrMapOvr>
</p:notes>
</file>

<file path=ppt/notesSlides/notesSlide1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172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92463"/>
      </p:ext>
    </p:extLst>
  </p:cSld>
  <p:clrMapOvr>
    <a:masterClrMapping/>
  </p:clrMapOvr>
</p:notes>
</file>

<file path=ppt/notesSlides/notesSlide1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173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7022673"/>
      </p:ext>
    </p:extLst>
  </p:cSld>
  <p:clrMapOvr>
    <a:masterClrMapping/>
  </p:clrMapOvr>
</p:notes>
</file>

<file path=ppt/notesSlides/notesSlide1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174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175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8888124"/>
      </p:ext>
    </p:extLst>
  </p:cSld>
  <p:clrMapOvr>
    <a:masterClrMapping/>
  </p:clrMapOvr>
</p:notes>
</file>

<file path=ppt/notesSlides/notesSlide1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176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176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30601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18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3496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19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46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2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2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2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2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2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2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2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2</a:t>
            </a:fld>
            <a:endParaRPr lang="pt-BR" dirty="0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2</a:t>
            </a:fld>
            <a:endParaRPr lang="pt-BR" dirty="0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20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5799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21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9">
            <a:extLst>
              <a:ext uri="{FF2B5EF4-FFF2-40B4-BE49-F238E27FC236}">
                <a16:creationId xmlns:a16="http://schemas.microsoft.com/office/drawing/2014/main" id="{C78D1CCA-304B-4F94-99F5-37BD346F62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192D0BB-9C37-4FEB-81BD-6AB40EF0E6C0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0">
            <a:extLst>
              <a:ext uri="{FF2B5EF4-FFF2-40B4-BE49-F238E27FC236}">
                <a16:creationId xmlns:a16="http://schemas.microsoft.com/office/drawing/2014/main" id="{891F93F5-95DF-4CFE-92D4-1815B2C58C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D47ED-BC40-4D71-9C5C-ABB653F3C224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71">
            <a:extLst>
              <a:ext uri="{FF2B5EF4-FFF2-40B4-BE49-F238E27FC236}">
                <a16:creationId xmlns:a16="http://schemas.microsoft.com/office/drawing/2014/main" id="{3180F61D-F9D5-4E18-8969-71E8C4EE39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7DCF9E-2EBC-4136-A2E6-157017FE3CAA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72">
            <a:extLst>
              <a:ext uri="{FF2B5EF4-FFF2-40B4-BE49-F238E27FC236}">
                <a16:creationId xmlns:a16="http://schemas.microsoft.com/office/drawing/2014/main" id="{F0401F59-C193-4C13-8909-FB6321DC4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97AA5DB-5AC1-4C4C-8904-3632156BBACA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73">
            <a:extLst>
              <a:ext uri="{FF2B5EF4-FFF2-40B4-BE49-F238E27FC236}">
                <a16:creationId xmlns:a16="http://schemas.microsoft.com/office/drawing/2014/main" id="{24A8B204-AE4D-4126-AAAE-52C9665177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ACF64AE-A078-4945-B1A8-854427B3856B}" type="slidenum">
              <a:t>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DAED764-3E63-46E8-8E18-F35EEDB9C3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7B4EE70-3968-4EBE-8B22-9BE529426989}" type="slidenum">
              <a:t>22</a:t>
            </a:fld>
            <a:endParaRPr lang="pt-BR"/>
          </a:p>
        </p:txBody>
      </p:sp>
      <p:sp>
        <p:nvSpPr>
          <p:cNvPr id="7" name="PlaceHolder 274">
            <a:extLst>
              <a:ext uri="{FF2B5EF4-FFF2-40B4-BE49-F238E27FC236}">
                <a16:creationId xmlns:a16="http://schemas.microsoft.com/office/drawing/2014/main" id="{BE6AC26E-1EE6-432B-B3A4-F2176779147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75">
            <a:extLst>
              <a:ext uri="{FF2B5EF4-FFF2-40B4-BE49-F238E27FC236}">
                <a16:creationId xmlns:a16="http://schemas.microsoft.com/office/drawing/2014/main" id="{5420E5E2-0A90-4544-91A9-9997EDB9B4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23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7611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24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3072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25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7096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26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5240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27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6648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28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297784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29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6669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3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3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3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3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3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3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3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3</a:t>
            </a:fld>
            <a:endParaRPr lang="pt-BR" dirty="0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3</a:t>
            </a:fld>
            <a:endParaRPr lang="pt-BR" dirty="0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5665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30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5461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1892D5C-927B-45CB-B888-D580346155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563D44-53AB-4F80-A5C8-0B59FADACFF6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ADA72F-F533-43A7-AC83-FAABD556F8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5233D5B-0417-4D2F-85FF-A39518DC2C1D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EE562D9-8689-4DDA-A318-40D56D5A24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9D9880E-C685-49B0-B818-4E4D8F0E67C6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28D65A-146C-4639-8D9F-BDD59ED6ED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C6E56DF-1D01-4119-8CCB-8C2711DC5C14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06C4F4-1D85-44B5-A43B-87C8816B5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FE4206B-746A-4CC2-910A-0186D151E3DD}" type="slidenum">
              <a:t>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564753D-967B-4D30-849C-EA7833B354D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1DE43F6-FA6C-41C4-AFB5-F0BF5679B806}" type="slidenum">
              <a:t>31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C6ADC72-2BD8-4E03-87DD-570101D3192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7A74AAB-7BD1-4491-B4B6-C1F3BD257C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32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33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311927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34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829935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35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52781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36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9222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37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38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975587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39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820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BAF73E-908B-94C6-CB1D-F2B82E2AF1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40A37D8-D854-0342-47FE-27B116B575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4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9F7DB02-7299-30D0-5132-9552077FEA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4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EC01F0E-9285-552B-8A81-6B55EABDFA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4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DB457E3-014D-06D7-AACF-0F1C20E5C0F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4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15C3FBD-FE22-0DC3-5478-09EC4A06B6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4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B7CB3B3-D0CF-84AC-59A3-6DF48FA86B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4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CB18727-EBBD-484D-6B93-09DD5629B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4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F3EB2DCC-94C5-A44E-C9FC-6F1B1A16D0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4</a:t>
            </a:fld>
            <a:endParaRPr lang="pt-BR" dirty="0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9CD8779-9011-5488-27D9-C373B2C8E06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4</a:t>
            </a:fld>
            <a:endParaRPr lang="pt-BR" dirty="0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862F33D8-0448-6DD6-9572-23241458318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76FE8A6C-B590-733D-E1C1-F0A84F2F9F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323436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40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41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662447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42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762994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43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852390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44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086418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45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345004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46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66872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47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805419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48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856209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49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7849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0163C1-9060-66F8-51C3-C9533713D7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3E35A9C-7CBD-4EC6-C815-DE3C86FFDA1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5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66368A3-15CB-A44D-FE06-6ED3098666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5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C3DBB6B-F3CD-187A-B0EF-982F86DD74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5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F66F00E-411D-6402-89AA-B142B11DDD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5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2A9C06A-19F5-8EAD-6869-5105DA0C2C2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5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D0A7E98-9978-B2B9-E7CD-71271A30D8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5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4F6DBAC-4667-E3AD-849D-4C1DBCE89B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5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661696DB-DE53-874A-F8E4-BD8F390F7C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5</a:t>
            </a:fld>
            <a:endParaRPr lang="pt-BR" dirty="0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485B3241-87DA-7478-EB24-19D35BF4895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5</a:t>
            </a:fld>
            <a:endParaRPr lang="pt-BR" dirty="0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DDB96627-C4DD-57C9-4353-B348D4682A3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40DDAD75-B3B9-8EF0-EB17-ADC319C9EE0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95778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82471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745810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777095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0716507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554440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10227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88603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7834339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851240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77691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17BD33-DDA5-4A2B-6321-8A9AB7771D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F750BDE-0C66-1EB7-D78B-A7B695ABB4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6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02AB62D-58A0-DEF6-6D60-28FB69B303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6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B7AF611-96FC-8FF4-FF9F-E726DDC87D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6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3EA4618-898E-1085-F7B1-74CF3061FA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6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CBA5014A-549D-6C00-53E1-122AC06D72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6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47F53AC-454B-3D22-3C83-879AECFCC2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6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D7E4F61-35AC-41E0-D6FC-FFCEDDAC16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6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9022C99-3CAA-110C-3FB3-8156DFD20C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6</a:t>
            </a:fld>
            <a:endParaRPr lang="pt-BR" dirty="0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1D3A7E28-DD1E-F82C-6904-178F9DDDA92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6</a:t>
            </a:fld>
            <a:endParaRPr lang="pt-BR" dirty="0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FA6AA785-1C79-1DB1-4F87-EE1B71E60D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3405E442-C83B-975E-6703-6AEC11DF2C3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5576921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60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928633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61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9614295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62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6850606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63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3818894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64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4056167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65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5705872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66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6869746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67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3058465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68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1191634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69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1249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104635F-C8DC-4B17-B6EA-D7AC235442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DBD03C0-9AE1-43AD-B145-6E35553436A1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F282B2C-8283-4C87-A0A0-CC555F4473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4FB3480-64F6-468C-889B-951E06C29AC1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C520ADD-097B-4475-9F6F-AA12FC93F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98EC39D-7CFB-4DAB-8804-6667D5F0D061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7E060A3-1CD4-40E4-8D00-69AA2EE2A4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9D57668-9D9E-40E5-B85F-F090FB960593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2E8AFC7-E4DF-466D-B6F5-42287C018F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2FCE8FF-E98D-4745-985B-74029918A23B}" type="slidenum">
              <a:t>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C60A2A0-D78F-4E8C-AEC4-E922D93AFD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466BD25-0BE4-41A8-A007-722614707911}" type="slidenum">
              <a:t>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4F9C5D1-B31C-4ED2-8308-BC7DF1D1225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B9AAE64-40EB-4BEA-8936-EA43E8FD30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70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1660683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71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8856500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72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9391342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73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9344989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74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3267845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75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0150463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76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76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4623985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77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77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1948550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78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78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867545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79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79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0230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3">
            <a:extLst>
              <a:ext uri="{FF2B5EF4-FFF2-40B4-BE49-F238E27FC236}">
                <a16:creationId xmlns:a16="http://schemas.microsoft.com/office/drawing/2014/main" id="{1C97A5DF-F1D4-4A7D-9A84-63E53C6E95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14C19D-F33C-4E35-AB47-D9D2059E79E5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94">
            <a:extLst>
              <a:ext uri="{FF2B5EF4-FFF2-40B4-BE49-F238E27FC236}">
                <a16:creationId xmlns:a16="http://schemas.microsoft.com/office/drawing/2014/main" id="{AC387DAA-8927-434C-AA61-13DB818EFC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F90EFB7-5921-4152-A23F-96439FE643FC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97">
            <a:extLst>
              <a:ext uri="{FF2B5EF4-FFF2-40B4-BE49-F238E27FC236}">
                <a16:creationId xmlns:a16="http://schemas.microsoft.com/office/drawing/2014/main" id="{08A53B5C-2EA9-41E9-894E-84A1D0F4E9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B0C4B7D-0D42-4717-8CD2-2EB80A27CF0C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98">
            <a:extLst>
              <a:ext uri="{FF2B5EF4-FFF2-40B4-BE49-F238E27FC236}">
                <a16:creationId xmlns:a16="http://schemas.microsoft.com/office/drawing/2014/main" id="{E7033977-83AA-4600-8B36-E08ABAFE32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DD9914-6429-4A96-9736-C6D674C505CC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23">
            <a:extLst>
              <a:ext uri="{FF2B5EF4-FFF2-40B4-BE49-F238E27FC236}">
                <a16:creationId xmlns:a16="http://schemas.microsoft.com/office/drawing/2014/main" id="{9AA27DBA-6E34-454B-86A1-DD807CC6E6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9ECBE4-D899-48B4-A191-52F023E8F73D}" type="slidenum">
              <a:t>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C8A9EE9-51BF-44FE-BC2E-58ED74D6D9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6A314F0-E77E-4A05-B330-8ACF6B8E6629}" type="slidenum">
              <a:t>8</a:t>
            </a:fld>
            <a:endParaRPr lang="pt-BR"/>
          </a:p>
        </p:txBody>
      </p:sp>
      <p:sp>
        <p:nvSpPr>
          <p:cNvPr id="7" name="PlaceHolder 224">
            <a:extLst>
              <a:ext uri="{FF2B5EF4-FFF2-40B4-BE49-F238E27FC236}">
                <a16:creationId xmlns:a16="http://schemas.microsoft.com/office/drawing/2014/main" id="{DDA37755-D784-4791-B230-818D097F10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25">
            <a:extLst>
              <a:ext uri="{FF2B5EF4-FFF2-40B4-BE49-F238E27FC236}">
                <a16:creationId xmlns:a16="http://schemas.microsoft.com/office/drawing/2014/main" id="{D6836C6B-BAAF-449D-9C1F-81304E65FA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80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80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48486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81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81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8259673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82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82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9621326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83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83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4703342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84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84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1620505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85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85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5050175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86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86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0615020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87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87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2124757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88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88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0587612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89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89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29052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9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90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90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8142097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91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91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318551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92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92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1997655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93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93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8456458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94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94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9393396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95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95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106285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96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96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8120788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97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97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6397884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98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98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7049337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99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99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570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87E39-731C-41D8-9254-B51A4E403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73184-E5A9-4AC2-B457-008CA27C4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089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38D93-CDC1-4E83-9662-AE7845DD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7AF5C-CD8A-4287-87F9-E07867B86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412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4B8E82-B9F5-4630-847E-607F758FFF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41141-77F4-4BC8-B97D-75457825F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1263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FD0E-A19F-4F3F-8DC2-B5BBC2C26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315FF-C3E1-4F74-A51C-5B0312B39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922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E2784-992E-40F3-8B00-35A72E44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A21D3-D219-4C6F-BD92-A99B1656E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765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2992-5A69-4B4B-83A6-34485CCE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5F8CE-16F9-4BE0-A5C1-F4B73BF24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B96887-BA4B-41A7-88DD-CDD8D9322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016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92345-0146-43EB-850C-BAF9CA3F0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A0EAA-882E-432C-AB62-2347081B4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4A627-5F3F-4F12-9321-8B107C2D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C513A-BA4C-4B8F-9BB1-6034A9C43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1FB20-26E9-41A4-A0E1-09BD6B523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642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FF77-087A-4E2A-8391-3D6450D2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99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42583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42EC-1A5F-4442-8350-54197C04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90AA-6AD3-46E9-B665-9B0521F72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0CFB3-26B1-490B-81A5-1FF36E430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332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8FF2-70E2-4300-A824-35849F01E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61D411-F4F7-460E-8D14-37C551D80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6889B-D490-42C2-A4A1-9C310905F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33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2389EA-F2DD-4C44-9A49-C41AECB07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262A1-BF46-4216-A988-822CEDBF09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0.xml"/><Relationship Id="rId1" Type="http://schemas.openxmlformats.org/officeDocument/2006/relationships/slideLayout" Target="../slideLayouts/slideLayout7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1.xml"/><Relationship Id="rId1" Type="http://schemas.openxmlformats.org/officeDocument/2006/relationships/slideLayout" Target="../slideLayouts/slideLayout7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2.xml"/><Relationship Id="rId1" Type="http://schemas.openxmlformats.org/officeDocument/2006/relationships/slideLayout" Target="../slideLayouts/slideLayout7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3.xml"/><Relationship Id="rId1" Type="http://schemas.openxmlformats.org/officeDocument/2006/relationships/slideLayout" Target="../slideLayouts/slideLayout7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4.xml"/><Relationship Id="rId1" Type="http://schemas.openxmlformats.org/officeDocument/2006/relationships/slideLayout" Target="../slideLayouts/slideLayout7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5.xml"/><Relationship Id="rId1" Type="http://schemas.openxmlformats.org/officeDocument/2006/relationships/slideLayout" Target="../slideLayouts/slideLayout7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6.xml"/><Relationship Id="rId1" Type="http://schemas.openxmlformats.org/officeDocument/2006/relationships/slideLayout" Target="../slideLayouts/slideLayout7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7.xml"/><Relationship Id="rId1" Type="http://schemas.openxmlformats.org/officeDocument/2006/relationships/slideLayout" Target="../slideLayouts/slideLayout7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9.xml"/><Relationship Id="rId1" Type="http://schemas.openxmlformats.org/officeDocument/2006/relationships/slideLayout" Target="../slideLayouts/slideLayout7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0.xml"/><Relationship Id="rId1" Type="http://schemas.openxmlformats.org/officeDocument/2006/relationships/slideLayout" Target="../slideLayouts/slideLayout7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1.xml"/><Relationship Id="rId1" Type="http://schemas.openxmlformats.org/officeDocument/2006/relationships/slideLayout" Target="../slideLayouts/slideLayout7.xml"/></Relationships>
</file>

<file path=ppt/slides/_rels/slide1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2.xml"/><Relationship Id="rId1" Type="http://schemas.openxmlformats.org/officeDocument/2006/relationships/slideLayout" Target="../slideLayouts/slideLayout7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3.xml"/><Relationship Id="rId1" Type="http://schemas.openxmlformats.org/officeDocument/2006/relationships/slideLayout" Target="../slideLayouts/slideLayout7.xml"/></Relationships>
</file>

<file path=ppt/slides/_rels/slide1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4.xml"/><Relationship Id="rId1" Type="http://schemas.openxmlformats.org/officeDocument/2006/relationships/slideLayout" Target="../slideLayouts/slideLayout7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C73D0DDA-7C6A-0502-A139-923F9916736D}"/>
              </a:ext>
            </a:extLst>
          </p:cNvPr>
          <p:cNvSpPr txBox="1"/>
          <p:nvPr/>
        </p:nvSpPr>
        <p:spPr>
          <a:xfrm>
            <a:off x="522513" y="2367171"/>
            <a:ext cx="60967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/>
              <a:t>Sexta-feira</a:t>
            </a:r>
          </a:p>
          <a:p>
            <a:r>
              <a:rPr lang="pt-BR" sz="6600" b="1" dirty="0"/>
              <a:t>Santa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E5432C0-E5A9-6E3D-7E76-84247BB98C6E}"/>
              </a:ext>
            </a:extLst>
          </p:cNvPr>
          <p:cNvSpPr txBox="1"/>
          <p:nvPr/>
        </p:nvSpPr>
        <p:spPr>
          <a:xfrm>
            <a:off x="1715958" y="4896118"/>
            <a:ext cx="69628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bg1">
                    <a:lumMod val="95000"/>
                  </a:schemeClr>
                </a:solidFill>
              </a:rPr>
              <a:t>Paróquia Nome</a:t>
            </a:r>
          </a:p>
          <a:p>
            <a:r>
              <a:rPr lang="pt-BR" sz="5400" dirty="0">
                <a:solidFill>
                  <a:schemeClr val="bg1">
                    <a:lumMod val="95000"/>
                  </a:schemeClr>
                </a:solidFill>
              </a:rPr>
              <a:t>Diocese de Apucarana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53,1”Quem de nós deu crédito ao que ouvimos? E a quem foi dado reconhecer a força do Senhor? 2Diante do Senhor ele cresceu como renovo de planta ou como raiz em terra seca. Não tinha beleza nem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5928325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7703" y="1784243"/>
            <a:ext cx="1184804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C.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Neste dia em que a Igreja, em todo o mundo, se recolhe para contemplar e glorificar o Senhor que, por sua morte, mereceu-nos a aliança definitiva com Deus, somos convidados a interceder pelas grandes necessidades da Igreja e do mundo.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481313" y="408188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ORAÇÃO UNIVERSAL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150572" y="342900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ADORAÇÃO DA CRUZ</a:t>
            </a:r>
          </a:p>
        </p:txBody>
      </p:sp>
    </p:spTree>
    <p:extLst>
      <p:ext uri="{BB962C8B-B14F-4D97-AF65-F5344CB8AC3E}">
        <p14:creationId xmlns:p14="http://schemas.microsoft.com/office/powerpoint/2010/main" val="3716025057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7703" y="1784243"/>
            <a:ext cx="1184804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C.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Iniciamos a segunda parte de nossa celebração da Paixão do Senhor. É o momento da adoração da cruz. Olhando sinal de Jesus Cristo crucificado, adoramos o eterno homem e Deus que morreu por nosso amor.</a:t>
            </a:r>
          </a:p>
        </p:txBody>
      </p:sp>
    </p:spTree>
    <p:extLst>
      <p:ext uri="{BB962C8B-B14F-4D97-AF65-F5344CB8AC3E}">
        <p14:creationId xmlns:p14="http://schemas.microsoft.com/office/powerpoint/2010/main" val="136800810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9394" y="2078182"/>
            <a:ext cx="11734800" cy="579100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Cruz fiel, árvore nobre, que flor e fruto nos dais! Árvore alguma se cobre das mesmas pompas reais. Lenho que o sangue recobre, ao Homem Deus sustentais.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1E5444DB-59D7-7B83-10C2-3DB69BE4C9ED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</a:t>
            </a:r>
          </a:p>
        </p:txBody>
      </p:sp>
    </p:spTree>
    <p:extLst>
      <p:ext uri="{BB962C8B-B14F-4D97-AF65-F5344CB8AC3E}">
        <p14:creationId xmlns:p14="http://schemas.microsoft.com/office/powerpoint/2010/main" val="16343346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Cantemos hoje em memória da luta que houve na cruz este sinal da vitória, que todo um povo conduz. Nela, coberto de glória, morrendo vence Jesus!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6CF30F0C-192D-D914-82F3-391DBDE6BA06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53491"/>
            <a:ext cx="11925300" cy="591569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Cruz fiel, árvore nobre, que flor e fruto nos dais! Árvore alguma se cobre das mesmas pompas reais. Lenho que o sangue recobre, ao Homem Deus sustentais.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671E8872-059A-63A6-CA51-1C0848CEDC19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</a:t>
            </a:r>
          </a:p>
        </p:txBody>
      </p:sp>
    </p:spTree>
    <p:extLst>
      <p:ext uri="{BB962C8B-B14F-4D97-AF65-F5344CB8AC3E}">
        <p14:creationId xmlns:p14="http://schemas.microsoft.com/office/powerpoint/2010/main" val="3970774944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Criador, apiedado da maldição que ocorreu Quando, do lenho vetado, Adão o fruto mordeu Para curar o pecado, um outro lenho escolheu.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01DBC0B6-76A4-8173-8B58-97B0FC74E75E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</a:t>
            </a:r>
          </a:p>
        </p:txBody>
      </p:sp>
    </p:spTree>
    <p:extLst>
      <p:ext uri="{BB962C8B-B14F-4D97-AF65-F5344CB8AC3E}">
        <p14:creationId xmlns:p14="http://schemas.microsoft.com/office/powerpoint/2010/main" val="2751789654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1927"/>
            <a:ext cx="11887200" cy="59572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Cruz fiel, árvore nobre, que flor e fruto nos dais! Árvore alguma se cobre das mesmas pompas reais. Lenho que o sangue recobre, ao Homem Deus sustentais.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9D69FF87-56E7-3809-3576-ABD39EB7CA79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</a:t>
            </a:r>
          </a:p>
        </p:txBody>
      </p:sp>
    </p:spTree>
    <p:extLst>
      <p:ext uri="{BB962C8B-B14F-4D97-AF65-F5344CB8AC3E}">
        <p14:creationId xmlns:p14="http://schemas.microsoft.com/office/powerpoint/2010/main" val="96438122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um lenho ao outro vencesse, com arte Deus decretou e a salvação nos viesse pela cruz que Ele abraçou de novo a vida irrompesse, onde o pecado brotou.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30C9643-CB6C-3619-FCF2-3CF770769DEC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</a:t>
            </a:r>
          </a:p>
        </p:txBody>
      </p:sp>
    </p:spTree>
    <p:extLst>
      <p:ext uri="{BB962C8B-B14F-4D97-AF65-F5344CB8AC3E}">
        <p14:creationId xmlns:p14="http://schemas.microsoft.com/office/powerpoint/2010/main" val="121171745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1927"/>
            <a:ext cx="11887200" cy="59572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Cruz fiel, árvore nobre, que flor e fruto nos dais! Árvore alguma se cobre das mesmas pompas reais. Lenho que o sangue recobre, ao Homem Deus sustentais.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</a:t>
            </a:r>
          </a:p>
        </p:txBody>
      </p:sp>
    </p:spTree>
    <p:extLst>
      <p:ext uri="{BB962C8B-B14F-4D97-AF65-F5344CB8AC3E}">
        <p14:creationId xmlns:p14="http://schemas.microsoft.com/office/powerpoint/2010/main" val="2560183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atrativo para o olharmos, não tinha aparência que nos agradasse.3Era desprezado como o último dos mortais, homem coberto de dores, cheio de sofrimentos; passando por ele, tapávamos o rosto; tão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53638798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1927"/>
            <a:ext cx="11887200" cy="59572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santo, Deus forte, Deus imortal, tende piedade de nós!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II</a:t>
            </a:r>
          </a:p>
        </p:txBody>
      </p:sp>
    </p:spTree>
    <p:extLst>
      <p:ext uri="{BB962C8B-B14F-4D97-AF65-F5344CB8AC3E}">
        <p14:creationId xmlns:p14="http://schemas.microsoft.com/office/powerpoint/2010/main" val="965146482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te fiz, meu povo eleito? Dize em que te contristei! Que mais podia ter feito, em que foi que te faltei?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30C9643-CB6C-3619-FCF2-3CF770769DEC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II</a:t>
            </a:r>
          </a:p>
        </p:txBody>
      </p:sp>
    </p:spTree>
    <p:extLst>
      <p:ext uri="{BB962C8B-B14F-4D97-AF65-F5344CB8AC3E}">
        <p14:creationId xmlns:p14="http://schemas.microsoft.com/office/powerpoint/2010/main" val="2300706880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1927"/>
            <a:ext cx="11887200" cy="59572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santo, Deus forte, Deus imortal, tende piedade de nós!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II</a:t>
            </a:r>
          </a:p>
        </p:txBody>
      </p:sp>
    </p:spTree>
    <p:extLst>
      <p:ext uri="{BB962C8B-B14F-4D97-AF65-F5344CB8AC3E}">
        <p14:creationId xmlns:p14="http://schemas.microsoft.com/office/powerpoint/2010/main" val="410476642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te fiz sair do Egito com maná te alimentei; Preparei-te bela terra, tua cruz para o teu rei!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30C9643-CB6C-3619-FCF2-3CF770769DEC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II</a:t>
            </a:r>
          </a:p>
        </p:txBody>
      </p:sp>
    </p:spTree>
    <p:extLst>
      <p:ext uri="{BB962C8B-B14F-4D97-AF65-F5344CB8AC3E}">
        <p14:creationId xmlns:p14="http://schemas.microsoft.com/office/powerpoint/2010/main" val="2946650883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1927"/>
            <a:ext cx="11887200" cy="59572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santo, Deus forte, Deus imortal, tende piedade de nós!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II</a:t>
            </a:r>
          </a:p>
        </p:txBody>
      </p:sp>
    </p:spTree>
    <p:extLst>
      <p:ext uri="{BB962C8B-B14F-4D97-AF65-F5344CB8AC3E}">
        <p14:creationId xmlns:p14="http://schemas.microsoft.com/office/powerpoint/2010/main" val="3056934551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Bela vinha eu te plantara, tu plantaste a lança em mim; Águas doces eu te dava, foste amargo até o fim!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30C9643-CB6C-3619-FCF2-3CF770769DEC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II</a:t>
            </a:r>
          </a:p>
        </p:txBody>
      </p:sp>
    </p:spTree>
    <p:extLst>
      <p:ext uri="{BB962C8B-B14F-4D97-AF65-F5344CB8AC3E}">
        <p14:creationId xmlns:p14="http://schemas.microsoft.com/office/powerpoint/2010/main" val="35061092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1927"/>
            <a:ext cx="11887200" cy="59572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santo, Deus forte, Deus imortal, tende piedade de nós!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II</a:t>
            </a:r>
          </a:p>
        </p:txBody>
      </p:sp>
    </p:spTree>
    <p:extLst>
      <p:ext uri="{BB962C8B-B14F-4D97-AF65-F5344CB8AC3E}">
        <p14:creationId xmlns:p14="http://schemas.microsoft.com/office/powerpoint/2010/main" val="1881143667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Flagelei por ti o Egito, primogênitos matei; Tu porém me flagelaste, entregaste o próprio rei!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30C9643-CB6C-3619-FCF2-3CF770769DEC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II</a:t>
            </a:r>
          </a:p>
        </p:txBody>
      </p:sp>
    </p:spTree>
    <p:extLst>
      <p:ext uri="{BB962C8B-B14F-4D97-AF65-F5344CB8AC3E}">
        <p14:creationId xmlns:p14="http://schemas.microsoft.com/office/powerpoint/2010/main" val="79427529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1927"/>
            <a:ext cx="11887200" cy="59572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santo, Deus forte, Deus imortal, tende piedade de nós!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II</a:t>
            </a:r>
          </a:p>
        </p:txBody>
      </p:sp>
    </p:spTree>
    <p:extLst>
      <p:ext uri="{BB962C8B-B14F-4D97-AF65-F5344CB8AC3E}">
        <p14:creationId xmlns:p14="http://schemas.microsoft.com/office/powerpoint/2010/main" val="191721286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te fiz sair do Egito, afoguei o Faraó; aos teus sumos sacerdotes entregaste-me sem dó!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30C9643-CB6C-3619-FCF2-3CF770769DEC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II</a:t>
            </a:r>
          </a:p>
        </p:txBody>
      </p:sp>
    </p:spTree>
    <p:extLst>
      <p:ext uri="{BB962C8B-B14F-4D97-AF65-F5344CB8AC3E}">
        <p14:creationId xmlns:p14="http://schemas.microsoft.com/office/powerpoint/2010/main" val="1090263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desprezível era, não fazíamos caso dele. 4A verdade é que ele tomava sobre si nossas enfermidades e sofria, ele mesmo, nossas dores; e nós pensávamos fosse um chagado, golpeado por Deus e humilhado!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36486796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1927"/>
            <a:ext cx="11887200" cy="59572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santo, Deus forte, Deus imortal, tende piedade de nós!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II</a:t>
            </a:r>
          </a:p>
        </p:txBody>
      </p:sp>
    </p:spTree>
    <p:extLst>
      <p:ext uri="{BB962C8B-B14F-4D97-AF65-F5344CB8AC3E}">
        <p14:creationId xmlns:p14="http://schemas.microsoft.com/office/powerpoint/2010/main" val="1915474098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6.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te abri o mar Vermelho, tu me abriste o coração; A Pilatos me levaste, eu levei-te pela mão!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30C9643-CB6C-3619-FCF2-3CF770769DEC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II</a:t>
            </a:r>
          </a:p>
        </p:txBody>
      </p:sp>
    </p:spTree>
    <p:extLst>
      <p:ext uri="{BB962C8B-B14F-4D97-AF65-F5344CB8AC3E}">
        <p14:creationId xmlns:p14="http://schemas.microsoft.com/office/powerpoint/2010/main" val="2172093901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1927"/>
            <a:ext cx="11887200" cy="59572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santo, Deus forte, Deus imortal, tende piedade de nós!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II</a:t>
            </a:r>
          </a:p>
        </p:txBody>
      </p:sp>
    </p:spTree>
    <p:extLst>
      <p:ext uri="{BB962C8B-B14F-4D97-AF65-F5344CB8AC3E}">
        <p14:creationId xmlns:p14="http://schemas.microsoft.com/office/powerpoint/2010/main" val="2044001290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7.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Pus maná no teu deserto, teu ódio me flagelou; fiz da pedra correr água, o teu fel me saturou!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30C9643-CB6C-3619-FCF2-3CF770769DEC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II</a:t>
            </a:r>
          </a:p>
        </p:txBody>
      </p:sp>
    </p:spTree>
    <p:extLst>
      <p:ext uri="{BB962C8B-B14F-4D97-AF65-F5344CB8AC3E}">
        <p14:creationId xmlns:p14="http://schemas.microsoft.com/office/powerpoint/2010/main" val="34492542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1927"/>
            <a:ext cx="11887200" cy="59572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santo, Deus forte, Deus imortal, tende piedade de nós!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II</a:t>
            </a:r>
          </a:p>
        </p:txBody>
      </p:sp>
    </p:spTree>
    <p:extLst>
      <p:ext uri="{BB962C8B-B14F-4D97-AF65-F5344CB8AC3E}">
        <p14:creationId xmlns:p14="http://schemas.microsoft.com/office/powerpoint/2010/main" val="2501941429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8.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Cananeus por ti, batera, bateu-me uma cana à toa; dei-te cetro e realeza, tu, de espinhos a coroa!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30C9643-CB6C-3619-FCF2-3CF770769DEC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II</a:t>
            </a:r>
          </a:p>
        </p:txBody>
      </p:sp>
    </p:spTree>
    <p:extLst>
      <p:ext uri="{BB962C8B-B14F-4D97-AF65-F5344CB8AC3E}">
        <p14:creationId xmlns:p14="http://schemas.microsoft.com/office/powerpoint/2010/main" val="307879714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1927"/>
            <a:ext cx="11887200" cy="59572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santo, Deus forte, Deus imortal, tende piedade de nós!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II</a:t>
            </a:r>
          </a:p>
        </p:txBody>
      </p:sp>
    </p:spTree>
    <p:extLst>
      <p:ext uri="{BB962C8B-B14F-4D97-AF65-F5344CB8AC3E}">
        <p14:creationId xmlns:p14="http://schemas.microsoft.com/office/powerpoint/2010/main" val="318175101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9.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Só na cruz tu me exaltaste, quando em tudo te exaltei; por que à morte me entregaste? Em que foi que eu te faltei?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30C9643-CB6C-3619-FCF2-3CF770769DEC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II</a:t>
            </a:r>
          </a:p>
        </p:txBody>
      </p:sp>
    </p:spTree>
    <p:extLst>
      <p:ext uri="{BB962C8B-B14F-4D97-AF65-F5344CB8AC3E}">
        <p14:creationId xmlns:p14="http://schemas.microsoft.com/office/powerpoint/2010/main" val="477419769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C53A03-E67C-DAE6-3C9C-A62A60E73A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75386D2-77A0-E33E-EA15-B0F534789B4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1927"/>
            <a:ext cx="11887200" cy="59572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santo, Deus forte, Deus imortal, tende piedade de nós!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25E0747-F37E-547A-E4B4-4AA68034A030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II</a:t>
            </a:r>
          </a:p>
        </p:txBody>
      </p:sp>
    </p:spTree>
    <p:extLst>
      <p:ext uri="{BB962C8B-B14F-4D97-AF65-F5344CB8AC3E}">
        <p14:creationId xmlns:p14="http://schemas.microsoft.com/office/powerpoint/2010/main" val="2699364442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7FC5CB-9652-9536-01B6-9F8B6B8312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DD856D3-B52B-C46E-E0CE-9ECEC9CCBBF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 pé, a Mãe dolorosa, Junto da cruz lacrimosa, Via Jesus que pendia. No coração transpassado Sentia o gládio enterrado de uma cruel profecia.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07C8CCA-9CE3-6BE5-1D88-948447851BD1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III</a:t>
            </a:r>
          </a:p>
        </p:txBody>
      </p:sp>
    </p:spTree>
    <p:extLst>
      <p:ext uri="{BB962C8B-B14F-4D97-AF65-F5344CB8AC3E}">
        <p14:creationId xmlns:p14="http://schemas.microsoft.com/office/powerpoint/2010/main" val="2736471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5Mas ele foi ferido por causa de nossos pecados, esmagado por causa de nossos crimes; a punição a ele imposta era o preço da nossa paz, e suas feridas, o preço da nossa cura. 6Todos nós vagávamos como ovelhas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857833024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9832EF-ABA5-CE95-E2DB-255BF31F0A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A02C858-4A7F-0706-0615-F9AED7FB479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Mãe entre todas bendita, do Filho único aflita, a imensa dor assistia. E suspirando, chorava, da cruz não se afastava, ao ver que o Filho morria.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F100B6B-6575-312C-D839-F318AA8A4D87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III</a:t>
            </a:r>
          </a:p>
        </p:txBody>
      </p:sp>
    </p:spTree>
    <p:extLst>
      <p:ext uri="{BB962C8B-B14F-4D97-AF65-F5344CB8AC3E}">
        <p14:creationId xmlns:p14="http://schemas.microsoft.com/office/powerpoint/2010/main" val="1302970411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7B6652-4987-BB39-C22E-D612F26A53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2C7D6C4-82D1-F0A2-9E66-EEDA45639AF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Santa Mãe, por favor, faze que as chagas do amor em mim se venham gravar. O que Jesus padeceu, venha a sofrer também eu, causa de tanto penar.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4AC0050-5299-4421-0BDD-E26AEDA40068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III</a:t>
            </a:r>
          </a:p>
        </p:txBody>
      </p:sp>
    </p:spTree>
    <p:extLst>
      <p:ext uri="{BB962C8B-B14F-4D97-AF65-F5344CB8AC3E}">
        <p14:creationId xmlns:p14="http://schemas.microsoft.com/office/powerpoint/2010/main" val="3325501422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150427-C001-0C43-C489-0E394FD004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C5B22C74-88D7-A567-7FA7-8AB2448CA1A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Ó, dá-me, enquanto viver, com Jesus Cristo sofrer, contigo sempre chorar! Quero ficar junto à cruz, velar contigo a Jesus, e o teu pranto enxugar.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BB4C4C77-2C88-4BDF-6586-A0EE5C157FF4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III</a:t>
            </a:r>
          </a:p>
        </p:txBody>
      </p:sp>
    </p:spTree>
    <p:extLst>
      <p:ext uri="{BB962C8B-B14F-4D97-AF65-F5344CB8AC3E}">
        <p14:creationId xmlns:p14="http://schemas.microsoft.com/office/powerpoint/2010/main" val="2810130889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3E1864-0EF8-22EC-6078-35A75FDE0C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E4413C9-1B1E-B16F-CE08-88E6E5056D3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a Santa Cruz me proteja, que eu vença a dura peleja, possa do mal triunfar! Vindo, ó Jesus, minha hora, por essas dores de agora, no céu mereça um lugar.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AB2E010-2ED0-1444-124A-2860CCE3DE9F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III</a:t>
            </a:r>
          </a:p>
        </p:txBody>
      </p:sp>
    </p:spTree>
    <p:extLst>
      <p:ext uri="{BB962C8B-B14F-4D97-AF65-F5344CB8AC3E}">
        <p14:creationId xmlns:p14="http://schemas.microsoft.com/office/powerpoint/2010/main" val="460025577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F91226B-6EDF-4949-ACAF-1106C90A39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1015" y="1754326"/>
            <a:ext cx="11676186" cy="39186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C: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Agora, o altar será preparado para a comunhão. Segundo uma tradição muito antiga, hoje e amanhã, a Igreja não celebra a missa em nenhum lugar do mundo. Nós, porém, vamos comungar as hóstias consagradas na missa de ontem. Acompanhemos: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2167033-0B47-F563-A53F-3251ED2ADB4C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F91226B-6EDF-4949-ACAF-1106C90A39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1015" y="1754326"/>
            <a:ext cx="11676186" cy="39186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47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47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Nosso que estais nos Céus, santificado seja o vosso Nome, venha a nós o vosso Reino, seja feita a vossa vontade assim na terra como no Céu. O pão nosso de cada dia nos dai hoje, perdoai-nos as nossas ofensas assim como nós perdoamos a quem nos tem ofendido, e não nos deixeis cair em tentação, mas livrai-nos do Mal.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2167033-0B47-F563-A53F-3251ED2ADB4C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</a:t>
            </a:r>
          </a:p>
        </p:txBody>
      </p:sp>
    </p:spTree>
    <p:extLst>
      <p:ext uri="{BB962C8B-B14F-4D97-AF65-F5344CB8AC3E}">
        <p14:creationId xmlns:p14="http://schemas.microsoft.com/office/powerpoint/2010/main" val="848896124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7970" y="1899139"/>
            <a:ext cx="12091629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P: 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Livrai-nos de todos os males, ó Pai, e dai-nos hoje a vossa paz. Ajudados pela vossa misericórdia, sejamos sempre livres do pecado e protegidos de todos os perigos, enquanto aguardamos a feliz esperança e a vinda do nosso Salvador, Jesus Cristo.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42D2E9B-8D72-9B13-F554-FE740AF034A2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5086" y="1916723"/>
            <a:ext cx="11674191" cy="515899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Vosso é o reino, o poder e a glória para sempre.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829588-B936-9641-0AAB-8FD8ED3785D5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</a:t>
            </a:r>
          </a:p>
        </p:txBody>
      </p:sp>
    </p:spTree>
    <p:extLst>
      <p:ext uri="{BB962C8B-B14F-4D97-AF65-F5344CB8AC3E}">
        <p14:creationId xmlns:p14="http://schemas.microsoft.com/office/powerpoint/2010/main" val="221601151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B0A426-4F5F-4B82-91F1-E5D67BCB902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38539" y="1767775"/>
            <a:ext cx="11728173" cy="542768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Jesus Cristo, dissestes aos vossos Apóstolos: Eu vos deixo a paz, eu vos dou a minha paz. Não olheis os nossos pecados, mas a fé que anima vossa Igreja; dai-lhe, segundo o vosso desejo, a paz e a unidade. Vós que sois Deus com o Pai e o Espírito Santo.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EAEB941-EB22-C88E-D3AE-9E06BB0720F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body" idx="4294967295"/>
          </p:nvPr>
        </p:nvSpPr>
        <p:spPr>
          <a:xfrm>
            <a:off x="637033" y="3880592"/>
            <a:ext cx="11173800" cy="28467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200" b="1" dirty="0">
                <a:solidFill>
                  <a:srgbClr val="FF0000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Todos: </a:t>
            </a:r>
            <a:r>
              <a:rPr lang="pt-BR" sz="52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Amém!</a:t>
            </a:r>
            <a:endParaRPr dirty="0"/>
          </a:p>
        </p:txBody>
      </p:sp>
      <p:sp>
        <p:nvSpPr>
          <p:cNvPr id="37" name="Google Shape;37;p7"/>
          <p:cNvSpPr txBox="1"/>
          <p:nvPr/>
        </p:nvSpPr>
        <p:spPr>
          <a:xfrm>
            <a:off x="127183" y="0"/>
            <a:ext cx="12193500" cy="17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Rito de</a:t>
            </a:r>
            <a:endParaRPr dirty="0">
              <a:solidFill>
                <a:srgbClr val="FF0000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Comunhão</a:t>
            </a:r>
            <a:endParaRPr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desgarradas, cada qual seguindo seu caminho; e o Senhor fez recair sobre ele o pecado de todos nós. 7Foi maltratado, e submeteu-se, não abriu a boca; como cordeiro levado ao matadouro ou como ovelha diante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385367130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482D214-B773-488C-B735-1162550DE6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063" y="1926692"/>
            <a:ext cx="11433461" cy="50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paz do Senhor esteja sempre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amor de Cristo nos uniu.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DB6E362-70A0-752B-9B52-4F65D4A7C6C3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D9B9717-27D9-4883-856B-34C01F1407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5763" y="1248508"/>
            <a:ext cx="11662062" cy="560949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dirty="0"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 que tirais o pecado do mundo, dai-nos a paz.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40A2FB5-957A-C94B-2B91-74EFA86355E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F183B-F4FF-4424-8073-3B047A5D793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9277" y="1870754"/>
            <a:ext cx="11455034" cy="46886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FF0000"/>
                </a:solidFill>
                <a:highlight>
                  <a:srgbClr val="000000"/>
                </a:highlight>
                <a:latin typeface="+mn-lt"/>
              </a:rPr>
              <a:t>Presid.: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Eis o Cordeiro de Deus, que tira o pecado do mundo.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800" dirty="0">
              <a:solidFill>
                <a:srgbClr val="FFFFFF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FF0000"/>
                </a:solidFill>
                <a:highlight>
                  <a:srgbClr val="000000"/>
                </a:highlight>
                <a:latin typeface="+mn-lt"/>
              </a:rPr>
              <a:t>Todos: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Senhor, eu não sou digno de que entreis em minha morada, mas dizei uma palavra e serei salvo.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1880E5D-EC18-0B83-BF96-8524B52621F4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6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C9BB35-5FD4-48AB-2D09-E0DAF6E3EF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28E93C94-1467-7ED6-C072-CA3D9E004FEE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  <p:sp>
        <p:nvSpPr>
          <p:cNvPr id="5" name="PlaceHolder 2">
            <a:extLst>
              <a:ext uri="{FF2B5EF4-FFF2-40B4-BE49-F238E27FC236}">
                <a16:creationId xmlns:a16="http://schemas.microsoft.com/office/drawing/2014/main" id="{A0C13AD2-845B-8CF7-CDD4-38A05915A7D0}"/>
              </a:ext>
            </a:extLst>
          </p:cNvPr>
          <p:cNvSpPr txBox="1">
            <a:spLocks/>
          </p:cNvSpPr>
          <p:nvPr/>
        </p:nvSpPr>
        <p:spPr>
          <a:xfrm>
            <a:off x="534225" y="2652216"/>
            <a:ext cx="11117161" cy="420578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vim para que todos tenham vida, que todos tenham vida plenamente. (Bis)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989428811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E COMUNHÃO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5168" y="1849570"/>
            <a:ext cx="11755276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Reconstrói a tua vida em comunhão com teu Senhor. Reconstrói a tua vida em comunhão com teu irmão. Onde está o teu irmão, eu estou presente nele.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  <p:sp>
        <p:nvSpPr>
          <p:cNvPr id="5" name="PlaceHolder 2">
            <a:extLst>
              <a:ext uri="{FF2B5EF4-FFF2-40B4-BE49-F238E27FC236}">
                <a16:creationId xmlns:a16="http://schemas.microsoft.com/office/drawing/2014/main" id="{0873EBAC-CF00-B4E2-5EE8-B6B5575677B8}"/>
              </a:ext>
            </a:extLst>
          </p:cNvPr>
          <p:cNvSpPr txBox="1">
            <a:spLocks/>
          </p:cNvSpPr>
          <p:nvPr/>
        </p:nvSpPr>
        <p:spPr>
          <a:xfrm>
            <a:off x="534225" y="2652216"/>
            <a:ext cx="11117161" cy="420578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vim para que todos tenham vida, que todos tenham vida plenamente. (Bis)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982348532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33350" y="1884739"/>
            <a:ext cx="11929696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Quem comer o pão da vida viverá eternamente. Tenho pena deste povo que não tem o comer. Onde está um irmão com fome, eu estou com fome nele.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708303188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38173F3-2C88-DDAB-0B9C-64002ADCC982}"/>
              </a:ext>
            </a:extLst>
          </p:cNvPr>
          <p:cNvSpPr txBox="1">
            <a:spLocks/>
          </p:cNvSpPr>
          <p:nvPr/>
        </p:nvSpPr>
        <p:spPr>
          <a:xfrm>
            <a:off x="534225" y="2652216"/>
            <a:ext cx="11117161" cy="420578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vim para que todos tenham vida, que todos tenham vida plenamente. (Bis)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7849508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904" y="1884739"/>
            <a:ext cx="11831388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passei fazendo o bem, eu curei todos os males. Hoje és minha presença junto a todo sofredor. Onde sofre o teu irmão, eu estou sofrendo nele.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2789970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dos que a tosquiam, ele não abriu a boca. 8Foi atormentado pela angústia e foi condenado. Quem se preocuparia com sua história de origem? Ele foi eliminado do mundo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731627927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891AC80-4D3E-FACB-571E-A7CDE3B35DAC}"/>
              </a:ext>
            </a:extLst>
          </p:cNvPr>
          <p:cNvSpPr txBox="1">
            <a:spLocks/>
          </p:cNvSpPr>
          <p:nvPr/>
        </p:nvSpPr>
        <p:spPr>
          <a:xfrm>
            <a:off x="534225" y="2652216"/>
            <a:ext cx="11117161" cy="420578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vim para que todos tenham vida, que todos tenham vida plenamente. (Bis)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57800203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B05059-A761-CB3C-D8DB-010161320C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884F74AE-E2CF-8C91-7468-763768E6D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904" y="1884739"/>
            <a:ext cx="11831388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Entreguei a minha vida pela salvação de todos. Reconstrói, protege a vida de indefesos e inocentes. Onde morre o teu irmão, eu estou morrendo nele.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DCDE7C0-17C1-CE4A-53B2-3EAE5750ED77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2669588270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29952F-C2CF-EB91-BF8F-25421F9076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C960E7A-5EB7-5998-8082-9946564490D6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B5A4EF5-ACFD-95F9-8A66-80D357BDB3FE}"/>
              </a:ext>
            </a:extLst>
          </p:cNvPr>
          <p:cNvSpPr txBox="1">
            <a:spLocks/>
          </p:cNvSpPr>
          <p:nvPr/>
        </p:nvSpPr>
        <p:spPr>
          <a:xfrm>
            <a:off x="534225" y="2652216"/>
            <a:ext cx="11117161" cy="420578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vim para que todos tenham vida, que todos tenham vida plenamente. (Bis)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713477650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29D745-751B-BF6A-AE04-B912841C23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FB7C749-B523-50EC-D2C7-D23D273B387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904" y="1884739"/>
            <a:ext cx="11831388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Vim buscar e vim salvar o que estava já perdido. Busca, salva e reconduze a quem perdeu toda esperança. Onde salvas teu irmão, tu me estás salvando nele.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9B4F7E-9E16-ED2A-6D71-0AB1390294CC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314265527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51E4F9-3548-3B3D-1D28-69CE1E02D7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0BD2B7E-01BC-D8F5-4440-94FA62874595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9DF5F6-C5B2-AFF3-A967-6492A6D35AA1}"/>
              </a:ext>
            </a:extLst>
          </p:cNvPr>
          <p:cNvSpPr txBox="1">
            <a:spLocks/>
          </p:cNvSpPr>
          <p:nvPr/>
        </p:nvSpPr>
        <p:spPr>
          <a:xfrm>
            <a:off x="534225" y="2652216"/>
            <a:ext cx="11117161" cy="420578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vim para que todos tenham vida, que todos tenham vida plenamente. (Bis)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991670883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3563289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5326" y="1873405"/>
            <a:ext cx="11694627" cy="5969334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Senhor, a tua Páscoa, confirmada no madeiro, É penhor da Aliança e o fim do cativeiro!</a:t>
            </a: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248718642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6835" y="2195176"/>
            <a:ext cx="11871941" cy="552287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Somos todos convidados para a Ceia do Cordeiro: neste mundo imolado, dos viventes é o primeiro! Não sejamos separados do amor que ao mundo veio!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93304707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5326" y="1873405"/>
            <a:ext cx="11694627" cy="5969334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Senhor, a tua Páscoa, confirmada no madeiro, É penhor da Aliança e o fim do cativeiro!</a:t>
            </a: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824185672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2302933"/>
            <a:ext cx="11871941" cy="553980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Exaltado no Calvário, o Senhor abriu caminho, elegendo a santuário o humano peregrino! O seu Reino é contrário a quem nega o pequenino!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4027748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dos vivos; e por causa do pecado do meu povo foi golpeado até morrer. 9Deram-lhe sepultura entre ímpios, um túmulo entre os ricos, porque ele não praticou o mal nem se encontrou falsidade em suas palavras.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484869972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3551" y="1851102"/>
            <a:ext cx="11538510" cy="6324145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Senhor, a tua Páscoa, confirmada no madeiro, É penhor da Aliança e o fim do cativeiro!</a:t>
            </a: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54459255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5181" y="2302933"/>
            <a:ext cx="11667188" cy="553980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a cada dia vem abrir-nos os ouvidos </a:t>
            </a:r>
            <a:r>
              <a:rPr lang="pt-BR" sz="60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co’a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Palavra que nos guia e dá força ao abatido: É convite de ousadia frente à morte e ao perigo! (cf. </a:t>
            </a:r>
            <a:r>
              <a:rPr lang="pt-BR" sz="60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Is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50,4ss)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04587514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3551" y="1851102"/>
            <a:ext cx="11538510" cy="632414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vim para que todos tenham vida, que todos tenham vida plenamente. (Bis)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4257240081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5181" y="2302933"/>
            <a:ext cx="11667188" cy="553980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é a nossa estrada, salvação ao mundo inteiro, comunhão que nos abraça, nosso fim e paradeiro! É o amor que nunca passa, luz que brilha ao caminheiro!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601994520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3551" y="1851102"/>
            <a:ext cx="11538510" cy="6324145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Senhor, a tua Páscoa, confirmada no madeiro, É penhor da Aliança e o fim do cativeiro!</a:t>
            </a: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689718066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5181" y="2302933"/>
            <a:ext cx="11667188" cy="553980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Do Deus vivo e verdadeiro recebemos plena vida pra vivermos, pioneiros, liberdade, a mais querida: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Eis o sonho que é primeiro desde a história mais antiga.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132253142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3551" y="1851102"/>
            <a:ext cx="11538510" cy="6324145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Senhor, a tua Páscoa, confirmada no madeiro, É penhor da Aliança e o fim do cativeiro!</a:t>
            </a: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12597240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784E0D-09AE-ABE8-FDAD-C143AEF28A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58A488B-F56E-AD01-F647-FE7643F5BB6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5181" y="2302933"/>
            <a:ext cx="11667188" cy="553980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6.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Do triunfo sobre a morte nós fazemos a memória: mais que a cruz, o Cristo é forte e conquista a vitória!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Do seu povo é o norte, o Senhor de toda a história!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D5F27F4-110A-2180-79AF-EC7ED8A95C9C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801756813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8435A1-F313-CCF3-6724-D63EA7D86B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356BAD5-2E4E-A3A0-B7E3-17E29F6A672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3551" y="1851102"/>
            <a:ext cx="11538510" cy="6324145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Senhor, a tua Páscoa, confirmada no madeiro, É penhor da Aliança e o fim do cativeiro!</a:t>
            </a: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ADA0B73-0326-9627-801C-9C04C03362A4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251476913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3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10O Senhor quis macerá-lo com sofrimentos. Oferecendo sua vida em expiação, ele terá descendência duradoura, e fará cumprir com êxito a vontade do Senhor. 11Por esta vida de sofrimento, alcançará luz e uma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508831172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1950" y="1884739"/>
            <a:ext cx="11630758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Deus eterno e todo-poderoso, que nos renovastes pela santa morte e ressurreição do vosso Cristo, conservai em nós a obra da vossa misericórdia, </a:t>
            </a: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75193336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1950" y="1884739"/>
            <a:ext cx="11630758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para que, pela participação neste mistério, vos consagremos sempre a nossa vida. Por Cristo, nosso Senhor.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2300092203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Todos:</a:t>
            </a: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2262226315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57926" y="2658140"/>
            <a:ext cx="10069760" cy="5225444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Pres.: 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Inclinai-vos para receber a benção.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3177428551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Pres.: 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a vossa bênção, Senhor, desça copiosa sobre o vosso povo, que acaba de celebrar a morte do vosso Filho na esperança da sua ressurreição.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Final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Venha o vosso perdão, seja dado o vosso consolo, cresça a fé verdadeira e a redenção eterna se confirme. Por Cristo, nosso Senhor.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3318311095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 SE RETIRAM EM SILÊNCIO.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8435460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ciência perfeita. Meu Servo, o justo, fará justos inúmeros homens, carregando sobre si suas culpas. 12Por isso, compartilharei com ele multidões e ele repartirá suas riquezas com os valentes seguidores,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0653053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pois entregou o corpo à morte, sendo contado como um malfeitor; ele, na verdade, resgatava o pecado de todos e intercedia em favor dos pecadores.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30485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874991"/>
            <a:ext cx="11588400" cy="59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8800" b="1" i="0" u="none" strike="noStrike" cap="none" baseline="300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C. </a:t>
            </a:r>
            <a:r>
              <a:rPr lang="pt-BR" sz="88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Irmãos e irmãs, hoje a Igreja não celebra a Santa Missa, mas nesta celebração, somos chamados a adorar o Crucificado, elevando nossa oração por toda a humanidade resgatada pelo seu sangue redentor. 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Todos:</a:t>
            </a: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94329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0000"/>
                </a:solidFill>
                <a:latin typeface="+mn-lt"/>
              </a:rPr>
              <a:t>Salmo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Pai, em tuas mãos entrego o meu espírito.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7B8F8E-DCB7-EBAB-24CF-60D966DC2748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7">
            <a:extLst>
              <a:ext uri="{FF2B5EF4-FFF2-40B4-BE49-F238E27FC236}">
                <a16:creationId xmlns:a16="http://schemas.microsoft.com/office/drawing/2014/main" id="{B1CF8392-EC72-49CA-BDC7-B288150BAA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6815" y="1943100"/>
            <a:ext cx="11929819" cy="569770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0000"/>
                </a:solidFill>
                <a:latin typeface="+mn-lt"/>
              </a:rPr>
              <a:t>01.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Senhor, eu ponho em vós minha esperança; que eu não fique envergonhado eternamente! Em vossas mãos, Senhor, entrego o meu Espírito, porque vós me salvareis, ó Deus fiel!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64DEFD4-1BE2-ECFB-5AC2-7B424383DFFF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Pai, em tuas mãos entrego o meu espírito.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56C0397-BAB0-5255-3F68-976139321CD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0405212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7154" y="1882589"/>
            <a:ext cx="11789142" cy="581097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0000"/>
                </a:solidFill>
                <a:latin typeface="+mn-lt"/>
              </a:rPr>
              <a:t>02. </a:t>
            </a:r>
            <a:r>
              <a:rPr lang="pt-BR" sz="5400" dirty="0">
                <a:solidFill>
                  <a:schemeClr val="bg1"/>
                </a:solidFill>
                <a:latin typeface="+mn-lt"/>
              </a:rPr>
              <a:t>Tornei-me o opróbrio do inimigo, o desprezo e zombaria dos vizinhos, e objeto de pavor para os amigos; fogem de mim os que me </a:t>
            </a:r>
            <a:r>
              <a:rPr lang="pt-BR" sz="5400" dirty="0" err="1">
                <a:solidFill>
                  <a:schemeClr val="bg1"/>
                </a:solidFill>
                <a:latin typeface="+mn-lt"/>
              </a:rPr>
              <a:t>vêem</a:t>
            </a:r>
            <a:r>
              <a:rPr lang="pt-BR" sz="5400" dirty="0">
                <a:solidFill>
                  <a:schemeClr val="bg1"/>
                </a:solidFill>
                <a:latin typeface="+mn-lt"/>
              </a:rPr>
              <a:t> pela rua. Os corações me esqueceram como um morto, e tornei-me como um vaso espedaçado.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3340432-4220-792D-A7BF-694ECC870F2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28599489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Pai, em tuas mãos entrego o meu espírito.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06AFBDF-BDCA-D914-7679-2C93B3EAB3A1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8443154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013" y="1857982"/>
            <a:ext cx="11727423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latin typeface="+mn-lt"/>
              </a:rPr>
              <a:t>03.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A vós, porém, ó meu Senhor, eu me confio, e afirmo que só vós sois o meu Deus! Eu entrego em vossas mãos o meu destino; libertai-me do inimigo e do opressor!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C8588B-2C90-750E-B481-B48A764AB42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2880687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Pai, em tuas mãos entrego o meu espírito.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7479B79-3E56-2152-C2D9-6BF8B4A1DE5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1897981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013" y="1857982"/>
            <a:ext cx="11727423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latin typeface="+mn-lt"/>
              </a:rPr>
              <a:t>04.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Mostrai serena a vossa face ao vosso servo, e salvai-me pela vossa compaixão! Fortalecei os corações, tende coragem, todos vós que ao Senhor vos confiais!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C8588B-2C90-750E-B481-B48A764AB42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16610684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Pai, em tuas mãos entrego o meu espírito.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7479B79-3E56-2152-C2D9-6BF8B4A1DE5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2091343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874991"/>
            <a:ext cx="11588400" cy="59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88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 coração contrito, iniciemos a celebração da Paixão do Senhor, em profundo silêncio.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5986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body" idx="4294967295"/>
          </p:nvPr>
        </p:nvSpPr>
        <p:spPr>
          <a:xfrm>
            <a:off x="385570" y="1729432"/>
            <a:ext cx="11412300" cy="59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II LEITURA - </a:t>
            </a:r>
            <a:r>
              <a:rPr lang="pt-BR" sz="60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Hb</a:t>
            </a:r>
            <a:r>
              <a:rPr lang="pt-BR" sz="60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4,14-16; 5,7-9</a:t>
            </a:r>
            <a:endParaRPr dirty="0">
              <a:solidFill>
                <a:srgbClr val="FF0000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0" dirty="0">
              <a:solidFill>
                <a:srgbClr val="92D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LEITURA DA CARTA DE SÃO PAULO AOS HEBREUS</a:t>
            </a:r>
            <a:endParaRPr sz="6000" b="1" dirty="0">
              <a:solidFill>
                <a:schemeClr val="lt1"/>
              </a:solidFill>
              <a:highlight>
                <a:srgbClr val="0000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1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A PRIMEIRA CARTA DE SÃO PEDRO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948CAE8-2BDD-439B-89E8-E6FDED0CCF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3192" y="1876500"/>
            <a:ext cx="11877065" cy="52329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Irmãos: Temos um sumo sacerdote eminente, que entrou no céu, Jesus, o Filho de Deus. Por isso, permaneçamos firmes na fé que professamos. Com efeito, temos um sumo sacerdote capaz de se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94549-FBCC-476D-84E4-7D4698175E0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compadecer de nossas fraquezas, pois ele mesmo foi provado em tudo como nós, com exceção do pecado. Aproximemo-nos então, com toda a confiança, do trono da graça, para conseguirmos misericórdia e</a:t>
            </a:r>
          </a:p>
        </p:txBody>
      </p:sp>
      <p:sp>
        <p:nvSpPr>
          <p:cNvPr id="25" name="Google Shape;25;p3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alcançarmos a graça de um auxílio no momento oportuno. Cristo, nos dias de sua vida terrestre, dirigiu preces e súplicas, com forte clamor e lágrimas, àquele que era capaz de salvá-lo da morte. E foi atendido, por</a:t>
            </a:r>
            <a:endParaRPr dirty="0"/>
          </a:p>
        </p:txBody>
      </p:sp>
      <p:sp>
        <p:nvSpPr>
          <p:cNvPr id="25" name="Google Shape;25;p3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9072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causa de sua entrega a Deus.  Mesmo sendo Filho, aprendeu o que significa a obediência a Deus por aquilo que ele sofreu. Mas, na consumação de sua vida, </a:t>
            </a:r>
            <a:endParaRPr dirty="0"/>
          </a:p>
        </p:txBody>
      </p:sp>
      <p:sp>
        <p:nvSpPr>
          <p:cNvPr id="25" name="Google Shape;25;p3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1501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tornou-se causa de salvação eterna para todos os que lhe obedecem.</a:t>
            </a:r>
            <a:endParaRPr dirty="0"/>
          </a:p>
        </p:txBody>
      </p:sp>
      <p:sp>
        <p:nvSpPr>
          <p:cNvPr id="25" name="Google Shape;25;p3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7248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4455300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A3DCAB0-A39B-48A4-888B-E195E589D57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600" y="2444620"/>
            <a:ext cx="11816862" cy="3694924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Nós devemos gloriar-nos na Cruz de Nosso Senhor Jesus Cristo: nele está a salvação, vida e ressurreição!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D495FBF-1E57-7AC6-4A34-8D111DF94B5A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Aclamação ao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Evangelho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A3DCAB0-A39B-48A4-888B-E195E589D57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600" y="2444620"/>
            <a:ext cx="11816862" cy="3694924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Jesus Cristo se tornou obediente, obediente até a morte numa cruz. Pelo que o Senhor Deus o exaltou, e deu-lhe um nome muito acima de outro nome.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D495FBF-1E57-7AC6-4A34-8D111DF94B5A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Aclamação ao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Evangelho</a:t>
            </a:r>
          </a:p>
        </p:txBody>
      </p:sp>
    </p:spTree>
    <p:extLst>
      <p:ext uri="{BB962C8B-B14F-4D97-AF65-F5344CB8AC3E}">
        <p14:creationId xmlns:p14="http://schemas.microsoft.com/office/powerpoint/2010/main" val="62286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7154" y="2362199"/>
            <a:ext cx="11789142" cy="46540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PAIXÃO DE NOSSO SENHOR </a:t>
            </a:r>
            <a:b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</a:b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JESUS CRISTO SEGUNDO JOÃO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621812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>
          <a:extLst>
            <a:ext uri="{FF2B5EF4-FFF2-40B4-BE49-F238E27FC236}">
              <a16:creationId xmlns:a16="http://schemas.microsoft.com/office/drawing/2014/main" id="{18F05627-E601-A797-927F-360BAF3175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>
            <a:extLst>
              <a:ext uri="{FF2B5EF4-FFF2-40B4-BE49-F238E27FC236}">
                <a16:creationId xmlns:a16="http://schemas.microsoft.com/office/drawing/2014/main" id="{17ECC916-49A9-99DD-A5DF-95A570ABD30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7481" y="1874991"/>
            <a:ext cx="11588400" cy="59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8800" b="1" i="0" u="none" strike="noStrike" cap="none" baseline="300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C. </a:t>
            </a:r>
            <a:r>
              <a:rPr lang="pt-BR" sz="88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Ó Deus, pela paixão de nosso Senhor Jesus Cristo destruístes a morte que o primeiro pecado transmitiu a todo o gênero humano. Concedei que nos tornemos semelhantes ao vosso Filho e, assim</a:t>
            </a:r>
          </a:p>
        </p:txBody>
      </p:sp>
      <p:sp>
        <p:nvSpPr>
          <p:cNvPr id="19" name="Google Shape;19;p1">
            <a:extLst>
              <a:ext uri="{FF2B5EF4-FFF2-40B4-BE49-F238E27FC236}">
                <a16:creationId xmlns:a16="http://schemas.microsoft.com/office/drawing/2014/main" id="{4E3AFC35-ED94-D771-0CCC-43FFE823D8FB}"/>
              </a:ext>
            </a:extLst>
          </p:cNvPr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Oração</a:t>
            </a:r>
            <a:endParaRPr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0807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 EVANGELHO DE JESUS CRISTO SEGUNDO JOÃO -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Naquele tempo, 1Jesus saiu com os discípulos para o outro lado da torrente do </a:t>
            </a:r>
            <a:r>
              <a:rPr lang="pt-BR" sz="6000" b="1" dirty="0" err="1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Cedron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. Havia aí um jardim, onde ele entrou com os discípulos. 2Também Judas, o traidor, conhecia o lugar, porque Jesus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costumava reunir-se aí com os seus discípulos.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3Judas levou consigo um destacamento de soldados e alguns guardas dos sumos sacerdotes e fariseus, e chegaram ali com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8089374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lanternas, tochas e armas. 4Então Jesus, consciente de tudo o que ia acontecer, saiu ao encontro deles e disse: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“A quem procurais?”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5Responderam: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53739013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“A Jesus, o Nazareno”.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Ele disse: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“Sou eu”.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Judas, o traidor, estava junto com eles. 6Quando Jesus disse: “Sou eu”, eles recuaram e caíram por terra.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5031973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7De novo lhes perguntou: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“A quem procurais?”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Eles responderam: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“A Jesus, o Nazareno”.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8Jesus respondeu: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“Já vos disse que sou eu. Se é 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0527827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mim que procurais, então deixai que estes se retirem”.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 9Assim se realizava a palavra que Jesus tinha dito: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“Não perdi nenhum daqueles que me confiaste”.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7030136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10Simão Pedro, que trazia uma espada consigo, puxou dela e feriu o servo do sumo sacerdote, </a:t>
            </a:r>
            <a:r>
              <a:rPr lang="pt-BR" sz="6000" b="1" dirty="0" err="1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cortando-lhe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a orelha direita. O nome do servo era </a:t>
            </a:r>
            <a:r>
              <a:rPr lang="pt-BR" sz="6000" b="1" dirty="0" err="1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Malco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. 11Então Jesus disse a Pedro: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23930454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“Guarda a tua espada na bainha. Não vou beber o cálice que o Pai me deu?”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12Então, os soldados, o comandante e os guardas dos judeus prenderam Jesus e o amarraram.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8423758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13Conduziram-no primeiro a Anás, que era o sogro de Caifás, o Sumo Sacerdote naquele ano. 14Foi Caifás que deu aos judeus o conselho: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L3.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“É preferível que um só morra pelo povo”.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3805320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15Simão Pedro e um outro discípulo seguiam Jesus. Esse discípulo era conhecido do Sumo Sacerdote e entrou com Jesus no pátio do Sumo Sacerdote. 16Pedro ficou fora, perto da porta. Então 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649972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>
          <a:extLst>
            <a:ext uri="{FF2B5EF4-FFF2-40B4-BE49-F238E27FC236}">
              <a16:creationId xmlns:a16="http://schemas.microsoft.com/office/drawing/2014/main" id="{B0264281-71F2-0208-3F6F-828FC71AE5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>
            <a:extLst>
              <a:ext uri="{FF2B5EF4-FFF2-40B4-BE49-F238E27FC236}">
                <a16:creationId xmlns:a16="http://schemas.microsoft.com/office/drawing/2014/main" id="{0756E4CB-E709-5B5A-03E2-17260C26FF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7481" y="1874991"/>
            <a:ext cx="11588400" cy="59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88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como trouxemos pela natureza a imagem do homem terrestre, possamos manter pela graça a imagem do homem celeste. Por Cristo, nosso Senhor.</a:t>
            </a:r>
          </a:p>
        </p:txBody>
      </p:sp>
      <p:sp>
        <p:nvSpPr>
          <p:cNvPr id="19" name="Google Shape;19;p1">
            <a:extLst>
              <a:ext uri="{FF2B5EF4-FFF2-40B4-BE49-F238E27FC236}">
                <a16:creationId xmlns:a16="http://schemas.microsoft.com/office/drawing/2014/main" id="{CC051935-15D4-9FEF-764A-683BB3A59EC4}"/>
              </a:ext>
            </a:extLst>
          </p:cNvPr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Oração</a:t>
            </a:r>
            <a:endParaRPr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27816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outro discípulo, que era conhecido do Sumo Sacerdote, saiu, conversou com a encarregada da porta e levou Pedro para dentro. 17A criada que guardava a porta disse a Pedro: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7800412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“Não pertences também tu aos discípulos desse homem?” Ele respondeu: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L3.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“Não”.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18Os empregados e os guardas fizeram uma fogueira e estavam se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12926658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aquecendo, pois fazia frio. Pedro ficou com eles, aquecendo-se. 19Entretanto, o Sumo Sacerdote interrogou Jesus a respeito de seus discípulos e de seu ensinamento. 20Jesus lhe respondeu: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41931132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“Eu falei às claras ao mundo. Ensinei sempre na sinagoga e no Templo, onde todos os judeus se reúnem. Nada falei às escondidas. 21Por que me interrogas? Pergunta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23669927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aos que ouviram o que falei; eles sabem o que eu disse”.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22Quando Jesus falou isso, um dos guardas que ali estava deu-lhe uma bofetada, dizendo: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57389526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L3.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“É assim que respondes ao Sumo sacerdote?”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23Respondeu-lhe Jesus: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“Se respondi mal, mostra em quê; mas se falei bem, por que me bates?”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97733399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24Então, Anás enviou Jesus amarrado para Caifás, o Sumo Sacerdote. 25Simão Pedro continuava lá, em pé, aquecendo-se. Disseram-lhe: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06917438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L3.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“Não és tu, também, um dos discípulos dele?”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Pedro negou: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L3.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“Não!”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26Então um dos empregados do Sumo Sacerdote, parente daquele 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1757274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quem Pedro tinha cortado a orelha disse: “Será que não te vi no jardim com ele?”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27Novamente Pedro negou. E na mesma hora, o galo cantou.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28De Caifás, levaram Jesus ao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1957363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palácio do governador. Era de manhã cedo. Eles mesmos não entraram no palácio, para não ficarem impuros e poderem comer a páscoa. 29Então Pilatos saiu ao encontro deles e disse: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316259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>
          <a:extLst>
            <a:ext uri="{FF2B5EF4-FFF2-40B4-BE49-F238E27FC236}">
              <a16:creationId xmlns:a16="http://schemas.microsoft.com/office/drawing/2014/main" id="{36B607B1-7DD5-BECE-A96F-101977DAAC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>
            <a:extLst>
              <a:ext uri="{FF2B5EF4-FFF2-40B4-BE49-F238E27FC236}">
                <a16:creationId xmlns:a16="http://schemas.microsoft.com/office/drawing/2014/main" id="{57F28DB5-07DA-6F5F-B70F-383D04E3DCA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7481" y="3289299"/>
            <a:ext cx="11588400" cy="4537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8800" b="1" i="0" u="none" strike="noStrike" cap="none" baseline="300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T. </a:t>
            </a:r>
            <a:r>
              <a:rPr lang="pt-BR" sz="88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Amém!</a:t>
            </a:r>
          </a:p>
        </p:txBody>
      </p:sp>
      <p:sp>
        <p:nvSpPr>
          <p:cNvPr id="19" name="Google Shape;19;p1">
            <a:extLst>
              <a:ext uri="{FF2B5EF4-FFF2-40B4-BE49-F238E27FC236}">
                <a16:creationId xmlns:a16="http://schemas.microsoft.com/office/drawing/2014/main" id="{80596BFC-B716-0842-A75B-D988A500FA69}"/>
              </a:ext>
            </a:extLst>
          </p:cNvPr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Oração</a:t>
            </a:r>
            <a:endParaRPr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17988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L3.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“Que acusação apresentais contra ele?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30Eles responderam: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“Se não fosse malfeitor, não o teríamos entregue a ti! “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31Pilatos disse: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28936524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L3.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“Tornai-o vós mesmos e julgai-o de acordo com a vossa lei”.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Os judeus lhe responderam: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“Não podemos condenar ninguém à morte”.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32Assim se realizava o que Jesus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48537482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tinha dito, significando de que morte havia de morrer. 33Então Pilatos entrou de novo no palácio, e perguntou-lhe: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L3.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“Tu és o rei dos judeus?”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34Jesus respondeu: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12097782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“Estás dizendo isto por ti mesmo ou outros te disseram isto de mim?”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35Pilatos falou: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L3.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“Por acaso, sou judeu? O teu povo e os sumos sacerdotes te entregaram a mim. Que fizeste?”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80563425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36Jesus respondeu: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“O meu reino não é deste mundo. Se o meu reino fosse deste mundo, os meus guardas lutariam para que eu não fosse entregue aos judeus. Mas o meu reino não é daqui“.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01419170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37Pilatos disse a Jesus: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L3.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“Então, tu és rei?”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Jesus respondeu: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“Tu o dizes: eu sou rei. Eu nasci e vim ao mundo para isto: para dar testemunho da verdade. Todo aquele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36233982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que é da verdade escuta a minha voz”.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38Pilatos disse a Jesus: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L3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“O que é a verdade?”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Ao dizer isso, Pilatos saiu ao encontro dos judeus, e disse-lhes: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32036293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L3.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“Eu não encontro nenhuma culpa nele. 39Mas existe entre vós um costume, que pela Páscoa eu vos solte um preso. Quereis que vos solte o rei dos Judeus?”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00898038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40Então, começaram a gritar de novo: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“Este não, mas Barrabás!”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Barrabás era um bandido. 19,1Então Pilatos mandou flagelar Jesus. 2Os soldados teceram uma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5776270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coroa de espinhos e colocaram-se na cabeça de Jesus. Vestiram-no com um manto vermelho, 3aproximavam-se dele e diziam: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“Viva o rei dos judeus!”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 E davam-lhe bofetadas.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87153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OS ATOS DOS APÓSTOLOS&#10;       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B29782E-DFC1-4B5F-BD03-4DCEE5CEBF8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00" y="1541160"/>
            <a:ext cx="12189600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dirty="0">
              <a:solidFill>
                <a:schemeClr val="bg1"/>
              </a:solidFill>
              <a:latin typeface="Arial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0000"/>
                </a:solidFill>
                <a:latin typeface="+mn-lt"/>
              </a:rPr>
              <a:t>I LEITURA - </a:t>
            </a:r>
            <a:r>
              <a:rPr lang="pt-BR" sz="6000" dirty="0" err="1">
                <a:solidFill>
                  <a:srgbClr val="FF0000"/>
                </a:solidFill>
                <a:latin typeface="+mn-lt"/>
              </a:rPr>
              <a:t>Is</a:t>
            </a:r>
            <a:r>
              <a:rPr lang="pt-BR" sz="6000" dirty="0">
                <a:solidFill>
                  <a:srgbClr val="FF0000"/>
                </a:solidFill>
                <a:latin typeface="+mn-lt"/>
              </a:rPr>
              <a:t> 52,13-53,12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LEITURA DO LIVRO DO </a:t>
            </a:r>
            <a:br>
              <a:rPr lang="pt-BR" sz="6000" b="1" dirty="0">
                <a:solidFill>
                  <a:schemeClr val="bg1"/>
                </a:solidFill>
                <a:latin typeface="+mn-lt"/>
              </a:rPr>
            </a:br>
            <a:r>
              <a:rPr lang="pt-BR" sz="6000" b="1" dirty="0">
                <a:solidFill>
                  <a:schemeClr val="bg1"/>
                </a:solidFill>
                <a:latin typeface="+mn-lt"/>
              </a:rPr>
              <a:t>PROFETA ISAÍAS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6E2CBDD-26BA-26D9-E3DA-FBBF342499C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4Pilatos saiu de novo e disse aos judeus: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L3.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“Olhai, eu o trago aqui fora, diante de vós, para que saibais que não encontro nele crime algum”.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84222870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5Então Jesus veio para fora, trazendo a coroa de espinhos e o manto vermelho. Pilatos disse-lhes: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L3.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“Eis o homem!”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6Quando viram Jesus, os sumos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9656637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sacerdotes e os guardas começaram a gritar: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“Crucifica-o! Crucifica-o!”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Pilatos respondeu: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L3.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“Levai-o vós mesmos para 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59869129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crucificar, pois eu não encontro nele crime algum”.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7Os judeus responderam: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“Nós temos uma Lei, e, segundo esta lei, ele deve morrer, porque se fez Filho de Deus”.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64220790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8Ao ouvir estas palavras, Pilatos ficou com mais medo ainda. 9Entrou outra vez no palácio e perguntou a Jesus: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L3.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“De onde és tu?”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38005541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Jesus ficou calado. 10Então Pilatos disse: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L3.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“Não me respondes? Não sabes que tenho autoridade para ter soltar e autoridade para te crucificar?”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11Jesus respondeu: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48541404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“Tu não terias autoridade alguma sobre mim, se ela não te fosse dada do alto. Quem me entregou a ti, portanto, tem culpa maior”.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12Por causa disso, Pilatos procurava soltar Jesus.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66178038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Mas os judeus gritavam: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“Se soltas este homem, não és amigo de César. Todo aquele que se faz rei, declara-se contra César”.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13Ouvindo essas palavras, Pilatos levou Jesus para fora e sentou-se no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8189458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tribunal, no lugar chamado “Pavimento”, em hebraico </a:t>
            </a:r>
            <a:r>
              <a:rPr lang="pt-BR" sz="6000" b="1" dirty="0" err="1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Gábata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”. 14Era o dia da preparação da Páscoa, por volta do meio-dia. Pilatos disse aos judeus: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L3.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“Eis o vosso rei!”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62717133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15Eles, porém, gritavam: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“Fora! Fora! Crucifica-o!”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Pilatos disse: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L3.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“Hei de crucificar o vosso rei?”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Os sumos sacerdotes responderam: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680422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2">
            <a:extLst>
              <a:ext uri="{FF2B5EF4-FFF2-40B4-BE49-F238E27FC236}">
                <a16:creationId xmlns:a16="http://schemas.microsoft.com/office/drawing/2014/main" id="{FC088E26-8FB1-41E4-9695-5830B03CCB3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4502" y="1904869"/>
            <a:ext cx="11834446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13Ei-lo, o meu Servo será bem-sucedido; sua ascensão será ao mais alto grau. 14Assim como muitos ficaram pasmados ao vê-lo — tão desfigurado ele estava que não parecia ser um homem ou ter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B7BE502-81C8-6847-E8DA-3772F5CFEFE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“Não temos outro rei senão César”.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16Então Pilatos entregou Jesus para ser crucificado, e eles o levaram.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17Jesus tomou a cruz sobre si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59443045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saiu para o lugar chamado “Calvário”, em hebraico “Gólgota”. 18Ali o crucificaram, com outros dois: um de cada lado, e Jesus no meio.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19Pilatos mandou ainda escrever um letreiro e colocá-lo na cruz; nele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79685393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estava escrito: “Jesus Nazareno, o Rei dos Judeus”. 20Muitos judeus puderam ver o letreiro, porque o lugar em que Jesus foi crucificado ficava perto da cidade.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03154520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letreiro estava escrito em hebraico, latim e grego.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21Então os sumos sacerdotes disseram a Pilatos: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“Não escrevas ‘O Rei dos Judeus’, mas sim o que ele disse: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84154532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‘Eu sou o rei dos Judeus’”.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22Pilatos respondeu: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L3.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“O que escrevi, está escrito”.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23Depois que crucificaram Jesus, os soldados repartiram a sua roupa em quatro partes, uma parte para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02554023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cada soldado. Quanto à túnica, esta era tecida sem costura, em peça única de alto abaixo. 24Disseram então entre si: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“Não vamos dividir a túnica. Tiremos a sorte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47813469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para ver de quem será”.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Assim se cumpria a Escritura que diz: “Repartiram entre si as minhas vestes e lançaram sorte sobre a minha túnica”. Assim procederam os soldados.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60942310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25Perto da cruz de Jesus, estavam de pé a sua mãe, a irmã da sua mãe, Maria de </a:t>
            </a:r>
            <a:r>
              <a:rPr lang="pt-BR" sz="6000" b="1" dirty="0" err="1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Cléofas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, e Maria Madalena. 26Jesus, ao ver sua mãe e, ao lado dela, o discípulo que ele amava, disse à mãe: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79599846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“Mulher, este é o teu filho”.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27Depois disse ao discípulo: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“Esta é a tua mãe”.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Daquela hora em diante, o discípulo a acolheu consigo. 28Depois disso, Jesus, sabendo que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89246292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tudo estava consumado, e para que a Escritura se cumprisse até o fim, disse: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“Tenho sede”.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29Havia ali uma jarra cheia de vinagre. Amarraram numa vara uma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940262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aspecto humano —, 15do mesmo modo ele espalhará sua fama entre os povos. Diante dele os reis se manterão em silêncio, vendo algo que nunca lhes foi narrado e conhecendo coisas que jamais ouviram.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esponja embebida de vinagre e levaram-na à boca de Jesus. 30Ele tomou e disse: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“Tudo está consumado”.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E, inclinando a cabeça, entregou o espírito.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71178914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Aqui todos se ajoelham e faz-se silêncio.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31Era o dia da preparação para a Páscoa. Os judeus queriam evitar que os corpos ficassem na cruz durante o sábado, porque aquele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72592388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sábado era dia de festa solene. Então pediram a Pilatos que mandasse quebrar as pernas aos crucificados e os tirasse da cruz.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32Os soldados foram e quebraram as pernas de um e depois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97074944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do outro que foram crucificados com Jesus. 33Ao se aproximarem de Jesus, e vendo que já estava morto, não lhe quebraram as pernas; 34mas um soldado abriu-lhe o lado com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62938249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uma lança, e logo saiu sangue e água.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35Aquele que viu, dá testemunho e seu testemunho é verdadeiro; e ele sabe que fala a verdade, para que vós também acrediteis.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41247181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36Isso aconteceu para que se cumprisse a Escritura, que diz: “Não quebrarão nenhum dos seus ossos”. 37E outra escritura ainda diz: “Olharão para aquele que transpassaram”.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77350382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L1.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38Depois disso, José de Arimatéia, que era discípulo de Jesus – mas às escondidas, por medo dos judeus – pediu a Pilatos para tirar o corpo de Jesus. Pilatos consentiu.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313079604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Então José veio tirar o corpo de Jesus. 39Chegou também Nicodemos, o mesmo que antes tinha ido a Jesus de noite. Trouxe uns trinta quilos de perfume feito de mirra e aloés.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199624379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40Então tomaram o corpo de Jesus e envolveram-no, com os aromas, em faixas de linho, como os judeus costumam sepultar.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L2.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41No lugar onde Jesus foi crucificado, havia um jardim e, no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88818741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jardim, um túmulo novo, onde ainda ninguém tinha sido sepultado. 42Por causa da preparação da Páscoa, e como o túmulo estava perto, foi ali que colocaram Jesus.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 ou </a:t>
            </a:r>
            <a:r>
              <a:rPr lang="pt-BR" sz="6000" b="1" dirty="0" err="1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Diac</a:t>
            </a: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.: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da Salvação.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52118991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56.XML" val="1257959444"/>
  <p:tag name="PPT/SLIDES/SLIDE1.XML" val="60303939"/>
  <p:tag name="PPT/SLIDES/SLIDE2.XML" val="4230717621"/>
  <p:tag name="PPT/SLIDES/SLIDE3.XML" val="3064636745"/>
  <p:tag name="PPT/SLIDES/SLIDE4.XML" val="4113107665"/>
  <p:tag name="PPT/SLIDES/SLIDE5.XML" val="2556830829"/>
  <p:tag name="PPT/SLIDES/SLIDE6.XML" val="1705866736"/>
  <p:tag name="PPT/SLIDES/SLIDE7.XML" val="1910031757"/>
  <p:tag name="PPT/SLIDES/SLIDE8.XML" val="1237939777"/>
  <p:tag name="PPT/SLIDES/SLIDE9.XML" val="1574142160"/>
  <p:tag name="PPT/SLIDES/SLIDE10.XML" val="3322747927"/>
  <p:tag name="PPT/SLIDES/SLIDE11.XML" val="2969032233"/>
  <p:tag name="PPT/SLIDES/SLIDE12.XML" val="2670887340"/>
  <p:tag name="PPT/SLIDES/SLIDE13.XML" val="3694343939"/>
  <p:tag name="PPT/SLIDES/SLIDE14.XML" val="2380044897"/>
  <p:tag name="PPT/SLIDES/SLIDE15.XML" val="3651993440"/>
  <p:tag name="PPT/SLIDES/SLIDE16.XML" val="3675499124"/>
  <p:tag name="PPT/SLIDES/SLIDE17.XML" val="3070080621"/>
  <p:tag name="PPT/SLIDES/SLIDE18.XML" val="2700015371"/>
  <p:tag name="PPT/SLIDES/SLIDE19.XML" val="1924208611"/>
  <p:tag name="PPT/SLIDES/SLIDE20.XML" val="3925390688"/>
  <p:tag name="PPT/SLIDES/SLIDE21.XML" val="100232371"/>
  <p:tag name="PPT/SLIDES/SLIDE22.XML" val="2880918896"/>
  <p:tag name="PPT/SLIDES/SLIDE23.XML" val="1472385688"/>
  <p:tag name="PPT/SLIDES/SLIDE24.XML" val="1798557157"/>
  <p:tag name="PPT/SLIDES/SLIDE25.XML" val="921713726"/>
  <p:tag name="PPT/SLIDES/SLIDE26.XML" val="3266166827"/>
  <p:tag name="PPT/SLIDES/SLIDE27.XML" val="3545778919"/>
  <p:tag name="PPT/SLIDES/SLIDE28.XML" val="4204050277"/>
  <p:tag name="PPT/SLIDES/SLIDE29.XML" val="3097100435"/>
  <p:tag name="PPT/SLIDES/SLIDE30.XML" val="2942897947"/>
  <p:tag name="PPT/SLIDES/SLIDE31.XML" val="99262265"/>
  <p:tag name="PPT/SLIDES/SLIDE32.XML" val="1119572354"/>
  <p:tag name="PPT/SLIDES/SLIDE33.XML" val="3128637242"/>
  <p:tag name="PPT/SLIDES/SLIDE34.XML" val="3322611898"/>
  <p:tag name="PPT/SLIDES/SLIDE35.XML" val="2747119484"/>
  <p:tag name="PPT/SLIDES/SLIDE36.XML" val="602792371"/>
  <p:tag name="PPT/SLIDES/SLIDE37.XML" val="3560563171"/>
  <p:tag name="PPT/SLIDES/SLIDE38.XML" val="1459905972"/>
  <p:tag name="PPT/SLIDES/SLIDE39.XML" val="220837252"/>
  <p:tag name="PPT/SLIDES/SLIDE40.XML" val="2489660088"/>
  <p:tag name="PPT/SLIDES/SLIDE41.XML" val="1082116365"/>
  <p:tag name="PPT/SLIDES/SLIDE42.XML" val="170187745"/>
  <p:tag name="PPT/SLIDES/SLIDE43.XML" val="414908355"/>
  <p:tag name="PPT/SLIDES/SLIDE44.XML" val="2107746614"/>
  <p:tag name="PPT/SLIDES/SLIDE45.XML" val="3000271153"/>
  <p:tag name="PPT/SLIDES/SLIDE46.XML" val="3542397127"/>
  <p:tag name="PPT/SLIDES/SLIDE47.XML" val="1815084308"/>
  <p:tag name="PPT/SLIDES/SLIDE48.XML" val="2625210225"/>
  <p:tag name="PPT/SLIDES/SLIDE49.XML" val="621919212"/>
  <p:tag name="PPT/SLIDES/SLIDE50.XML" val="435638300"/>
  <p:tag name="PPT/SLIDES/SLIDE51.XML" val="2884762316"/>
  <p:tag name="PPT/SLIDES/SLIDE52.XML" val="3244954387"/>
  <p:tag name="PPT/SLIDES/SLIDE53.XML" val="1251002794"/>
  <p:tag name="PPT/SLIDES/SLIDE54.XML" val="1547233358"/>
  <p:tag name="PPT/SLIDES/SLIDE55.XML" val="4066294785"/>
  <p:tag name="PPT/SLIDES/SLIDE57.XML" val="2962248476"/>
  <p:tag name="PPT/SLIDES/SLIDE58.XML" val="1104965684"/>
  <p:tag name="PPT/SLIDES/SLIDE59.XML" val="528878545"/>
  <p:tag name="PPT/SLIDES/SLIDE60.XML" val="1654392324"/>
  <p:tag name="PPT/SLIDES/SLIDE61.XML" val="1897934114"/>
  <p:tag name="PPT/SLIDES/SLIDE62.XML" val="3900848009"/>
  <p:tag name="PPT/SLIDES/SLIDE63.XML" val="4157699372"/>
  <p:tag name="PPT/SLIDES/SLIDE64.XML" val="2760017441"/>
  <p:tag name="PPT/SLIDES/SLIDE65.XML" val="40797473"/>
  <p:tag name="PPT/SLIDES/SLIDE66.XML" val="1292635284"/>
  <p:tag name="PPT/SLIDES/SLIDE67.XML" val="1791559290"/>
  <p:tag name="PPT/SLIDES/SLIDE68.XML" val="1485702349"/>
  <p:tag name="PPT/SLIDES/SLIDE69.XML" val="3458237366"/>
  <p:tag name="PPT/SLIDES/SLIDE70.XML" val="343019950"/>
  <p:tag name="PPT/SLIDES/SLIDE71.XML" val="4290544178"/>
  <p:tag name="PPT/SLIDES/SLIDE72.XML" val="3931743257"/>
  <p:tag name="PPT/SLIDES/SLIDE73.XML" val="4069597561"/>
  <p:tag name="PPT/SLIDES/SLIDE74.XML" val="4086163046"/>
  <p:tag name="PPT/SLIDES/SLIDE75.XML" val="1410251893"/>
  <p:tag name="PPT/SLIDES/SLIDE76.XML" val="571416640"/>
  <p:tag name="PPT/SLIDES/SLIDE77.XML" val="1632643005"/>
  <p:tag name="PPT/SLIDES/SLIDE78.XML" val="3061101053"/>
  <p:tag name="PPT/SLIDES/SLIDE79.XML" val="594119283"/>
  <p:tag name="PPT/SLIDES/SLIDE80.XML" val="3304707985"/>
  <p:tag name="PPT/SLIDES/SLIDE81.XML" val="1213893469"/>
  <p:tag name="PPT/SLIDES/SLIDE82.XML" val="1240301683"/>
  <p:tag name="PPT/SLIDES/SLIDE83.XML" val="2443907960"/>
  <p:tag name="PPT/SLIDES/SLIDE84.XML" val="2216164064"/>
  <p:tag name="PPT/SLIDES/SLIDE85.XML" val="966965916"/>
  <p:tag name="PPT/SLIDES/SLIDE86.XML" val="3534857551"/>
  <p:tag name="PPT/SLIDES/SLIDE87.XML" val="704379753"/>
  <p:tag name="PPT/SLIDES/SLIDE88.XML" val="3420951277"/>
  <p:tag name="PPT/SLIDES/SLIDE89.XML" val="76891139"/>
  <p:tag name="PPT/SLIDES/SLIDE90.XML" val="3188183061"/>
  <p:tag name="PPT/SLIDES/SLIDE91.XML" val="59081415"/>
  <p:tag name="PPT/SLIDES/SLIDE92.XML" val="644945974"/>
  <p:tag name="PPT/SLIDES/SLIDE93.XML" val="4173260948"/>
  <p:tag name="PPT/SLIDES/SLIDE94.XML" val="199009454"/>
  <p:tag name="PPT/SLIDES/SLIDE95.XML" val="3129415030"/>
  <p:tag name="PPT/SLIDES/SLIDE96.XML" val="2938019016"/>
  <p:tag name="PPT/SLIDES/SLIDE97.XML" val="2613319988"/>
  <p:tag name="PPT/SLIDES/SLIDE98.XML" val="3570495141"/>
  <p:tag name="PPT/SLIDES/SLIDE99.XML" val="1411200849"/>
  <p:tag name="PPT/SLIDES/SLIDE100.XML" val="739016956"/>
  <p:tag name="PPT/SLIDES/SLIDE101.XML" val="3017451477"/>
  <p:tag name="PPT/SLIDES/SLIDE102.XML" val="548747440"/>
  <p:tag name="PPT/SLIDES/SLIDE103.XML" val="2751064994"/>
  <p:tag name="PPT/SLIDES/SLIDE104.XML" val="3786431193"/>
  <p:tag name="PPT/SLIDES/SLIDE105.XML" val="1863565928"/>
  <p:tag name="PPT/SLIDES/SLIDE106.XML" val="607463412"/>
  <p:tag name="PPT/SLIDES/SLIDE107.XML" val="677682527"/>
  <p:tag name="PPT/SLIDES/SLIDE108.XML" val="3410368404"/>
  <p:tag name="PPT/SLIDES/SLIDE109.XML" val="2910402157"/>
  <p:tag name="PPT/SLIDES/SLIDE110.XML" val="481044048"/>
  <p:tag name="PPT/SLIDES/SLIDE111.XML" val="946750403"/>
  <p:tag name="PPT/SLIDES/SLIDE112.XML" val="2558307127"/>
  <p:tag name="PPT/SLIDES/SLIDE113.XML" val="4200239790"/>
  <p:tag name="PPT/SLIDES/SLIDE114.XML" val="3137453676"/>
  <p:tag name="PPT/SLIDES/SLIDE115.XML" val="2862578011"/>
  <p:tag name="PPT/SLIDES/SLIDE116.XML" val="4181732054"/>
  <p:tag name="PPT/SLIDES/SLIDE117.XML" val="3876127285"/>
  <p:tag name="PPT/SLIDES/SLIDE118.XML" val="387023430"/>
  <p:tag name="PPT/SLIDES/SLIDE119.XML" val="4021668929"/>
  <p:tag name="PPT/SLIDES/SLIDE120.XML" val="2890490764"/>
  <p:tag name="PPT/SLIDES/SLIDE121.XML" val="1847645336"/>
  <p:tag name="PPT/SLIDES/SLIDE122.XML" val="3410282027"/>
  <p:tag name="PPT/SLIDES/SLIDE123.XML" val="2644193220"/>
  <p:tag name="PPT/SLIDES/SLIDE124.XML" val="2507819088"/>
  <p:tag name="PPT/SLIDES/SLIDE125.XML" val="3179093132"/>
  <p:tag name="PPT/SLIDES/SLIDE126.XML" val="3409178224"/>
  <p:tag name="PPT/SLIDES/SLIDE127.XML" val="2007393459"/>
  <p:tag name="PPT/SLIDES/SLIDE128.XML" val="591039180"/>
  <p:tag name="PPT/SLIDES/SLIDE129.XML" val="1383383944"/>
  <p:tag name="PPT/SLIDES/SLIDE130.XML" val="1060065150"/>
  <p:tag name="PPT/SLIDES/SLIDE131.XML" val="1175308303"/>
  <p:tag name="PPT/SLIDES/SLIDE132.XML" val="635112318"/>
  <p:tag name="PPT/SLIDES/SLIDE133.XML" val="2491839287"/>
  <p:tag name="PPT/SLIDES/SLIDE134.XML" val="718881255"/>
  <p:tag name="PPT/SLIDES/SLIDE135.XML" val="1178247943"/>
  <p:tag name="PPT/SLIDES/SLIDE136.XML" val="2520702888"/>
  <p:tag name="PPT/SLIDES/SLIDE137.XML" val="426988546"/>
  <p:tag name="PPT/SLIDES/SLIDE138.XML" val="2129743628"/>
  <p:tag name="PPT/SLIDES/SLIDE139.XML" val="521742655"/>
  <p:tag name="PPT/SLIDES/SLIDE140.XML" val="378949811"/>
  <p:tag name="PPT/SLIDES/SLIDE141.XML" val="3554338300"/>
  <p:tag name="PPT/SLIDES/SLIDE142.XML" val="3299015834"/>
  <p:tag name="PPT/SLIDES/SLIDE143.XML" val="2937002"/>
  <p:tag name="PPT/SLIDES/SLIDE144.XML" val="3782727425"/>
  <p:tag name="PPT/SLIDES/SLIDE145.XML" val="1580928654"/>
  <p:tag name="PPT/SLIDES/SLIDE146.XML" val="2672268275"/>
  <p:tag name="PPT/SLIDES/SLIDE147.XML" val="2082987807"/>
  <p:tag name="PPT/SLIDES/SLIDE148.XML" val="690072193"/>
  <p:tag name="PPT/SLIDES/SLIDE149.XML" val="3710930599"/>
  <p:tag name="PPT/SLIDES/SLIDE150.XML" val="3559399103"/>
  <p:tag name="PPT/SLIDES/SLIDE151.XML" val="2712938156"/>
  <p:tag name="PPT/SLIDES/SLIDE152.XML" val="2751395289"/>
  <p:tag name="PPT/SLIDES/SLIDE153.XML" val="662345041"/>
  <p:tag name="PPT/SLIDES/SLIDE154.XML" val="539104128"/>
  <p:tag name="PPT/SLIDES/SLIDE155.XML" val="3341756493"/>
  <p:tag name="PPT/SLIDES/SLIDE156.XML" val="1991428736"/>
  <p:tag name="PPT/SLIDES/SLIDE157.XML" val="3817306275"/>
  <p:tag name="PPT/SLIDES/SLIDE158.XML" val="1783675174"/>
  <p:tag name="PPT/SLIDES/SLIDE159.XML" val="2643817532"/>
  <p:tag name="PPT/SLIDES/SLIDE160.XML" val="2092955276"/>
  <p:tag name="PPT/SLIDES/SLIDE161.XML" val="3202445071"/>
  <p:tag name="PPT/SLIDES/SLIDE162.XML" val="3577079283"/>
  <p:tag name="PPT/NOTESSLIDES/NOTESSLIDE92.XML" val="2525972390"/>
  <p:tag name="PPT/NOTESSLIDES/NOTESSLIDE93.XML" val="1101043730"/>
  <p:tag name="PPT/NOTESSLIDES/NOTESSLIDE94.XML" val="87571964"/>
  <p:tag name="PPT/NOTESSLIDES/NOTESSLIDE95.XML" val="2877350910"/>
  <p:tag name="PPT/NOTESSLIDES/NOTESSLIDE96.XML" val="671740309"/>
  <p:tag name="PPT/NOTESSLIDES/NOTESSLIDE97.XML" val="68219898"/>
  <p:tag name="PPT/NOTESSLIDES/NOTESSLIDE98.XML" val="127711661"/>
  <p:tag name="PPT/NOTESSLIDES/NOTESSLIDE99.XML" val="2837937539"/>
  <p:tag name="PPT/NOTESSLIDES/NOTESSLIDE100.XML" val="2124544243"/>
  <p:tag name="PPT/NOTESSLIDES/NOTESSLIDE101.XML" val="4041399005"/>
  <p:tag name="PPT/NOTESSLIDES/NOTESSLIDE102.XML" val="1083902407"/>
  <p:tag name="PPT/NOTESSLIDES/NOTESSLIDE103.XML" val="3788298845"/>
  <p:tag name="PPT/NOTESSLIDES/NOTESSLIDE104.XML" val="161093377"/>
  <p:tag name="PPT/NOTESSLIDES/NOTESSLIDE105.XML" val="1128571817"/>
  <p:tag name="PPT/NOTESSLIDES/NOTESSLIDE106.XML" val="3252746423"/>
  <p:tag name="PPT/NOTESSLIDES/NOTESSLIDE107.XML" val="585005968"/>
  <p:tag name="PPT/NOTESSLIDES/NOTESSLIDE108.XML" val="1656908700"/>
  <p:tag name="PPT/NOTESSLIDES/NOTESSLIDE109.XML" val="2547980283"/>
  <p:tag name="PPT/NOTESSLIDES/NOTESSLIDE110.XML" val="1125458315"/>
  <p:tag name="PPT/NOTESSLIDES/NOTESSLIDE111.XML" val="3026964591"/>
  <p:tag name="PPT/NOTESSLIDES/NOTESSLIDE112.XML" val="2601744752"/>
  <p:tag name="PPT/NOTESSLIDES/NOTESSLIDE113.XML" val="2708652787"/>
  <p:tag name="PPT/NOTESSLIDES/NOTESSLIDE114.XML" val="2722236339"/>
  <p:tag name="PPT/NOTESSLIDES/NOTESSLIDE115.XML" val="4030156034"/>
  <p:tag name="PPT/NOTESSLIDES/NOTESSLIDE116.XML" val="1774146195"/>
  <p:tag name="PPT/NOTESSLIDES/NOTESSLIDE117.XML" val="2884005354"/>
  <p:tag name="PPT/NOTESSLIDES/NOTESSLIDE118.XML" val="3103435915"/>
  <p:tag name="PPT/NOTESSLIDES/NOTESSLIDE119.XML" val="910742777"/>
  <p:tag name="PPT/NOTESSLIDES/NOTESSLIDE120.XML" val="2748498440"/>
  <p:tag name="PPT/NOTESSLIDES/NOTESSLIDE121.XML" val="4145727723"/>
  <p:tag name="PPT/NOTESSLIDES/NOTESSLIDE122.XML" val="2732543330"/>
  <p:tag name="PPT/NOTESSLIDES/NOTESSLIDE123.XML" val="1572997585"/>
  <p:tag name="PPT/NOTESSLIDES/NOTESSLIDE124.XML" val="3665104421"/>
  <p:tag name="PPT/NOTESSLIDES/NOTESSLIDE125.XML" val="3665813103"/>
  <p:tag name="PPT/NOTESSLIDES/NOTESSLIDE126.XML" val="1939351073"/>
  <p:tag name="PPT/NOTESSLIDES/NOTESSLIDE127.XML" val="2229027874"/>
  <p:tag name="PPT/NOTESSLIDES/NOTESSLIDE128.XML" val="3128208998"/>
  <p:tag name="PPT/NOTESSLIDES/NOTESSLIDE129.XML" val="3763018258"/>
  <p:tag name="PPT/NOTESSLIDES/NOTESSLIDE130.XML" val="875352215"/>
  <p:tag name="PPT/NOTESSLIDES/NOTESSLIDE131.XML" val="2618758790"/>
  <p:tag name="PPT/NOTESSLIDES/NOTESSLIDE132.XML" val="3333979130"/>
  <p:tag name="PPT/NOTESSLIDES/NOTESSLIDE133.XML" val="991701429"/>
  <p:tag name="PPT/NOTESSLIDES/NOTESSLIDE134.XML" val="3333915870"/>
  <p:tag name="PPT/NOTESSLIDES/NOTESSLIDE135.XML" val="3286374788"/>
  <p:tag name="PPT/NOTESSLIDES/NOTESSLIDE136.XML" val="2099067373"/>
  <p:tag name="PPT/NOTESSLIDES/NOTESSLIDE137.XML" val="1175677502"/>
  <p:tag name="PPT/NOTESSLIDES/NOTESSLIDE138.XML" val="3131860712"/>
  <p:tag name="PPT/NOTESSLIDES/NOTESSLIDE139.XML" val="2330973925"/>
  <p:tag name="PPT/NOTESSLIDES/NOTESSLIDE140.XML" val="725884471"/>
  <p:tag name="PPT/NOTESSLIDES/NOTESSLIDE141.XML" val="1043592274"/>
  <p:tag name="PPT/NOTESSLIDES/NOTESSLIDE142.XML" val="4004146058"/>
  <p:tag name="PPT/NOTESSLIDES/NOTESSLIDE143.XML" val="2589028310"/>
  <p:tag name="PPT/NOTESSLIDES/NOTESSLIDE144.XML" val="1102083401"/>
  <p:tag name="PPT/NOTESSLIDES/NOTESSLIDE145.XML" val="37074800"/>
  <p:tag name="PPT/NOTESSLIDES/NOTESSLIDE146.XML" val="2141018530"/>
  <p:tag name="PPT/NOTESSLIDES/NOTESSLIDE147.XML" val="1288469394"/>
  <p:tag name="PPT/NOTESSLIDES/NOTESSLIDE148.XML" val="3689368420"/>
  <p:tag name="PPT/NOTESSLIDES/NOTESSLIDE149.XML" val="3106238036"/>
  <p:tag name="PPT/NOTESSLIDES/NOTESSLIDE150.XML" val="1769731750"/>
  <p:tag name="PPT/NOTESSLIDES/NOTESSLIDE151.XML" val="45797954"/>
  <p:tag name="PPT/NOTESSLIDES/NOTESSLIDE152.XML" val="4119483979"/>
  <p:tag name="PPT/NOTESSLIDES/NOTESSLIDE153.XML" val="3762432305"/>
  <p:tag name="PPT/NOTESSLIDES/NOTESSLIDE154.XML" val="54861434"/>
  <p:tag name="PPT/NOTESSLIDES/NOTESSLIDE155.XML" val="3805594962"/>
  <p:tag name="PPT/NOTESSLIDES/NOTESSLIDE156.XML" val="264621234"/>
  <p:tag name="PPT/NOTESSLIDES/NOTESSLIDE59.XML" val="1365169127"/>
  <p:tag name="PPT/NOTESSLIDES/NOTESSLIDE158.XML" val="1320668447"/>
  <p:tag name="PPT/NOTESSLIDES/NOTESSLIDE159.XML" val="1302526393"/>
  <p:tag name="PPT/NOTESSLIDES/NOTESSLIDE160.XML" val="3251787500"/>
  <p:tag name="PPT/NOTESSLIDES/NOTESSLIDE161.XML" val="2233091529"/>
  <p:tag name="PPT/SLIDEMASTERS/SLIDEMASTER1.XML" val="4121467285"/>
  <p:tag name="PPT/SLIDEMASTERS/SLIDEMASTER2.XML" val="3062222599"/>
  <p:tag name="PPT/SLIDEMASTERS/SLIDEMASTER3.XML" val="64964950"/>
  <p:tag name="PPT/SLIDEMASTERS/SLIDEMASTER4.XML" val="65669529"/>
  <p:tag name="PPT/SLIDEMASTERS/SLIDEMASTER6.XML" val="3729258903"/>
  <p:tag name="PPT/SLIDELAYOUTS/SLIDELAYOUT1.XML" val="469860050"/>
  <p:tag name="PPT/SLIDELAYOUTS/SLIDELAYOUT2.XML" val="2715888461"/>
  <p:tag name="PPT/SLIDELAYOUTS/SLIDELAYOUT3.XML" val="1760783486"/>
  <p:tag name="PPT/SLIDELAYOUTS/SLIDELAYOUT4.XML" val="4110546128"/>
  <p:tag name="PPT/SLIDELAYOUTS/SLIDELAYOUT5.XML" val="2294492927"/>
  <p:tag name="PPT/SLIDELAYOUTS/SLIDELAYOUT6.XML" val="3808304240"/>
  <p:tag name="PPT/SLIDELAYOUTS/SLIDELAYOUT7.XML" val="769282087"/>
  <p:tag name="PPT/SLIDELAYOUTS/SLIDELAYOUT8.XML" val="124045678"/>
  <p:tag name="PPT/SLIDELAYOUTS/SLIDELAYOUT9.XML" val="1801133971"/>
  <p:tag name="PPT/SLIDELAYOUTS/SLIDELAYOUT10.XML" val="2411241056"/>
  <p:tag name="PPT/SLIDELAYOUTS/SLIDELAYOUT11.XML" val="477757161"/>
  <p:tag name="PPT/SLIDELAYOUTS/SLIDELAYOUT12.XML" val="2304059474"/>
  <p:tag name="PPT/SLIDELAYOUTS/SLIDELAYOUT13.XML" val="3521328882"/>
  <p:tag name="PPT/SLIDELAYOUTS/SLIDELAYOUT14.XML" val="3257859482"/>
  <p:tag name="PPT/SLIDELAYOUTS/SLIDELAYOUT15.XML" val="485277244"/>
  <p:tag name="PPT/SLIDELAYOUTS/SLIDELAYOUT16.XML" val="3410864739"/>
  <p:tag name="PPT/SLIDELAYOUTS/SLIDELAYOUT17.XML" val="985862490"/>
  <p:tag name="PPT/SLIDELAYOUTS/SLIDELAYOUT18.XML" val="2814200049"/>
  <p:tag name="PPT/SLIDELAYOUTS/SLIDELAYOUT19.XML" val="125145428"/>
  <p:tag name="PPT/SLIDELAYOUTS/SLIDELAYOUT20.XML" val="2002268910"/>
  <p:tag name="PPT/SLIDELAYOUTS/SLIDELAYOUT21.XML" val="983084465"/>
  <p:tag name="PPT/SLIDELAYOUTS/SLIDELAYOUT22.XML" val="1758685569"/>
  <p:tag name="PPT/SLIDELAYOUTS/SLIDELAYOUT23.XML" val="1143188323"/>
  <p:tag name="PPT/SLIDELAYOUTS/SLIDELAYOUT24.XML" val="2877686957"/>
  <p:tag name="PPT/SLIDELAYOUTS/SLIDELAYOUT25.XML" val="1572139040"/>
  <p:tag name="PPT/SLIDELAYOUTS/SLIDELAYOUT26.XML" val="1476336809"/>
  <p:tag name="PPT/SLIDELAYOUTS/SLIDELAYOUT27.XML" val="4052139514"/>
  <p:tag name="PPT/SLIDELAYOUTS/SLIDELAYOUT28.XML" val="4148266544"/>
  <p:tag name="PPT/SLIDELAYOUTS/SLIDELAYOUT29.XML" val="738224005"/>
  <p:tag name="PPT/SLIDELAYOUTS/SLIDELAYOUT30.XML" val="627577851"/>
  <p:tag name="PPT/SLIDELAYOUTS/SLIDELAYOUT31.XML" val="1800287352"/>
  <p:tag name="PPT/SLIDELAYOUTS/SLIDELAYOUT32.XML" val="1561161928"/>
  <p:tag name="PPT/SLIDELAYOUTS/SLIDELAYOUT33.XML" val="2830197969"/>
  <p:tag name="PPT/SLIDELAYOUTS/SLIDELAYOUT34.XML" val="2004333431"/>
  <p:tag name="PPT/SLIDELAYOUTS/SLIDELAYOUT35.XML" val="3477973752"/>
  <p:tag name="PPT/SLIDELAYOUTS/SLIDELAYOUT36.XML" val="1841663642"/>
  <p:tag name="PPT/SLIDELAYOUTS/SLIDELAYOUT37.XML" val="2217582305"/>
  <p:tag name="PPT/SLIDELAYOUTS/SLIDELAYOUT38.XML" val="2636016634"/>
  <p:tag name="PPT/SLIDELAYOUTS/SLIDELAYOUT39.XML" val="2804285360"/>
  <p:tag name="PPT/SLIDELAYOUTS/SLIDELAYOUT40.XML" val="2794130509"/>
  <p:tag name="PPT/SLIDELAYOUTS/SLIDELAYOUT41.XML" val="3932258494"/>
  <p:tag name="PPT/SLIDELAYOUTS/SLIDELAYOUT42.XML" val="2376925062"/>
  <p:tag name="PPT/SLIDELAYOUTS/SLIDELAYOUT43.XML" val="3447113120"/>
  <p:tag name="PPT/SLIDELAYOUTS/SLIDELAYOUT44.XML" val="2221171591"/>
  <p:tag name="PPT/SLIDELAYOUTS/SLIDELAYOUT45.XML" val="622456809"/>
  <p:tag name="PPT/SLIDELAYOUTS/SLIDELAYOUT46.XML" val="2627376760"/>
  <p:tag name="PPT/SLIDELAYOUTS/SLIDELAYOUT47.XML" val="2098953908"/>
  <p:tag name="PPT/SLIDELAYOUTS/SLIDELAYOUT48.XML" val="3911304509"/>
  <p:tag name="PPT/SLIDELAYOUTS/SLIDELAYOUT49.XML" val="1139445144"/>
  <p:tag name="PPT/SLIDELAYOUTS/SLIDELAYOUT50.XML" val="2325021840"/>
  <p:tag name="PPT/SLIDELAYOUTS/SLIDELAYOUT51.XML" val="310873338"/>
  <p:tag name="PPT/SLIDELAYOUTS/SLIDELAYOUT52.XML" val="576720982"/>
  <p:tag name="PPT/SLIDELAYOUTS/SLIDELAYOUT53.XML" val="1694585010"/>
  <p:tag name="PPT/SLIDELAYOUTS/SLIDELAYOUT54.XML" val="4239508036"/>
  <p:tag name="PPT/SLIDELAYOUTS/SLIDELAYOUT55.XML" val="2406384384"/>
  <p:tag name="PPT/NOTESSLIDES/NOTESSLIDE1.XML" val="1308505541"/>
  <p:tag name="PPT/NOTESSLIDES/NOTESSLIDE2.XML" val="4226716849"/>
  <p:tag name="PPT/NOTESSLIDES/NOTESSLIDE3.XML" val="922982449"/>
  <p:tag name="PPT/NOTESSLIDES/NOTESSLIDE4.XML" val="3272013877"/>
  <p:tag name="PPT/NOTESSLIDES/NOTESSLIDE5.XML" val="830809014"/>
  <p:tag name="PPT/NOTESSLIDES/NOTESSLIDE6.XML" val="3848769589"/>
  <p:tag name="PPT/NOTESSLIDES/NOTESSLIDE7.XML" val="1443528749"/>
  <p:tag name="PPT/NOTESSLIDES/NOTESSLIDE8.XML" val="176927718"/>
  <p:tag name="PPT/NOTESSLIDES/NOTESSLIDE9.XML" val="3354578599"/>
  <p:tag name="PPT/NOTESSLIDES/NOTESSLIDE10.XML" val="602244356"/>
  <p:tag name="PPT/NOTESSLIDES/NOTESSLIDE11.XML" val="2435456806"/>
  <p:tag name="PPT/NOTESSLIDES/NOTESSLIDE157.XML" val="3216514659"/>
  <p:tag name="PPT/NOTESSLIDES/NOTESSLIDE12.XML" val="3796637994"/>
  <p:tag name="PPT/NOTESSLIDES/NOTESSLIDE13.XML" val="1845952336"/>
  <p:tag name="PPT/NOTESSLIDES/NOTESSLIDE14.XML" val="3154747262"/>
  <p:tag name="PPT/NOTESSLIDES/NOTESSLIDE15.XML" val="4239626901"/>
  <p:tag name="PPT/NOTESSLIDES/NOTESSLIDE16.XML" val="511582612"/>
  <p:tag name="PPT/NOTESSLIDES/NOTESSLIDE17.XML" val="615378816"/>
  <p:tag name="PPT/NOTESSLIDES/NOTESSLIDE18.XML" val="195749520"/>
  <p:tag name="PPT/NOTESSLIDES/NOTESSLIDE19.XML" val="177054854"/>
  <p:tag name="PPT/NOTESSLIDES/NOTESSLIDE20.XML" val="3710820828"/>
  <p:tag name="PPT/NOTESSLIDES/NOTESSLIDE21.XML" val="544310961"/>
  <p:tag name="PPT/NOTESSLIDES/NOTESSLIDE22.XML" val="3598083718"/>
  <p:tag name="PPT/NOTESSLIDES/NOTESSLIDE23.XML" val="2544344336"/>
  <p:tag name="PPT/NOTESSLIDES/NOTESSLIDE24.XML" val="1384215495"/>
  <p:tag name="PPT/NOTESSLIDES/NOTESSLIDE25.XML" val="2097262989"/>
  <p:tag name="PPT/NOTESSLIDES/NOTESSLIDE26.XML" val="3921694121"/>
  <p:tag name="PPT/NOTESSLIDES/NOTESSLIDE27.XML" val="2360464409"/>
  <p:tag name="PPT/NOTESSLIDES/NOTESSLIDE28.XML" val="2982643379"/>
  <p:tag name="PPT/NOTESSLIDES/NOTESSLIDE29.XML" val="2144618749"/>
  <p:tag name="PPT/NOTESSLIDES/NOTESSLIDE30.XML" val="820968155"/>
  <p:tag name="PPT/NOTESSLIDES/NOTESSLIDE31.XML" val="1828517712"/>
  <p:tag name="PPT/NOTESSLIDES/NOTESSLIDE32.XML" val="3098219460"/>
  <p:tag name="PPT/NOTESSLIDES/NOTESSLIDE33.XML" val="897114776"/>
  <p:tag name="PPT/NOTESSLIDES/NOTESSLIDE34.XML" val="2295561249"/>
  <p:tag name="PPT/NOTESSLIDES/NOTESSLIDE35.XML" val="4084594146"/>
  <p:tag name="PPT/NOTESSLIDES/NOTESSLIDE36.XML" val="2610631682"/>
  <p:tag name="PPT/NOTESSLIDES/NOTESSLIDE37.XML" val="2723697387"/>
  <p:tag name="PPT/NOTESSLIDES/NOTESSLIDE38.XML" val="3007268662"/>
  <p:tag name="PPT/NOTESSLIDES/NOTESSLIDE39.XML" val="3273624307"/>
  <p:tag name="PPT/NOTESSLIDES/NOTESSLIDE40.XML" val="483519002"/>
  <p:tag name="PPT/NOTESSLIDES/NOTESSLIDE41.XML" val="1913082034"/>
  <p:tag name="PPT/NOTESSLIDES/NOTESSLIDE42.XML" val="4260086238"/>
  <p:tag name="PPT/NOTESSLIDES/NOTESSLIDE43.XML" val="1061408943"/>
  <p:tag name="PPT/NOTESSLIDES/NOTESSLIDE44.XML" val="1925122151"/>
  <p:tag name="PPT/NOTESSLIDES/NOTESSLIDE45.XML" val="3806489876"/>
  <p:tag name="PPT/NOTESSLIDES/NOTESSLIDE46.XML" val="2763690222"/>
  <p:tag name="PPT/NOTESSLIDES/NOTESSLIDE47.XML" val="2517355045"/>
  <p:tag name="PPT/NOTESSLIDES/NOTESSLIDE48.XML" val="576602100"/>
  <p:tag name="PPT/NOTESSLIDES/NOTESSLIDE49.XML" val="4123486206"/>
  <p:tag name="PPT/NOTESSLIDES/NOTESSLIDE50.XML" val="1930014922"/>
  <p:tag name="PPT/NOTESSLIDES/NOTESSLIDE51.XML" val="1443572725"/>
  <p:tag name="PPT/NOTESSLIDES/NOTESSLIDE52.XML" val="385433484"/>
  <p:tag name="PPT/NOTESSLIDES/NOTESSLIDE53.XML" val="156906945"/>
  <p:tag name="PPT/NOTESSLIDES/NOTESSLIDE54.XML" val="823288136"/>
  <p:tag name="PPT/NOTESSLIDES/NOTESSLIDE55.XML" val="768876126"/>
  <p:tag name="PPT/NOTESSLIDES/NOTESSLIDE56.XML" val="1860864499"/>
  <p:tag name="PPT/NOTESSLIDES/NOTESSLIDE57.XML" val="2094087149"/>
  <p:tag name="PPT/NOTESSLIDES/NOTESSLIDE58.XML" val="2756162042"/>
  <p:tag name="PPT/NOTESSLIDES/NOTESSLIDE60.XML" val="66860103"/>
  <p:tag name="PPT/NOTESSLIDES/NOTESSLIDE61.XML" val="23747979"/>
  <p:tag name="PPT/NOTESSLIDES/NOTESSLIDE62.XML" val="286666622"/>
  <p:tag name="PPT/NOTESSLIDES/NOTESSLIDE63.XML" val="979329982"/>
  <p:tag name="PPT/NOTESSLIDES/NOTESSLIDE64.XML" val="1186958757"/>
  <p:tag name="PPT/NOTESSLIDES/NOTESSLIDE65.XML" val="1637046380"/>
  <p:tag name="PPT/NOTESSLIDES/NOTESSLIDE66.XML" val="574924026"/>
  <p:tag name="PPT/NOTESSLIDES/NOTESSLIDE67.XML" val="2941552121"/>
  <p:tag name="PPT/NOTESSLIDES/NOTESSLIDE68.XML" val="2924602652"/>
  <p:tag name="PPT/NOTESSLIDES/NOTESSLIDE69.XML" val="2369033361"/>
  <p:tag name="PPT/NOTESSLIDES/NOTESSLIDE70.XML" val="167379757"/>
  <p:tag name="PPT/NOTESSLIDES/NOTESSLIDE71.XML" val="352316014"/>
  <p:tag name="PPT/NOTESSLIDES/NOTESSLIDE72.XML" val="1106932771"/>
  <p:tag name="PPT/NOTESSLIDES/NOTESSLIDE73.XML" val="2429851568"/>
  <p:tag name="PPT/NOTESSLIDES/NOTESSLIDE74.XML" val="2042342281"/>
  <p:tag name="PPT/NOTESSLIDES/NOTESSLIDE75.XML" val="11451560"/>
  <p:tag name="PPT/NOTESSLIDES/NOTESSLIDE76.XML" val="3400567618"/>
  <p:tag name="PPT/NOTESSLIDES/NOTESSLIDE77.XML" val="4211281835"/>
  <p:tag name="PPT/NOTESSLIDES/NOTESSLIDE78.XML" val="2402558550"/>
  <p:tag name="PPT/NOTESSLIDES/NOTESSLIDE79.XML" val="3673429879"/>
  <p:tag name="PPT/NOTESSLIDES/NOTESSLIDE80.XML" val="662632488"/>
  <p:tag name="PPT/NOTESSLIDES/NOTESSLIDE81.XML" val="1594587687"/>
  <p:tag name="PPT/NOTESSLIDES/NOTESSLIDE82.XML" val="3475003544"/>
  <p:tag name="PPT/NOTESSLIDES/NOTESSLIDE83.XML" val="3155294909"/>
  <p:tag name="PPT/NOTESSLIDES/NOTESSLIDE84.XML" val="1222882121"/>
  <p:tag name="PPT/NOTESSLIDES/NOTESSLIDE85.XML" val="4114505167"/>
  <p:tag name="PPT/NOTESSLIDES/NOTESSLIDE86.XML" val="2873513615"/>
  <p:tag name="PPT/NOTESSLIDES/NOTESSLIDE87.XML" val="3339388335"/>
  <p:tag name="PPT/NOTESSLIDES/NOTESSLIDE88.XML" val="2678000845"/>
  <p:tag name="PPT/NOTESSLIDES/NOTESSLIDE89.XML" val="556314201"/>
  <p:tag name="PPT/NOTESSLIDES/NOTESSLIDE90.XML" val="1420276061"/>
  <p:tag name="PPT/NOTESSLIDES/NOTESSLIDE91.XML" val="3979211369"/>
  <p:tag name="PPT/THEME/THEME1.XML" val="748829465"/>
  <p:tag name="PPT/NOTESMASTERS/NOTESMASTER1.XML" val="3856756388"/>
  <p:tag name="PPT/MEDIA/IMAGE2.JPG" val="1775717950"/>
  <p:tag name="PPT/THEME/THEME7.XML" val="1572619131"/>
  <p:tag name="PPT/THEME/THEME6.XML" val="3694475385"/>
  <p:tag name="PPT/THEME/THEME4.XML" val="3122390200"/>
  <p:tag name="PPT/THEME/THEME3.XML" val="1992894096"/>
  <p:tag name="PPT/THEME/THEME2.XML" val="517379260"/>
  <p:tag name="PPT/MEDIA/IMAGE1.JPG" val="2759833935"/>
</p:tagLst>
</file>

<file path=ppt/theme/theme1.xml><?xml version="1.0" encoding="utf-8"?>
<a:theme xmlns:a="http://schemas.openxmlformats.org/drawingml/2006/main" name="Blank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7013</Words>
  <Application>Microsoft Office PowerPoint</Application>
  <PresentationFormat>Personalizar</PresentationFormat>
  <Paragraphs>1667</Paragraphs>
  <Slides>176</Slides>
  <Notes>175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176</vt:i4>
      </vt:variant>
    </vt:vector>
  </HeadingPairs>
  <TitlesOfParts>
    <vt:vector size="182" baseType="lpstr">
      <vt:lpstr>Arial</vt:lpstr>
      <vt:lpstr>Calibri</vt:lpstr>
      <vt:lpstr>Liberation Sans</vt:lpstr>
      <vt:lpstr>Liberation Serif</vt:lpstr>
      <vt:lpstr>Times New Roman</vt:lpstr>
      <vt:lpstr>Blank Slide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12</cp:revision>
  <dcterms:modified xsi:type="dcterms:W3CDTF">2025-04-03T19:01:04Z</dcterms:modified>
</cp:coreProperties>
</file>