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266"/>
  </p:notesMasterIdLst>
  <p:sldIdLst>
    <p:sldId id="256" r:id="rId7"/>
    <p:sldId id="257" r:id="rId8"/>
    <p:sldId id="624" r:id="rId9"/>
    <p:sldId id="759" r:id="rId10"/>
    <p:sldId id="668" r:id="rId11"/>
    <p:sldId id="265" r:id="rId12"/>
    <p:sldId id="595" r:id="rId13"/>
    <p:sldId id="762" r:id="rId14"/>
    <p:sldId id="722" r:id="rId15"/>
    <p:sldId id="723" r:id="rId16"/>
    <p:sldId id="763" r:id="rId17"/>
    <p:sldId id="267" r:id="rId18"/>
    <p:sldId id="764" r:id="rId19"/>
    <p:sldId id="724" r:id="rId20"/>
    <p:sldId id="765" r:id="rId21"/>
    <p:sldId id="766" r:id="rId22"/>
    <p:sldId id="767" r:id="rId23"/>
    <p:sldId id="572" r:id="rId24"/>
    <p:sldId id="597" r:id="rId25"/>
    <p:sldId id="768" r:id="rId26"/>
    <p:sldId id="769" r:id="rId27"/>
    <p:sldId id="638" r:id="rId28"/>
    <p:sldId id="770" r:id="rId29"/>
    <p:sldId id="771" r:id="rId30"/>
    <p:sldId id="772" r:id="rId31"/>
    <p:sldId id="773" r:id="rId32"/>
    <p:sldId id="774" r:id="rId33"/>
    <p:sldId id="775" r:id="rId34"/>
    <p:sldId id="778" r:id="rId35"/>
    <p:sldId id="777" r:id="rId36"/>
    <p:sldId id="779" r:id="rId37"/>
    <p:sldId id="780" r:id="rId38"/>
    <p:sldId id="781" r:id="rId39"/>
    <p:sldId id="782" r:id="rId40"/>
    <p:sldId id="783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1" r:id="rId49"/>
    <p:sldId id="792" r:id="rId50"/>
    <p:sldId id="793" r:id="rId51"/>
    <p:sldId id="794" r:id="rId52"/>
    <p:sldId id="795" r:id="rId53"/>
    <p:sldId id="796" r:id="rId54"/>
    <p:sldId id="797" r:id="rId55"/>
    <p:sldId id="798" r:id="rId56"/>
    <p:sldId id="283" r:id="rId57"/>
    <p:sldId id="284" r:id="rId58"/>
    <p:sldId id="285" r:id="rId59"/>
    <p:sldId id="678" r:id="rId60"/>
    <p:sldId id="679" r:id="rId61"/>
    <p:sldId id="680" r:id="rId62"/>
    <p:sldId id="288" r:id="rId63"/>
    <p:sldId id="289" r:id="rId64"/>
    <p:sldId id="290" r:id="rId65"/>
    <p:sldId id="291" r:id="rId66"/>
    <p:sldId id="486" r:id="rId67"/>
    <p:sldId id="293" r:id="rId68"/>
    <p:sldId id="294" r:id="rId69"/>
    <p:sldId id="295" r:id="rId70"/>
    <p:sldId id="799" r:id="rId71"/>
    <p:sldId id="800" r:id="rId72"/>
    <p:sldId id="801" r:id="rId73"/>
    <p:sldId id="802" r:id="rId74"/>
    <p:sldId id="296" r:id="rId75"/>
    <p:sldId id="804" r:id="rId76"/>
    <p:sldId id="803" r:id="rId77"/>
    <p:sldId id="297" r:id="rId78"/>
    <p:sldId id="298" r:id="rId79"/>
    <p:sldId id="456" r:id="rId80"/>
    <p:sldId id="805" r:id="rId81"/>
    <p:sldId id="806" r:id="rId82"/>
    <p:sldId id="300" r:id="rId83"/>
    <p:sldId id="807" r:id="rId84"/>
    <p:sldId id="808" r:id="rId85"/>
    <p:sldId id="809" r:id="rId86"/>
    <p:sldId id="810" r:id="rId87"/>
    <p:sldId id="811" r:id="rId88"/>
    <p:sldId id="812" r:id="rId89"/>
    <p:sldId id="813" r:id="rId90"/>
    <p:sldId id="814" r:id="rId91"/>
    <p:sldId id="815" r:id="rId92"/>
    <p:sldId id="816" r:id="rId93"/>
    <p:sldId id="817" r:id="rId94"/>
    <p:sldId id="818" r:id="rId95"/>
    <p:sldId id="819" r:id="rId96"/>
    <p:sldId id="820" r:id="rId97"/>
    <p:sldId id="821" r:id="rId98"/>
    <p:sldId id="822" r:id="rId99"/>
    <p:sldId id="823" r:id="rId100"/>
    <p:sldId id="824" r:id="rId101"/>
    <p:sldId id="825" r:id="rId102"/>
    <p:sldId id="826" r:id="rId103"/>
    <p:sldId id="827" r:id="rId104"/>
    <p:sldId id="828" r:id="rId105"/>
    <p:sldId id="829" r:id="rId106"/>
    <p:sldId id="830" r:id="rId107"/>
    <p:sldId id="831" r:id="rId108"/>
    <p:sldId id="832" r:id="rId109"/>
    <p:sldId id="833" r:id="rId110"/>
    <p:sldId id="834" r:id="rId111"/>
    <p:sldId id="835" r:id="rId112"/>
    <p:sldId id="836" r:id="rId113"/>
    <p:sldId id="837" r:id="rId114"/>
    <p:sldId id="910" r:id="rId115"/>
    <p:sldId id="838" r:id="rId116"/>
    <p:sldId id="839" r:id="rId117"/>
    <p:sldId id="684" r:id="rId118"/>
    <p:sldId id="842" r:id="rId119"/>
    <p:sldId id="843" r:id="rId120"/>
    <p:sldId id="844" r:id="rId121"/>
    <p:sldId id="845" r:id="rId122"/>
    <p:sldId id="846" r:id="rId123"/>
    <p:sldId id="850" r:id="rId124"/>
    <p:sldId id="847" r:id="rId125"/>
    <p:sldId id="851" r:id="rId126"/>
    <p:sldId id="852" r:id="rId127"/>
    <p:sldId id="853" r:id="rId128"/>
    <p:sldId id="854" r:id="rId129"/>
    <p:sldId id="848" r:id="rId130"/>
    <p:sldId id="855" r:id="rId131"/>
    <p:sldId id="856" r:id="rId132"/>
    <p:sldId id="857" r:id="rId133"/>
    <p:sldId id="858" r:id="rId134"/>
    <p:sldId id="859" r:id="rId135"/>
    <p:sldId id="860" r:id="rId136"/>
    <p:sldId id="911" r:id="rId137"/>
    <p:sldId id="841" r:id="rId138"/>
    <p:sldId id="861" r:id="rId139"/>
    <p:sldId id="862" r:id="rId140"/>
    <p:sldId id="863" r:id="rId141"/>
    <p:sldId id="302" r:id="rId142"/>
    <p:sldId id="303" r:id="rId143"/>
    <p:sldId id="304" r:id="rId144"/>
    <p:sldId id="305" r:id="rId145"/>
    <p:sldId id="617" r:id="rId146"/>
    <p:sldId id="899" r:id="rId147"/>
    <p:sldId id="900" r:id="rId148"/>
    <p:sldId id="310" r:id="rId149"/>
    <p:sldId id="311" r:id="rId150"/>
    <p:sldId id="864" r:id="rId151"/>
    <p:sldId id="324" r:id="rId152"/>
    <p:sldId id="865" r:id="rId153"/>
    <p:sldId id="866" r:id="rId154"/>
    <p:sldId id="689" r:id="rId155"/>
    <p:sldId id="867" r:id="rId156"/>
    <p:sldId id="690" r:id="rId157"/>
    <p:sldId id="868" r:id="rId158"/>
    <p:sldId id="869" r:id="rId159"/>
    <p:sldId id="691" r:id="rId160"/>
    <p:sldId id="870" r:id="rId161"/>
    <p:sldId id="901" r:id="rId162"/>
    <p:sldId id="871" r:id="rId163"/>
    <p:sldId id="872" r:id="rId164"/>
    <p:sldId id="873" r:id="rId165"/>
    <p:sldId id="693" r:id="rId166"/>
    <p:sldId id="874" r:id="rId167"/>
    <p:sldId id="875" r:id="rId168"/>
    <p:sldId id="876" r:id="rId169"/>
    <p:sldId id="688" r:id="rId170"/>
    <p:sldId id="694" r:id="rId171"/>
    <p:sldId id="695" r:id="rId172"/>
    <p:sldId id="326" r:id="rId173"/>
    <p:sldId id="696" r:id="rId174"/>
    <p:sldId id="697" r:id="rId175"/>
    <p:sldId id="698" r:id="rId176"/>
    <p:sldId id="619" r:id="rId177"/>
    <p:sldId id="330" r:id="rId178"/>
    <p:sldId id="331" r:id="rId179"/>
    <p:sldId id="332" r:id="rId180"/>
    <p:sldId id="727" r:id="rId181"/>
    <p:sldId id="728" r:id="rId182"/>
    <p:sldId id="729" r:id="rId183"/>
    <p:sldId id="730" r:id="rId184"/>
    <p:sldId id="336" r:id="rId185"/>
    <p:sldId id="437" r:id="rId186"/>
    <p:sldId id="654" r:id="rId187"/>
    <p:sldId id="731" r:id="rId188"/>
    <p:sldId id="732" r:id="rId189"/>
    <p:sldId id="438" r:id="rId190"/>
    <p:sldId id="491" r:id="rId191"/>
    <p:sldId id="700" r:id="rId192"/>
    <p:sldId id="733" r:id="rId193"/>
    <p:sldId id="549" r:id="rId194"/>
    <p:sldId id="550" r:id="rId195"/>
    <p:sldId id="734" r:id="rId196"/>
    <p:sldId id="735" r:id="rId197"/>
    <p:sldId id="736" r:id="rId198"/>
    <p:sldId id="551" r:id="rId199"/>
    <p:sldId id="553" r:id="rId200"/>
    <p:sldId id="704" r:id="rId201"/>
    <p:sldId id="555" r:id="rId202"/>
    <p:sldId id="379" r:id="rId203"/>
    <p:sldId id="740" r:id="rId204"/>
    <p:sldId id="556" r:id="rId205"/>
    <p:sldId id="741" r:id="rId206"/>
    <p:sldId id="742" r:id="rId207"/>
    <p:sldId id="701" r:id="rId208"/>
    <p:sldId id="661" r:id="rId209"/>
    <p:sldId id="702" r:id="rId210"/>
    <p:sldId id="355" r:id="rId211"/>
    <p:sldId id="743" r:id="rId212"/>
    <p:sldId id="745" r:id="rId213"/>
    <p:sldId id="744" r:id="rId214"/>
    <p:sldId id="746" r:id="rId215"/>
    <p:sldId id="747" r:id="rId216"/>
    <p:sldId id="748" r:id="rId217"/>
    <p:sldId id="749" r:id="rId218"/>
    <p:sldId id="750" r:id="rId219"/>
    <p:sldId id="751" r:id="rId220"/>
    <p:sldId id="356" r:id="rId221"/>
    <p:sldId id="357" r:id="rId222"/>
    <p:sldId id="358" r:id="rId223"/>
    <p:sldId id="359" r:id="rId224"/>
    <p:sldId id="360" r:id="rId225"/>
    <p:sldId id="361" r:id="rId226"/>
    <p:sldId id="362" r:id="rId227"/>
    <p:sldId id="363" r:id="rId228"/>
    <p:sldId id="364" r:id="rId229"/>
    <p:sldId id="365" r:id="rId230"/>
    <p:sldId id="649" r:id="rId231"/>
    <p:sldId id="877" r:id="rId232"/>
    <p:sldId id="878" r:id="rId233"/>
    <p:sldId id="879" r:id="rId234"/>
    <p:sldId id="880" r:id="rId235"/>
    <p:sldId id="902" r:id="rId236"/>
    <p:sldId id="903" r:id="rId237"/>
    <p:sldId id="904" r:id="rId238"/>
    <p:sldId id="905" r:id="rId239"/>
    <p:sldId id="739" r:id="rId240"/>
    <p:sldId id="371" r:id="rId241"/>
    <p:sldId id="650" r:id="rId242"/>
    <p:sldId id="881" r:id="rId243"/>
    <p:sldId id="882" r:id="rId244"/>
    <p:sldId id="883" r:id="rId245"/>
    <p:sldId id="906" r:id="rId246"/>
    <p:sldId id="738" r:id="rId247"/>
    <p:sldId id="380" r:id="rId248"/>
    <p:sldId id="381" r:id="rId249"/>
    <p:sldId id="387" r:id="rId250"/>
    <p:sldId id="889" r:id="rId251"/>
    <p:sldId id="890" r:id="rId252"/>
    <p:sldId id="891" r:id="rId253"/>
    <p:sldId id="892" r:id="rId254"/>
    <p:sldId id="893" r:id="rId255"/>
    <p:sldId id="894" r:id="rId256"/>
    <p:sldId id="907" r:id="rId257"/>
    <p:sldId id="674" r:id="rId258"/>
    <p:sldId id="754" r:id="rId259"/>
    <p:sldId id="895" r:id="rId260"/>
    <p:sldId id="896" r:id="rId261"/>
    <p:sldId id="897" r:id="rId262"/>
    <p:sldId id="898" r:id="rId263"/>
    <p:sldId id="908" r:id="rId264"/>
    <p:sldId id="909" r:id="rId265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848" y="810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63" Type="http://schemas.openxmlformats.org/officeDocument/2006/relationships/slide" Target="slides/slide57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226" Type="http://schemas.openxmlformats.org/officeDocument/2006/relationships/slide" Target="slides/slide220.xml"/><Relationship Id="rId268" Type="http://schemas.openxmlformats.org/officeDocument/2006/relationships/viewProps" Target="viewProps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slide" Target="slides/slide175.xml"/><Relationship Id="rId216" Type="http://schemas.openxmlformats.org/officeDocument/2006/relationships/slide" Target="slides/slide210.xml"/><Relationship Id="rId237" Type="http://schemas.openxmlformats.org/officeDocument/2006/relationships/slide" Target="slides/slide231.xml"/><Relationship Id="rId258" Type="http://schemas.openxmlformats.org/officeDocument/2006/relationships/slide" Target="slides/slide252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92" Type="http://schemas.openxmlformats.org/officeDocument/2006/relationships/slide" Target="slides/slide186.xml"/><Relationship Id="rId206" Type="http://schemas.openxmlformats.org/officeDocument/2006/relationships/slide" Target="slides/slide200.xml"/><Relationship Id="rId227" Type="http://schemas.openxmlformats.org/officeDocument/2006/relationships/slide" Target="slides/slide221.xml"/><Relationship Id="rId248" Type="http://schemas.openxmlformats.org/officeDocument/2006/relationships/slide" Target="slides/slide242.xml"/><Relationship Id="rId269" Type="http://schemas.openxmlformats.org/officeDocument/2006/relationships/theme" Target="theme/theme1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182" Type="http://schemas.openxmlformats.org/officeDocument/2006/relationships/slide" Target="slides/slide176.xml"/><Relationship Id="rId217" Type="http://schemas.openxmlformats.org/officeDocument/2006/relationships/slide" Target="slides/slide211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32.xml"/><Relationship Id="rId259" Type="http://schemas.openxmlformats.org/officeDocument/2006/relationships/slide" Target="slides/slide253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270" Type="http://schemas.openxmlformats.org/officeDocument/2006/relationships/tableStyles" Target="tableStyles.xml"/><Relationship Id="rId44" Type="http://schemas.openxmlformats.org/officeDocument/2006/relationships/slide" Target="slides/slide38.xml"/><Relationship Id="rId65" Type="http://schemas.openxmlformats.org/officeDocument/2006/relationships/slide" Target="slides/slide59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51" Type="http://schemas.openxmlformats.org/officeDocument/2006/relationships/slide" Target="slides/slide145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7" Type="http://schemas.openxmlformats.org/officeDocument/2006/relationships/slide" Target="slides/slide201.xml"/><Relationship Id="rId228" Type="http://schemas.openxmlformats.org/officeDocument/2006/relationships/slide" Target="slides/slide222.xml"/><Relationship Id="rId249" Type="http://schemas.openxmlformats.org/officeDocument/2006/relationships/slide" Target="slides/slide243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260" Type="http://schemas.openxmlformats.org/officeDocument/2006/relationships/slide" Target="slides/slide254.xml"/><Relationship Id="rId34" Type="http://schemas.openxmlformats.org/officeDocument/2006/relationships/slide" Target="slides/slide28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20" Type="http://schemas.openxmlformats.org/officeDocument/2006/relationships/slide" Target="slides/slide114.xml"/><Relationship Id="rId141" Type="http://schemas.openxmlformats.org/officeDocument/2006/relationships/slide" Target="slides/slide135.xml"/><Relationship Id="rId7" Type="http://schemas.openxmlformats.org/officeDocument/2006/relationships/slide" Target="slides/slide1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8" Type="http://schemas.openxmlformats.org/officeDocument/2006/relationships/slide" Target="slides/slide212.xml"/><Relationship Id="rId239" Type="http://schemas.openxmlformats.org/officeDocument/2006/relationships/slide" Target="slides/slide233.xml"/><Relationship Id="rId250" Type="http://schemas.openxmlformats.org/officeDocument/2006/relationships/slide" Target="slides/slide244.xml"/><Relationship Id="rId24" Type="http://schemas.openxmlformats.org/officeDocument/2006/relationships/slide" Target="slides/slide18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31" Type="http://schemas.openxmlformats.org/officeDocument/2006/relationships/slide" Target="slides/slide125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208" Type="http://schemas.openxmlformats.org/officeDocument/2006/relationships/slide" Target="slides/slide202.xml"/><Relationship Id="rId229" Type="http://schemas.openxmlformats.org/officeDocument/2006/relationships/slide" Target="slides/slide223.xml"/><Relationship Id="rId240" Type="http://schemas.openxmlformats.org/officeDocument/2006/relationships/slide" Target="slides/slide234.xml"/><Relationship Id="rId261" Type="http://schemas.openxmlformats.org/officeDocument/2006/relationships/slide" Target="slides/slide255.xml"/><Relationship Id="rId14" Type="http://schemas.openxmlformats.org/officeDocument/2006/relationships/slide" Target="slides/slide8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8" Type="http://schemas.openxmlformats.org/officeDocument/2006/relationships/slide" Target="slides/slide2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219" Type="http://schemas.openxmlformats.org/officeDocument/2006/relationships/slide" Target="slides/slide213.xml"/><Relationship Id="rId230" Type="http://schemas.openxmlformats.org/officeDocument/2006/relationships/slide" Target="slides/slide224.xml"/><Relationship Id="rId251" Type="http://schemas.openxmlformats.org/officeDocument/2006/relationships/slide" Target="slides/slide245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220" Type="http://schemas.openxmlformats.org/officeDocument/2006/relationships/slide" Target="slides/slide214.xml"/><Relationship Id="rId241" Type="http://schemas.openxmlformats.org/officeDocument/2006/relationships/slide" Target="slides/slide23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262" Type="http://schemas.openxmlformats.org/officeDocument/2006/relationships/slide" Target="slides/slide256.xml"/><Relationship Id="rId78" Type="http://schemas.openxmlformats.org/officeDocument/2006/relationships/slide" Target="slides/slide72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64" Type="http://schemas.openxmlformats.org/officeDocument/2006/relationships/slide" Target="slides/slide158.xml"/><Relationship Id="rId185" Type="http://schemas.openxmlformats.org/officeDocument/2006/relationships/slide" Target="slides/slide179.xml"/><Relationship Id="rId9" Type="http://schemas.openxmlformats.org/officeDocument/2006/relationships/slide" Target="slides/slide3.xml"/><Relationship Id="rId210" Type="http://schemas.openxmlformats.org/officeDocument/2006/relationships/slide" Target="slides/slide204.xml"/><Relationship Id="rId26" Type="http://schemas.openxmlformats.org/officeDocument/2006/relationships/slide" Target="slides/slide20.xml"/><Relationship Id="rId231" Type="http://schemas.openxmlformats.org/officeDocument/2006/relationships/slide" Target="slides/slide225.xml"/><Relationship Id="rId252" Type="http://schemas.openxmlformats.org/officeDocument/2006/relationships/slide" Target="slides/slide246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slide" Target="slides/slide215.xml"/><Relationship Id="rId242" Type="http://schemas.openxmlformats.org/officeDocument/2006/relationships/slide" Target="slides/slide236.xml"/><Relationship Id="rId263" Type="http://schemas.openxmlformats.org/officeDocument/2006/relationships/slide" Target="slides/slide257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Relationship Id="rId211" Type="http://schemas.openxmlformats.org/officeDocument/2006/relationships/slide" Target="slides/slide205.xml"/><Relationship Id="rId232" Type="http://schemas.openxmlformats.org/officeDocument/2006/relationships/slide" Target="slides/slide226.xml"/><Relationship Id="rId253" Type="http://schemas.openxmlformats.org/officeDocument/2006/relationships/slide" Target="slides/slide247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slide" Target="slides/slide170.xml"/><Relationship Id="rId197" Type="http://schemas.openxmlformats.org/officeDocument/2006/relationships/slide" Target="slides/slide191.xml"/><Relationship Id="rId201" Type="http://schemas.openxmlformats.org/officeDocument/2006/relationships/slide" Target="slides/slide195.xml"/><Relationship Id="rId222" Type="http://schemas.openxmlformats.org/officeDocument/2006/relationships/slide" Target="slides/slide216.xml"/><Relationship Id="rId243" Type="http://schemas.openxmlformats.org/officeDocument/2006/relationships/slide" Target="slides/slide237.xml"/><Relationship Id="rId264" Type="http://schemas.openxmlformats.org/officeDocument/2006/relationships/slide" Target="slides/slide258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6.xml"/><Relationship Id="rId233" Type="http://schemas.openxmlformats.org/officeDocument/2006/relationships/slide" Target="slides/slide227.xml"/><Relationship Id="rId254" Type="http://schemas.openxmlformats.org/officeDocument/2006/relationships/slide" Target="slides/slide248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202" Type="http://schemas.openxmlformats.org/officeDocument/2006/relationships/slide" Target="slides/slide196.xml"/><Relationship Id="rId223" Type="http://schemas.openxmlformats.org/officeDocument/2006/relationships/slide" Target="slides/slide217.xml"/><Relationship Id="rId244" Type="http://schemas.openxmlformats.org/officeDocument/2006/relationships/slide" Target="slides/slide238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265" Type="http://schemas.openxmlformats.org/officeDocument/2006/relationships/slide" Target="slides/slide259.xml"/><Relationship Id="rId50" Type="http://schemas.openxmlformats.org/officeDocument/2006/relationships/slide" Target="slides/slide44.xml"/><Relationship Id="rId104" Type="http://schemas.openxmlformats.org/officeDocument/2006/relationships/slide" Target="slides/slide98.xml"/><Relationship Id="rId125" Type="http://schemas.openxmlformats.org/officeDocument/2006/relationships/slide" Target="slides/slide119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13" Type="http://schemas.openxmlformats.org/officeDocument/2006/relationships/slide" Target="slides/slide207.xml"/><Relationship Id="rId234" Type="http://schemas.openxmlformats.org/officeDocument/2006/relationships/slide" Target="slides/slide22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55" Type="http://schemas.openxmlformats.org/officeDocument/2006/relationships/slide" Target="slides/slide249.xml"/><Relationship Id="rId40" Type="http://schemas.openxmlformats.org/officeDocument/2006/relationships/slide" Target="slides/slide34.xml"/><Relationship Id="rId115" Type="http://schemas.openxmlformats.org/officeDocument/2006/relationships/slide" Target="slides/slide109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19" Type="http://schemas.openxmlformats.org/officeDocument/2006/relationships/slide" Target="slides/slide13.xml"/><Relationship Id="rId224" Type="http://schemas.openxmlformats.org/officeDocument/2006/relationships/slide" Target="slides/slide218.xml"/><Relationship Id="rId245" Type="http://schemas.openxmlformats.org/officeDocument/2006/relationships/slide" Target="slides/slide239.xml"/><Relationship Id="rId266" Type="http://schemas.openxmlformats.org/officeDocument/2006/relationships/notesMaster" Target="notesMasters/notesMaster1.xml"/><Relationship Id="rId30" Type="http://schemas.openxmlformats.org/officeDocument/2006/relationships/slide" Target="slides/slide2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8.xml"/><Relationship Id="rId235" Type="http://schemas.openxmlformats.org/officeDocument/2006/relationships/slide" Target="slides/slide229.xml"/><Relationship Id="rId256" Type="http://schemas.openxmlformats.org/officeDocument/2006/relationships/slide" Target="slides/slide250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179" Type="http://schemas.openxmlformats.org/officeDocument/2006/relationships/slide" Target="slides/slide17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5" Type="http://schemas.openxmlformats.org/officeDocument/2006/relationships/slide" Target="slides/slide219.xml"/><Relationship Id="rId246" Type="http://schemas.openxmlformats.org/officeDocument/2006/relationships/slide" Target="slides/slide240.xml"/><Relationship Id="rId267" Type="http://schemas.openxmlformats.org/officeDocument/2006/relationships/presProps" Target="presProps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94" Type="http://schemas.openxmlformats.org/officeDocument/2006/relationships/slide" Target="slides/slide88.xml"/><Relationship Id="rId148" Type="http://schemas.openxmlformats.org/officeDocument/2006/relationships/slide" Target="slides/slide142.xml"/><Relationship Id="rId169" Type="http://schemas.openxmlformats.org/officeDocument/2006/relationships/slide" Target="slides/slide163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4.xml"/><Relationship Id="rId215" Type="http://schemas.openxmlformats.org/officeDocument/2006/relationships/slide" Target="slides/slide209.xml"/><Relationship Id="rId236" Type="http://schemas.openxmlformats.org/officeDocument/2006/relationships/slide" Target="slides/slide230.xml"/><Relationship Id="rId257" Type="http://schemas.openxmlformats.org/officeDocument/2006/relationships/slide" Target="slides/slide251.xml"/><Relationship Id="rId42" Type="http://schemas.openxmlformats.org/officeDocument/2006/relationships/slide" Target="slides/slide36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47" Type="http://schemas.openxmlformats.org/officeDocument/2006/relationships/slide" Target="slides/slide241.xml"/><Relationship Id="rId107" Type="http://schemas.openxmlformats.org/officeDocument/2006/relationships/slide" Target="slides/slide10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3431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100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06680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1502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102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22238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2988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104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89694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98313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555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668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108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23243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B32B-90D7-11D5-C239-CECF7010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D44CAACE-3116-1C09-7348-8D983D3536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961E1B5E-6D47-9319-CA04-5734F813C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5936774D-A906-4FA4-D1BF-AA373908F2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D70647F6-1CA6-A96B-BDA2-E4ACF389A9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E25E8CA4-191D-F988-1943-5BADD6BA4F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FE8C057-BEEA-292D-80F6-D86AFC5707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ADA40420-3BFE-9FB2-777B-594E91212A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6B14E876-BA5D-30B8-2D6C-C55407570C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99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6319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3976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47253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97459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207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34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382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429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894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118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11715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64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12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5404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28404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34709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23789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6439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125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9753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126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589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127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4570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128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90488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129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21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13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7292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130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34527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0267-2ABC-CDD9-7A8D-47A54660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52444C2E-AB1C-53C7-20D6-0BBE35916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690C319A-C707-01F0-64CE-E4D0F3F49B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0373D8B0-71A9-9964-0F9D-CE2CB2B412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73E074AE-F0AF-CB02-0779-A57C85509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8AB3CE2A-1EFB-0A3A-2654-969FDEE00A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D089D3A-78F4-8673-7C57-CA33333DBC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131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1B0F4F72-23A5-0A56-68BC-754FB5CCD2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1D26EB50-1291-CCE7-0554-AFA62E74D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47556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5769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4293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72780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3522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136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138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139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14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3951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140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5A0D5-0741-CD2E-503A-C0FCCCB4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429BB814-1F25-F507-434E-131278931C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C326B99E-9481-1CD8-1817-0A25EF20BA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34352EA0-932D-BA8B-A294-DD1308CBF2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C649EA9E-021D-25A0-0CDA-098A9B3B44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70A1552A-ED8D-BB07-CDC4-4235DB187B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EDFA037-9D3E-6835-423D-88C8A2CF79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141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626D051D-7555-5ACA-C807-7943225E67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DA5C10A4-856B-6B1B-DC28-70E907A60A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6192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6625-EB0A-A87B-6979-B04A06E11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A27B1831-8E92-2C4C-3AE4-A4227D65E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5ACA3BFF-8678-E01D-7E97-654C8C128E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E3290FF2-47AF-CC65-9086-1BF406B335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D0A0DCEA-4069-C476-972C-9A018A1A4C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7482A3EF-E35A-E70D-CD12-01262A8371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BFE91C2-113F-53C4-AAB4-AD0D7190A1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142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129A0811-A9F6-0CEB-503C-CE312FEAFB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9B898C54-9446-2904-D64A-9ED65B90F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04698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143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70673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146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SE HOUVER BATISMO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147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SE NÃO HOUVER BATISMO, SOMENTE BENÇAO DA FONTE BATISMAL</a:t>
            </a:r>
          </a:p>
        </p:txBody>
      </p:sp>
    </p:spTree>
    <p:extLst>
      <p:ext uri="{BB962C8B-B14F-4D97-AF65-F5344CB8AC3E}">
        <p14:creationId xmlns:p14="http://schemas.microsoft.com/office/powerpoint/2010/main" val="2993658445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97646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149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87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15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20700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48251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646919239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16129894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4775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7644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48060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2546-92A0-5580-4E0D-0E728E35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310416-C1EC-1140-5949-28672EACC0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17D8422-E3C2-8DC5-D55D-F81EC16A7A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AB1B37-F6AE-1708-B3D9-EEA7F50D84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5A85B51-4688-C533-EBE6-3C18E8F3E6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19E1501-E7A4-CF9A-0A17-D04BF98947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BB2C7C2-0FD5-92DC-65BE-A29D10093D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96C36E-3AA8-B1A0-BAF7-09F03773A9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6E5A6863-D902-38C4-3A8D-053946ABE3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D676E12-0DAF-76CD-DEEA-BD52EEF94A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EBC5656E-BF7A-5C0D-8CFC-1E516B9C13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F2474D7-7D84-DB9F-17B1-F9FECDA182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12241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8327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260791454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360085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16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7600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92373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54297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45932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8562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70954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23094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63866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76299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2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82710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170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34601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171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171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172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173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174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174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417287645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284062190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1974480907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29746908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3617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7643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74428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184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51286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15032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9394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96982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39672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09293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197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99682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689583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840404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70096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23758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61687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7446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205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08/04/2025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01029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174650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208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08/04/2025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270471770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1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21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39464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36331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73796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82574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003318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214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08/04/2025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134982129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215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215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216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216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217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217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218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218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219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219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220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220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221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221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222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222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223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223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45559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0272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442342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393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83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981F6-ED0F-AF2B-A614-05756FCD1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77D4549-6184-2CC3-A68F-F2BD3BED8D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F92EE3C-DB24-978D-34C5-B0004DA76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753FC77-00EB-A6BC-F044-1A3547F34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1F6C4D1-2A68-13AA-360E-2EF8C58777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88F3828-3691-BA9C-7A66-046045DE0E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FB3CE8D-2128-39B3-DE60-AED3FC9072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332C5B-0F77-FAC7-EA5C-F510FF67F9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3B5EE5E-DDE8-49A9-C16E-5280FA6AD2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92703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AD49F-CA62-5DDA-36A0-0B3FBA2D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915C282-2762-81CE-C472-5489D1562C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1F0EAA3-561C-1BF1-E270-3A7566131B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842A34-34C7-5E81-CDB3-00E8B1C899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90B75AB-1A7A-A2C5-5401-75CEBD0632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AAB109A-1A44-54FE-71B7-8DB7C0EF61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8317824-4594-3540-5357-61CF231F23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277D7D3-9B5D-8E5B-2439-27281C655A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C61321B-2F7A-5A13-1058-45214483FE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532427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FAEF3-34DF-E270-40B4-AC6DCEEC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B9C47C7-959F-EC48-0283-BB6220943E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739620-DC81-AB3D-EE66-FCD07487C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D3E74BA-F129-7AB4-C816-2F781858CD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55965EE-914D-F5FA-D2FB-F7A750FC1C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F84755F-E89A-9174-62CA-EB9B2AAFCE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6CAE-F11E-FA34-7CEB-AFFBADB693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9A77063-B219-156D-B2B8-77E1719D4C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6F689F-F9C1-864C-EF3E-9B4FC92B83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530958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74315-0CD4-2B67-144E-D7B2C78FE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09CA46C-405F-15B1-4BB8-8075EC3EAD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9AFCD7D-3CC8-2357-841A-E9BBD0A1DF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22AE5E0-1D20-0965-747C-3DADBF7C44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E2F31D4-30E3-5368-82EF-E5C8A9208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033C411-B26C-62BF-981E-7DB958D4B6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3AB3259-80F6-CB25-31CA-683811816B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6CA1D27-5A72-B73F-651A-8CB3B55ECD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6A8A8FB-FA73-F5B3-1C26-58A1CB6634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52062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234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234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2325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409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294464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454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492606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4D55B-53B6-B258-74B9-CE0C9D92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5834C8D-7F7B-D809-AF59-66E3603B0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7F78AB1-8B2E-3E51-066A-CE97E839A1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CBF7C01-269A-2512-0682-73D5E4E11A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6BCB64E-98A3-899F-3C2B-3BF6F78AD1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C330170-9F06-469B-95B5-866C52E956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E4B1F64-DD7C-3F2A-8920-FA00793E71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D39D76B-237B-9311-9C6F-C2F1632FC2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C3F2C24-A868-89ED-45F0-458F66A5C1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54968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241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241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653145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245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88101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482871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8218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183727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833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64126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33469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779A-410A-CC47-131D-EAAA0F75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9CD7E03F-9FC0-34AF-A2BB-DE0CE63A28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0620534-468C-B624-1FDF-7075C7F491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B6AAC07-FE78-AD4C-CE7B-C103026153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14DC0933-13B1-DD8E-1C3B-4C4256BCCA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1B5566C8-ED66-F451-A546-B319FFB678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56737-6936-6B06-5781-C5F2BDC3DD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251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F56417BB-99E8-1BD5-565F-64D6E271DD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27CA216B-7FB1-0853-9F7E-9DB9BE695D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2114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252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234427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253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7033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006601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255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558275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38867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480602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980E6-B512-0046-0E01-C73751E70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118723DE-2B6C-3BBF-4901-2F78E24624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159D88C9-1C42-4B6A-9DDA-256F71E037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5933D700-3775-8690-F856-EC2835FDD1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22A6838C-A36F-9B31-E74D-383A23C4D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5E3CFD10-1BF9-6CF6-B92D-2D093BB488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F9680B4-897E-B014-6901-046C556665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9E954810-CCD9-93FD-C32A-E9BFF28E25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E5F3FE39-9908-ABD8-10AA-5E5FC5D3FB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103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732D5-233E-DC8D-158D-C71FC402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361ACBEE-D066-C602-E2DD-E683F6FBFE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CAE1EB69-10E7-89F1-1243-64C9572676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746FDBE5-A769-BB33-FB40-94ABE7C1C3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D904ED6B-2BDE-1C60-3055-508F9A881F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9901970-3460-34A8-9321-EC4CAC0C3E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2BCB7C-DF2C-54DA-371E-6A8DA55FA6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C5944C00-F32C-8FDE-EF7C-E87FDE635C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42AB56F8-2101-6D50-1161-181B6DC5A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071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166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185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431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30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188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952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81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125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720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72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59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552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56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40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098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50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8584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721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851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490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8196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2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591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74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49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6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20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50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05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52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54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3399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55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63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56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280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57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58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59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61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63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65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063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187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67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1114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3851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70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903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71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370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73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74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75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4591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4615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77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78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57617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79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12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830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80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3869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81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1973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82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267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83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0112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84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2050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85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2588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86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0418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87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84134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88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4038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89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4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3525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646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197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13338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56374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70800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695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960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564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6963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0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08/04/2025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08/04/2025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08/04/2025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0" y="2151727"/>
            <a:ext cx="6096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Sábado Santo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159540"/>
            <a:ext cx="11683634" cy="29611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terra a se reunirem em vigília e oração. Se comemorarmos a Páscoa do Senhor ouvindo sua palavra e celebrando seus mistérios, podemos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2613507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  <p:sp>
        <p:nvSpPr>
          <p:cNvPr id="2" name="PlaceHolder 304">
            <a:extLst>
              <a:ext uri="{FF2B5EF4-FFF2-40B4-BE49-F238E27FC236}">
                <a16:creationId xmlns:a16="http://schemas.microsoft.com/office/drawing/2014/main" id="{56E79B57-1D9D-BBDA-EEFC-36022A434F01}"/>
              </a:ext>
            </a:extLst>
          </p:cNvPr>
          <p:cNvSpPr txBox="1">
            <a:spLocks/>
          </p:cNvSpPr>
          <p:nvPr/>
        </p:nvSpPr>
        <p:spPr>
          <a:xfrm>
            <a:off x="3988" y="1783301"/>
            <a:ext cx="12189600" cy="523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02931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239609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Ao Senhor quero cantar, pois fez brilhar a sua glória: precipitou no Mar Vermelho o cavalo e o cavaleiro! O Senhor é minha força, é a razão do meu cantar, pois foi ele, neste dia para mim libertação.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7962479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3903359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Ele é meu Deus e o louvarei, Deus de meu pai, e o honrarei. O Senhor é um guerreiro, o seu nome é “Onipotente”. Os soldados e os carros do Faraó jogou no mar, seus melhores capitães afogou no Mar Vermelho.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27788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455928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Afundaram como pedras e as ondas os cobriram. Ó Senhor, o vosso braço é duma força insuperável! Ó Senhor, o vosso braço esmigalhou os inimigos! Ó Senhor, o vosso braço esmigalhou os inimigos!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760313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7270926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Vosso povo levareis e o plantareis em vosso Monte, no lugar que preparastes para a vossa habitação, no Santuário construído pelas vossas próprias mãos. O Senhor há de reinar eternamente, pelos séculos!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077376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65DEB-20CB-D537-83A8-32DFCE5A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D91983B9-F1D6-7D2B-6CDC-C85EF901C6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F12F56-D28A-5AE3-5804-07AB2B1E8207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7271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159540"/>
            <a:ext cx="11683634" cy="29611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ter a firme esperança de participar do seu triunfo sobre a morte e de sua vida em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24992518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Deus, vemos brilhar ainda em nossos dias as vossas antigas maravilhas. Como manifestastes outrora o vosso poder, libertando um só povo da perseguição do Faraó, realizais agora a salvação de todas 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8057563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nações nas águas do Batismo. Concedei a todos os povos da terra tornarem-se filhos de Abraão e participantes da dignidade do povo eleito. Por Cristo, nosso Senhor. </a:t>
            </a:r>
            <a:b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9986131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Gloria a Deus nas alturas, e paz na terra aos homens por Ele amados. Senhor Deus, rei dos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ceus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Deus Pai todo-poderoso: nos vos louvamos, vos bendizemos, 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28583013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adoramos, vos glorificamos, nos vos damos graças por vossa imensa gloria. Senhor Jesus Cristo, Filho Unigênito, Senhor Deus, Cordeiro de Deus, Filho de Deus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11632779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Pai. Vos que tirais o pecado do mundo, tende piedade de nos. Vos que tirais o pecado do mundo, acolhei a nossa suplica. Vos, que estais a direita do Pai, tende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27169510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piedade de nos. So vos sois o Santo, so vos, o Senhor, so vos, o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Altissimo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Jesus Cristo, com o Espirito Santo, na gloria de Deus Pai, na gloria de Deus Pai. Amem!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14086185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Ó Deus, que iluminais esta noite santa com a glória da ressurreição do Senhor, despertai na vossa Igreja o espírito filial para que, inteiramente renovados, vos sirvamos de todo o coração.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34747334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nosso Senhor Jesus Cristo, vosso Filho, que é Deus, e convosco vive e reina, na unidade do Espírito Santo, por todos os séculos dos séculos.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6693380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IV LEITURA – </a:t>
            </a:r>
            <a:r>
              <a:rPr lang="pt-BR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Rm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6,3-11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CARTA DE SÃO PAULO AOS ROMANOS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5712939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Irmãos: 3Será que ignorais que todos nós, batizados em Jesus Cristo, é na sua morte que fomos batizados? 4Pelo batismo na sua morte, fomos sepultados com ele, para que, como Cristo ressuscitou dos mortos pela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09667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Oremos: Ó Deus, que pelo vosso Filho trouxestes o clarão da vossa luz àqueles que creem, santificai + este fogo novo. Concedei que a festa da Páscoa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FOGO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do Pai, assim também nós levemos uma vida nova. 5Pois, se fomos de certo modo identificados a Jesus Cristo por uma morte semelhante à sua, seremos semelhante a ele também pela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7901901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ressurreição. 6Sabemos que o nosso velho homem foi crucificado com Cristo, para que seja destruído o corpo de pecado, de maneira a não mais servirmos ao pecado. 7Com efeito, aquele que morreu está livre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2696935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do pecado. 8Se, pois, morremos com Cristo, cremos que também viveremos com ele. 9Sabemos que Cristo ressuscitado dos mortos não morre mais; a morte já não tem poder sobre ele. 10Pois aquele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5428105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morreu, morreu para o pecado uma vez por todas; mas aquele que vive, é para Deus que vive. 11Assim, vós também considerai-vos mortos para o pecado e vivos para Deus, em Jesus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7778472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  <p:sp>
        <p:nvSpPr>
          <p:cNvPr id="2" name="PlaceHolder 304">
            <a:extLst>
              <a:ext uri="{FF2B5EF4-FFF2-40B4-BE49-F238E27FC236}">
                <a16:creationId xmlns:a16="http://schemas.microsoft.com/office/drawing/2014/main" id="{56E79B57-1D9D-BBDA-EEFC-36022A434F01}"/>
              </a:ext>
            </a:extLst>
          </p:cNvPr>
          <p:cNvSpPr txBox="1">
            <a:spLocks/>
          </p:cNvSpPr>
          <p:nvPr/>
        </p:nvSpPr>
        <p:spPr>
          <a:xfrm>
            <a:off x="3988" y="1783301"/>
            <a:ext cx="12189600" cy="523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650794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6069186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Dai graças ao Senhor, porque ele é bom! Eterna é a sua misericórdia! A casa de Israel agora o diga: “Eterna é a sua misericórdia!”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1384307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007082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mão direita do Senhor fez maravilhas, a mão direita do Senhor me levantou, a mão direita do Senhor, fez maravilhas! Não morrerei, mas ao contrário, viverei para cantar as grandes obras do Senhor!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008636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5450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acenda em nós tal desejo do céu, que possamos chegar purificados à festa da luz eterna. Por Cristo, nosso Senhor.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FOGO</a:t>
            </a:r>
          </a:p>
        </p:txBody>
      </p:sp>
    </p:spTree>
    <p:extLst>
      <p:ext uri="{BB962C8B-B14F-4D97-AF65-F5344CB8AC3E}">
        <p14:creationId xmlns:p14="http://schemas.microsoft.com/office/powerpoint/2010/main" val="14392151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pedra que os pedreiros rejeitaram, tornou-se agora a pedra angular. Pelo Senhor é que foi feito tudo isso: que maravilhas ele fez a nossos olhos!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9254942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055D1-3327-A50E-03D5-378D7F85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5E02C931-33A1-57BB-EA97-762A4E95EE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BC01F4-A603-B64C-65C4-F8E6E468A7C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7354386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(bis)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18645833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754326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Rendei graças ao Senhor – que seu amor é sem fim. Diga o povo de Israel – que seu amor é sem fim. Digam seus sacerdotes – que seu amor é sem fim. Digam todos os cristãos – que seu amor é sem fim.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4907613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(bis)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332504361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754326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Eis o dia do Senhor – alegres nele exultemos. Que nos salve imploremos – alegres nele exultemos. Bem-vindos à sua casa – alegres nele exultemos. Nós todos, os seus amados – alegres nele exultemos.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15116056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LUCAS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No primeiro dia da semana, bem de madrugada, as mulheres foram ao túmulo de Jesus, levando os perfumes que haviam preparado. 2Elas encontraram a pedra do túmulo removida. 3Mas ao entrar,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não encontraram o corpo do Senhor Jesus 4e ficaram sem saber o que estava acontecendo. Nisso, dois homens com roupas brilhantes pararam perto delas. 5Tomadas de medo, elas olhavam para o chão, mas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os dois homens disseram: “Por que estais procurando entre os mortos aquele que está vivo? 6Ele não está aqui. Ressuscitou! Lembrai-vos do que ele vos falou, quando ainda estava na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Galiléia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: 7‘O Filho 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presidente prepara o círio pascal, que é um símbolo de Jesus Cristo crucificado e ressuscitado. Com um estilete ele vai gravar no círio uma cruz e nela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162639660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Homem deve ser entregue nas mãos dos pecadores, ser crucificado e ressuscitar ao terceiro dia’”. 8Então as mulheres se lembraram das palavras de Jesus. 9Voltaram do túmulo e anunciaram tudo isso aos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C12D-0405-8EE5-8A5D-163E9E08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FC90DEDD-0AB4-E83B-1DBD-C800CE200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Onze e a todos os outros. 10Eram Maria Madalena, Joana e Maria, mãe de Tiago. Também as outras mulheres que estavam com elas contaram essas coisas aos apóstolos. 11Mas eles acharam que tudo isso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D1D33A-18D2-8677-855E-16F907C43E6F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85565160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9AC01-E2B8-7D77-79CA-CD9CA796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CCF1EE95-6AE6-2600-280E-3E15553130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era desvario, e não acreditaram. 12Pedro, no entanto, levantou-se e correu ao túmulo. Olhou para dentro e viu apenas os lençóis. Então voltou para casa, admirado com o que havia acontecido.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E47FFF-F8DC-4D90-7E7E-90D9780754CE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574315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Batismal</a:t>
            </a:r>
          </a:p>
        </p:txBody>
      </p:sp>
    </p:spTree>
    <p:extLst>
      <p:ext uri="{BB962C8B-B14F-4D97-AF65-F5344CB8AC3E}">
        <p14:creationId xmlns:p14="http://schemas.microsoft.com/office/powerpoint/2010/main" val="2604311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Caros fiéis, apoiemos com as nossas preces a alegre esperança dos nossos irmãos e irmãs, para que Deus todo-poderoso acompanhe com sua imensa misericórdia os que se aproximam da fonte do novo nascimento.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Meus irmãos e minhas irmãs, invoquemos sobre esta fonte a graça de Deus Pai todo-poderoso, para que em Cristo sejam reunidos aos filhos adotivos aqueles que renascerem pelo Batismo.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613555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Ladainha</a:t>
            </a:r>
          </a:p>
        </p:txBody>
      </p:sp>
    </p:spTree>
    <p:extLst>
      <p:ext uri="{BB962C8B-B14F-4D97-AF65-F5344CB8AC3E}">
        <p14:creationId xmlns:p14="http://schemas.microsoft.com/office/powerpoint/2010/main" val="246425240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Os Santos, são descritos como os que lavaram suas vestes no Sangue do Cordeiro, por isso a Igreja da terra pedirá sua intercessão neste momento: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8956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primeira e a última letra do alfabeto grego e os quatro números que indicam o ano de 2025. Com estes sinais gravados na cruz do círio pascal, a liturgia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21721635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6942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eterno e todo-poderoso, manifestai vossa presença nos sacramentos do vosso grande amor. Enviai o Espírito de adoção para criar um novo povo nascido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34053305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vós na fonte do Batismo. E assim, pelo vosso poder, se realize plenamente o mistério confiado ao nosso humilde serviço.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17562397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444820"/>
            <a:ext cx="12193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Renovação das</a:t>
            </a:r>
          </a:p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Promessas Batismais</a:t>
            </a:r>
          </a:p>
        </p:txBody>
      </p:sp>
    </p:spTree>
    <p:extLst>
      <p:ext uri="{BB962C8B-B14F-4D97-AF65-F5344CB8AC3E}">
        <p14:creationId xmlns:p14="http://schemas.microsoft.com/office/powerpoint/2010/main" val="243791506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Mais uma vez vamos acender nossas velas no Círio Pascal para renovarmos as promessas de nosso Batismo.</a:t>
            </a:r>
          </a:p>
        </p:txBody>
      </p:sp>
    </p:spTree>
    <p:extLst>
      <p:ext uri="{BB962C8B-B14F-4D97-AF65-F5344CB8AC3E}">
        <p14:creationId xmlns:p14="http://schemas.microsoft.com/office/powerpoint/2010/main" val="119494830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Meus irmãos e minhas irmãs, pelo mistério pascal fomos no Batismo sepultados com Cristo, para vivermos com ele uma vida nova. </a:t>
            </a:r>
          </a:p>
        </p:txBody>
      </p:sp>
    </p:spTree>
    <p:extLst>
      <p:ext uri="{BB962C8B-B14F-4D97-AF65-F5344CB8AC3E}">
        <p14:creationId xmlns:p14="http://schemas.microsoft.com/office/powerpoint/2010/main" val="240125168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64EE5-36E8-0709-2CB9-14CE2F6F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721B033-07AC-1B4A-9182-0E82663BD7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isso, terminados os exercícios da Quaresma, renovemos as promessas do nosso Batismo, pelas quais já renunciamos a Satanás e suas obras, e prometemos servir a Deus na santa Igreja católica.</a:t>
            </a:r>
          </a:p>
        </p:txBody>
      </p:sp>
    </p:spTree>
    <p:extLst>
      <p:ext uri="{BB962C8B-B14F-4D97-AF65-F5344CB8AC3E}">
        <p14:creationId xmlns:p14="http://schemas.microsoft.com/office/powerpoint/2010/main" val="10349259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8349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todo-poderoso, Pai de nosso Senhor Jesus Cristo, nos fez renascer pela água e pelo Espírito Santo e nos concedeu o perdão dos pecados,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5657437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nos guarde em sua graça para a vida eterna, em Cristo Jesus,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9293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desta noite nos lembra que Cristo é o Senhor do passado, do presente e do futuro. A Ele pertencem a glória e o poder que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6157225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Banhados em Cristo, somos uma nova criatura. As coisas antigas já se passaram, somos nascidos de novo. Aleluia! Aleluia!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239485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</a:t>
            </a:r>
          </a:p>
        </p:txBody>
      </p:sp>
    </p:spTree>
    <p:extLst>
      <p:ext uri="{BB962C8B-B14F-4D97-AF65-F5344CB8AC3E}">
        <p14:creationId xmlns:p14="http://schemas.microsoft.com/office/powerpoint/2010/main" val="10252200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Água viva derramada sobre mim. Água viva vai mudando o meu coração. Dá-nos dela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prá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nos banhar. Dá-nos dela para beber.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239485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II</a:t>
            </a:r>
          </a:p>
        </p:txBody>
      </p:sp>
    </p:spTree>
    <p:extLst>
      <p:ext uri="{BB962C8B-B14F-4D97-AF65-F5344CB8AC3E}">
        <p14:creationId xmlns:p14="http://schemas.microsoft.com/office/powerpoint/2010/main" val="10855372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Temos sede de amar,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prá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dar vida e viver. Água limpa, água cura, água salva, água nos faz irmãos. Nos renova, água viva, Jesus Cristo - és perdão.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239485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II</a:t>
            </a:r>
          </a:p>
        </p:txBody>
      </p:sp>
    </p:spTree>
    <p:extLst>
      <p:ext uri="{BB962C8B-B14F-4D97-AF65-F5344CB8AC3E}">
        <p14:creationId xmlns:p14="http://schemas.microsoft.com/office/powerpoint/2010/main" val="422756262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6D3338-8D77-299F-4E7D-41CFA084E6FC}"/>
              </a:ext>
            </a:extLst>
          </p:cNvPr>
          <p:cNvSpPr txBox="1"/>
          <p:nvPr/>
        </p:nvSpPr>
        <p:spPr>
          <a:xfrm>
            <a:off x="0" y="270572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152910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127173546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sejas, ó Rei da glória! Ressuscitado, Senhor da Igreja! Aqui trazemos as nossas ofertas.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5960416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1804820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Irmãos da terra, irmãos do céu, juntos cantemos glória ao Senhor. Aqui trazemos as nossas ofertas.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1887042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Vidas se encontram no altar de Deus Gente se doa, dom que se imola  Aqui trazemos as nossas ofertas.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89494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conquistou por suas chagas, simbolizado nos cinco grãos de incenso.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37398617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172525316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glória do seu nome, para nosso bem e de toda a sua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Acolhei, Senhor, com estas oferendas, as preces do vosso povo e fazei que o sacrifício inaugurado no mistério pascal nos sirva, por vossa graça, de remédio para a vida eterna.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Na verdade, é digno e justo, é nosso dever e salvação dar-vos graças, sempre e em todo lugar, Senhor, Pai santo, Deus eterno e todo-poderoso, por Cristo, Senhor nosso. Sacerdote verdadeiro e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6753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eterno, ao instituir o rito do sacrifício perene, ele se ofereceu a vós por primeiro como vítima de salvação, e nos mandou perpetuar a oferta em sua memória. Seu corpo, por nós imolado, é alimento que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7152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nos dá força; seu sangue, por nós derramado, é bebida que nos purifica. Por isso, com os Anjos e Arcanjos, os Tronos e as Dominações e todos os coros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671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celestes, entoamos o hino da vossa glória, cantando (dizendo) a uma só voz: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42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de misericórdia, a quem sobem nossos louvores, suplicantes, vos rogamos e pedimos por Jesus Cristo, vosso Filho e Senhor nosso, que aceiteis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abençoeis estes dons, estas oferendas, este sacrifício puro e santo, que oferecemos, antes de tudo, pela vossa Igreja santa e católica: concedei-lhe paz e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061089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proteção, unindo-a num só corpo e governando-a por toda a terra, em comunhão com vosso servo o Papa Francisco, o nosso Bispo Carlos, e todos os que guardam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2776597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fé católica que receberam dos Apóstolos.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5016204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Abençoai nossa oferenda, </a:t>
            </a:r>
            <a:b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ó Senhor!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e de todos os que circundam este altar, dos quais conheceis a fé e a dedicação ao vosso serviço. Por eles nós vos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oferecemos e também eles vos oferecem este sacrifício de louvor por si e por todos os seus e elevam a vós as suas preces, Deus eterno, vivo e verdadeiro, para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0445721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alcançar o perdão de suas faltas, a segurança em suas vidas e a salvação que esperam.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690791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 dos vossos filhos!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toda a Igreja, celebramos o dia santíssimo em que vosso Filho unigênito, eterno convosco na glória, se manifestou visivelmente em nossa carne. Veneramos em primeiro lugar a memória da Mãe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59429"/>
            <a:ext cx="11578126" cy="583574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Guiados agora unicamente pela luz do Círio pascal, símbolo de Cristo  ressuscitado, caminharemos até o altar. Seguiremos atrás do Círio que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nosso Deus e Senhor Jesus Cristo, a gloriosa sempre Virgem Maria,  ,a de seu esposo São José, e também a dos Santos Apóstolos e Mártires: Pedro e Paulo, André, (Tiago e João, Tomé, Tiago e Filipe, Bartolomeu e Mateus,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6310643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Simão e Tadeu, Lino, Cleto, Clemente, Sisto, Cornélio e Cipriano, Lourenço e </a:t>
            </a:r>
            <a:r>
              <a:rPr lang="pt-BR" sz="5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Crisógono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João e Paulo, Cosme e Damião) e a de todos os vossos Santos. Por seus méritos e preces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2905231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concedei-nos sem cessar a vossa proteção.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4977860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vossos Santos vos louvamos!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Pai, com bondade, a oblação dos vossos servos e de toda a vossa família; dai-nos sempre a vossa paz, livrai-nos da condenação eterna e acolhei-nos entre os vossos eleitos. (Por Cristo, nosso Senhor. Amém.)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Dignai-vos, ó Pai, aceitar, abençoar e santificar estas oferendas; recebei-as como sacrifício espiritual perfeito, a fim de que se tornem para nós o Corpo e o Sangue de vosso amado Filho, nosso Senhor Jesus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5631369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2695373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anunciamos,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531386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a memória da bem-aventurada paixão do vosso Filho, da sua ressurreição dentre os mortos e gloriosa ascensão aos céus, nós, vossos servos, e também vosso povo santo, vos oferecemos, ó Pai,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66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6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Ó morte onde está tua vitória? Cristo Ressurgiu! É por amor que Deus manifesta sua misericórdia e restaura a vida. Nesta, que é a principal de todas as vigílias, ao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59429"/>
            <a:ext cx="11578126" cy="583574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será erguido três vezes em nossa procissão. A cada vez que ele nos for apresentado com as palavras “Eis a luz de Cristo”, nós todos responderemos, dizendo:</a:t>
            </a:r>
          </a:p>
        </p:txBody>
      </p:sp>
    </p:spTree>
    <p:extLst>
      <p:ext uri="{BB962C8B-B14F-4D97-AF65-F5344CB8AC3E}">
        <p14:creationId xmlns:p14="http://schemas.microsoft.com/office/powerpoint/2010/main" val="72304952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dentre os bens que nos destes, o sacrifício puro, santo e imaculado, Pão santo da vida eterna e Cálice da perpétua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1849933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Recebei, ó Pai, com olhar benigno, esta oferta, como recebestes os dons do justo Abel, o sacrifício de nosso patriarca Abraão e a oblação pura e santa do sumo sacerdote Melquisedeque.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4047427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5055119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pedimos, ó Deus onipotente, que esta nossa oferenda seja levada à vossa presença, no altar do céu, pelas mãos do vosso santo Anjo, para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6882969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todos nós, participando deste altar pela comunhão do santíssimo Corpo e sejamos repletos de todas as graças e bênçãos do céu.(Por Cristo, nosso Senhor.)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37331673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que nos precederam com o sinal da fé e dormem o sono da paz. A eles, e a todos os que descansam 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19086881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Cristo, concedei o repouso, a luz e a paz.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2926888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</a:t>
            </a:r>
            <a:b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luz eterna!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5981202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todos nós pecadores, que esperamos na vossa infinita misericórdia, concedei, não por nossos méritos, mas por vossa bondade, o convívio 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3159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59429"/>
            <a:ext cx="11578126" cy="583574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“Demos graças a Deus”.  Desta luz verdadeira, que é o clarão do Pai, nós recebemos nossa luz.</a:t>
            </a:r>
          </a:p>
        </p:txBody>
      </p:sp>
    </p:spTree>
    <p:extLst>
      <p:ext uri="{BB962C8B-B14F-4D97-AF65-F5344CB8AC3E}">
        <p14:creationId xmlns:p14="http://schemas.microsoft.com/office/powerpoint/2010/main" val="306594959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Apóstolos e Mártires: João Batista e Estêvão, Matias e Barnabé, (Inácio, Alexandre, Marcelino e Pedro, Felicidade e Perpétua, Águeda e Luzia, Inês, Cecília,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11460688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Anastácia) e de todos os vossos Santos.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192473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não cessais de criar, santificar, vivificar, abençoar estes bens e distribuí-los entre nós. Por Cristo, com Cristo, e em Cristo, a vós,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9318629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Pai todo-poderoso, na unidade do Espírito Santo, toda honra e toda glória,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19503678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211963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Exulte o céu e os anjos triunfantes, mensageiros de Deus, desçam cantando; façam soar trombetas fulgurantes, a vitória de um Rei anunciando.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5257"/>
            <a:ext cx="11928343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Antes da morte e ressurreição de Jesus / Ele, na Ceia, quis se entregar: / Deu-se em comida e bebida pra nos salvar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7440" y="1857829"/>
            <a:ext cx="11830731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lembrarmos a morte, a cruz do Senhor / Nós repetimos, como Ele fez: / Gestos, palavras, até que volte outra vez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30736711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305593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743" y="1785257"/>
            <a:ext cx="11685588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Este banquete alimenta o amor dos irmãos / E nos prepara a glória do céu; / Ele é a força na caminhada pra Deus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58518925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6348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Alegre-se também a terra amiga, que em meio a tantas luzes resplandece; e, vendo dissipar-se a treva antiga, ao sol do eterno Rei brilha e se aquece.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99890495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221E2-B03B-6D44-BFBD-8FBFB32C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BB8189B-8093-C088-22F7-2C0DC5C6C4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743" y="1785257"/>
            <a:ext cx="11685588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Eis o pão vivo mandado a nós por Deus Pai! / Quem o recebe, não morrerá; / No último dia vai ressurgir, viverá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668C0B-3A82-E218-8E31-0D98A794C29D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50309976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6141-A362-2AC1-84C1-57FBB809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CABB3A-9596-BEEA-7DEB-1A928EEE32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CF97CA-1497-AD23-9069-E49CCD360048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06099846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C654-5294-41D7-8DA0-760C2C89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97E4456-EEEB-C5F8-124E-0ACD7B513B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743" y="1785257"/>
            <a:ext cx="11685588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Cristo está vivo, ressuscitou para nós! / Esta verdade vai anunciar / A toda terra, com alegria, a cantar.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619483-96EE-86CB-8080-71DAAB9208FA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3251957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9ECF7-86A3-11AE-8196-A1B27F9B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F1590C3-01CF-08C7-721D-3E2437BFD7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40177C-AC41-6FA6-1AB2-B85CA00D5888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31419950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73133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comunhão recebemos, teu corpo e sangue, Senhor. E tua vida divina, dons do teu grande amor. São nossa força na luta, fazem vencer todo mal; e nos conduzem ao Pai: glória ao Deus imortal!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492" y="2031691"/>
            <a:ext cx="11694627" cy="60723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Jesus, Senhor Jesus, Deus vivo e vencedor!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Entre as angústias da vida, não cairemos jamais, pois tua força nos leva à confiar sempre mais. Na comunhão nos deixaste força e motivo de amar. Todo o caminho da vida nos traga sempre ao altar!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004973434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1770434"/>
            <a:ext cx="11694627" cy="60723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Jesus, Senhor Jesus, Deus vivo e vencedor!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279872146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Ao </a:t>
            </a:r>
            <a:r>
              <a:rPr lang="pt-BR" sz="60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comunhgar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caminhamos para o altar com o irmão. O teu amor nos atrai, centro de nossa união. Em cada esforço que pedes, vamos sentir tua mão, vamos sentir que nos dás forças de ressurreição.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1831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Presid.: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esteja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Todos: Ele está no meio de nós!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Presid.: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Corações ao alto!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nosso coração está em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70772467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B04D9-0126-440A-6C3A-72C94704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AA679FD3-9407-9C28-70C6-8675FBB47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1770434"/>
            <a:ext cx="11694627" cy="60723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Jesus, Senhor Jesus, Deus vivo e vencedor!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8D34AF-3E91-1D96-91BE-7B6532B34FC0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7651422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5723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Derramai em nós, Senhor, o Espírito do vosso amor, e fazei que vivam concordes na piedade os que saciastes com os sacramentos pascais.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esteja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2569029"/>
            <a:ext cx="11560542" cy="53321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Inclinai-vos para receber a benção.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153389124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todo-poderoso vos abençoe nesta solenidade pascal e vos proteja contra todo pecado.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225911838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 vos renova para a vida eterna, pela ressurreição do seu Filho, vos enriqueça com o dom da imortalidade.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150348583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que, transcorridos os dias da paixão do Senhor, celebrais com júbilo a festa da Páscoa, possais chegar, pela graça de Deus, com o coração exultante, à festa das alegrias eternas. </a:t>
            </a: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73223078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110453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Presid.: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Demos graças ao Senhor nosso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É nosso dever e nossa salvação!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10364087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Deus, aleluia,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276199265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20BE-6ADA-2E5B-21C2-E04AD0667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3B1E800C-3C0D-37C0-8080-47180392D5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Ressuscitado vive entre nós! Amém! Aleluia! (bis) 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F22D05-FC50-C28B-01C1-19BB988808FA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74835733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Eu estive morto mas agora vivo, vivo para sempre!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224702300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Ressuscitado vive entre nós! Amém! Aleluia! (bis) 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67609527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Eu sou o primeiro, último também, eu sou o vivente!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219952521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2194851047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Tenho em mãos as chaves que da morte foram, hoje são vitória!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339624412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6123081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607B1-A7FA-7B50-A812-BCD9DA902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2AA3D7F4-957C-8868-A5F8-EC58B32CC5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Paz convosco esteja! </a:t>
            </a:r>
            <a:r>
              <a:rPr lang="pt-BR" sz="660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sereis felizes crendo sem ter visto!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EF2988-EC82-C77D-E43B-35CCACA0429A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306056653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B508-C71A-F5BB-72F6-99A463A3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7943FEAB-8D88-91D2-87DF-0B4C011002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D6F333-6E49-9F57-B3CD-F475C160E48F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427892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Sim, verdadeiramente é bom e justo cantar ao Pai de todo o coração, e celebrar seu Filho Jesus Cristo, tornado para nós, um novo Adão.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33985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Foi Ele quem pagou do outro a culpa, quando por nós à morte se entregou: para apagar o antigo documento na cruz todo o seu sangue derramou.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39964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84429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Pois, eis, agora a Páscoa, nossa festa, em que o real Cordeiro se imolou: marcando nossas portas, nossas almas, com seu divino sangue nos salvou.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415053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6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cantarmos o “aleluia” pela Ressurreição do Senhor, compreendemos que a existência humana é para seu</a:t>
            </a:r>
            <a:endParaRPr lang="pt-BR" sz="6600" b="1" i="0" u="none" strike="noStrike" cap="none" baseline="30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Esta é, Senhor, a noite em que do Egito retirastes os filhos de Israel, transpondo o Mar Vermelho a pé enxuto, rumo à terra onde corre leite e mel.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184526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4132028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noite em que a coluna luminosa as trevas do pecado dissipou, e aos que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crêem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no Cristo em toda a terra, em novo povo eleito congregou!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336640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noite em que Jesus rompeu o inferno, ao ressurgir da morte vencedor: de que nos valeria ter nascido, se não nos resgatasse em seu amor?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42947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66588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quão estupenda caridade vemos no vosso gesto fulgurar: não hesitais em dar o próprio Filho, para a culpa dos servos resgatar.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074007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pecado de Adão indispensável, pois o Cristo o dissolve em seu amor; ó culpa tão feliz que há merecido a graça de um tão grande Redentor!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063016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635260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Só tu, noite feliz, soubeste a hora em que o Cristo da morte ressurgia; e é por isso que de ti foi escrito: a noite será luz para o meu dia!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279179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Pois esta noite lava todo crime, liberta o pecador dos seus grilhões; dissipa o ódio e dobra os poderosos, enche de luz e paz os corações.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47145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6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louvor e nos tornamos aqui, testemunhas da Ressurreição de Jesus.</a:t>
            </a:r>
            <a:endParaRPr lang="pt-BR" sz="6600" b="1" i="0" u="none" strike="noStrike" cap="none" baseline="30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72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815502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noite de alegria verdadeira, que prostra o faraó e ergue os hebreus, que une de novo o céu e a terra inteira, pondo na treva humana a luz de Deus.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4267743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Na graça desta noite o vosso povo acende um sacrifício de louvor; acolhei, ó Pai santo, o fogo novo: não perde, ao dividir-se, o seu fulgor.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858044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700598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 cera virgem de abelha generosa ao Cristo ressurgido trouxe a luz: eis de novo a coluna luminosa, que o vosso povo para o céu conduz.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48330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círio que acendeu as nossas velas possa esta noite toda fulgurar; misture sua luz à das estrelas, cintile quando o dia despontar.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39078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323183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 e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ele possa agradar-vos como o Filho, que triunfou da morte e vence o mal: Deus, que a todos acende no seu brilho, e um dia voltará, sol triunfal!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099414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439120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Meus irmãos e minhas irmãs, tendo iniciado solenemente esta vigília, ouçamos agora, no silêncio do coração, a Palavra de Deus. Meditemos como ele salvou outrora o seu povo e, nestes últimos tempos,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4382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241333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DO FOGO E</a:t>
            </a:r>
            <a:b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DO CÍRIO</a:t>
            </a:r>
          </a:p>
        </p:txBody>
      </p:sp>
    </p:spTree>
    <p:extLst>
      <p:ext uri="{BB962C8B-B14F-4D97-AF65-F5344CB8AC3E}">
        <p14:creationId xmlns:p14="http://schemas.microsoft.com/office/powerpoint/2010/main" val="1990100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enviou seu Filho como Redentor. Peçamos que o nosso Deus leve à plenitude da redenção esta obra pascal de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968966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dirty="0">
                <a:solidFill>
                  <a:schemeClr val="bg1"/>
                </a:solidFill>
                <a:latin typeface="Arial" pitchFamily="18"/>
              </a:rPr>
              <a:t>2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–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Gn 1, 1.26-31a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GÊNESIS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No princípio Deus criou o céu e a terra. Deus disse: “Façamos o homem à nossa imagem e segundo à nossa semelhança, para que domine sobre os peixes do mar, sobre as aves do céu, sobre os animais de toda a terra,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 sobre todos os répteis que rastejam sobre a terra”. E Deus criou o homem à sua imagem, à imagem de Deus ele o criou: homem e mulher os criou. E Deus os abençoou e lhes disse: “Sede fecundos e multiplicai-vos, enchei 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terra e submetei-a! Dominai sobre os peixes do mar, sobre os pássaros do céu e sobre todos os animais que se movem sobre a terra”. E Deus disse: “Eis que vos entrego todas as plantas que dão semente sobre a terra, 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17255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todas as árvores que produzem fruto com sua semente, para vos servirem de alimento. E a todos os animais da terra, e a todas as aves do céu, e a tudo o que rasteja sobre a terra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80075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 que é animado de vida, eu dou todos os vegetais para alimento”. E assim se fez. E Deus viu tudo quanto havia feito, e eis que tudo era muito bom.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617638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103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Bendize, ó minha alma, ao Senhor! Ó meu Deus e meu Senhor, como sois grande! De majestade e esplendor vos revestis e de luz vos envolveis como num manto.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terra vós firmastes em suas bases, ficará firme pelos séculos sem fim; os mares a cobriam como um manto, e as águas envolviam as montanhas.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Fazeis brotar em meio aos vales as nascentes que passam serpeando entre as montanhas; às suas margens vêm morar os passarinhos, entre os ramos eles erguem o seu canto.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De vossa casa as montanhas irrigais, com vossos frutos saciais a terra inteira; fazeis crescer os verdes pastos para o gado e as plantas que são úteis para o homem.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337250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603878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05.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Quão numerosas, ó Senhor, são vossas obras, e que sabedoria em todas elas! Encheu-se a terra com as vossas criaturas! Bendize, ó minha alma, ao Senhor!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0222992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82981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Deus eterno e todo-poderoso, que dispondes de modo admirável todas as vossas obras, dai aos que foram resgatados pelo vosso Filho a graça de compreender que o sacrifício do Cristo, nossa Páscoa, na plenitude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dos tempos, ultrapassa em grandeza a criação do mundo, realizada no princípio.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1879467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– </a:t>
            </a:r>
            <a:r>
              <a:rPr lang="pt-BR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Gn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22,1-2.9a.10-13.15-18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DO LIVRO DO GÊNESIS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1175565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 pôs Abraão à prova. Chamando-o, disse: “Abraão!” E ele respondeu: “Aqui estou”. E Deus disse: “Toma teu filho único, Isaac, a quem tanto amas, dirige-te à terra de Moriá, e oferece-o ali em holocausto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sobre um monte que eu te indicar”. Chegados ao lugar indicado por Deus, Abraão ergueu um altar, colocou a lenha em cima, amarrou o filho e o pôs sobre a lenha em cima do altar. Depois, estendeu a mão,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empunhando a faca para sacrificar o filho. Abraão, erguendo os olhos, viu um carneiro preso num espinheiro pelos chifres; foi buscá-lo e ofereceu-o em holocausto no lugar do seu filho. O anjo do Senhor chamou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Abraão, pela segunda vez, do céu, e lhe disse: “Juro por mim mesmo — oráculo do Senhor —, uma vez que agiste desse modo e não me recusaste teu filho único, eu te abençoarei e tornarei tão numerosa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5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tua descendência como as estrelas do céu e como as areias da praia do mar. Teus descendentes conquistarão as cidades dos inimigos. Por tua descendência serão abençoadas todas as nações da terra, porque me obedeceste”.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8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Guardai-me, ó Deus, porque em vós me refugio!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168694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Ó Senhor, sois minha herança e minha taça, meu destino está seguro em vossas mãos! Tenho sempre o Senhor ante meus olhos, pois se o tenho a meu lado não vacilo.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672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7764001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Guardai-me, ó Deus, porque em vós me refugio!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490856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Eis porque meu coração está em festa, minha alma rejubila de alegria, e até meu corpo no repouso está </a:t>
            </a:r>
            <a:r>
              <a:rPr lang="pt-BR" sz="6000" dirty="0" err="1">
                <a:solidFill>
                  <a:schemeClr val="bg1"/>
                </a:solidFill>
                <a:latin typeface="+mn-lt"/>
              </a:rPr>
              <a:t>tranqüilo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; pois não haveis de me deixar entregue à morte, nem vosso amigo conhecer a corrupção.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9256752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Guardai-me, ó Deus, porque em vós me refugio!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1035194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Vós me ensinais vosso caminho para a vida; junto a vós, felicidade sem limites, delícia eterna e alegria ao vosso lado! Delícia eterna e alegria ao vosso lado!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0244712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Ó Deus, Pai de todos os fiéis, vós multiplicais por toda a terra os filhos da vossa promessa derramando sobre eles a graça da adoção e, pelo sacramento pascal, tornais o vosso servo Abraão pai de todas as nações, 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7728683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como lhe tínheis prometido. Concedei, portanto, a todos os povos a graça de responder ao vosso chamado.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4333387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III LEITURA – </a:t>
            </a:r>
            <a:r>
              <a:rPr lang="pt-BR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14,15-15,1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DO LIVRO DO EXÔDO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2668800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Naqueles dias, o Senhor disse a Moisés: “Por que clamas a mim por socorro? Dize aos filhos de Israel que se ponham em marcha. Quanto a ti, ergue a vara, estende o braço sobre o mar e divide-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o,para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que os filhos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675774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Israel caminhem em seco pelo meio do mar. De minha parte, endurecerei o coração dos egípcios, para que sigam atrás deles, e eu seja glorificado às custas do Faraó, e de todo o seu exército, dos seus carros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0981683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cavaleiros. E os egípcios saberão que eu sou o Senhor, quando eu for glorificado às custas do Faraó, dos seus carros e cavaleiros”. Então, o anjo do Senhor, que caminhava à frente do acampamento dos filhos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0322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50571"/>
            <a:ext cx="11683634" cy="327006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Meus irmãos e minhas irmãs. Nesta noite santíssima, em que nosso Senhor Jesus Cristo passou da morte à vida, a Igreja convida os seus filhos dispersos por toda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3627415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Israel, mudou de posição e foi para trás deles; e com ele, ao mesmo tempo, a coluna de nuvem, que estava na frente, colocou-se atrás, inserindo-se entre o acampamento dos egípcios e o acampamento 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50294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filhos de Israel. Para aqueles a nuvem era tenebrosa, para estes, iluminava a noite. Assim, durante a noite inteira, uns não puderam aproximar-se dos outros. Moisés estendeu a mão sobre o mar,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1348062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durante toda a noite o Senhor fez soprar sobre o mar um vento leste muito forte; e as águas se dividiram. Então, os filhos de Israel entraram pelo meio do mar a pé enxuto, enquanto as águas formavam como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980959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que uma muralha à direita e à esquerda. Os egípcios puseram-se a persegui-los, e todos os cavalos do Faraó, carros e cavaleiros os seguiram mar adentro. Ora, de madrugada, o Senhor lançou um olhar, desde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93007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coluna de fogo e da nuvem, sobre as tropas egípcias e as pôs em pânico. Bloqueou as rodas dos seus carros, de modo que só a muito custo podiam avançar. Disseram, então, os egípcios: “Fujamos de Israel! Pois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943200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combate a favor deles, contra nós”. O Senhor disse a Moisés: “Estende a mão sobre o mar, para que as águas se voltem contra os egípcios, seus carros e cavaleiros”. Moisés estendeu a mão sobre o mar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112708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e, ao romper da manhã, o mar voltou ao seu leito normal, enquanto os egípcios, em fuga, corriam ao encontro das águas, e o Senhor os mergulhou no meio das ondas. As águas voltaram e cobriram carros,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70286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cavaleiros e todo o exército do Faraó, que tinha entrado no mar em perseguição de Israel. Não escapou um só. Os filhos de Israel, ao contrário, tinham passado a pé enxuto pelo meio do mar, cujas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321568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águas lhes formavam uma muralha à direita e à esquerda. Naquele dia, o Senhor livrou Israel da mão dos egípcios, e Israel viu os egípcios mortos nas praias do mar, e a mão poderosa do Senhor agir contra eles.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393179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povo temeu o Senhor, e teve fé no Senhor e em Moisés, seu servo. Então, Moisés e os filhos de Israel cantaram ao Senhor este cântico: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48212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24697</TotalTime>
  <Words>9653</Words>
  <Application>Microsoft Office PowerPoint</Application>
  <PresentationFormat>Personalizar</PresentationFormat>
  <Paragraphs>2476</Paragraphs>
  <Slides>259</Slides>
  <Notes>259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259</vt:i4>
      </vt:variant>
    </vt:vector>
  </HeadingPairs>
  <TitlesOfParts>
    <vt:vector size="270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32</cp:revision>
  <dcterms:modified xsi:type="dcterms:W3CDTF">2025-04-08T11:44:08Z</dcterms:modified>
</cp:coreProperties>
</file>