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56.xml" ContentType="application/vnd.openxmlformats-officedocument.presentationml.notesSlide+xml"/>
  <Override PartName="/ppt/notesSlides/notesSlide157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159.xml" ContentType="application/vnd.openxmlformats-officedocument.presentationml.notesSlide+xml"/>
  <Override PartName="/ppt/notesSlides/notesSlide160.xml" ContentType="application/vnd.openxmlformats-officedocument.presentationml.notesSlide+xml"/>
  <Override PartName="/ppt/notesSlides/notesSlide161.xml" ContentType="application/vnd.openxmlformats-officedocument.presentationml.notesSlide+xml"/>
  <Override PartName="/ppt/notesSlides/notesSlide162.xml" ContentType="application/vnd.openxmlformats-officedocument.presentationml.notesSlide+xml"/>
  <Override PartName="/ppt/notesSlides/notesSlide163.xml" ContentType="application/vnd.openxmlformats-officedocument.presentationml.notesSlide+xml"/>
  <Override PartName="/ppt/notesSlides/notesSlide16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697" r:id="rId6"/>
  </p:sldMasterIdLst>
  <p:notesMasterIdLst>
    <p:notesMasterId r:id="rId172"/>
  </p:notesMasterIdLst>
  <p:sldIdLst>
    <p:sldId id="256" r:id="rId7"/>
    <p:sldId id="257" r:id="rId8"/>
    <p:sldId id="624" r:id="rId9"/>
    <p:sldId id="259" r:id="rId10"/>
    <p:sldId id="566" r:id="rId11"/>
    <p:sldId id="567" r:id="rId12"/>
    <p:sldId id="265" r:id="rId13"/>
    <p:sldId id="595" r:id="rId14"/>
    <p:sldId id="596" r:id="rId15"/>
    <p:sldId id="676" r:id="rId16"/>
    <p:sldId id="637" r:id="rId17"/>
    <p:sldId id="266" r:id="rId18"/>
    <p:sldId id="267" r:id="rId19"/>
    <p:sldId id="677" r:id="rId20"/>
    <p:sldId id="678" r:id="rId21"/>
    <p:sldId id="679" r:id="rId22"/>
    <p:sldId id="680" r:id="rId23"/>
    <p:sldId id="681" r:id="rId24"/>
    <p:sldId id="682" r:id="rId25"/>
    <p:sldId id="572" r:id="rId26"/>
    <p:sldId id="683" r:id="rId27"/>
    <p:sldId id="597" r:id="rId28"/>
    <p:sldId id="598" r:id="rId29"/>
    <p:sldId id="638" r:id="rId30"/>
    <p:sldId id="639" r:id="rId31"/>
    <p:sldId id="640" r:id="rId32"/>
    <p:sldId id="641" r:id="rId33"/>
    <p:sldId id="280" r:id="rId34"/>
    <p:sldId id="281" r:id="rId35"/>
    <p:sldId id="544" r:id="rId36"/>
    <p:sldId id="283" r:id="rId37"/>
    <p:sldId id="284" r:id="rId38"/>
    <p:sldId id="285" r:id="rId39"/>
    <p:sldId id="684" r:id="rId40"/>
    <p:sldId id="685" r:id="rId41"/>
    <p:sldId id="686" r:id="rId42"/>
    <p:sldId id="288" r:id="rId43"/>
    <p:sldId id="289" r:id="rId44"/>
    <p:sldId id="290" r:id="rId45"/>
    <p:sldId id="291" r:id="rId46"/>
    <p:sldId id="486" r:id="rId47"/>
    <p:sldId id="293" r:id="rId48"/>
    <p:sldId id="294" r:id="rId49"/>
    <p:sldId id="295" r:id="rId50"/>
    <p:sldId id="296" r:id="rId51"/>
    <p:sldId id="297" r:id="rId52"/>
    <p:sldId id="298" r:id="rId53"/>
    <p:sldId id="300" r:id="rId54"/>
    <p:sldId id="687" r:id="rId55"/>
    <p:sldId id="688" r:id="rId56"/>
    <p:sldId id="689" r:id="rId57"/>
    <p:sldId id="301" r:id="rId58"/>
    <p:sldId id="302" r:id="rId59"/>
    <p:sldId id="303" r:id="rId60"/>
    <p:sldId id="304" r:id="rId61"/>
    <p:sldId id="305" r:id="rId62"/>
    <p:sldId id="617" r:id="rId63"/>
    <p:sldId id="620" r:id="rId64"/>
    <p:sldId id="310" r:id="rId65"/>
    <p:sldId id="311" r:id="rId66"/>
    <p:sldId id="322" r:id="rId67"/>
    <p:sldId id="323" r:id="rId68"/>
    <p:sldId id="714" r:id="rId69"/>
    <p:sldId id="449" r:id="rId70"/>
    <p:sldId id="450" r:id="rId71"/>
    <p:sldId id="315" r:id="rId72"/>
    <p:sldId id="670" r:id="rId73"/>
    <p:sldId id="316" r:id="rId74"/>
    <p:sldId id="317" r:id="rId75"/>
    <p:sldId id="318" r:id="rId76"/>
    <p:sldId id="319" r:id="rId77"/>
    <p:sldId id="320" r:id="rId78"/>
    <p:sldId id="321" r:id="rId79"/>
    <p:sldId id="423" r:id="rId80"/>
    <p:sldId id="511" r:id="rId81"/>
    <p:sldId id="324" r:id="rId82"/>
    <p:sldId id="690" r:id="rId83"/>
    <p:sldId id="326" r:id="rId84"/>
    <p:sldId id="691" r:id="rId85"/>
    <p:sldId id="692" r:id="rId86"/>
    <p:sldId id="693" r:id="rId87"/>
    <p:sldId id="619" r:id="rId88"/>
    <p:sldId id="330" r:id="rId89"/>
    <p:sldId id="331" r:id="rId90"/>
    <p:sldId id="332" r:id="rId91"/>
    <p:sldId id="333" r:id="rId92"/>
    <p:sldId id="334" r:id="rId93"/>
    <p:sldId id="522" r:id="rId94"/>
    <p:sldId id="336" r:id="rId95"/>
    <p:sldId id="437" r:id="rId96"/>
    <p:sldId id="654" r:id="rId97"/>
    <p:sldId id="671" r:id="rId98"/>
    <p:sldId id="438" r:id="rId99"/>
    <p:sldId id="491" r:id="rId100"/>
    <p:sldId id="695" r:id="rId101"/>
    <p:sldId id="549" r:id="rId102"/>
    <p:sldId id="550" r:id="rId103"/>
    <p:sldId id="656" r:id="rId104"/>
    <p:sldId id="696" r:id="rId105"/>
    <p:sldId id="551" r:id="rId106"/>
    <p:sldId id="697" r:id="rId107"/>
    <p:sldId id="700" r:id="rId108"/>
    <p:sldId id="699" r:id="rId109"/>
    <p:sldId id="698" r:id="rId110"/>
    <p:sldId id="340" r:id="rId111"/>
    <p:sldId id="586" r:id="rId112"/>
    <p:sldId id="553" r:id="rId113"/>
    <p:sldId id="659" r:id="rId114"/>
    <p:sldId id="701" r:id="rId115"/>
    <p:sldId id="555" r:id="rId116"/>
    <p:sldId id="556" r:id="rId117"/>
    <p:sldId id="660" r:id="rId118"/>
    <p:sldId id="702" r:id="rId119"/>
    <p:sldId id="661" r:id="rId120"/>
    <p:sldId id="587" r:id="rId121"/>
    <p:sldId id="557" r:id="rId122"/>
    <p:sldId id="588" r:id="rId123"/>
    <p:sldId id="354" r:id="rId124"/>
    <p:sldId id="667" r:id="rId125"/>
    <p:sldId id="355" r:id="rId126"/>
    <p:sldId id="356" r:id="rId127"/>
    <p:sldId id="357" r:id="rId128"/>
    <p:sldId id="358" r:id="rId129"/>
    <p:sldId id="359" r:id="rId130"/>
    <p:sldId id="360" r:id="rId131"/>
    <p:sldId id="361" r:id="rId132"/>
    <p:sldId id="362" r:id="rId133"/>
    <p:sldId id="363" r:id="rId134"/>
    <p:sldId id="364" r:id="rId135"/>
    <p:sldId id="650" r:id="rId136"/>
    <p:sldId id="371" r:id="rId137"/>
    <p:sldId id="706" r:id="rId138"/>
    <p:sldId id="373" r:id="rId139"/>
    <p:sldId id="374" r:id="rId140"/>
    <p:sldId id="590" r:id="rId141"/>
    <p:sldId id="591" r:id="rId142"/>
    <p:sldId id="672" r:id="rId143"/>
    <p:sldId id="673" r:id="rId144"/>
    <p:sldId id="707" r:id="rId145"/>
    <p:sldId id="708" r:id="rId146"/>
    <p:sldId id="705" r:id="rId147"/>
    <p:sldId id="365" r:id="rId148"/>
    <p:sldId id="649" r:id="rId149"/>
    <p:sldId id="367" r:id="rId150"/>
    <p:sldId id="368" r:id="rId151"/>
    <p:sldId id="369" r:id="rId152"/>
    <p:sldId id="370" r:id="rId153"/>
    <p:sldId id="703" r:id="rId154"/>
    <p:sldId id="704" r:id="rId155"/>
    <p:sldId id="379" r:id="rId156"/>
    <p:sldId id="380" r:id="rId157"/>
    <p:sldId id="381" r:id="rId158"/>
    <p:sldId id="382" r:id="rId159"/>
    <p:sldId id="383" r:id="rId160"/>
    <p:sldId id="710" r:id="rId161"/>
    <p:sldId id="709" r:id="rId162"/>
    <p:sldId id="419" r:id="rId163"/>
    <p:sldId id="533" r:id="rId164"/>
    <p:sldId id="634" r:id="rId165"/>
    <p:sldId id="615" r:id="rId166"/>
    <p:sldId id="386" r:id="rId167"/>
    <p:sldId id="387" r:id="rId168"/>
    <p:sldId id="715" r:id="rId169"/>
    <p:sldId id="716" r:id="rId170"/>
    <p:sldId id="717" r:id="rId171"/>
  </p:sldIdLst>
  <p:sldSz cx="12193588" cy="6858000"/>
  <p:notesSz cx="6858000" cy="91440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90D6"/>
    <a:srgbClr val="92D050"/>
    <a:srgbClr val="81B847"/>
    <a:srgbClr val="567B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85" autoAdjust="0"/>
    <p:restoredTop sz="94607" autoAdjust="0"/>
  </p:normalViewPr>
  <p:slideViewPr>
    <p:cSldViewPr snapToGrid="0">
      <p:cViewPr>
        <p:scale>
          <a:sx n="66" d="100"/>
          <a:sy n="66" d="100"/>
        </p:scale>
        <p:origin x="1404" y="1146"/>
      </p:cViewPr>
      <p:guideLst/>
    </p:cSldViewPr>
  </p:slideViewPr>
  <p:outlineViewPr>
    <p:cViewPr>
      <p:scale>
        <a:sx n="33" d="100"/>
        <a:sy n="33" d="100"/>
      </p:scale>
      <p:origin x="0" y="-428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23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1.xml"/><Relationship Id="rId21" Type="http://schemas.openxmlformats.org/officeDocument/2006/relationships/slide" Target="slides/slide15.xml"/><Relationship Id="rId42" Type="http://schemas.openxmlformats.org/officeDocument/2006/relationships/slide" Target="slides/slide36.xml"/><Relationship Id="rId63" Type="http://schemas.openxmlformats.org/officeDocument/2006/relationships/slide" Target="slides/slide57.xml"/><Relationship Id="rId84" Type="http://schemas.openxmlformats.org/officeDocument/2006/relationships/slide" Target="slides/slide78.xml"/><Relationship Id="rId138" Type="http://schemas.openxmlformats.org/officeDocument/2006/relationships/slide" Target="slides/slide132.xml"/><Relationship Id="rId159" Type="http://schemas.openxmlformats.org/officeDocument/2006/relationships/slide" Target="slides/slide153.xml"/><Relationship Id="rId170" Type="http://schemas.openxmlformats.org/officeDocument/2006/relationships/slide" Target="slides/slide164.xml"/><Relationship Id="rId107" Type="http://schemas.openxmlformats.org/officeDocument/2006/relationships/slide" Target="slides/slide101.xml"/><Relationship Id="rId11" Type="http://schemas.openxmlformats.org/officeDocument/2006/relationships/slide" Target="slides/slide5.xml"/><Relationship Id="rId32" Type="http://schemas.openxmlformats.org/officeDocument/2006/relationships/slide" Target="slides/slide26.xml"/><Relationship Id="rId53" Type="http://schemas.openxmlformats.org/officeDocument/2006/relationships/slide" Target="slides/slide47.xml"/><Relationship Id="rId74" Type="http://schemas.openxmlformats.org/officeDocument/2006/relationships/slide" Target="slides/slide68.xml"/><Relationship Id="rId128" Type="http://schemas.openxmlformats.org/officeDocument/2006/relationships/slide" Target="slides/slide122.xml"/><Relationship Id="rId149" Type="http://schemas.openxmlformats.org/officeDocument/2006/relationships/slide" Target="slides/slide143.xml"/><Relationship Id="rId5" Type="http://schemas.openxmlformats.org/officeDocument/2006/relationships/slideMaster" Target="slideMasters/slideMaster5.xml"/><Relationship Id="rId95" Type="http://schemas.openxmlformats.org/officeDocument/2006/relationships/slide" Target="slides/slide89.xml"/><Relationship Id="rId160" Type="http://schemas.openxmlformats.org/officeDocument/2006/relationships/slide" Target="slides/slide154.xml"/><Relationship Id="rId22" Type="http://schemas.openxmlformats.org/officeDocument/2006/relationships/slide" Target="slides/slide16.xml"/><Relationship Id="rId43" Type="http://schemas.openxmlformats.org/officeDocument/2006/relationships/slide" Target="slides/slide37.xml"/><Relationship Id="rId64" Type="http://schemas.openxmlformats.org/officeDocument/2006/relationships/slide" Target="slides/slide58.xml"/><Relationship Id="rId118" Type="http://schemas.openxmlformats.org/officeDocument/2006/relationships/slide" Target="slides/slide112.xml"/><Relationship Id="rId139" Type="http://schemas.openxmlformats.org/officeDocument/2006/relationships/slide" Target="slides/slide133.xml"/><Relationship Id="rId85" Type="http://schemas.openxmlformats.org/officeDocument/2006/relationships/slide" Target="slides/slide79.xml"/><Relationship Id="rId150" Type="http://schemas.openxmlformats.org/officeDocument/2006/relationships/slide" Target="slides/slide144.xml"/><Relationship Id="rId171" Type="http://schemas.openxmlformats.org/officeDocument/2006/relationships/slide" Target="slides/slide165.xml"/><Relationship Id="rId12" Type="http://schemas.openxmlformats.org/officeDocument/2006/relationships/slide" Target="slides/slide6.xml"/><Relationship Id="rId33" Type="http://schemas.openxmlformats.org/officeDocument/2006/relationships/slide" Target="slides/slide27.xml"/><Relationship Id="rId108" Type="http://schemas.openxmlformats.org/officeDocument/2006/relationships/slide" Target="slides/slide102.xml"/><Relationship Id="rId129" Type="http://schemas.openxmlformats.org/officeDocument/2006/relationships/slide" Target="slides/slide123.xml"/><Relationship Id="rId54" Type="http://schemas.openxmlformats.org/officeDocument/2006/relationships/slide" Target="slides/slide48.xml"/><Relationship Id="rId75" Type="http://schemas.openxmlformats.org/officeDocument/2006/relationships/slide" Target="slides/slide69.xml"/><Relationship Id="rId96" Type="http://schemas.openxmlformats.org/officeDocument/2006/relationships/slide" Target="slides/slide90.xml"/><Relationship Id="rId140" Type="http://schemas.openxmlformats.org/officeDocument/2006/relationships/slide" Target="slides/slide134.xml"/><Relationship Id="rId161" Type="http://schemas.openxmlformats.org/officeDocument/2006/relationships/slide" Target="slides/slide15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49" Type="http://schemas.openxmlformats.org/officeDocument/2006/relationships/slide" Target="slides/slide43.xml"/><Relationship Id="rId114" Type="http://schemas.openxmlformats.org/officeDocument/2006/relationships/slide" Target="slides/slide108.xml"/><Relationship Id="rId119" Type="http://schemas.openxmlformats.org/officeDocument/2006/relationships/slide" Target="slides/slide113.xml"/><Relationship Id="rId44" Type="http://schemas.openxmlformats.org/officeDocument/2006/relationships/slide" Target="slides/slide38.xml"/><Relationship Id="rId60" Type="http://schemas.openxmlformats.org/officeDocument/2006/relationships/slide" Target="slides/slide54.xml"/><Relationship Id="rId65" Type="http://schemas.openxmlformats.org/officeDocument/2006/relationships/slide" Target="slides/slide59.xml"/><Relationship Id="rId81" Type="http://schemas.openxmlformats.org/officeDocument/2006/relationships/slide" Target="slides/slide75.xml"/><Relationship Id="rId86" Type="http://schemas.openxmlformats.org/officeDocument/2006/relationships/slide" Target="slides/slide80.xml"/><Relationship Id="rId130" Type="http://schemas.openxmlformats.org/officeDocument/2006/relationships/slide" Target="slides/slide124.xml"/><Relationship Id="rId135" Type="http://schemas.openxmlformats.org/officeDocument/2006/relationships/slide" Target="slides/slide129.xml"/><Relationship Id="rId151" Type="http://schemas.openxmlformats.org/officeDocument/2006/relationships/slide" Target="slides/slide145.xml"/><Relationship Id="rId156" Type="http://schemas.openxmlformats.org/officeDocument/2006/relationships/slide" Target="slides/slide150.xml"/><Relationship Id="rId172" Type="http://schemas.openxmlformats.org/officeDocument/2006/relationships/notesMaster" Target="notesMasters/notesMaster1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slide" Target="slides/slide33.xml"/><Relationship Id="rId109" Type="http://schemas.openxmlformats.org/officeDocument/2006/relationships/slide" Target="slides/slide103.xml"/><Relationship Id="rId34" Type="http://schemas.openxmlformats.org/officeDocument/2006/relationships/slide" Target="slides/slide28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76" Type="http://schemas.openxmlformats.org/officeDocument/2006/relationships/slide" Target="slides/slide70.xml"/><Relationship Id="rId97" Type="http://schemas.openxmlformats.org/officeDocument/2006/relationships/slide" Target="slides/slide91.xml"/><Relationship Id="rId104" Type="http://schemas.openxmlformats.org/officeDocument/2006/relationships/slide" Target="slides/slide98.xml"/><Relationship Id="rId120" Type="http://schemas.openxmlformats.org/officeDocument/2006/relationships/slide" Target="slides/slide114.xml"/><Relationship Id="rId125" Type="http://schemas.openxmlformats.org/officeDocument/2006/relationships/slide" Target="slides/slide119.xml"/><Relationship Id="rId141" Type="http://schemas.openxmlformats.org/officeDocument/2006/relationships/slide" Target="slides/slide135.xml"/><Relationship Id="rId146" Type="http://schemas.openxmlformats.org/officeDocument/2006/relationships/slide" Target="slides/slide140.xml"/><Relationship Id="rId167" Type="http://schemas.openxmlformats.org/officeDocument/2006/relationships/slide" Target="slides/slide161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92" Type="http://schemas.openxmlformats.org/officeDocument/2006/relationships/slide" Target="slides/slide86.xml"/><Relationship Id="rId162" Type="http://schemas.openxmlformats.org/officeDocument/2006/relationships/slide" Target="slides/slide156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4" Type="http://schemas.openxmlformats.org/officeDocument/2006/relationships/slide" Target="slides/slide18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66" Type="http://schemas.openxmlformats.org/officeDocument/2006/relationships/slide" Target="slides/slide60.xml"/><Relationship Id="rId87" Type="http://schemas.openxmlformats.org/officeDocument/2006/relationships/slide" Target="slides/slide81.xml"/><Relationship Id="rId110" Type="http://schemas.openxmlformats.org/officeDocument/2006/relationships/slide" Target="slides/slide104.xml"/><Relationship Id="rId115" Type="http://schemas.openxmlformats.org/officeDocument/2006/relationships/slide" Target="slides/slide109.xml"/><Relationship Id="rId131" Type="http://schemas.openxmlformats.org/officeDocument/2006/relationships/slide" Target="slides/slide125.xml"/><Relationship Id="rId136" Type="http://schemas.openxmlformats.org/officeDocument/2006/relationships/slide" Target="slides/slide130.xml"/><Relationship Id="rId157" Type="http://schemas.openxmlformats.org/officeDocument/2006/relationships/slide" Target="slides/slide151.xml"/><Relationship Id="rId61" Type="http://schemas.openxmlformats.org/officeDocument/2006/relationships/slide" Target="slides/slide55.xml"/><Relationship Id="rId82" Type="http://schemas.openxmlformats.org/officeDocument/2006/relationships/slide" Target="slides/slide76.xml"/><Relationship Id="rId152" Type="http://schemas.openxmlformats.org/officeDocument/2006/relationships/slide" Target="slides/slide146.xml"/><Relationship Id="rId173" Type="http://schemas.openxmlformats.org/officeDocument/2006/relationships/presProps" Target="presProps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56" Type="http://schemas.openxmlformats.org/officeDocument/2006/relationships/slide" Target="slides/slide50.xml"/><Relationship Id="rId77" Type="http://schemas.openxmlformats.org/officeDocument/2006/relationships/slide" Target="slides/slide71.xml"/><Relationship Id="rId100" Type="http://schemas.openxmlformats.org/officeDocument/2006/relationships/slide" Target="slides/slide94.xml"/><Relationship Id="rId105" Type="http://schemas.openxmlformats.org/officeDocument/2006/relationships/slide" Target="slides/slide99.xml"/><Relationship Id="rId126" Type="http://schemas.openxmlformats.org/officeDocument/2006/relationships/slide" Target="slides/slide120.xml"/><Relationship Id="rId147" Type="http://schemas.openxmlformats.org/officeDocument/2006/relationships/slide" Target="slides/slide141.xml"/><Relationship Id="rId168" Type="http://schemas.openxmlformats.org/officeDocument/2006/relationships/slide" Target="slides/slide162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93" Type="http://schemas.openxmlformats.org/officeDocument/2006/relationships/slide" Target="slides/slide87.xml"/><Relationship Id="rId98" Type="http://schemas.openxmlformats.org/officeDocument/2006/relationships/slide" Target="slides/slide92.xml"/><Relationship Id="rId121" Type="http://schemas.openxmlformats.org/officeDocument/2006/relationships/slide" Target="slides/slide115.xml"/><Relationship Id="rId142" Type="http://schemas.openxmlformats.org/officeDocument/2006/relationships/slide" Target="slides/slide136.xml"/><Relationship Id="rId163" Type="http://schemas.openxmlformats.org/officeDocument/2006/relationships/slide" Target="slides/slide157.xml"/><Relationship Id="rId3" Type="http://schemas.openxmlformats.org/officeDocument/2006/relationships/slideMaster" Target="slideMasters/slideMaster3.xml"/><Relationship Id="rId25" Type="http://schemas.openxmlformats.org/officeDocument/2006/relationships/slide" Target="slides/slide19.xml"/><Relationship Id="rId46" Type="http://schemas.openxmlformats.org/officeDocument/2006/relationships/slide" Target="slides/slide40.xml"/><Relationship Id="rId67" Type="http://schemas.openxmlformats.org/officeDocument/2006/relationships/slide" Target="slides/slide61.xml"/><Relationship Id="rId116" Type="http://schemas.openxmlformats.org/officeDocument/2006/relationships/slide" Target="slides/slide110.xml"/><Relationship Id="rId137" Type="http://schemas.openxmlformats.org/officeDocument/2006/relationships/slide" Target="slides/slide131.xml"/><Relationship Id="rId158" Type="http://schemas.openxmlformats.org/officeDocument/2006/relationships/slide" Target="slides/slide152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62" Type="http://schemas.openxmlformats.org/officeDocument/2006/relationships/slide" Target="slides/slide56.xml"/><Relationship Id="rId83" Type="http://schemas.openxmlformats.org/officeDocument/2006/relationships/slide" Target="slides/slide77.xml"/><Relationship Id="rId88" Type="http://schemas.openxmlformats.org/officeDocument/2006/relationships/slide" Target="slides/slide82.xml"/><Relationship Id="rId111" Type="http://schemas.openxmlformats.org/officeDocument/2006/relationships/slide" Target="slides/slide105.xml"/><Relationship Id="rId132" Type="http://schemas.openxmlformats.org/officeDocument/2006/relationships/slide" Target="slides/slide126.xml"/><Relationship Id="rId153" Type="http://schemas.openxmlformats.org/officeDocument/2006/relationships/slide" Target="slides/slide147.xml"/><Relationship Id="rId174" Type="http://schemas.openxmlformats.org/officeDocument/2006/relationships/viewProps" Target="viewProps.xml"/><Relationship Id="rId15" Type="http://schemas.openxmlformats.org/officeDocument/2006/relationships/slide" Target="slides/slide9.xml"/><Relationship Id="rId36" Type="http://schemas.openxmlformats.org/officeDocument/2006/relationships/slide" Target="slides/slide30.xml"/><Relationship Id="rId57" Type="http://schemas.openxmlformats.org/officeDocument/2006/relationships/slide" Target="slides/slide51.xml"/><Relationship Id="rId106" Type="http://schemas.openxmlformats.org/officeDocument/2006/relationships/slide" Target="slides/slide100.xml"/><Relationship Id="rId127" Type="http://schemas.openxmlformats.org/officeDocument/2006/relationships/slide" Target="slides/slide12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52" Type="http://schemas.openxmlformats.org/officeDocument/2006/relationships/slide" Target="slides/slide46.xml"/><Relationship Id="rId73" Type="http://schemas.openxmlformats.org/officeDocument/2006/relationships/slide" Target="slides/slide67.xml"/><Relationship Id="rId78" Type="http://schemas.openxmlformats.org/officeDocument/2006/relationships/slide" Target="slides/slide72.xml"/><Relationship Id="rId94" Type="http://schemas.openxmlformats.org/officeDocument/2006/relationships/slide" Target="slides/slide88.xml"/><Relationship Id="rId99" Type="http://schemas.openxmlformats.org/officeDocument/2006/relationships/slide" Target="slides/slide93.xml"/><Relationship Id="rId101" Type="http://schemas.openxmlformats.org/officeDocument/2006/relationships/slide" Target="slides/slide95.xml"/><Relationship Id="rId122" Type="http://schemas.openxmlformats.org/officeDocument/2006/relationships/slide" Target="slides/slide116.xml"/><Relationship Id="rId143" Type="http://schemas.openxmlformats.org/officeDocument/2006/relationships/slide" Target="slides/slide137.xml"/><Relationship Id="rId148" Type="http://schemas.openxmlformats.org/officeDocument/2006/relationships/slide" Target="slides/slide142.xml"/><Relationship Id="rId164" Type="http://schemas.openxmlformats.org/officeDocument/2006/relationships/slide" Target="slides/slide158.xml"/><Relationship Id="rId169" Type="http://schemas.openxmlformats.org/officeDocument/2006/relationships/slide" Target="slides/slide16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47" Type="http://schemas.openxmlformats.org/officeDocument/2006/relationships/slide" Target="slides/slide41.xml"/><Relationship Id="rId68" Type="http://schemas.openxmlformats.org/officeDocument/2006/relationships/slide" Target="slides/slide62.xml"/><Relationship Id="rId89" Type="http://schemas.openxmlformats.org/officeDocument/2006/relationships/slide" Target="slides/slide83.xml"/><Relationship Id="rId112" Type="http://schemas.openxmlformats.org/officeDocument/2006/relationships/slide" Target="slides/slide106.xml"/><Relationship Id="rId133" Type="http://schemas.openxmlformats.org/officeDocument/2006/relationships/slide" Target="slides/slide127.xml"/><Relationship Id="rId154" Type="http://schemas.openxmlformats.org/officeDocument/2006/relationships/slide" Target="slides/slide148.xml"/><Relationship Id="rId175" Type="http://schemas.openxmlformats.org/officeDocument/2006/relationships/theme" Target="theme/theme1.xml"/><Relationship Id="rId16" Type="http://schemas.openxmlformats.org/officeDocument/2006/relationships/slide" Target="slides/slide10.xml"/><Relationship Id="rId37" Type="http://schemas.openxmlformats.org/officeDocument/2006/relationships/slide" Target="slides/slide31.xml"/><Relationship Id="rId58" Type="http://schemas.openxmlformats.org/officeDocument/2006/relationships/slide" Target="slides/slide52.xml"/><Relationship Id="rId79" Type="http://schemas.openxmlformats.org/officeDocument/2006/relationships/slide" Target="slides/slide73.xml"/><Relationship Id="rId102" Type="http://schemas.openxmlformats.org/officeDocument/2006/relationships/slide" Target="slides/slide96.xml"/><Relationship Id="rId123" Type="http://schemas.openxmlformats.org/officeDocument/2006/relationships/slide" Target="slides/slide117.xml"/><Relationship Id="rId144" Type="http://schemas.openxmlformats.org/officeDocument/2006/relationships/slide" Target="slides/slide138.xml"/><Relationship Id="rId90" Type="http://schemas.openxmlformats.org/officeDocument/2006/relationships/slide" Target="slides/slide84.xml"/><Relationship Id="rId165" Type="http://schemas.openxmlformats.org/officeDocument/2006/relationships/slide" Target="slides/slide159.xml"/><Relationship Id="rId27" Type="http://schemas.openxmlformats.org/officeDocument/2006/relationships/slide" Target="slides/slide21.xml"/><Relationship Id="rId48" Type="http://schemas.openxmlformats.org/officeDocument/2006/relationships/slide" Target="slides/slide42.xml"/><Relationship Id="rId69" Type="http://schemas.openxmlformats.org/officeDocument/2006/relationships/slide" Target="slides/slide63.xml"/><Relationship Id="rId113" Type="http://schemas.openxmlformats.org/officeDocument/2006/relationships/slide" Target="slides/slide107.xml"/><Relationship Id="rId134" Type="http://schemas.openxmlformats.org/officeDocument/2006/relationships/slide" Target="slides/slide128.xml"/><Relationship Id="rId80" Type="http://schemas.openxmlformats.org/officeDocument/2006/relationships/slide" Target="slides/slide74.xml"/><Relationship Id="rId155" Type="http://schemas.openxmlformats.org/officeDocument/2006/relationships/slide" Target="slides/slide149.xml"/><Relationship Id="rId176" Type="http://schemas.openxmlformats.org/officeDocument/2006/relationships/tableStyles" Target="tableStyles.xml"/><Relationship Id="rId17" Type="http://schemas.openxmlformats.org/officeDocument/2006/relationships/slide" Target="slides/slide11.xml"/><Relationship Id="rId38" Type="http://schemas.openxmlformats.org/officeDocument/2006/relationships/slide" Target="slides/slide32.xml"/><Relationship Id="rId59" Type="http://schemas.openxmlformats.org/officeDocument/2006/relationships/slide" Target="slides/slide53.xml"/><Relationship Id="rId103" Type="http://schemas.openxmlformats.org/officeDocument/2006/relationships/slide" Target="slides/slide97.xml"/><Relationship Id="rId124" Type="http://schemas.openxmlformats.org/officeDocument/2006/relationships/slide" Target="slides/slide118.xml"/><Relationship Id="rId70" Type="http://schemas.openxmlformats.org/officeDocument/2006/relationships/slide" Target="slides/slide64.xml"/><Relationship Id="rId91" Type="http://schemas.openxmlformats.org/officeDocument/2006/relationships/slide" Target="slides/slide85.xml"/><Relationship Id="rId145" Type="http://schemas.openxmlformats.org/officeDocument/2006/relationships/slide" Target="slides/slide139.xml"/><Relationship Id="rId166" Type="http://schemas.openxmlformats.org/officeDocument/2006/relationships/slide" Target="slides/slide16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B0ACCD-0D2B-4184-8365-CFF609C257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7C9E4A-CCF9-4B49-826B-56558465924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40E2B85-C84F-4068-B5BF-142908525C6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03592-3DF0-4B34-B199-C11651B18EF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F8704-AA87-47CF-9BCE-8495D2441E9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68909-0B14-42AA-917D-4DC76C542B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E5130364-0F2F-44FD-A182-EFA2E837455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92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t-B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1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1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1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A5BBDE7-194F-4948-B60A-2AEECC7D16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7D977E-8643-4928-A51E-E0805CBEF85A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0524F3F-2238-428C-9F67-5DAF295C84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D3E7C1C-5855-438F-89D6-D24F24D70F0E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F735220-6263-4D33-9825-3D1574C4EC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C7D6C8C-0BC4-4499-A866-70678AE1CF82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80933E-D844-44FA-92F9-16DE65C506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9EE279C-0044-4347-A011-936FDD668681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A06CFD-2871-431A-8A0F-81926421D1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E14EB54-7ADF-45BF-8B72-A1EF887D3DD0}" type="slidenum">
              <a:t>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1FD50C5-D06A-4E11-B116-8E75B5AA1A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9A4646E-57FF-4B34-85B6-CC4A3C29D382}" type="slidenum">
              <a:t>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6B23F0B-F3F0-42D7-9C9E-29127CCCF38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CCAFFAD-0138-4197-A4C7-F7A03D9051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10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6626190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792204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9960147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4040294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1534077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8185622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D1079AD-5BBD-4F7F-AFAB-8A0347E94FC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5951B6A-A280-4215-8196-82342D937E35}" type="slidenum">
              <a:t>105</a:t>
            </a:fld>
            <a:endParaRPr lang="pt-BR"/>
          </a:p>
        </p:txBody>
      </p:sp>
      <p:sp>
        <p:nvSpPr>
          <p:cNvPr id="2" name="Espaço Reservado para Número de Slide 31">
            <a:extLst>
              <a:ext uri="{FF2B5EF4-FFF2-40B4-BE49-F238E27FC236}">
                <a16:creationId xmlns:a16="http://schemas.microsoft.com/office/drawing/2014/main" id="{BB10B771-221B-45E6-9F89-ADAE2A64E9C6}"/>
              </a:ext>
            </a:extLst>
          </p:cNvPr>
          <p:cNvSpPr txBox="1"/>
          <p:nvPr/>
        </p:nvSpPr>
        <p:spPr>
          <a:xfrm>
            <a:off x="3884759" y="8685360"/>
            <a:ext cx="297036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37B75E8-5A6E-42A8-B123-0F0EDC2DF4BE}" type="slidenum">
              <a:t>105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2">
            <a:extLst>
              <a:ext uri="{FF2B5EF4-FFF2-40B4-BE49-F238E27FC236}">
                <a16:creationId xmlns:a16="http://schemas.microsoft.com/office/drawing/2014/main" id="{2AB89C3E-7B89-401B-AE48-ECB4C25164E1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7CCACCE-AE0A-411F-8EF4-1C244F8FFA32}" type="slidenum">
              <a:t>105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Espaço Reservado para Número de Slide 33">
            <a:extLst>
              <a:ext uri="{FF2B5EF4-FFF2-40B4-BE49-F238E27FC236}">
                <a16:creationId xmlns:a16="http://schemas.microsoft.com/office/drawing/2014/main" id="{0F75A0F9-7098-4DD1-A962-076E0A3E36BB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E031B12-683B-413B-8F39-65D5E998DABD}" type="slidenum">
              <a:t>105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2A60005-4B60-4280-B976-F27E380888A9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55F5A35-827E-44D2-80CA-779078565309}" type="slidenum">
              <a:t>105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6" name="Espaço Reservado para Data 4">
            <a:extLst>
              <a:ext uri="{FF2B5EF4-FFF2-40B4-BE49-F238E27FC236}">
                <a16:creationId xmlns:a16="http://schemas.microsoft.com/office/drawing/2014/main" id="{49FBBCCB-D4A8-477C-9E3A-2049112E16B8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FBA390D-C282-4079-BCFA-68A5FCDC1E73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14/04/2025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7" name="Espaço Reservado para Número de Slide 34">
            <a:extLst>
              <a:ext uri="{FF2B5EF4-FFF2-40B4-BE49-F238E27FC236}">
                <a16:creationId xmlns:a16="http://schemas.microsoft.com/office/drawing/2014/main" id="{178A1CA5-3646-4156-B0FB-E3B5E6C3BD7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C2652C6-310E-48C0-95E4-C7344819324A}" type="slidenum">
              <a:t>105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Número de Slide 35">
            <a:extLst>
              <a:ext uri="{FF2B5EF4-FFF2-40B4-BE49-F238E27FC236}">
                <a16:creationId xmlns:a16="http://schemas.microsoft.com/office/drawing/2014/main" id="{12A57769-A418-4C71-B357-0B5F99E12AB4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4788563-0A6A-4621-8ABF-48CA75F924A5}" type="slidenum">
              <a:t>105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9" name="Espaço Reservado para Imagem de Slide 3">
            <a:extLst>
              <a:ext uri="{FF2B5EF4-FFF2-40B4-BE49-F238E27FC236}">
                <a16:creationId xmlns:a16="http://schemas.microsoft.com/office/drawing/2014/main" id="{C322BEA4-D200-43DC-A1FE-D37E5ABF78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Espaço Reservado para Anotações 3">
            <a:extLst>
              <a:ext uri="{FF2B5EF4-FFF2-40B4-BE49-F238E27FC236}">
                <a16:creationId xmlns:a16="http://schemas.microsoft.com/office/drawing/2014/main" id="{C70C519E-881F-4628-AD98-BDB2F87C065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4960" cy="3598920"/>
          </a:xfrm>
        </p:spPr>
        <p:txBody>
          <a:bodyPr vert="horz" wrap="square" lIns="91440" tIns="45720" rIns="91440" bIns="45720" anchor="t" anchorCtr="0">
            <a:noAutofit/>
          </a:bodyPr>
          <a:lstStyle/>
          <a:p>
            <a:pPr marL="0" lvl="0" indent="0" algn="l" hangingPunct="1">
              <a:tabLst>
                <a:tab pos="0" algn="l"/>
              </a:tabLst>
            </a:pPr>
            <a:r>
              <a:rPr lang="pt-BR">
                <a:solidFill>
                  <a:srgbClr val="000000"/>
                </a:solidFill>
              </a:rPr>
              <a:t>Deixar esse slide durante a </a:t>
            </a:r>
            <a:r>
              <a:rPr lang="pt-BR" b="1">
                <a:solidFill>
                  <a:srgbClr val="000000"/>
                </a:solidFill>
              </a:rPr>
              <a:t>CONSAGRAÇÃO. </a:t>
            </a:r>
            <a:r>
              <a:rPr lang="pt-BR">
                <a:solidFill>
                  <a:srgbClr val="000000"/>
                </a:solidFill>
              </a:rPr>
              <a:t>Obrigado!</a:t>
            </a:r>
          </a:p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106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106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784037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3101118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4663932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9550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11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2681387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2302841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511030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98338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0892912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5061687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115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0709397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2958949"/>
      </p:ext>
    </p:extLst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628768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1297D755-3C22-4A6B-8C25-2AD90A23401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79E44E4-6543-4754-A182-4DA1A6FC1A10}" type="slidenum">
              <a:t>118</a:t>
            </a:fld>
            <a:endParaRPr lang="pt-BR"/>
          </a:p>
        </p:txBody>
      </p:sp>
      <p:sp>
        <p:nvSpPr>
          <p:cNvPr id="2" name="Espaço Reservado para Número de Slide 106">
            <a:extLst>
              <a:ext uri="{FF2B5EF4-FFF2-40B4-BE49-F238E27FC236}">
                <a16:creationId xmlns:a16="http://schemas.microsoft.com/office/drawing/2014/main" id="{F9AD43CF-47BB-40C7-9D87-80A5C50FA067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C517B4A3-C76B-4384-9340-8115E41CAEF9}" type="slidenum">
              <a:t>118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64">
            <a:extLst>
              <a:ext uri="{FF2B5EF4-FFF2-40B4-BE49-F238E27FC236}">
                <a16:creationId xmlns:a16="http://schemas.microsoft.com/office/drawing/2014/main" id="{7070A774-0817-4FE0-B974-A13BC88E5883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737139E-C292-412E-8536-82477F9BAA15}" type="slidenum">
              <a:t>118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27">
            <a:extLst>
              <a:ext uri="{FF2B5EF4-FFF2-40B4-BE49-F238E27FC236}">
                <a16:creationId xmlns:a16="http://schemas.microsoft.com/office/drawing/2014/main" id="{745191D6-7F09-4C90-9A01-25EB34B0FDFA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A5703E1-A3FB-400C-88FB-D231029DDAEE}" type="slidenum">
              <a:t>118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12">
            <a:extLst>
              <a:ext uri="{FF2B5EF4-FFF2-40B4-BE49-F238E27FC236}">
                <a16:creationId xmlns:a16="http://schemas.microsoft.com/office/drawing/2014/main" id="{FB45C572-58FA-4356-BDC2-EEDEEE83B9B0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63B854C-609B-4184-9D97-943779A56EEB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Lucida San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14/04/2025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6" name="Espaço Reservado para Número de Slide 65">
            <a:extLst>
              <a:ext uri="{FF2B5EF4-FFF2-40B4-BE49-F238E27FC236}">
                <a16:creationId xmlns:a16="http://schemas.microsoft.com/office/drawing/2014/main" id="{4AE1923F-70B9-4E5D-B21B-2F01E8751848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210A3B1-D460-4D5D-9E37-F274A42828A4}" type="slidenum">
              <a:t>118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66">
            <a:extLst>
              <a:ext uri="{FF2B5EF4-FFF2-40B4-BE49-F238E27FC236}">
                <a16:creationId xmlns:a16="http://schemas.microsoft.com/office/drawing/2014/main" id="{EDA7AC1B-FB78-439F-B40C-9FFCB5063836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07DAB24-3BE9-4342-BEFF-F1D6F68DD60B}" type="slidenum">
              <a:t>118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27">
            <a:extLst>
              <a:ext uri="{FF2B5EF4-FFF2-40B4-BE49-F238E27FC236}">
                <a16:creationId xmlns:a16="http://schemas.microsoft.com/office/drawing/2014/main" id="{14B62A98-ACA9-440D-A143-F5D8AC7646F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27">
            <a:extLst>
              <a:ext uri="{FF2B5EF4-FFF2-40B4-BE49-F238E27FC236}">
                <a16:creationId xmlns:a16="http://schemas.microsoft.com/office/drawing/2014/main" id="{7C251F31-2D5A-474F-AFD7-E9171A350A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endParaRPr lang="pt-BR" sz="2100"/>
          </a:p>
        </p:txBody>
      </p:sp>
    </p:spTree>
    <p:extLst>
      <p:ext uri="{BB962C8B-B14F-4D97-AF65-F5344CB8AC3E}">
        <p14:creationId xmlns:p14="http://schemas.microsoft.com/office/powerpoint/2010/main" val="535644622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1297D755-3C22-4A6B-8C25-2AD90A23401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79E44E4-6543-4754-A182-4DA1A6FC1A10}" type="slidenum">
              <a:t>119</a:t>
            </a:fld>
            <a:endParaRPr lang="pt-BR"/>
          </a:p>
        </p:txBody>
      </p:sp>
      <p:sp>
        <p:nvSpPr>
          <p:cNvPr id="2" name="Espaço Reservado para Número de Slide 106">
            <a:extLst>
              <a:ext uri="{FF2B5EF4-FFF2-40B4-BE49-F238E27FC236}">
                <a16:creationId xmlns:a16="http://schemas.microsoft.com/office/drawing/2014/main" id="{F9AD43CF-47BB-40C7-9D87-80A5C50FA067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C517B4A3-C76B-4384-9340-8115E41CAEF9}" type="slidenum">
              <a:t>119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64">
            <a:extLst>
              <a:ext uri="{FF2B5EF4-FFF2-40B4-BE49-F238E27FC236}">
                <a16:creationId xmlns:a16="http://schemas.microsoft.com/office/drawing/2014/main" id="{7070A774-0817-4FE0-B974-A13BC88E5883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737139E-C292-412E-8536-82477F9BAA15}" type="slidenum">
              <a:t>119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27">
            <a:extLst>
              <a:ext uri="{FF2B5EF4-FFF2-40B4-BE49-F238E27FC236}">
                <a16:creationId xmlns:a16="http://schemas.microsoft.com/office/drawing/2014/main" id="{745191D6-7F09-4C90-9A01-25EB34B0FDFA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A5703E1-A3FB-400C-88FB-D231029DDAEE}" type="slidenum">
              <a:t>119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12">
            <a:extLst>
              <a:ext uri="{FF2B5EF4-FFF2-40B4-BE49-F238E27FC236}">
                <a16:creationId xmlns:a16="http://schemas.microsoft.com/office/drawing/2014/main" id="{FB45C572-58FA-4356-BDC2-EEDEEE83B9B0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63B854C-609B-4184-9D97-943779A56EEB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Lucida San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14/04/2025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6" name="Espaço Reservado para Número de Slide 65">
            <a:extLst>
              <a:ext uri="{FF2B5EF4-FFF2-40B4-BE49-F238E27FC236}">
                <a16:creationId xmlns:a16="http://schemas.microsoft.com/office/drawing/2014/main" id="{4AE1923F-70B9-4E5D-B21B-2F01E8751848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210A3B1-D460-4D5D-9E37-F274A42828A4}" type="slidenum">
              <a:t>119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66">
            <a:extLst>
              <a:ext uri="{FF2B5EF4-FFF2-40B4-BE49-F238E27FC236}">
                <a16:creationId xmlns:a16="http://schemas.microsoft.com/office/drawing/2014/main" id="{EDA7AC1B-FB78-439F-B40C-9FFCB5063836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07DAB24-3BE9-4342-BEFF-F1D6F68DD60B}" type="slidenum">
              <a:t>119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27">
            <a:extLst>
              <a:ext uri="{FF2B5EF4-FFF2-40B4-BE49-F238E27FC236}">
                <a16:creationId xmlns:a16="http://schemas.microsoft.com/office/drawing/2014/main" id="{14B62A98-ACA9-440D-A143-F5D8AC7646F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27">
            <a:extLst>
              <a:ext uri="{FF2B5EF4-FFF2-40B4-BE49-F238E27FC236}">
                <a16:creationId xmlns:a16="http://schemas.microsoft.com/office/drawing/2014/main" id="{7C251F31-2D5A-474F-AFD7-E9171A350A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endParaRPr lang="pt-BR" sz="2100"/>
          </a:p>
        </p:txBody>
      </p:sp>
    </p:spTree>
    <p:extLst>
      <p:ext uri="{BB962C8B-B14F-4D97-AF65-F5344CB8AC3E}">
        <p14:creationId xmlns:p14="http://schemas.microsoft.com/office/powerpoint/2010/main" val="29629029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F099FCA-0629-4E62-823A-958076FB38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B349087-E3F8-4A5E-8A0A-20B686D0B812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E5779E-7EE1-4330-94BF-4288890FC0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2778C9-5EAB-43E9-91C8-5369E7E9BE77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361DD67-E1D7-4EC8-B160-AD2E644C6D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4405649-265B-41F0-BEFD-CDF70102F813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B9EB9D5-6406-41B7-B89E-517A4B935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BA2817F-2ECC-4379-A153-35B0C1C0CCA7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B8C599B-0493-4B11-AFC6-9BFC429A6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4FC1C1D-014C-4B33-965F-7B78E514CFBD}" type="slidenum">
              <a:t>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F11C394-85D7-4C5F-B53D-CA87F46BF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ADA48EE-C856-4A66-929A-031ACCE2EA19}" type="slidenum">
              <a:t>12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1E460F2-18A0-461D-878F-D62156165E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F338163-CF64-4EB8-881A-D2C128F196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1297D755-3C22-4A6B-8C25-2AD90A23401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79E44E4-6543-4754-A182-4DA1A6FC1A10}" type="slidenum">
              <a:t>120</a:t>
            </a:fld>
            <a:endParaRPr lang="pt-BR"/>
          </a:p>
        </p:txBody>
      </p:sp>
      <p:sp>
        <p:nvSpPr>
          <p:cNvPr id="2" name="Espaço Reservado para Número de Slide 106">
            <a:extLst>
              <a:ext uri="{FF2B5EF4-FFF2-40B4-BE49-F238E27FC236}">
                <a16:creationId xmlns:a16="http://schemas.microsoft.com/office/drawing/2014/main" id="{F9AD43CF-47BB-40C7-9D87-80A5C50FA067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C517B4A3-C76B-4384-9340-8115E41CAEF9}" type="slidenum">
              <a:t>120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64">
            <a:extLst>
              <a:ext uri="{FF2B5EF4-FFF2-40B4-BE49-F238E27FC236}">
                <a16:creationId xmlns:a16="http://schemas.microsoft.com/office/drawing/2014/main" id="{7070A774-0817-4FE0-B974-A13BC88E5883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737139E-C292-412E-8536-82477F9BAA15}" type="slidenum">
              <a:t>120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27">
            <a:extLst>
              <a:ext uri="{FF2B5EF4-FFF2-40B4-BE49-F238E27FC236}">
                <a16:creationId xmlns:a16="http://schemas.microsoft.com/office/drawing/2014/main" id="{745191D6-7F09-4C90-9A01-25EB34B0FDFA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A5703E1-A3FB-400C-88FB-D231029DDAEE}" type="slidenum">
              <a:t>120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12">
            <a:extLst>
              <a:ext uri="{FF2B5EF4-FFF2-40B4-BE49-F238E27FC236}">
                <a16:creationId xmlns:a16="http://schemas.microsoft.com/office/drawing/2014/main" id="{FB45C572-58FA-4356-BDC2-EEDEEE83B9B0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63B854C-609B-4184-9D97-943779A56EEB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Lucida San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14/04/2025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6" name="Espaço Reservado para Número de Slide 65">
            <a:extLst>
              <a:ext uri="{FF2B5EF4-FFF2-40B4-BE49-F238E27FC236}">
                <a16:creationId xmlns:a16="http://schemas.microsoft.com/office/drawing/2014/main" id="{4AE1923F-70B9-4E5D-B21B-2F01E8751848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210A3B1-D460-4D5D-9E37-F274A42828A4}" type="slidenum">
              <a:t>120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66">
            <a:extLst>
              <a:ext uri="{FF2B5EF4-FFF2-40B4-BE49-F238E27FC236}">
                <a16:creationId xmlns:a16="http://schemas.microsoft.com/office/drawing/2014/main" id="{EDA7AC1B-FB78-439F-B40C-9FFCB5063836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07DAB24-3BE9-4342-BEFF-F1D6F68DD60B}" type="slidenum">
              <a:t>120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27">
            <a:extLst>
              <a:ext uri="{FF2B5EF4-FFF2-40B4-BE49-F238E27FC236}">
                <a16:creationId xmlns:a16="http://schemas.microsoft.com/office/drawing/2014/main" id="{14B62A98-ACA9-440D-A143-F5D8AC7646F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27">
            <a:extLst>
              <a:ext uri="{FF2B5EF4-FFF2-40B4-BE49-F238E27FC236}">
                <a16:creationId xmlns:a16="http://schemas.microsoft.com/office/drawing/2014/main" id="{7C251F31-2D5A-474F-AFD7-E9171A350A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endParaRPr lang="pt-BR" sz="2100"/>
          </a:p>
        </p:txBody>
      </p:sp>
    </p:spTree>
    <p:extLst>
      <p:ext uri="{BB962C8B-B14F-4D97-AF65-F5344CB8AC3E}">
        <p14:creationId xmlns:p14="http://schemas.microsoft.com/office/powerpoint/2010/main" val="363706415"/>
      </p:ext>
    </p:extLst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FB4F6E6-1750-4A46-877B-9045E47E14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3A1218C-96EC-4BFB-B176-D1B9A61ED84F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E69B56-9B54-477D-8D70-3AF620D02F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8A5844B-06D7-451C-AA47-A553628FBF3F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B93A2D0-D5EA-4E64-8F58-4AAF1B6D5B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A1B0035-B107-43E8-AAA2-0CCE48518CD5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C21D447-AF5D-46FA-ACCD-ABC4339B9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A0271E5-9E6B-4AB1-922F-A287EE711B84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C8D40-2F72-4F65-BD23-7107C0B2EB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33F8D19-793C-4664-B751-494A4142CB5F}" type="slidenum">
              <a:t>121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9FA695-CC65-422A-9196-8BC35720A7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764CF84-C5E8-476A-A01E-5D91B197641C}" type="slidenum">
              <a:t>121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515B00E-1EEB-4E1E-92DB-E5ADC1BDD9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7EDBA92-E82E-43D5-B044-5B5235A66A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122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123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279991"/>
      </p:ext>
    </p:extLst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124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125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427072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A42CBD9-2978-4EA8-A236-71910A70F1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99AB6FC-7CD8-49F3-8592-0E0E30CB06C9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EC0BFC0-752E-4688-9BCD-E4735A7F0B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3A240C49-0CE8-4984-BACB-8D15ACBF1757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416F759-C2CE-43C9-A423-DFBEDB58FD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98CF81-9B66-46B7-9B7B-2A4AF158BDCE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5DF508C-0807-44DD-BF84-348A90B48C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7E6D56D-45ED-48E5-ACD8-8933389A5312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03FF65E-9A9C-4CE3-8F85-651EF562BF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85E2B9-56E6-4A24-83D3-CC6BEF2014D3}" type="slidenum">
              <a:t>126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F80841-485F-4B80-A8CE-FA88610395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C70273A-0255-4F52-AA22-78D14AAC250C}" type="slidenum">
              <a:t>126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969636A-66BF-4CCE-9C75-46689302C2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6998102-C0F1-4903-87F7-BE0ED8312A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A3188A-86F4-48A5-A583-3859AB80F7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B7831B5-7DA5-409D-9B31-486D8DD5FF0F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3F0DE73-8C48-478B-8905-489290C43E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AE33A75-6EB6-4EEB-8C6C-EB6373F9BCCA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2B5FCD7-6E36-490F-A477-1E97C2E795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419D445-CAA0-4B3A-865D-25699CF2219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3592462-201B-4F5D-928D-EAD49A7046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E00DDE6-00F2-4EF4-9E74-21790D20D804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8FF349B-50EF-4A02-A9EC-0A1C0FB511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BD8C017-0856-4EEA-823C-BD65A18D59D0}" type="slidenum">
              <a:t>127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9A6BE26-667D-469E-A4F2-FD9A7B2C228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EF33A4-C062-4114-8CA2-419C664F9DED}" type="slidenum">
              <a:t>127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1F00F47-1CBE-41E3-9329-6EA3AD46FF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1ED0BBD-2BDA-4D4E-A7F4-702C5D17EA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0E7464F-3A45-43C6-8CCB-AD578C7546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8A99EFF-5F47-4F47-B563-02382032C8EA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A00B014-02B2-4218-8344-D1DEB64C9C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311DFF-D16C-4769-82AE-D6A42D9F67E8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552834-1F5A-480A-83ED-AC7D3BC74F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1AD906E-48B6-48D4-B5AD-AE89E59E60B8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1A85646-1D6C-4A37-8C7E-C4BD5437C5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1A3AB7F-73FE-4075-B5B3-3EEC8BC51423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46F88E3-3AA2-4747-B66C-34C2D0D88C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33F7A41-A889-4C80-A6AB-808DDCF7F74E}" type="slidenum">
              <a:t>128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4E66950-99E7-42AB-8C57-7A00E0F59CA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C4D920-23E1-4196-B7AB-829F109EE7C9}" type="slidenum">
              <a:t>128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285D7C-3F58-4CE8-AA7D-1B56194718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4435EF3-5816-475E-A619-AE1CDA4A23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D60B1C-5D5F-4058-85D5-82E5588AF5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3938384-2BAC-4B8B-B42F-1851D9EE027A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0B385DC-8E5E-4A66-A475-A45AB6E493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000BB9C-76C3-49C2-B43E-84ADC31568E2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653D13D-D584-4215-AD95-B338AA3AED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FF5D1E8-BB4E-497E-A00A-432F4DF30DF4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83D3D47-DD51-4C90-9F29-A5D889C5AC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168EC-53FD-44FD-B19E-6316EA955A11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141A650-C921-40C1-BF50-5F9EB737C4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9022295-C06C-4977-AEE6-5AF75A47F2DE}" type="slidenum">
              <a:t>129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6FB7047-5826-4927-806A-34D4087632D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B34F95-B842-4A10-AF18-1C5C938FD29F}" type="slidenum">
              <a:t>129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FF96CDB-A1F7-4C22-9789-5C859F728E7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749065E-0FF1-4455-BD51-EEB5B56930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13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641444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E6849B-698B-CF35-2957-E55FAEF09B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3D0019F-53AB-75E0-D605-5C580D839F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06B559E-4CAA-BEF3-8A43-171B341764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FA5EB9E-7267-FEC7-266F-07F1323174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CEBA0E02-EEAA-9B92-575B-4BE6355FB6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E1BFE57-52BF-8A56-768D-B67DEC8354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2CD3D46-FEC1-6FB8-BC9A-22C5280F44A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F5316-523A-01BD-FBA7-442E48AFAEF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78FCC89-A6E2-68B9-C27F-DC2C6A744A2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1706422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F6A633-02D5-6BCE-7AD0-0D1881A2C8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2CB776B-20B6-1FC3-EC01-883C8C77DE2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F7FA6B5-8946-C14C-D130-C1C33DBCFF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FB5E391-C040-4113-92C2-4DB206518E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B2258DD-CFEC-068D-F4CB-E0D7A36C57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A44A726-15D4-C659-BA59-418A205A38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F8E6C92-4D59-6327-E00C-E43C054BD4B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808CB03-029C-5C7F-490D-88A1134615E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D9D581A-9A11-5CA5-25AF-983445B7771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7777049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19CD5B-84B5-D695-3BC9-39BDEB64E1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CEADA32-5A3D-2BFA-6A32-AC2C61B7D0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2A8251-05C5-E489-F38C-F2FC04149A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156EA82-CC57-157D-3F78-A6E34DC1B9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50D0728-FCC2-DA9D-A8FF-8B08C694AB4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1B946D9-E311-A278-6416-D188C366EB0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A6709F6-2631-7E53-B692-9697A9D0640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6544A59-602B-C8E8-2430-6F3DE836FAC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1B60EA6-9582-D033-7213-7BFCAFF9F1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9954217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BD4E9F-DD45-F0B3-1BA8-F90DFE5C01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E4C7968-D981-B132-E741-23866B52F1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D9CE4A9-9637-5DBE-44E1-0DAB65A4BC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D618B25-C46F-8D61-EB37-0F5DBD8B6C8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61151F1-DD45-6586-A91A-81EE872B2E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FE3F982-AC13-7FE9-5441-6A3D6E6D8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200458-8CF4-4012-6016-EF8C5D3D71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51B600C-F83C-E123-8270-39E3CC6700D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2025438-B741-1852-C547-ABAED20E07A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9068589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F260ED-F1E6-79A4-EA3D-1F4925CE9D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1937649-834D-AA37-4842-89FA21D839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ABB7109-ED60-C0A1-9FB8-4631E98A31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6AAB2E2-02B9-3FCB-B554-20A4A48891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C6BD1F7-DBD6-F7D9-51F3-64BFCF8EEC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FE18BBF-BB43-A179-793F-C90E523627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E355817-63D1-E856-D6B3-BC50F1B84F3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E80E84C-134A-3A2A-668E-6FCDC8846A0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8AB46A4-3095-3C65-BA61-C0BE94B03F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4366760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6C731D-3291-81E0-AFC1-EFD3655D56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054BFA9-4E71-BE21-23AA-A1406F7756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521B1BF-2E6E-F0A6-04F6-C18E34AF21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7B412CD-A425-AE61-2EA2-74F21030AD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F76ABF9-A98D-E953-B351-E27C9504F2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A19E4B4-F908-0230-715E-86506D436D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ABF1259-7AC8-A475-7A76-6A3FD384F5A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AAB2D17-8BC3-5F91-7E4C-FBAFF0C3177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8B06ED8-C363-48AB-637D-5310EDB6B08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1453743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06E0CF-C5C8-37AF-58D5-559BAC3D03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23B56F1-923D-4580-35E9-B1467BB5DA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FBEE42-0B38-C52F-B34D-87F801A042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E128FDE-8D07-1D91-F1D2-B55E9268F5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3CDAE64-8F41-F47E-1092-94015F3B9B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D4B19E2-3E2A-CEB0-EC21-9A0C7062E8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F1EE9E4-CC01-6D87-E64B-7155AAD678A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2D0356-EC1F-DD5E-D9F5-46C3AE1CAFC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77DBD6E-54F4-3CC5-173F-F5179232E99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2989181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B40CC4-021B-7BBD-A94E-72CFCBBAD8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4834384-59DD-8239-8181-6B43C01795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0498F91-0C1C-AAF0-CF6B-9E51F778AC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10F87DE-3F1C-708C-C463-0AFFCF9DBE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6E89B44-632C-B8E7-7280-1600F23972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937D673-4D26-7FDB-504C-62E98B7C88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416F89D-8DCB-D552-FF70-D7E1638B3F3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B9FC3AB-EF3C-485E-C036-ADD6FC274B1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0300866-636B-9895-DD90-8C2A96789E3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2725561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A7FA26-CDE3-1C9E-EAB7-40D78590D5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99A8A87-84A5-A460-67CC-29D288A572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CBFB81C-2609-A532-C167-E0384FA921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5477199-CED0-3960-F9C4-7C4AEB8025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3BA6DD0-ACC1-A330-F6D0-C6C6B1AA8B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00D5C9A-6BB0-A2C1-7B6D-535AF98FF5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9C10CBB-6592-5B4D-E023-89C02352DE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46E516F-8AAF-29DB-1DD8-14DAB284675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399FDE7-3488-027D-B928-1078D58B122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2043671"/>
      </p:ext>
    </p:extLst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E9A499-DC97-58E0-237F-E9FFA1D09B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532ED57-973D-868B-213E-82C00920A5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7377393-6070-7A32-6035-3E6E2961CA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B2D1C06-27A8-5113-D204-298CDAE820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3DE569F-751F-2E47-D391-2ABE544EAC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F4C4F8-F08F-A48E-FE7F-3CED3847A0A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74A27B3-FD79-63A6-CA51-13BB6C730A8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A433DE7-A510-04CF-DD1F-13CFBE84839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DF4F0AC-357C-CA43-8453-AE82719D2EB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29753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14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0104953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623353-7164-399B-6CF8-B4AEA13853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89EDB63-606E-70E3-46F7-D280318167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1AE47B1-C110-3DA8-48BE-FF8C89FFCC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7604CDE-1176-665F-4EB1-6061C1E6C3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B2A3F85-ECCE-5CE7-2F1F-F7D4574062E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B5082D7-4B8F-14AD-0ED2-FFE97B1DFA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C582DEC-7F7E-1466-C07F-42C7CD0E113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C54ACF9-1EEB-B4E0-D37C-5F5E963B544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3DEB881-4A88-8831-302A-4DB7571FDA2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8536279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2E43D7-1486-0368-AE5E-8E2A14681B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2EC2DFE-0B71-A37F-5118-7D8573E29F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181959B-0500-2847-5CF2-092EF08A7B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99741A7-62CF-82D0-B635-9B83B1AF88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BB2D89-11B8-3D82-4416-82253257357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78669E0-841F-79E4-2F91-07C744F5F4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368E10F-541B-0D72-C866-DBD6AA8ABEE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02E928F-0905-75BE-EE58-9D7222625B6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07BC905-CE26-8D99-44BD-1DEBEEE7F9B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3644044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D4C794-C5D9-BD81-7723-CC241FD8B3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DB88A56-B12B-C50E-804B-4CBB3942DC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DEA4465-9505-F43F-4915-8B3C0A6ED1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2822EAD-9183-0530-5D24-D683ED6CD0C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AE8DFBF-CD0C-4448-C808-08A7B9ECFA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30ED656-4EA0-443A-99B6-969D8B7DCA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AF99BA8-9220-F2C2-DDFC-4D5B63CE233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3BB3257-2D62-D499-6209-203CE4160B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8A8B502-306F-3AB8-34C8-7FEEF63F301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9445586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06F7B1-4692-2E8F-DFC9-DA662CAE5A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78534EA-C3DD-C37C-5A6F-4EFA2664E5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37731D9-1E04-633D-B897-D132EC5BF9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E1340D3-3FAB-3DA0-C999-1A2E8B1C35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7F4601A-A8C3-17BB-9C0F-C33A5AAB6E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84365C8-9D28-37FA-D633-27CC15BCAB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F02A075-38F5-78E4-977F-F18DEC57FAC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767A2A4-0DF0-23C9-6F3F-A894D1418D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EEF1B09-3FD0-7B3D-9A20-85D06152AA2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2895720"/>
      </p:ext>
    </p:extLst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3A1FDC-795D-1F35-DA2C-FEC849DA32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4E7F3CA-12B7-641C-DE59-A04C588E28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746BC28-6D3A-5211-ECC0-626DF2F658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C9F6F56-33F4-1A92-87D8-C306B647B3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617CA96-D132-DB89-F08C-8FD99C850C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3E1880-1050-1AF9-08DE-6AC2A91E9A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E549E36-EF2A-04A7-1F35-6DFEDE1AB50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3E8C8F-87CB-2E0A-B3C3-86A2073B7B8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354B9E7-7680-964A-9E43-003481B5D2A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3848071"/>
      </p:ext>
    </p:extLst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4D7D97-BC5B-22C6-5672-AE9DA7DFC2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929B56-83EE-CE41-2F32-B184CB5AAC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96AB4A-CF24-F6B8-23EF-E2E69C0DBB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87D33DE-D4F8-6EB3-6B6C-CDEC9238EA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5B713FE-CBFC-4EB9-4B44-7E28F7D71A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90E6B61-5309-8E65-3D8B-FBE1470F59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F47E4D6-A666-007D-2A47-69FE198C2F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D3006BB-C1E1-53CA-5FA0-37F0E4EDBCF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45A1FCE-12C6-2165-95A3-CF43FCD63B1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6241691"/>
      </p:ext>
    </p:extLst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EE3034-D7A7-B075-F3AD-C932353C55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D2839F6-E9A2-59CD-9526-8A7F262F89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38AB18F-2B42-5048-FE08-DF2B3C9C05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E0730-BE8E-F648-6940-C8EF363D5D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3B519B6-5025-30FF-8BD7-CDB2A5729B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03750B8-0A92-4788-B3EF-069CB4FA47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B990705-42CA-FBAC-E80B-44CC4443750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2851BF4-5D8B-8136-985C-01C772F7C38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70AF6E9-C884-847C-D72F-5D2FB366A9E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3891067"/>
      </p:ext>
    </p:extLst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FD25E-48BC-2B5E-BCEC-CC5C6A3BD6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56FEA65-3E71-12D5-7DDE-5AAF77B435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732E52D-DFA9-BD5F-1B16-AFB562E11F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B515499-8FF8-6D73-2C01-C849BB96C1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5B330B5-A2CA-0320-5F80-B459713B4A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2F8FAA1-8F99-2AD9-F34D-1207E153AD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D77B3B-67F3-6B60-0A23-4E08CC217F6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DDD9F10-9680-4C3F-1C21-0B7FF12C757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721614E-84D6-412C-6947-A4905D9EDF2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6921336"/>
      </p:ext>
    </p:extLst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DA81C8-E5E4-158E-AF12-19D2CD68E3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AB78652-7E12-3555-C3AA-D4B626C9B0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359DF35-7B86-92D3-25C0-232BEDD1C2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DD104BC-243A-6E47-F7C8-5A6CB1EB23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C1F8C486-7224-42F4-A8F2-A674E353031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D228FE2-8730-AD30-9085-A300DEBE8B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E375BFD-8324-F26F-952D-F901E9A6CF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78CDB15-9BA4-B3A9-48A6-00521F385D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4AF8AD8-AC10-A7B6-1C05-671D25CD453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7979112"/>
      </p:ext>
    </p:extLst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FD0D605-6A41-4AFD-9CF8-1E95AA894E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04ED417-C91C-4F31-9697-C77079AF2E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5D28482-1A55-440B-A2FD-4D3A1C830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1A28FA5-570C-4D26-9884-87412AC9D7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0E55D6-AFE6-4751-8B7A-59134B0573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5FD90C-F1B0-40A5-B402-2B0F44FFC0D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150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2C5722-8914-4DF5-B7FE-C8293F3BA32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778F9ED-6026-4558-B880-6CB5E8C0CD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15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6909489"/>
      </p:ext>
    </p:extLst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63688"/>
      </p:ext>
    </p:extLst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92463"/>
      </p:ext>
    </p:extLst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53E8A78-B3C6-4073-9670-DDF7F41642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199" cy="455040"/>
          </a:xfrm>
        </p:spPr>
        <p:txBody>
          <a:bodyPr wrap="square"/>
          <a:lstStyle/>
          <a:p>
            <a:pPr lvl="0"/>
            <a:fld id="{494DA356-D4B0-455D-9BC8-8015DBE62A01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807310-8C59-47AB-AF3E-0118027F0E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8EFE230-EE47-40B1-BF30-10074E3B952C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5571032-6740-42E8-985F-08DA6A3B9C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50C5B84-2028-4F49-81B4-FF72A25DACDB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A0B626-027A-4163-A697-4CCDC2A8BD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6C046E7-FC31-402E-9352-FDA18CCD7ABE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ECFE3B6-FBB4-4946-BCAE-DFCECE3A4E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A03EA0C-5BCC-4494-99DD-24F60B9AB05D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AFAA3D8-EB09-42D9-8719-448CA0D0C2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73C7D97-E31C-4257-9486-6146648D1B63}" type="slidenum">
              <a:t>153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D19890F8-57BB-4D3D-BF2F-EA3EF803504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EF83C9A-F01C-4A7A-983A-D651E913F131}" type="slidenum">
              <a:t>153</a:t>
            </a:fld>
            <a:endParaRPr lang="pt-BR"/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FBD9F9F-C2BD-4FE1-9C48-E8C004423F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51935F-21E5-450E-900B-F08796A935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2799" cy="35967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gentileza, mostrar os </a:t>
            </a:r>
            <a:r>
              <a:rPr lang="pt-BR" b="1">
                <a:latin typeface="Arial" pitchFamily="18"/>
              </a:rPr>
              <a:t>avisos! </a:t>
            </a:r>
            <a:r>
              <a:rPr lang="pt-BR">
                <a:latin typeface="Arial" pitchFamily="18"/>
              </a:rPr>
              <a:t>Passar para o próximo slide. Obrigado!</a:t>
            </a:r>
          </a:p>
        </p:txBody>
      </p:sp>
    </p:spTree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234093"/>
      </p:ext>
    </p:extLst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0673758"/>
      </p:ext>
    </p:extLst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5667088"/>
      </p:ext>
    </p:extLst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7634369"/>
      </p:ext>
    </p:extLst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3344613"/>
      </p:ext>
    </p:extLst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67195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16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5027830"/>
      </p:ext>
    </p:extLst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204804"/>
      </p:ext>
    </p:extLst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162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DBDDF4-7A5D-FFD7-D359-28E282E95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27FC7BC4-80E3-AF3F-6108-7E3677A1C7E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BA968CB8-4BF9-D74F-29D1-ADB8990AD1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DE07BB12-8CD8-93EE-FAF2-0D2B011E29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6D00035B-50DB-E228-5CC4-99DD8514EC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9635A72C-67B8-DC7C-A607-DCBF5BBBD2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CF1D2F6-D9B0-6AE9-E0EA-0F394CD1F86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163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28DFE4C6-8C5F-72D4-D35A-3541C1AC954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8069A647-7321-682C-5DE2-3B47B067BDF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9820991"/>
      </p:ext>
    </p:extLst>
  </p:cSld>
  <p:clrMapOvr>
    <a:masterClrMapping/>
  </p:clrMapOvr>
</p:notes>
</file>

<file path=ppt/notesSlides/notesSlide1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644F18-3FE6-EB2F-8C40-27BEA9ADBD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65870341-EC0E-229E-BA30-CEE0FE3E36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14FE59C5-1B66-DDE8-A152-E1784441C7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9577DBE4-EC56-8B0A-1686-945BFA6BA9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CB596EFE-593C-0133-A046-F79ED5427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2D1FE8FF-4F71-4EAC-F090-B5D238460D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6EA5B93-F276-CA16-3E7B-12054D2C335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164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4E7216BE-4526-18F6-99F6-ABAA706BAB5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4D8F21F5-CFF5-7479-F16D-189935B8F80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94598"/>
      </p:ext>
    </p:extLst>
  </p:cSld>
  <p:clrMapOvr>
    <a:masterClrMapping/>
  </p:clrMapOvr>
</p:notes>
</file>

<file path=ppt/notesSlides/notesSlide1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7B3A17-AD1E-48A6-2BBE-167AC5E1AD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EDF43DE4-D237-1283-0D09-E231EC105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74A48CAB-F5DB-4562-849E-DC699F2F34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40B3D30-D8EF-2CFA-95D8-96CF60114B6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27098D02-CE32-02C3-8F17-F354A54482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683D56F3-3D75-2D64-53D4-9618DE7B32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DC61A93-BEE6-1A9E-FB99-D38B052D30E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165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206C4A48-1BFA-DEE2-4DCD-F3CB2A7CA1B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D135FEE6-40FE-B4FF-3F07-30A5E272EF5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47490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17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32326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18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82587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19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551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20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61230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21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08081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22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80293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23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30754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51036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72934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23087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3181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495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245903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037589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104635F-C8DC-4B17-B6EA-D7AC235442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DBD03C0-9AE1-43AD-B145-6E35553436A1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F282B2C-8283-4C87-A0A0-CC555F4473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4FB3480-64F6-468C-889B-951E06C29AC1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C520ADD-097B-4475-9F6F-AA12FC93F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98EC39D-7CFB-4DAB-8804-6667D5F0D061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7E060A3-1CD4-40E4-8D00-69AA2EE2A4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9D57668-9D9E-40E5-B85F-F090FB960593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2E8AFC7-E4DF-466D-B6F5-42287C018F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2FCE8FF-E98D-4745-985B-74029918A23B}" type="slidenum">
              <a:t>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C60A2A0-D78F-4E8C-AEC4-E922D93AFD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466BD25-0BE4-41A8-A007-722614707911}" type="slidenum">
              <a:t>31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4F9C5D1-B31C-4ED2-8308-BC7DF1D1225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B9AAE64-40EB-4BEA-8936-EA43E8FD30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3">
            <a:extLst>
              <a:ext uri="{FF2B5EF4-FFF2-40B4-BE49-F238E27FC236}">
                <a16:creationId xmlns:a16="http://schemas.microsoft.com/office/drawing/2014/main" id="{1C97A5DF-F1D4-4A7D-9A84-63E53C6E95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14C19D-F33C-4E35-AB47-D9D2059E79E5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94">
            <a:extLst>
              <a:ext uri="{FF2B5EF4-FFF2-40B4-BE49-F238E27FC236}">
                <a16:creationId xmlns:a16="http://schemas.microsoft.com/office/drawing/2014/main" id="{AC387DAA-8927-434C-AA61-13DB818EFC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F90EFB7-5921-4152-A23F-96439FE643FC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97">
            <a:extLst>
              <a:ext uri="{FF2B5EF4-FFF2-40B4-BE49-F238E27FC236}">
                <a16:creationId xmlns:a16="http://schemas.microsoft.com/office/drawing/2014/main" id="{08A53B5C-2EA9-41E9-894E-84A1D0F4E9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B0C4B7D-0D42-4717-8CD2-2EB80A27CF0C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98">
            <a:extLst>
              <a:ext uri="{FF2B5EF4-FFF2-40B4-BE49-F238E27FC236}">
                <a16:creationId xmlns:a16="http://schemas.microsoft.com/office/drawing/2014/main" id="{E7033977-83AA-4600-8B36-E08ABAFE32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DD9914-6429-4A96-9736-C6D674C505CC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23">
            <a:extLst>
              <a:ext uri="{FF2B5EF4-FFF2-40B4-BE49-F238E27FC236}">
                <a16:creationId xmlns:a16="http://schemas.microsoft.com/office/drawing/2014/main" id="{9AA27DBA-6E34-454B-86A1-DD807CC6E6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9ECBE4-D899-48B4-A191-52F023E8F73D}" type="slidenum">
              <a:t>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C8A9EE9-51BF-44FE-BC2E-58ED74D6D9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6A314F0-E77E-4A05-B330-8ACF6B8E6629}" type="slidenum">
              <a:t>32</a:t>
            </a:fld>
            <a:endParaRPr lang="pt-BR"/>
          </a:p>
        </p:txBody>
      </p:sp>
      <p:sp>
        <p:nvSpPr>
          <p:cNvPr id="7" name="PlaceHolder 224">
            <a:extLst>
              <a:ext uri="{FF2B5EF4-FFF2-40B4-BE49-F238E27FC236}">
                <a16:creationId xmlns:a16="http://schemas.microsoft.com/office/drawing/2014/main" id="{DDA37755-D784-4791-B230-818D097F10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25">
            <a:extLst>
              <a:ext uri="{FF2B5EF4-FFF2-40B4-BE49-F238E27FC236}">
                <a16:creationId xmlns:a16="http://schemas.microsoft.com/office/drawing/2014/main" id="{D6836C6B-BAAF-449D-9C1F-81304E65FA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33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34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141005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35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85371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36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22492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37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57990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38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9">
            <a:extLst>
              <a:ext uri="{FF2B5EF4-FFF2-40B4-BE49-F238E27FC236}">
                <a16:creationId xmlns:a16="http://schemas.microsoft.com/office/drawing/2014/main" id="{C78D1CCA-304B-4F94-99F5-37BD346F62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192D0BB-9C37-4FEB-81BD-6AB40EF0E6C0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0">
            <a:extLst>
              <a:ext uri="{FF2B5EF4-FFF2-40B4-BE49-F238E27FC236}">
                <a16:creationId xmlns:a16="http://schemas.microsoft.com/office/drawing/2014/main" id="{891F93F5-95DF-4CFE-92D4-1815B2C58C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D47ED-BC40-4D71-9C5C-ABB653F3C224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71">
            <a:extLst>
              <a:ext uri="{FF2B5EF4-FFF2-40B4-BE49-F238E27FC236}">
                <a16:creationId xmlns:a16="http://schemas.microsoft.com/office/drawing/2014/main" id="{3180F61D-F9D5-4E18-8969-71E8C4EE39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7DCF9E-2EBC-4136-A2E6-157017FE3CAA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72">
            <a:extLst>
              <a:ext uri="{FF2B5EF4-FFF2-40B4-BE49-F238E27FC236}">
                <a16:creationId xmlns:a16="http://schemas.microsoft.com/office/drawing/2014/main" id="{F0401F59-C193-4C13-8909-FB6321DC4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97AA5DB-5AC1-4C4C-8904-3632156BBACA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73">
            <a:extLst>
              <a:ext uri="{FF2B5EF4-FFF2-40B4-BE49-F238E27FC236}">
                <a16:creationId xmlns:a16="http://schemas.microsoft.com/office/drawing/2014/main" id="{24A8B204-AE4D-4126-AAAE-52C9665177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ACF64AE-A078-4945-B1A8-854427B3856B}" type="slidenum">
              <a:t>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DAED764-3E63-46E8-8E18-F35EEDB9C3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7B4EE70-3968-4EBE-8B22-9BE529426989}" type="slidenum">
              <a:t>39</a:t>
            </a:fld>
            <a:endParaRPr lang="pt-BR"/>
          </a:p>
        </p:txBody>
      </p:sp>
      <p:sp>
        <p:nvSpPr>
          <p:cNvPr id="7" name="PlaceHolder 274">
            <a:extLst>
              <a:ext uri="{FF2B5EF4-FFF2-40B4-BE49-F238E27FC236}">
                <a16:creationId xmlns:a16="http://schemas.microsoft.com/office/drawing/2014/main" id="{BE6AC26E-1EE6-432B-B3A4-F2176779147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75">
            <a:extLst>
              <a:ext uri="{FF2B5EF4-FFF2-40B4-BE49-F238E27FC236}">
                <a16:creationId xmlns:a16="http://schemas.microsoft.com/office/drawing/2014/main" id="{5420E5E2-0A90-4544-91A9-9997EDB9B4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40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76114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41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30725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42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70962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43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5240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44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66485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45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5461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1892D5C-927B-45CB-B888-D580346155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563D44-53AB-4F80-A5C8-0B59FADACFF6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ADA72F-F533-43A7-AC83-FAABD556F8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5233D5B-0417-4D2F-85FF-A39518DC2C1D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EE562D9-8689-4DDA-A318-40D56D5A24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9D9880E-C685-49B0-B818-4E4D8F0E67C6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28D65A-146C-4639-8D9F-BDD59ED6ED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C6E56DF-1D01-4119-8CCB-8C2711DC5C14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06C4F4-1D85-44B5-A43B-87C8816B5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FE4206B-746A-4CC2-910A-0186D151E3DD}" type="slidenum">
              <a:t>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564753D-967B-4D30-849C-EA7833B354D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1DE43F6-FA6C-41C4-AFB5-F0BF5679B806}" type="slidenum">
              <a:t>46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C6ADC72-2BD8-4E03-87DD-570101D3192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7A74AAB-7BD1-4491-B4B6-C1F3BD257C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47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48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9222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49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2756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5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967962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50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695908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51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556732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52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53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82010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55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56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573909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57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705383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58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091993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4">
            <a:extLst>
              <a:ext uri="{FF2B5EF4-FFF2-40B4-BE49-F238E27FC236}">
                <a16:creationId xmlns:a16="http://schemas.microsoft.com/office/drawing/2014/main" id="{94F64855-6C1A-4751-8009-47C7A087E0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FCB3583-B48F-4CE1-886A-60DF69F011A0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15">
            <a:extLst>
              <a:ext uri="{FF2B5EF4-FFF2-40B4-BE49-F238E27FC236}">
                <a16:creationId xmlns:a16="http://schemas.microsoft.com/office/drawing/2014/main" id="{7766DB57-18A1-4C0A-A898-11646ABE7E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6F5F141-9D32-4563-A861-503BA0A388EE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16">
            <a:extLst>
              <a:ext uri="{FF2B5EF4-FFF2-40B4-BE49-F238E27FC236}">
                <a16:creationId xmlns:a16="http://schemas.microsoft.com/office/drawing/2014/main" id="{C5B1B236-275C-4A4D-8901-F79491928C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6DE3A71-F085-4E0A-B5DD-DDA275D299FA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17">
            <a:extLst>
              <a:ext uri="{FF2B5EF4-FFF2-40B4-BE49-F238E27FC236}">
                <a16:creationId xmlns:a16="http://schemas.microsoft.com/office/drawing/2014/main" id="{2DBF58A4-37FE-47FE-BAC4-2FB528E010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CA1CCEC-BE8C-4D04-BAAC-8AA3DC8E555D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18">
            <a:extLst>
              <a:ext uri="{FF2B5EF4-FFF2-40B4-BE49-F238E27FC236}">
                <a16:creationId xmlns:a16="http://schemas.microsoft.com/office/drawing/2014/main" id="{07408E91-5EA5-4E04-904E-ABFAB20CDE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5FE2079-D225-4B73-BCCA-71B950820B73}" type="slidenum">
              <a:t>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A97C11-DDEE-4F14-8015-129251A60B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04E268D-2425-4FF8-8EBA-6C0352F7C1AA}" type="slidenum">
              <a:t>59</a:t>
            </a:fld>
            <a:endParaRPr lang="pt-BR"/>
          </a:p>
        </p:txBody>
      </p:sp>
      <p:sp>
        <p:nvSpPr>
          <p:cNvPr id="7" name="PlaceHolder 319">
            <a:extLst>
              <a:ext uri="{FF2B5EF4-FFF2-40B4-BE49-F238E27FC236}">
                <a16:creationId xmlns:a16="http://schemas.microsoft.com/office/drawing/2014/main" id="{C2794B0D-B784-4DA3-BE64-225611D1FE1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20">
            <a:extLst>
              <a:ext uri="{FF2B5EF4-FFF2-40B4-BE49-F238E27FC236}">
                <a16:creationId xmlns:a16="http://schemas.microsoft.com/office/drawing/2014/main" id="{48E29E0B-6582-4581-8BC4-BC424C2E48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423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6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849495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26FE9D7-737C-46C0-9DCD-597056E040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91A1C62-F281-43B2-AD13-9F438B5CCF72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70680F-9B5A-477A-BDB4-44359DD59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EA9AE0F-4A70-4DC1-9B12-640CDCD822B3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5A1657E-55C4-4910-85C0-E6D76838C5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DB12544-8B16-4892-BC4E-307325FBC018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1B059A3-3463-44C4-AB06-187E3BB14D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2596B71-DD28-4388-93E0-4E78DA0B224F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BEA309F-B399-41BC-A89D-C5B28E52FC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699DF7E-14B8-4167-9D87-5E45748410B1}" type="slidenum">
              <a:t>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DFBC1EE-A2B7-4F3B-B82C-B7C8B5274ED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41B6913-844E-4882-B687-1F6C24628047}" type="slidenum">
              <a:t>60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D02CD74-D36F-4147-92C3-6689F98EAE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3FDC396-17D1-45FB-A5D7-B0ABD186A7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485460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824223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2AE45E-7A95-8AEA-CF95-D70A74EB2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3F97D6-D8F7-FE75-9B77-F1FEA8D142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AEFA25-6C99-84E3-2431-0962C51229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E934B18-3783-E32D-88B1-CAE72ED197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C09AFF13-D70A-9A8A-FD87-1DD01EDEBF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A4E87C9-54BD-8759-107B-4E4B2B8407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98F776E-7F11-7C87-6861-F3B8B063F97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7B12FD2-4339-EEEB-6CDF-930D40E2DE5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DFFD76-A779-876B-B8C4-CDAD4109DB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333815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886097-2AFB-C171-E7F9-18F153068F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6EDAC0-62A9-6CC4-7673-B24A501087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D61854-049A-8D6E-293F-BEDF98FC09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041BD16-FC1A-48CC-4667-DD03046B64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5FD2F04-2CE8-A54B-0653-4FD5F2A8AE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FF75666-4199-1D51-DE4E-F03A1D5D2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2ED27D-3D24-46A5-D1E2-B81A01E4F76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B23E860-E2C3-6027-1729-00580CF1AD0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BA7FCEA-7C3F-EA5E-6F71-582558C34F2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980785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533741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40980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140011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956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1354B04-F5CF-45ED-9E29-084EB00525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10F6F8C-FA92-4991-935A-9C0CA2CC0BFE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FD96571-04BC-449A-9D0B-6E981DA04C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14975C1-B878-45DC-B51D-6DCD2488FE05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B44B368-9CD7-4CA8-8FC2-1F72B8823A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0EF5C9-00B2-4D0A-8E25-B7FC15658F84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A88A8A5-58C6-459B-80F1-3FE4A8D4D6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843EA3B-6DC8-4CD9-884B-B776DE3AFCEB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4191861-2599-4CD4-9799-06E79C8FFE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7634EDC-8E7C-46AA-A088-6713E3799D1D}" type="slidenum">
              <a:t>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653682B-F8F2-4D7F-9104-C6BF5527A8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946E5D71-1BDE-4FF0-849D-1575C8F87B44}" type="slidenum">
              <a:t>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BF242F8-CAF7-403D-BF93-88968ECDE5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8228AF5-8542-4AF1-8FD4-B47F4689FE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486548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306418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96219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4665541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0914814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305527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4639855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1877800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272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8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8053854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296281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6784554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82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82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71506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83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83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84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84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597456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85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85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86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86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87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88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806624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DB11E6-8DD8-486F-AC02-D4E1DD67E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559" cy="455399"/>
          </a:xfrm>
        </p:spPr>
        <p:txBody>
          <a:bodyPr wrap="square"/>
          <a:lstStyle/>
          <a:p>
            <a:pPr lvl="0"/>
            <a:fld id="{77F895B2-36AF-408A-A257-EA559E057FFD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AF27E7B-64FC-4559-B704-9782551A84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287BEDF-6305-4864-B504-E45027BB3821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368FAE8-48E7-4A0D-B1E5-FE93075898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6EB219-1AA0-4F80-AFBA-680AE23E2351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31E9AC-25D9-44F9-92AC-FA93F37BC0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0EE4D2F-F312-4A0D-B5F4-A27B8B8883C9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EA1900A-2AF9-42EE-95B5-EC4C4B68A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9BA732F-99BF-4382-807E-EF3D05B048FB}" type="slidenum">
              <a:t>89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3F2CF7-40F5-4194-9CEB-52F1AE6DC8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0C27883-0E28-49DE-8345-A8D27EA31D0B}" type="slidenum">
              <a:t>89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8C277A-5813-4CC9-A60B-41BEE05134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8305BD7-AE6A-40E8-B05C-E7E66F0B44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3159" cy="359712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gentileza! No momento da </a:t>
            </a:r>
            <a:r>
              <a:rPr lang="pt-BR" b="1">
                <a:latin typeface="Arial" pitchFamily="18"/>
              </a:rPr>
              <a:t>CONSAGRAÇÃO</a:t>
            </a:r>
            <a:r>
              <a:rPr lang="pt-BR">
                <a:latin typeface="Arial" pitchFamily="18"/>
              </a:rPr>
              <a:t> deixar no slide que esteja </a:t>
            </a:r>
            <a:r>
              <a:rPr lang="pt-BR" b="1">
                <a:latin typeface="Arial" pitchFamily="18"/>
              </a:rPr>
              <a:t>TODO PRETO</a:t>
            </a:r>
            <a:r>
              <a:rPr lang="pt-BR">
                <a:latin typeface="Arial" pitchFamily="18"/>
              </a:rPr>
              <a:t>! Obrigado!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9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396771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6543372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536176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7284425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93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93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0600159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939455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95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0479658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1873815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7353908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4563761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9517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87E39-731C-41D8-9254-B51A4E403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73184-E5A9-4AC2-B457-008CA27C4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089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8D93-CDC1-4E83-9662-AE7845DD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7AF5C-CD8A-4287-87F9-E07867B86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412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4B8E82-B9F5-4630-847E-607F758FFF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41141-77F4-4BC8-B97D-75457825F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1263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5A743-F84D-4DFB-9F79-A7D4ED4F6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3786EA-D7E7-4108-9D94-17E636BDA9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82148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86890-7F3A-450B-BD3C-0059A37B3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4A001-E5DE-42DD-A37B-0CA76AE27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68957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D1DDC-B9CB-4489-8DBE-910132052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89DDD-5F14-40A1-8571-9DE49EFFD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0559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A0D3-EF1F-401E-AF6C-4FCAD7426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78AAD-62B0-4950-834C-A76579DA8B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4E3BBC-DE5A-4834-9101-4B4BF9861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3426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895F5-0FB6-4D62-ABE0-F33A5750E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E7D56-D4E5-4BD9-8C01-093BF2E0F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B425C1-5E65-40B0-B296-A9ECEF42B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F1FCE8-806C-4260-9485-84AE151AE5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CEADBA-CC14-4D88-89D7-BE2C0D9877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67970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14D32-9BAB-4BDD-865F-20E20E58C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19081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8503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AB738-3CE8-4111-850E-62A69BD28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9F129-47EA-41FA-BF94-8D1F1D50B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DB52-955C-4717-99B1-35545876F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3261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FD0E-A19F-4F3F-8DC2-B5BBC2C26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315FF-C3E1-4F74-A51C-5B0312B39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224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DBB84-EBEF-4E93-829A-C711251EF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01B6CB-E79E-414B-9EDE-E7A33BEA2C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D5684-BE29-485C-9255-5C163DE8B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3606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92F53-1F0C-4263-B044-131EC50AB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D2AC1A-B5BB-4DD9-AB7F-326A5451E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66434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118B1C-D76C-4509-B9F9-05820F2CCE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8D3A5-553A-459B-A05B-9010F1751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27559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7598E-C93B-4C55-AD94-2C2C565FAF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5B7C6C-D311-4001-9B21-797B2287F2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335470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7347-2186-4578-B901-CFFB8AF4C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F4464-99D9-430E-881D-8F54867CA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60970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AE372-2A0F-48AC-96BA-5CA1CEAA3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51C65-F51C-4BF7-8B18-8939E76E6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02704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2AB47-1CF6-48FB-A4BD-0C48907B1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EA078-5732-41DF-9377-A66B62ED62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68D757-C62A-4F40-8CA3-E72553C754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15715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7C39B-C23A-4BBB-9BD5-CBBD130EF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7342C3-7C2F-4B1E-ACB6-9A44B6522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39975-1EA0-4FC6-A90F-0B4A12091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4134B8-FD86-4E0C-8110-FBA67DF702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862483-85DA-4ECE-9759-3E24271F1E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7544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FFBC7-4255-4A0B-ABAE-8FBFD820F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1760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851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E2784-992E-40F3-8B00-35A72E44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A21D3-D219-4C6F-BD92-A99B1656E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76502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6372-E011-4535-870D-C0FEEB23E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4BE96-B90E-4FF7-B4B0-41C93A052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AB8760-8AEA-44D5-8901-2DE11F87C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03665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C6872-C626-47B2-98C6-ED68A6E2C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D9CC83-9C5C-4151-9395-0D80F9617C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8E3F09-8259-427D-840F-A441432EC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40083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F3E9D-6F18-4411-9237-5716972D2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FEA3C6-C77B-4275-BD38-D8D5CE92CB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58041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1D5BE8-F72D-4DC7-9E8E-699719E2CB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6D49CB-3F17-4EC8-996C-D925BA248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27505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F4DCA-48BB-4FF8-A9D3-21FE3A6B7F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B027C6-21BF-4A63-86BC-8DBE4CF58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59ACD-755C-417E-A64F-8074A9A8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14/04/2025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90A52-6A27-4DB3-B941-D00BF59E1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7F9B7-699A-4C95-B511-191C95742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E57AC92-2226-4760-8C66-B2D831A7AAE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06304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F2F65-BCA6-49FB-83E4-53639E552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D62B3-BDD2-4B84-9AC1-8097AFB45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DFE09-E21E-4261-B243-88071DF56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14/04/2025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7E103-1C99-4972-9650-8A16CAA42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63973-5CAC-4812-9FAC-DD2167D49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C8240F6-EE9D-4217-91BB-778545C8707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23702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25290-89FD-4CC5-AE09-A69ED722B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7FA307-8541-4311-A6CE-B0F713F58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AC487-578A-41A9-8342-A09C1F15E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14/04/2025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1E117-9A6D-4A7A-8C78-8073A3B6F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FCAA8-654B-4842-BAC7-93210DDB1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20A9AAB-D8E5-4220-8099-CEB952EA05A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40538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ACBA8-AADB-4DB5-AAEF-E1ED080F2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B75D8-390A-4640-80A6-E1FFEC5D58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1307C-A511-4A06-9379-CAA327408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1788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00FBD-E520-4011-9A4E-C640E3F20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14/04/2025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A7D1AC-2288-4F62-9CE4-22F6A9764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D00A46-2E7E-4B83-AFD1-F6F305F7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A8B7C1-47DC-4B14-90A0-7A5683306B53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63842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C8334-185E-4653-AABB-EA69C135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8BEC7-6D5F-4DA3-A546-E1C0C15B2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60861-5ED8-495A-B6F8-0D88BF139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4C4F48-2CA5-48AD-95BF-B9325B032C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4F672D-9995-491B-B81B-4905B48079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581038-A257-43B8-ACE2-C85694474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14/04/2025</a:t>
            </a:fld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8CE5B2-EEB7-4F6F-9081-DD57BB9B6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71BAF1-904B-4E52-AFE5-13571CE65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091080-565F-437F-8386-6BAAECC5D93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81565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7F25C-7C06-4943-A035-9A2C0C14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5A2773-6EAD-43E0-968A-C53036C9F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14/04/2025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3E747D-87CD-4E31-B99F-B45006584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1E434-460E-4B6C-8B7E-13AE8AC51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9446D9-8E9A-4FC1-9DFD-8AAA8907960C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2936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2992-5A69-4B4B-83A6-34485CCE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5F8CE-16F9-4BE0-A5C1-F4B73BF24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B96887-BA4B-41A7-88DD-CDD8D9322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0164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241775-78AA-40D1-8AD6-734412DDA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14/04/2025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421B8-46DA-4A82-9F53-97668676A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A7981-9B19-4670-9D84-024F36DF7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E5278D5-429D-47B1-B6CB-7B2698419AE9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9458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3B7F5-BABF-4AEF-BE6B-687419C27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F9F00-5C8B-4C20-965A-997E16233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5EBFB-C752-4B5B-8175-7A8BED60C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5D436-DF96-4184-A9B5-BA305C2D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14/04/2025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371A3B-B6DD-45D8-A658-78AEF3B54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EB17F-4045-4F36-B1BC-36D0D3A8E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209BEBF-DC56-4EDB-AA64-6A50337FAC3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9650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FC035-1F91-44CA-A8FF-3FDB9D149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595E48-CDAF-4864-8701-FBDF8BC79B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5F59E0-3ABF-444B-8162-BD046CC52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46E37E-314D-44A6-89BB-02BE9E02F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14/04/2025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F90D49-4A2C-4BBC-898D-295525CB3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52138-38E0-4E0B-8348-8253450B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3729C8D-4F94-40D2-984F-14295772C7A8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61975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8BDB3-D780-44DB-A27E-90A9695F3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D894D4-48E9-4888-A215-41776CD1AC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A8D9A-06DF-44A5-B780-ABB371B72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14/04/2025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A6BE1-1152-4CA1-82C7-85EF3BBCF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F6B8D-B359-4DD9-A12A-37F6EDBB9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3F084D3-1803-4948-BD08-EB93C1C65D1E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47256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03BD24-6F7E-4539-8F9C-16B8EF5018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0788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19AA5B-14B8-4575-A34C-CFADC63D4F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8788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6263A-C25C-4D9C-AF66-128EBC6D0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14/04/2025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870BB-92BE-41D7-9B75-4CB6DDEEF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47927-3076-4FE3-95CD-1FD4138D2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65EF37-9BE9-4E31-9B58-CEA6CE11401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96591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5328F-7DEE-4FC2-8DA2-E0D9B1187F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ED6F94-43A2-4B46-87E5-E8FBB4524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9F1F1-78B9-4F16-B94F-8742F3A96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8CD44-08C7-4C79-8BCB-10BA1FBC3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1B6A5-DD93-4BC3-89CE-4B7029EB9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579DE3-C517-47C7-BC26-38275F1AFCA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351347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B1D9B-3279-409C-B6B6-5277E930D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247E7-8BB5-4EF8-84D4-42CE6D787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BC8CF-2F88-47D6-94CE-7985B2E6B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03038-877A-4E08-BBD1-BD08F1E27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879CA-CA6B-48A9-9789-528E41643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4AA7A14-C0E1-436D-8C4F-004C3BFBD757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261964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80CC3-086B-42A0-9874-43B8A8AED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A02696-EFBA-4892-828C-106DC80B5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3BC58-116A-42EF-9C15-67E2ED9DD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CED5E-E3E3-4F64-B241-3B8E49197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47173-AC58-4FAB-9535-2B2539F04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5D45337-84AD-4FE2-AFE6-2548AA6CEE5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27237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2F6D0-F154-4FB8-8E33-F763D3A56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6A63C-8CCC-4930-B2EE-A73F0A7254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3B9AD7-219D-498F-A0E5-E1819518F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1BBFDB-6C11-4175-9F68-FED5B1C6F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33EE46-351C-434F-855F-70B9A82F7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A6605-F55D-47BE-9392-A552D5C0B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717C6FF-52F1-4CDA-87D0-4BD0F8CCB85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414554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83F71-1E5F-4805-B039-AED21188C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3FFD3-BAB2-49A4-B4ED-662416D28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C71E71-9712-4642-9054-133DDDC7C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B6A296-0F21-4C5C-8FF6-18405004EC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3CB149-3BE2-44FE-9259-8163C79FE2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EA6AF3-42BC-4288-B119-043D967B3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EE9106-9599-4F97-A6C5-8C01ACB3A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CE2FCD-3C7B-44E8-A425-05EB5501C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BB5AD8-8D21-4218-9B7B-559CBDFF75F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3870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92345-0146-43EB-850C-BAF9CA3F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A0EAA-882E-432C-AB62-2347081B4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4A627-5F3F-4F12-9321-8B107C2D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C513A-BA4C-4B8F-9BB1-6034A9C43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1FB20-26E9-41A4-A0E1-09BD6B523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64207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14DE1-C11C-4282-AC45-A44A54D58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0C9829-20A1-4485-BC16-136B5C55D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DDD700-1D50-4B2E-B036-D46F8D6A9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FCE350-491F-473D-B784-1BD424426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06D6E24-4192-4957-A4EE-245EB6EE9B7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57800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882E7F-6CB1-4F24-946E-1AD8537DA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E6DECA-D114-487A-8CAC-A966B9A96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F5D5F-3B9A-4A8C-B730-C610CC351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4ABA79-58D8-4B66-93CD-38B81CD0F99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564701"/>
      </p:ext>
    </p:extLst>
  </p:cSld>
  <p:clrMapOvr>
    <a:masterClrMapping/>
  </p:clrMapOvr>
  <p:hf sldNum="0"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4E37C-33B5-4112-8D72-6ED8ADCBC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13DE9-97C3-431F-A39B-CABEAFF1B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7EBB56-0992-4AF1-965E-987F956E9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9DB9A-5F7C-4938-9F0C-CFAE01120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090F3F-6CEC-4F05-99CC-4FA22E43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6FA911-55A1-4773-A52C-1A35F466E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0CA356-F044-4F44-82B0-CE28C0E782D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35775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B97D7-B180-436F-8F2E-BD48D93DF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0BF1F4-70A9-4E57-AAB2-C204429E52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469937-DC43-4092-AEF2-062E9C00A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C0EF8A-854C-4071-9729-A496485CE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6DAAF0-1457-4063-8E02-4D7E5A372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586E12-28BA-4F7E-AB24-9B96B95FE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063499-4C17-4804-B664-79312F5CAD6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496585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D445C-C3EF-4A89-A1F0-FE9A97B89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D068C-822D-4219-8158-33191ABCA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6B6CC-E978-4A6E-9B04-87D931F7D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AE2EC-E5AD-4421-BAC1-A17527F90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43091-A695-4902-9314-E2D7A3E97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8DF639-F3E3-48E2-B0BB-ED492EF3CC0F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50338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057A80-648E-4A28-83E1-476B118297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67FFFC-C0EA-47AD-AC5A-8EC2F6B76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20DBE-17B7-4838-A41E-A09FA1320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E7B60-8993-4930-8507-CAC7E444F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7B875-4C15-4907-B89A-97FD24AF4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7F48158-6F37-4BDF-8650-9BBD89A3B61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4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FF77-087A-4E2A-8391-3D6450D2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99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42583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42EC-1A5F-4442-8350-54197C04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90AA-6AD3-46E9-B665-9B0521F72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0CFB3-26B1-490B-81A5-1FF36E430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332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8FF2-70E2-4300-A824-35849F01E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61D411-F4F7-460E-8D14-37C551D80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6889B-D490-42C2-A4A1-9C310905F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33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389EA-F2DD-4C44-9A49-C41AECB07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262A1-BF46-4216-A988-822CEDBF09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D8B847-8EA6-47F7-91A0-A3368DA22DA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DAB82F-80C6-4ED4-B01B-AB9A25B343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F7682C-78E6-4EC8-B235-4D76A66DAFB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65A126-4A0A-4AE1-8E6E-3E8D959FDB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58171D-A62C-43B4-9B6A-F855D07CDD0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790951CB-FED0-49E1-97DD-96D77EF317B4}" type="datetime1">
              <a:rPr lang="pt-BR"/>
              <a:pPr lvl="0"/>
              <a:t>14/04/2025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C37B46-CF79-4313-B8F6-C42AA395AD6B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3720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rtl="0" hangingPunct="0">
              <a:buNone/>
              <a:tabLst/>
              <a:defRPr lang="pt-BR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7D7BF4-D22C-487A-811C-4DAAE700BC2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0246F40D-84A2-4D4B-AF7D-5A5B821A68AF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0D48C78A-E0D5-4030-961E-CFD27FBD7F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879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0B06988-B37E-415E-9374-91035C335AC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879" cy="397727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hangingPunct="1">
        <a:lnSpc>
          <a:spcPct val="100000"/>
        </a:lnSpc>
        <a:tabLst/>
        <a:defRPr lang="en-US" sz="18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/>
        </a:defRPr>
      </a:lvl1pPr>
    </p:titleStyle>
    <p:bodyStyle>
      <a:lvl1pPr marL="0" marR="0" indent="0" algn="l" rtl="0" hangingPunct="1">
        <a:lnSpc>
          <a:spcPct val="90000"/>
        </a:lnSpc>
        <a:spcBef>
          <a:spcPts val="1417"/>
        </a:spcBef>
        <a:spcAft>
          <a:spcPts val="0"/>
        </a:spcAft>
        <a:tabLst/>
        <a:defRPr lang="pt-BR" sz="2800" b="0" i="0" u="none" strike="noStrike" kern="1200" cap="none" spc="0" baseline="0">
          <a:ln>
            <a:noFill/>
          </a:ln>
          <a:solidFill>
            <a:srgbClr val="000000"/>
          </a:solidFill>
          <a:highlight>
            <a:srgbClr val="000000"/>
          </a:highlight>
          <a:latin typeface="Calibri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4AFA191-5B55-4947-933B-BA6C7D6A9FD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57742BF5-AF81-4B0A-B5B7-FFB46A8DF843}" type="datetime1">
              <a:rPr lang="pt-BR"/>
              <a:pPr lvl="0"/>
              <a:t>14/04/2025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78F1E6-C7CE-4947-B8B8-C15FBB3476FF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840" y="6356520"/>
            <a:ext cx="4113720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rtl="0" hangingPunct="0">
              <a:buNone/>
              <a:tabLst/>
              <a:defRPr lang="pt-BR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B0B9109-B6A4-412A-933A-7120833773D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98D91AF6-007C-48FD-8B1D-B8E1D2873FDD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11F651D4-7789-4101-9C1B-2843D32E7AC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87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39C2793-FCA7-4569-8E44-D72817CA749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87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hangingPunct="0">
        <a:tabLst/>
        <a:defRPr lang="pt-BR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</a:defRPr>
      </a:lvl1pPr>
    </p:titleStyle>
    <p:bodyStyle>
      <a:lvl1pPr marL="0" marR="0" indent="0"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353833-76C7-4CE1-9134-DEAF3BDE92B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17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ln>
                  <a:noFill/>
                </a:ln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F0228B-0863-44A4-B423-8CD76475D8D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33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algn="ct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1C1E7A-9775-4EFA-889C-7316F3784DC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17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ln>
                  <a:noFill/>
                </a:ln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2"/>
                <a:cs typeface="Tahoma" pitchFamily="2"/>
              </a:defRPr>
            </a:lvl1pPr>
          </a:lstStyle>
          <a:p>
            <a:pPr lvl="0"/>
            <a:fld id="{71B5B07E-026F-4962-9851-629FE46581C0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7A50A918-8104-4AC8-9741-F330C17000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DFE992E-011F-45C8-B997-7C1216C28CD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hangingPunct="1">
        <a:lnSpc>
          <a:spcPct val="100000"/>
        </a:lnSpc>
        <a:tabLst/>
        <a:defRPr lang="en-US" sz="18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/>
          <a:ea typeface="Microsoft YaHei" pitchFamily="2"/>
        </a:defRPr>
      </a:lvl1pPr>
    </p:titleStyle>
    <p:bodyStyle>
      <a:lvl1pPr marL="0" marR="0" indent="0" algn="l" rtl="0" hangingPunct="1">
        <a:lnSpc>
          <a:spcPct val="90000"/>
        </a:lnSpc>
        <a:spcBef>
          <a:spcPts val="1417"/>
        </a:spcBef>
        <a:spcAft>
          <a:spcPts val="0"/>
        </a:spcAft>
        <a:tabLst/>
        <a:defRPr lang="pt-BR" sz="2800" b="0" i="0" u="none" strike="noStrike" kern="1200" cap="none" spc="0" baseline="0">
          <a:ln>
            <a:noFill/>
          </a:ln>
          <a:solidFill>
            <a:srgbClr val="000000"/>
          </a:solidFill>
          <a:highlight>
            <a:srgbClr val="000000"/>
          </a:highlight>
          <a:latin typeface="Calibri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0.xml"/><Relationship Id="rId1" Type="http://schemas.openxmlformats.org/officeDocument/2006/relationships/slideLayout" Target="../slideLayouts/slideLayout7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1.xml"/><Relationship Id="rId1" Type="http://schemas.openxmlformats.org/officeDocument/2006/relationships/slideLayout" Target="../slideLayouts/slideLayout7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2.xml"/><Relationship Id="rId1" Type="http://schemas.openxmlformats.org/officeDocument/2006/relationships/slideLayout" Target="../slideLayouts/slideLayout7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3.xml"/><Relationship Id="rId1" Type="http://schemas.openxmlformats.org/officeDocument/2006/relationships/slideLayout" Target="../slideLayouts/slideLayout7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C73D0DDA-7C6A-0502-A139-923F9916736D}"/>
              </a:ext>
            </a:extLst>
          </p:cNvPr>
          <p:cNvSpPr txBox="1"/>
          <p:nvPr/>
        </p:nvSpPr>
        <p:spPr>
          <a:xfrm>
            <a:off x="0" y="2151727"/>
            <a:ext cx="609679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0" b="1" dirty="0"/>
              <a:t>Páscoa do</a:t>
            </a:r>
          </a:p>
          <a:p>
            <a:r>
              <a:rPr lang="pt-BR" sz="8000" b="1" dirty="0"/>
              <a:t>Senhor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E5432C0-E5A9-6E3D-7E76-84247BB98C6E}"/>
              </a:ext>
            </a:extLst>
          </p:cNvPr>
          <p:cNvSpPr txBox="1"/>
          <p:nvPr/>
        </p:nvSpPr>
        <p:spPr>
          <a:xfrm>
            <a:off x="1715958" y="4896118"/>
            <a:ext cx="69628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bg1">
                    <a:lumMod val="95000"/>
                  </a:schemeClr>
                </a:solidFill>
              </a:rPr>
              <a:t>Paróquia Nome</a:t>
            </a:r>
          </a:p>
          <a:p>
            <a:r>
              <a:rPr lang="pt-BR" sz="5400" dirty="0">
                <a:solidFill>
                  <a:schemeClr val="bg1">
                    <a:lumMod val="95000"/>
                  </a:schemeClr>
                </a:solidFill>
              </a:rPr>
              <a:t>Diocese de Apucarana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32489"/>
            <a:ext cx="11683634" cy="33870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chemeClr val="bg2"/>
                </a:solidFill>
                <a:highlight>
                  <a:srgbClr val="000000"/>
                </a:highlight>
                <a:latin typeface="Calibri" pitchFamily="18"/>
              </a:rPr>
              <a:t>participar da bênção da aspersão do seu sangue, graça e paz vos sejam concedidas abundantemente.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295522296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Em comunhão com vossos Santos vos louvamos!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0390807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Aceitai, ó Pai, com bondade, a oblação dos vossos servos e de toda a vossa família; nós as oferecemos também por aqueles que vos dignastes regenerar pela água e pelo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633347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Espírito Santo, concedendo-lhes a remissão de todos os pecados. Dai aos nossos dias a vossa paz, livrai-nos da condenação eterna e acolhei-nos entre os vossos eleitos.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309492698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Dignai-vos, ó Pai, aceitar, abençoar e santificar estas oferendas; recebei-as como sacrifício espiritual perfeito, a fim de que se tornem para nós o Corpo e o Sangue de vosso amado </a:t>
            </a:r>
            <a:r>
              <a:rPr lang="pt-BR" sz="5800" b="1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Filho,nosso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Senhor Jesus Cristo.</a:t>
            </a:r>
          </a:p>
          <a:p>
            <a:pPr lvl="0" algn="just">
              <a:spcBef>
                <a:spcPts val="0"/>
              </a:spcBef>
              <a:tabLst>
                <a:tab pos="0" algn="l"/>
              </a:tabLst>
            </a:pPr>
            <a:endParaRPr lang="pt-BR" sz="5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28082259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Enviai o vosso Espírito Santo!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75772360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1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Salvador do mundo, salvai-nos, vós que nos libertastes pela cruz e ressurreição.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3016539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Celebrando, pois, a memória da bem-aventurada paixão do vosso Filho, da sua ressurreição dentre os mortos e gloriosa ascensão aos céus, nós, vossos servos, e também vosso povo santo, vos oferecemos, ó Pai,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01748810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dentre os bens que nos destes, o sacrifício puro, santo e imaculado, Pão santo da vida eterna e Cálice da perpétua salvação.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99752322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Recebei, ó Pai, com olhar benigno, esta oferta, como recebestes os dons do justo Abel, o sacrifício de nosso patriarca Abraão e a oblação pura e santa do sumo sacerdote Melquisedeque.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850652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32489"/>
            <a:ext cx="11683634" cy="33870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2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2"/>
                </a:solidFill>
                <a:highlight>
                  <a:srgbClr val="000000"/>
                </a:highlight>
                <a:latin typeface="Calibri" pitchFamily="18"/>
              </a:rPr>
              <a:t>Bendito seja Deus, que nos reuniu no amor de Cristo.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62158940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Aceitai, ó Senhor, a nossa oferta!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90572605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Suplicantes, vos pedimos, ó Deus onipotente, que esta nossa oferenda seja levada à vossa presença, no altar do céu, pelas mãos do vosso santo Anjo, para que todos nós,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66650257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participando deste altar pela comunhão do santíssimo Corpo e sejamos repletos de todas as graças e bênçãos do céu.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96077941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Espírito nos una num só corpo!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822730979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Pai, dos vossos filhos e filhas N. N. que nos precederam com o sinal da fé e dormem o sono da paz. A eles, e a todos os que descansam no Cristo, concedei o repouso, a luz e a paz.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568829695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Concedei-lhes, ó Senhor, a luz eterna!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813645155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 todos nós pecadores, que esperamos na vossa infinita misericórdia, concedei, não por nossos méritos, mas por vossa bondade, o convívio dos Apóstolos e Mártires: João Batista e Estêvão, Matias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013233577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Barnabé, (Inácio, Alexandre, Marcelino e Pedro, Felicidade e Perpétua, Águeda e Luzia, Inês, Cecília, Anastácia) e de todos os vossos Santos. Por Cristo, nosso Senhor.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307822084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54">
            <a:extLst>
              <a:ext uri="{FF2B5EF4-FFF2-40B4-BE49-F238E27FC236}">
                <a16:creationId xmlns:a16="http://schemas.microsoft.com/office/drawing/2014/main" id="{49850C50-B5F5-40F4-8E8A-FFADF40E6DB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6044" y="1863076"/>
            <a:ext cx="12001500" cy="6874560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ele não cessais de criar, santificar, vivificar, abençoar estes bens e distribuí-los entre nós. Por Cristo, com Cristo, e em Cristo, a vós, Deus Pai todo-poderoso, na unidade</a:t>
            </a: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9BD92CF-5ED8-D4B5-28D9-D7AF9D8DC35D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60588293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54">
            <a:extLst>
              <a:ext uri="{FF2B5EF4-FFF2-40B4-BE49-F238E27FC236}">
                <a16:creationId xmlns:a16="http://schemas.microsoft.com/office/drawing/2014/main" id="{49850C50-B5F5-40F4-8E8A-FFADF40E6DB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" y="1829825"/>
            <a:ext cx="12001500" cy="6874560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do Espírito Santo, toda honra e toda glória, por todos os séculos dos séculos.</a:t>
            </a: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9BD92CF-5ED8-D4B5-28D9-D7AF9D8DC35D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088848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EEB9F5A-D392-CEA2-C164-E93887D0F70C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BÊNÇÃO E ASPERSÃO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54">
            <a:extLst>
              <a:ext uri="{FF2B5EF4-FFF2-40B4-BE49-F238E27FC236}">
                <a16:creationId xmlns:a16="http://schemas.microsoft.com/office/drawing/2014/main" id="{49850C50-B5F5-40F4-8E8A-FFADF40E6DB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1829825"/>
            <a:ext cx="12192119" cy="6874560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9BD92CF-5ED8-D4B5-28D9-D7AF9D8DC35D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791850208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91226B-6EDF-4949-ACAF-1106C90A39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1015" y="1754326"/>
            <a:ext cx="11676186" cy="39186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47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47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Nosso que estais nos Céus, santificado seja o vosso Nome, venha a nós o vosso Reino, seja feita a vossa vontade assim na terra como no Céu. O pão nosso de cada dia nos dai hoje, perdoai-nos as nossas ofensas assim como nós perdoamos a quem nos tem ofendido, e não nos deixeis cair em tentação, mas livrai-nos do Mal.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2167033-0B47-F563-A53F-3251ED2ADB4C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54326"/>
            <a:ext cx="12185612" cy="699921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Livrai-nos de todos os males, ó Pai, e dai-nos hoje a vossa paz. Ajudados pela vossa misericórdia, sejamos sempre livres do pecado e protegidos de todos os perigos, enquanto aguardamos a feliz esperança e a vinda do nosso Salvador, Jesus Cristo.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42D2E9B-8D72-9B13-F554-FE740AF034A2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5086" y="1916723"/>
            <a:ext cx="11674191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Vosso é o reino, o poder e a glória para sempre.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829588-B936-9641-0AAB-8FD8ED3785D5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  <p:extLst>
      <p:ext uri="{BB962C8B-B14F-4D97-AF65-F5344CB8AC3E}">
        <p14:creationId xmlns:p14="http://schemas.microsoft.com/office/powerpoint/2010/main" val="221601151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B0A426-4F5F-4B82-91F1-E5D67BCB90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601" y="1767775"/>
            <a:ext cx="11799276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Jesus Cristo, dissestes aos vossos Apóstolos: Eu vos deixo a paz, eu vos dou a minha paz. Não olheis os nossos pecados, mas a fé que anima vossa Igreja; dai-lhe, segundo o vosso desejo, a paz e a unidade. Vós que sois Deus com o Pai e o Espírito Santo.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EAEB941-EB22-C88E-D3AE-9E06BB0720F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body" idx="4294967295"/>
          </p:nvPr>
        </p:nvSpPr>
        <p:spPr>
          <a:xfrm>
            <a:off x="637033" y="3880592"/>
            <a:ext cx="11173800" cy="6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2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Todos:</a:t>
            </a:r>
            <a:r>
              <a:rPr lang="pt-BR" sz="5200" b="1" dirty="0">
                <a:solidFill>
                  <a:srgbClr val="C790D6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52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Amém!</a:t>
            </a:r>
            <a:endParaRPr dirty="0"/>
          </a:p>
        </p:txBody>
      </p:sp>
      <p:sp>
        <p:nvSpPr>
          <p:cNvPr id="37" name="Google Shape;37;p7"/>
          <p:cNvSpPr txBox="1"/>
          <p:nvPr/>
        </p:nvSpPr>
        <p:spPr>
          <a:xfrm>
            <a:off x="127183" y="0"/>
            <a:ext cx="12193500" cy="17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Rito de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Comunhão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482D214-B773-488C-B735-1162550DE6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063" y="1926692"/>
            <a:ext cx="11433461" cy="50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paz do Senhor esteja sempre convosco!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amor de Cristo nos uniu.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DB6E362-70A0-752B-9B52-4F65D4A7C6C3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D9B9717-27D9-4883-856B-34C01F1407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5763" y="1248508"/>
            <a:ext cx="11662062" cy="692473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dirty="0"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 que tirais o pecado do mundo, dai-nos a paz.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40A2FB5-957A-C94B-2B91-74EFA86355E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F183B-F4FF-4424-8073-3B047A5D79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9277" y="1870754"/>
            <a:ext cx="11455034" cy="46886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+mn-lt"/>
              </a:rPr>
              <a:t>Presid.:</a:t>
            </a:r>
            <a:r>
              <a:rPr lang="pt-BR" sz="5800" b="1" dirty="0">
                <a:solidFill>
                  <a:srgbClr val="C790D6"/>
                </a:solidFill>
                <a:highlight>
                  <a:srgbClr val="000000"/>
                </a:highlight>
                <a:latin typeface="+mn-lt"/>
              </a:rPr>
              <a:t>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Eis o Cordeiro de Deus, que tira o pecado do mundo.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800" dirty="0">
              <a:solidFill>
                <a:srgbClr val="FFFFFF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+mn-lt"/>
              </a:rPr>
              <a:t>Todos:</a:t>
            </a:r>
            <a:r>
              <a:rPr lang="pt-BR" sz="5800" b="1" dirty="0">
                <a:solidFill>
                  <a:srgbClr val="C790D6"/>
                </a:solidFill>
                <a:highlight>
                  <a:srgbClr val="000000"/>
                </a:highlight>
                <a:latin typeface="+mn-lt"/>
              </a:rPr>
              <a:t>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Senhor, eu não sou digno de que entreis em minha morada, mas dizei uma palavra e serei salvo.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1880E5D-EC18-0B83-BF96-8524B52621F4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6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Meus irmãos e minhas irmãs, invoquemos o Senhor nosso Deus, para que abençoe esta água que vai ser aspergida sobre nós, recordando o nosso Batismo. </a:t>
            </a:r>
          </a:p>
        </p:txBody>
      </p:sp>
    </p:spTree>
    <p:extLst>
      <p:ext uri="{BB962C8B-B14F-4D97-AF65-F5344CB8AC3E}">
        <p14:creationId xmlns:p14="http://schemas.microsoft.com/office/powerpoint/2010/main" val="1786991148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C007EA-BBB1-61E2-7026-E597C3CF73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C6C64B4-77CC-FF33-3488-37976EAF4FA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5326" y="2233246"/>
            <a:ext cx="11694627" cy="560949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preparou um banquete, ó famintos de amor acorrei! O Cordeiro Já foi imolado, vinde todos: tomai e comei! O Cordeiro Já foi imolado, vinde todos: tomai e comei.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8B58F11-7BFD-7635-70E6-EBA031C9C4D5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663568413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ADE81B-FACA-8ADB-E090-5BAB76A112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305E80D-7FF3-6708-1CD2-FCCFAA5AF24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6835" y="1789489"/>
            <a:ext cx="11871941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Já foi preparada a festa do Rei. A mesa está posta, ó vinde comei. O Novo Cordeiro já foi imolado. Seu corpo, pão vivo, à todos foi dado.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677E62A-8033-C774-D526-75B34BEA0765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57866471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0DE2C8-BC93-D6D4-298B-10DBD7DE2E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7ED14CB-CA9E-CB59-D314-7617F27836C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5326" y="2233246"/>
            <a:ext cx="11694627" cy="560949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preparou um banquete, ó famintos de amor acorrei! O Cordeiro Já foi imolado, vinde todos: tomai e comei! O Cordeiro Já foi imolado, vinde todos: tomai e comei.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D38EBF3-4140-80C5-E516-A9E3332F2EBF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856406429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BB81DE-EBB7-90A8-3ECA-2C981D8E84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5F87F2A-368D-3F88-E53F-3F5A841C140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871941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fonte da vida brotou de Seu lado. Seu povo escolhido, foi nela banhado. Se alguém tiver sede que venha beber, verá a alegria de novo nascer.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4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3E0C626-375C-366B-FC89-D0CB9BE0B898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4080424928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57650B-6C6B-56DF-E160-849876D85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D3BD9D7-A354-891E-EAB4-C92F29B1BFC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01444" y="2475571"/>
            <a:ext cx="11538510" cy="53671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preparou um banquete, ó famintos de amor acorrei! O Cordeiro Já foi imolado, vinde todos: tomai e comei! O Cordeiro Já foi imolado, vinde todos: tomai e comei.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926C9B2-EFB0-972F-51F7-64632528808B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651000509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DC5CF9-D27D-C28C-B9AC-5D119830F3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AA62A3CF-2323-9A5F-E589-909468BD842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6835" y="1795549"/>
            <a:ext cx="11871941" cy="61878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 vosso povo, por Cristo Jesus, passou no batismo das trevas à luz. E senta-se à mesa do Reino dos céus, comendo o Pão vivo: o Corpo de Deus.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23BEE30-EDFC-45E2-D8A6-DE3BB7BAD470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247122278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77C16F-5F64-B14C-C863-6EE1950BD7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C90AA60-F181-5892-FDEA-768AC1A01A9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01444" y="2110155"/>
            <a:ext cx="11538510" cy="5732584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preparou um banquete, ó famintos de amor acorrei! O Cordeiro Já foi imolado, vinde todos: tomai e comei! O Cordeiro Já foi imolado, vinde todos: tomai e comei.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3E9C61-27EE-2A45-BAB3-7C228A605DCF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5962663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386219-3061-30A6-9147-BA9A062FBC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CF79673-CD18-CC92-0BAF-AC345D51964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6835" y="1795549"/>
            <a:ext cx="11871941" cy="61878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Conosco convivem as forças do mal: orgulho, injustiça e ódio mortal. Mas cremos na vida que brota da morte. Convosco aprendemos: O amor é mais forte!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4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735956F-F860-0E85-E7D7-EDBDE70F768D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659084858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73D3D6-CF55-5D2D-7B78-A9897E7237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9B6692D6-D7E1-D254-8112-CB72C9247C1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01444" y="2110155"/>
            <a:ext cx="11538510" cy="5732584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preparou um banquete, ó famintos de amor acorrei! O Cordeiro Já foi imolado, vinde todos: tomai e comei! O Cordeiro Já foi imolado, vinde todos: tomai e comei.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5B89AEC-7592-A842-2350-77B535D0A0ED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849491539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E8FA2B-A36B-FF81-A9B9-DB45AA85E8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59D024C-77AF-0E52-022A-4C2062EA0B3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6835" y="1795549"/>
            <a:ext cx="11871941" cy="61878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Jesus nossa Páscoa, por nós se entregou. Por Ele remidos nós cremos no amor. Nós cremos na força do grão que morreu. Porém, ressurgindo, seus frutos nos deu.</a:t>
            </a:r>
            <a:endParaRPr lang="pt-BR" sz="4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347485A-1BF0-B817-A0FB-02FDEC0A360E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221662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Que ele se digne ajudar-nos, para permanecermos fiéis ao Espírito que recebemos.</a:t>
            </a:r>
          </a:p>
        </p:txBody>
      </p:sp>
    </p:spTree>
    <p:extLst>
      <p:ext uri="{BB962C8B-B14F-4D97-AF65-F5344CB8AC3E}">
        <p14:creationId xmlns:p14="http://schemas.microsoft.com/office/powerpoint/2010/main" val="3668389452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BF01B2-0F3A-6ACD-59DB-A9F6C7E1C0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85E0E2E9-3F59-BF40-741D-266704EB516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01444" y="2110155"/>
            <a:ext cx="11538510" cy="5732584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preparou um banquete, ó famintos de amor acorrei! O Cordeiro Já foi imolado, vinde todos: tomai e comei! O Cordeiro Já foi imolado, vinde todos: tomai e comei.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4E71898-D5D8-6C2C-94DB-E0925012B01A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4039311149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4179950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A847AD-D088-C3A6-CFDF-A470EF20B1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92D86DDB-A0E3-19D7-27EC-0235B95112F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2874" y="1849570"/>
            <a:ext cx="11959864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58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que vocês se amam tanto assim? Por que repartem tudo entre si? Não há necessitados entre vocês! É um novo tempo, um jeito novo de viver. Por quê?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FF3F467-9D39-0C5E-490D-E51A23CC2490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68323782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761CFD-6105-C209-9151-BD47684987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9E2FEB4-20D2-B3FA-FD7D-7E0B651A287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Vivemos assim porque Cristo ressuscitou! Ele é o pão que desceu do céu e o pão partilhou. Partilhar a vida e partilhar o pão numa só alma e um só coração. Aleluia!</a:t>
            </a: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EF2E0E5-DBF2-47D4-983B-5D80B3266726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899139909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6EEBD3-165B-17FE-B63B-1D5D8EE570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49CC6AB-624A-57EB-FB28-F2921C037C9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Aos que têm fome deram pão </a:t>
            </a:r>
            <a:r>
              <a:rPr lang="pt-BR" sz="60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prá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comer na sede deram água </a:t>
            </a:r>
            <a:r>
              <a:rPr lang="pt-BR" sz="60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prá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beber. Sem fome cantam juntos o louvor a alegria, vida à vida celebrar. Por quê?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6170787-6162-7FED-A6C3-F0A7D128A43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4084782797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92A858-502C-C0D2-D7C5-827DEDA5DF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F9CB11DA-334E-B8DB-6090-37C8168286F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Vivemos assim porque Cristo ressuscitou! Ele é o pão que desceu do céu e o pão partilhou. Partilhar a vida e partilhar o pão numa só alma e um só coração. Aleluia!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486CC63-AB19-276E-1D90-7F7718051F4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141106111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504083-EA62-9F19-5E86-CE61E88C26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1F9CBC0-A747-FA54-1F73-1B0B3948940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59864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que vocês afirmam sem cessar que Deus os ama sempre até o fim? Que nada poderá os separar do amor de Deus, a morte ou a vida, o que for? Por quê?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C327275-AEF4-A58D-1CC8-57B111D66CD5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875502356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895AA5-9F9F-AD9F-D023-0EBA6FEE49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C86EB2DD-C5E3-4196-C98F-84745B9D143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Vivemos assim porque Cristo ressuscitou! Ele é o pão que desceu do céu e o pão partilhou. Partilhar a vida e partilhar o pão numa só alma e um só coração. Aleluia!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C760B61-1122-493E-ACC9-6363C80E48EA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790403221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23370A-4A72-0944-6E37-396DE91644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3558FD-37CF-0ABE-D2A9-5F43B4BA016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59864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que vocês insistem no perdão? Por que, felizes, entram em missão? Não há receio ou medo de pregar o Deus da vida, a vida plena... o amor. Por quê?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8481B83-4A43-C44A-269D-5942C1C1FBA8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225675407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862C2A-2344-F515-A5F8-5F9A45B846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F71834AE-6EB1-96E3-F8E7-B6A77F564D6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Vivemos assim porque Cristo ressuscitou! Ele é o pão que desceu do céu e o pão partilhou. Partilhar a vida e partilhar o pão numa só alma e um só coração. Aleluia!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29773F6-0D4E-6D81-8B78-EED554522F90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235208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Deus todo poderoso, atendei benigno as preces do vosso povo. Ao celebrarmos a maravilha da nossa criação e a maravilha maior ainda da nossa redenção, dignai-vos abençoar esta água. Fostes vós que a</a:t>
            </a:r>
          </a:p>
        </p:txBody>
      </p:sp>
    </p:spTree>
    <p:extLst>
      <p:ext uri="{BB962C8B-B14F-4D97-AF65-F5344CB8AC3E}">
        <p14:creationId xmlns:p14="http://schemas.microsoft.com/office/powerpoint/2010/main" val="899367691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3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1666" y="18085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de bondade, que renovastes vossa Igreja pelos mistérios pascais, concedei-nos vossa constante proteção e conduzi-nos à glória da ressurreição. Por Cristo, nosso Senhor.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75193336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</a:t>
            </a:r>
            <a:r>
              <a:rPr lang="pt-BR" sz="6000" b="1" dirty="0">
                <a:solidFill>
                  <a:srgbClr val="C790D6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2262226315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593D16C-D2AC-8422-FB36-1B860B38E199}"/>
              </a:ext>
            </a:extLst>
          </p:cNvPr>
          <p:cNvSpPr txBox="1"/>
          <p:nvPr/>
        </p:nvSpPr>
        <p:spPr>
          <a:xfrm>
            <a:off x="0" y="2551837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Avisos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Inclinai-vos para receber a benção.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todo-poderoso vos abençoe nesta solenidade pascal e vos proteja contra todo pecado.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512303876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Aquele que vos renova para a vida eterna, pela ressurreição do seu Filho, vos enriqueça com o dom da imortalidade.	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34788236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3429000"/>
            <a:ext cx="11612908" cy="4454584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052620654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vós que, transcorridos os dias da paixão do Senhor, celebrais com júbilo a festa da Páscoa, possais chegar, pela graça de Deus, com o coração exultante, à festa das alegrias eternas.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377790013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3429000"/>
            <a:ext cx="11612908" cy="4454584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107791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criastes para fecundar a terra, para lavar nossos corpos e refazer nossas forças. Também a fizestes instrumento da vossa misericórdia: por ela libertastes o vosso povo do cativeiro e aplacastes no deserto a</a:t>
            </a:r>
          </a:p>
        </p:txBody>
      </p:sp>
    </p:spTree>
    <p:extLst>
      <p:ext uri="{BB962C8B-B14F-4D97-AF65-F5344CB8AC3E}">
        <p14:creationId xmlns:p14="http://schemas.microsoft.com/office/powerpoint/2010/main" val="1480933776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 bênção de Deus todo-poderoso, Pai e Filho + e Espírito Santo, desça sobre vós e permaneça para sempre.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357860261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Diác. ou Presid.: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alegria do Senhor seja a vossa força; ide em paz e o Senhor vos acompanhe, aleluia, aleluia.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Graças a Deus, aleluia, aleluia!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4736172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sua morte a morte viu o fim, do sangue derramado a vida renasceu. Seu pé ferido nova estrada abriu e, neste Homem, o homem enfim se descobriu.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3867A8-F8D9-9F39-C665-6CE56ABCAD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3E6306D-20D2-8A3D-44C6-40A0AE14246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Meu coração me diz: o amor me amou e se entregou por mim, Jesus Ressuscitou! Passou a escuridão, o Sol nasceu, a vida triunfou, Jesus Ressuscitou!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AD82E34-20D7-022E-FB23-A95497223217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2763888070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D4E82F-82C1-81F5-2B85-174CB22DF1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36167795-4544-4847-50F0-F3B56346E0E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Jesus me amou e se entregou por mim, os homens todos podem o mesmo repetir. Não temeremos mais a morte e a dor, o coração humano em Cristo descansou.</a:t>
            </a:r>
            <a:endParaRPr lang="pt-BR" sz="54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CF81BE3-CE61-9E79-DC06-6D5503DFB8E0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1601213188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2B4D65-D0BF-65A0-11BD-A97C14DFBA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DCED4C79-85B5-3C7D-F1B5-5ED2F3E62EB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Meu coração me diz: o amor me amou e se entregou por mim, Jesus Ressuscitou! Passou a escuridão, o Sol nasceu, a vida triunfou, Jesus Ressuscitou!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BD93E9E-77EE-0423-D89A-54DB1107A74C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2826880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sua sede; por ela os profetas anunciaram a vossa aliança que era vosso desejo concluir com a humanidade; por ela finalmente, consagrada pelo Cristo no Jordão, renovastes, pelo banho do novo</a:t>
            </a:r>
          </a:p>
        </p:txBody>
      </p:sp>
    </p:spTree>
    <p:extLst>
      <p:ext uri="{BB962C8B-B14F-4D97-AF65-F5344CB8AC3E}">
        <p14:creationId xmlns:p14="http://schemas.microsoft.com/office/powerpoint/2010/main" val="5404268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nascimento, a nossa humanidade ferida pelo pecado. Que esta água seja para nós uma recordação do nosso Batismo e nos faça participar da alegria dos que foram batizados na Páscoa. Por Cristo, nosso Senhor.</a:t>
            </a:r>
          </a:p>
        </p:txBody>
      </p:sp>
    </p:spTree>
    <p:extLst>
      <p:ext uri="{BB962C8B-B14F-4D97-AF65-F5344CB8AC3E}">
        <p14:creationId xmlns:p14="http://schemas.microsoft.com/office/powerpoint/2010/main" val="36017771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3428999"/>
            <a:ext cx="11578126" cy="437035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</p:spTree>
    <p:extLst>
      <p:ext uri="{BB962C8B-B14F-4D97-AF65-F5344CB8AC3E}">
        <p14:creationId xmlns:p14="http://schemas.microsoft.com/office/powerpoint/2010/main" val="4183603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958118"/>
            <a:ext cx="11588400" cy="4899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7500"/>
              <a:buFont typeface="Calibri"/>
              <a:buNone/>
            </a:pPr>
            <a:r>
              <a:rPr lang="pt-BR" sz="8800" b="1" i="0" u="none" strike="noStrike" cap="none" baseline="300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C. </a:t>
            </a:r>
            <a:r>
              <a:rPr lang="pt-BR" sz="88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 vida venceu a morte. A liturgia deste domingo celebra a ressurreição do Senhor, penhor da vida novo de batizados e de nossa ressurreição futura. 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Deus todo-poderoso, nós vos pedimos humildemente: dignai-vos abençoar este sal, vossa criatura, que mandastes o profeta Eliseu lançar à água para torna-la fecunda. Fazei, Senhor, que por toda parte onde esta</a:t>
            </a:r>
          </a:p>
        </p:txBody>
      </p:sp>
    </p:spTree>
    <p:extLst>
      <p:ext uri="{BB962C8B-B14F-4D97-AF65-F5344CB8AC3E}">
        <p14:creationId xmlns:p14="http://schemas.microsoft.com/office/powerpoint/2010/main" val="2269768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mistura de água e sal for aspergida, afastado todo ataque do inimigo, sempre nos proteja a presença do Espírito Santo. Por Cristo, nosso Senhor. </a:t>
            </a: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0083063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Banhados em Cristo, somos uma nova criatura. As coisas antigas já se passaram, somos nascidos de novo. Aleluia! Aleluia! Aleluia!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F9CF500-F4D4-0989-BE3F-1F6C663018BC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ASPERÇÃO</a:t>
            </a:r>
          </a:p>
        </p:txBody>
      </p:sp>
    </p:spTree>
    <p:extLst>
      <p:ext uri="{BB962C8B-B14F-4D97-AF65-F5344CB8AC3E}">
        <p14:creationId xmlns:p14="http://schemas.microsoft.com/office/powerpoint/2010/main" val="27668062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Que Deus todo-poderoso nos purifique dos nossos pecados e, pela celebração desta Eucaristia, nos torne dignos da mesa de seu reino.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</p:spTree>
    <p:extLst>
      <p:ext uri="{BB962C8B-B14F-4D97-AF65-F5344CB8AC3E}">
        <p14:creationId xmlns:p14="http://schemas.microsoft.com/office/powerpoint/2010/main" val="10435452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Glória a Deus nas alturas, e paz na terra aos homens por Ele amados Senhor Deus, rei dos céus, Deus Pai todo-poderoso: Nós vos louvamos, vos bendizemos, Vos adoramos, vos glorificamos, nós vos damos graças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30734029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por vossa imensa glória. Senhor Jesus Cristo, Filho Unigênito, Senhor Deus, Cordeiro de Deus, Filho de Deus Pai. Vós que tirais o pecado do mundo, Tende piedade de nós. Vós que tirais o pecado do mundo, </a:t>
            </a: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19684238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acolhei a nossa súplica. Vós, que estais à direita do Pai, tende piedade de nós. Só vós sois o Santo, só vós, o Senhor, só vós, o Altíssimo, Jesus Cristo, com o Espírito Santo, na glória de Deus Pai, na glória de Deus Pai. </a:t>
            </a: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34513635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Amém! </a:t>
            </a: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23087003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D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P.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Ó Deus, no dia de hoje, por vosso Filho, vencedor da morte, nos abristes as portas da vida eterna. Concedei que, celebrando a solenidade da sua ressurreição, renovados pelo vosso Espírito,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2240" y="1748700"/>
            <a:ext cx="11978969" cy="595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ressuscitemos para a luz da vida. Por nosso Senhor Jesus Cristo, vosso Filho, que é Deus e convosco vive e reina, na unidade do Espírito Santo, por todos os séculos dos séculos.</a:t>
            </a:r>
            <a:endParaRPr lang="pt-BR" sz="6000" b="1" dirty="0">
              <a:solidFill>
                <a:srgbClr val="92D050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latin typeface="+mn-lt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1816767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958118"/>
            <a:ext cx="11588400" cy="4899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7500"/>
              <a:buFont typeface="Calibri"/>
              <a:buNone/>
            </a:pPr>
            <a:r>
              <a:rPr lang="pt-BR" sz="80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Em diálogo amoroso com o Ressuscitado, somos por Ele alimentados e assumimos a missão de sermos suas testemunhas.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3139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4470" y="2171700"/>
            <a:ext cx="11814510" cy="555081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i="1" dirty="0">
                <a:solidFill>
                  <a:schemeClr val="bg1"/>
                </a:solidFill>
                <a:latin typeface="+mn-lt"/>
              </a:rPr>
              <a:t>O Senhor ressurgiu, aleluia, aleluia! É o Cordeiro Pascal aleluia, aleluia! Imolado por nós aleluia, aleluia! É o Cristo Senhor, ele vive e venceu aleluia!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Refrão Orante</a:t>
            </a:r>
          </a:p>
        </p:txBody>
      </p:sp>
    </p:spTree>
    <p:extLst>
      <p:ext uri="{BB962C8B-B14F-4D97-AF65-F5344CB8AC3E}">
        <p14:creationId xmlns:p14="http://schemas.microsoft.com/office/powerpoint/2010/main" val="11425106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OS ATOS DOS APÓSTOLOS&#10;       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B29782E-DFC1-4B5F-BD03-4DCEE5CEBF8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00" y="1541160"/>
            <a:ext cx="12189600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dirty="0">
              <a:solidFill>
                <a:schemeClr val="bg1"/>
              </a:solidFill>
              <a:latin typeface="Arial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I LEITURA - </a:t>
            </a:r>
            <a:r>
              <a:rPr lang="nl-NL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At 10,34a.37-43</a:t>
            </a:r>
            <a:endParaRPr lang="pt-BR" sz="6000" dirty="0">
              <a:solidFill>
                <a:schemeClr val="accent4">
                  <a:lumMod val="60000"/>
                  <a:lumOff val="40000"/>
                </a:schemeClr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LEITURA DOS ATOS DOS APÓSTOLOS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6E2CBDD-26BA-26D9-E3DA-FBBF342499C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2">
            <a:extLst>
              <a:ext uri="{FF2B5EF4-FFF2-40B4-BE49-F238E27FC236}">
                <a16:creationId xmlns:a16="http://schemas.microsoft.com/office/drawing/2014/main" id="{FC088E26-8FB1-41E4-9695-5830B03CCB3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2754" y="1739521"/>
            <a:ext cx="11931723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Naqueles dias, 34aPedro tomou a palavra e disse: 37“Vós sabeis o que aconteceu em toda a Judéia, a começar pela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Galiléia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, depois do batismo pregado por João: 38como Jesus de Nazaré foi ungido por Deus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B7BE502-81C8-6847-E8DA-3772F5CFEFE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com o Espírito Santo e com poder. Ele andou por toda parte, fazendo o bem e curando a todos os que estavam dominados pelo demônio; porque Deus estava com ele.  39E nós somos testemunhas de tudo que Jesus fez na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terra dos judeus e em Jerusalém. Eles o mataram, pregando-o numa cruz. 40Mas Deus o ressuscitou no terceiro dia, concedendo-lhe manifestar-se 41não a todo o povo, mas às testemunhas que Deus havia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0582687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escolhido: a nós, que comemos e bebemos com Jesus, depois  que ressuscitou dos mortos. 42E Jesus nos mandou pregar ao povo e testemunhar que Deus o constituiu Juiz dos vivos e dos mortos.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4924625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43Todos os profetas dão testemunho dele: ‘Todo aquele que crê em Jesus recebe, em seu nome, o perdão dos pecados’.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9445072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94329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Salmo 117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Este é o dia que o Senhor fez para nós: alegremo-nos e nele exultemos! (bis)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7B8F8E-DCB7-EBAB-24CF-60D966DC2748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7">
            <a:extLst>
              <a:ext uri="{FF2B5EF4-FFF2-40B4-BE49-F238E27FC236}">
                <a16:creationId xmlns:a16="http://schemas.microsoft.com/office/drawing/2014/main" id="{B1CF8392-EC72-49CA-BDC7-B288150BAA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6815" y="2110154"/>
            <a:ext cx="11929819" cy="553065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01.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Dai graças ao Senhor, porque Ele é bom! Eterna é a sua misericórdia! A casa de Israel agora o diga: “Eterna é a sua misericórdia!”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64DEFD4-1BE2-ECFB-5AC2-7B424383DFFF}"/>
              </a:ext>
            </a:extLst>
          </p:cNvPr>
          <p:cNvSpPr txBox="1"/>
          <p:nvPr/>
        </p:nvSpPr>
        <p:spPr>
          <a:xfrm>
            <a:off x="469716" y="38686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54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Nasceu o sol, lindo arrebol manhã de luz porque Jesus venceu a morte nos deu uma nova vida, Jesus ressuscitou! Vê o jardim como floriu, aquela flor desabrochou e nos olhares brotou a esperança Jesus ressuscitou!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Este é o dia que o Senhor fez para nós: alegremo-nos e nele exultemos! (bis)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56C0397-BAB0-5255-3F68-976139321CD5}"/>
              </a:ext>
            </a:extLst>
          </p:cNvPr>
          <p:cNvSpPr txBox="1"/>
          <p:nvPr/>
        </p:nvSpPr>
        <p:spPr>
          <a:xfrm>
            <a:off x="223531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0405212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1768679"/>
            <a:ext cx="11789142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02.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A mão direita do Senhor fez maravilhas, a mão direita do Senhor me levantou. Não morrerei, mas ao contrário, viverei para cantar as grandes obras do Senhor!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3340432-4220-792D-A7BF-694ECC870F25}"/>
              </a:ext>
            </a:extLst>
          </p:cNvPr>
          <p:cNvSpPr txBox="1"/>
          <p:nvPr/>
        </p:nvSpPr>
        <p:spPr>
          <a:xfrm>
            <a:off x="364208" y="334108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28599489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Este é o dia que o Senhor fez para nós: alegremo-nos e nele exultemos! (bis)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06AFBDF-BDCA-D914-7679-2C93B3EAB3A1}"/>
              </a:ext>
            </a:extLst>
          </p:cNvPr>
          <p:cNvSpPr txBox="1"/>
          <p:nvPr/>
        </p:nvSpPr>
        <p:spPr>
          <a:xfrm>
            <a:off x="386862" y="35169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8443154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9319" y="1853997"/>
            <a:ext cx="11984812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03.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A pedra que os pedreiros rejeitaram, tornou-se agora a pedra angular. Pelo Senhor é que foi feito tudo isso! Que maravilhas ele fez a nossos olhos!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C8588B-2C90-750E-B481-B48A764AB42C}"/>
              </a:ext>
            </a:extLst>
          </p:cNvPr>
          <p:cNvSpPr txBox="1"/>
          <p:nvPr/>
        </p:nvSpPr>
        <p:spPr>
          <a:xfrm>
            <a:off x="258700" y="351693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2880687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Este é o dia que o Senhor fez para nós: alegremo-nos e nele exultemos! (bis)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7479B79-3E56-2152-C2D9-6BF8B4A1DE5C}"/>
              </a:ext>
            </a:extLst>
          </p:cNvPr>
          <p:cNvSpPr txBox="1"/>
          <p:nvPr/>
        </p:nvSpPr>
        <p:spPr>
          <a:xfrm>
            <a:off x="223531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1897981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II LEITURA - 1Cor 5,6b-8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92D050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latin typeface="+mn-lt"/>
              </a:rPr>
              <a:t>LEITURA DA PRIMEIRA CARTA DE SÃO PAULO AOS CORINTIOS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D3DDE4E-5E70-7BCC-7F90-9660AA450ACF}"/>
              </a:ext>
            </a:extLst>
          </p:cNvPr>
          <p:cNvSpPr txBox="1"/>
          <p:nvPr/>
        </p:nvSpPr>
        <p:spPr>
          <a:xfrm>
            <a:off x="386862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8537354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A PRIMEIRA CARTA DE SÃO PEDRO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948CAE8-2BDD-439B-89E8-E6FDED0CCF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3192" y="1876500"/>
            <a:ext cx="11877065" cy="52329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Irmãos: 6b Acaso ignorais que um pouco de fermento leveda a massa toda? 7Lançai fora o fermento velho, para que sejais uma massa nova, já que deveis ser sem fermento. Pois o nosso cordeiro pascal, Cristo, já está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94549-FBCC-476D-84E4-7D4698175E0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imolado. 8Assim, celebremos a festa, não com velho fermento, nem com fermento de maldade ou de perversidade, mas com os pães ázimos de pureza e de verdade.</a:t>
            </a:r>
          </a:p>
        </p:txBody>
      </p:sp>
      <p:sp>
        <p:nvSpPr>
          <p:cNvPr id="25" name="Google Shape;25;p3"/>
          <p:cNvSpPr txBox="1"/>
          <p:nvPr/>
        </p:nvSpPr>
        <p:spPr>
          <a:xfrm>
            <a:off x="399377" y="351693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399377" y="351693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44553003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Cantai, cristãos, afinal; “Salve, ó vítima pascal!” Cordeiro inocente, o Cristo, abriu-nos do Pai o aprisco.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Por toda ovelha imolado, do mundo lava o pecado. Duelam forte e mais forte; é a vida que vence a morte.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399377" y="351693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685796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Aleluia, aleluia, aleluia, aleluia! Nós temos vida nova no amor.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6520606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rei da vida, cativo, é morto, mas reina vivo! Responde, pois, ó Maria; no caminho o que havia?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“Vi Cristo ressuscitado, o túmulo abandonado. Os anjos da cor do sol, dobrado ao chão o lençol...”</a:t>
            </a:r>
          </a:p>
          <a:p>
            <a:pPr lvl="0"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399377" y="351693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908601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Cristo, que leva aos céus, caminha à frente dos seus! Ressuscitou de verdade. Ó Rei, Cristo, piedade!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399377" y="351693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8238096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A3DCAB0-A39B-48A4-888B-E195E589D57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600" y="2215661"/>
            <a:ext cx="11816862" cy="644483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Aleluia, Aleluia, Aleluia, Aleluia! 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nosso cordeiro pascal, Jesus Cristo, já foi imolado. Celebremos, assim, esta festa, na sinceridade e verdade.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D495FBF-1E57-7AC6-4A34-8D111DF94B5A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Aclamação ao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Evangelho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1783301"/>
            <a:ext cx="11789142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EVANGELHO - Jo 20, 1-9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PROCLAMAÇÃO DO EVANGELHO DE JESUS CRISTO SEGUNDO JOÃO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346624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62181237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 EVANGELHO DE JESUS CRISTO SEGUNDO JOÃO -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1No primeiro dia da semana, Maria Madalena foi ao túmulo de Jesus, bem de madrugada, quando ainda estava escuro, e viu que a pedra tinha sido retirada do túmulo. 2Então ela saiu correndo e foi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encontrar Simão Pedro e o outro discípulo, aquele que Jesus amava, e lhes disse: “Tiraram o Senhor do túmulo, e não sabemos onde o colocaram”. 3Saíram, então, Pedro e o outro discípulo e foram ao túmulo.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4Os dois corriam juntos, mas o outro discípulo correu mais depressa que Pedro e chegou primeiro ao túmulo. 5Olhando para dentro viu as faixas de linho no chão, mas não entrou. 6Chegou também Simão Pedro, que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24177908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vinha correndo atrás, e entrou no túmulo. Viu as faixas de linho deitadas no chão 7e o pano que tinha estado sobre a cabeça de Jesus , não posto com as faixas, mas enrolado num lugar à parte. 8Então entrou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18150178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também o outro discípulo, que tinha chegado primeiro ao túmulo. Ele viu e acreditou. 9De fato, eles ainda não tinham compreendido a Escritura, segundo a qual ele devia ressuscitar dos mortos.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96623913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2">
            <a:extLst>
              <a:ext uri="{FF2B5EF4-FFF2-40B4-BE49-F238E27FC236}">
                <a16:creationId xmlns:a16="http://schemas.microsoft.com/office/drawing/2014/main" id="{42CBAE1C-B1BD-4E9B-94D8-ABF805F35A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64360"/>
            <a:ext cx="12189600" cy="577584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DA SALVAÇÃO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1BFCB55-6410-F381-C83B-EAA1DE1AD464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20557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Numa só voz vamos cantar dia feliz, dia de paz, felicidade te desejo num abraço Jesus  ressuscitou! Alegra irmão, teu coração espalha a paz, ressurreição. Tens nova vida, tens nova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6802336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5BB59EF-A65F-5A4E-9142-0CBC08D97F2C}"/>
              </a:ext>
            </a:extLst>
          </p:cNvPr>
          <p:cNvSpPr txBox="1"/>
          <p:nvPr/>
        </p:nvSpPr>
        <p:spPr>
          <a:xfrm>
            <a:off x="0" y="2967335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Homilia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7703" y="1784243"/>
            <a:ext cx="1184804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Creio em um só Deus, Pai todo-poderoso, Criador do céu e da terra, de todas as coisas visíveis e invisíveis. Creio em um só Senhor, Jesus Cristo, Filho Unigênito de Deus, nascido do Pai antes de todos os séculos: Deus de Deus, luz da luz, Deus verdadeiro de Deus verdadeiro, gerado,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6496" y="2012843"/>
            <a:ext cx="11830458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criado, consubstancial ao Pai. Por ele todas as coisas foram feitas. E por nós, homens, e para nossa salvação, </a:t>
            </a:r>
            <a:r>
              <a:rPr lang="pt-BR" sz="5400" b="1" i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desceu dos céus e se encarnou pelo Espírito Santo, no seio da Virgem Maria, e se fez homem.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Também por nós foi crucificado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39301015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sob Pôncio Pilatos; padeceu e foi sepultado. Ressuscitou ao terceiro dia, conforme as Escrituras, e subiu aos céus, onde está sentado à direita do Pai. E de novo há de vir, em sua glória, para julgar os vivos e os mortos;   o seu reino não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9975088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D14744-8341-70D2-89EE-651B9F5B18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EC179D3-C227-CBA0-54EF-D8DAEC9937B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terá fim. Creio no Espírito Santo, Senhor que dá a vida, e procede do Pai e do Filho;  e com o Pai e o Filho é adorado e glorificado: ele que falou pelos profetas. Creio na Igreja, una, santa, católica e apostólica. Professo um só batismo para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5A873BE-11BB-0CFF-8A89-817442706C0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04183066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BB33D1-2EE4-D8E5-D6BF-CDFDE5556F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EFCF1A5-B99F-5AD6-755A-AAB8539DC70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remissão dos pecados. E espero a ressurreição dos mortos e a vida do mundo que há de vir. 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B50A87A-655F-8C3D-8D7A-9A63B7341963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57061845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37564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Caros irmãos e queridas irmãs, nesta alegria pascal invoquemos a Deus, com mais fervor, para que considere também nossas humildes orações:</a:t>
            </a:r>
            <a:endParaRPr lang="pt-BR" sz="1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1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4337232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escutai a nossa prece.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65401651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Pelos nossos pastores, para que possam governar com sabedoria o rebanho que lhes confiou o Bom Pastor. Rezemos ao Senhor...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24047894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escutai a nossa prece.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868485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D2DB17E-8092-65DB-A8A3-36F589E31D07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 e Acolhida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Pelo mundo inteiro: para que goze verdadeiramente da paz que o Cristo nos deu. Rezemos ao Senhor...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0287102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escutai a nossa prece.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209639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1460" y="2110154"/>
            <a:ext cx="11681460" cy="406204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Pelos membros desta assembleia, para que testemunhemos com grande confiança a ressurreição de Cristo. Rezemos ao Senhor...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800407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escutai a nossa prece.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54390296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28800"/>
            <a:ext cx="11824311" cy="4005692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Deus, sabeis que nossas vidas estão sujeitas a toda espécie de dificuldades; ouvi os desejos daqueles que vos suplicam e realizai os pedidos dos que creem em vós. Por Cristo Nosso Senhor.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09773721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11074220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Bendito sejas, ó Rei da glória! Ressuscitado, Senhor da Igreja! Aqui trazemos as nossas ofertas.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Vê com bons olhos nossas humildes ofertas. Tudo o que temos seja pra ti, ó Senhor!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391018398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Irmãos da terra, irmãos do céu, juntos cantemos glória ao Senhor. Aqui trazemos as nossas ofertas.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75178965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Vê com bons olhos nossas humildes ofertas. Tudo o que temos seja pra ti, ó Senhor!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962684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Em nome do Pai e do Filho e do Espírito Santo.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416467740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Vidas se encontram no altar de Deus Gente se doa, dom que se imola. Aqui trazemos as nossas ofertas.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354172479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As nossas ofertas de vinho e de pão celebram a glória da ressurreição, a glória da ressurreição.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72540698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Orai, irmãos e irmãs...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b="1" dirty="0">
              <a:solidFill>
                <a:srgbClr val="FFFFFF"/>
              </a:solidFill>
              <a:latin typeface="Calibri" pitchFamily="18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Receba o Senhor por tuas mãos este sacrifício, para glória do seu nome, para nosso bem e de toda a sua santa Igreja.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24590718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SOBRE 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54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54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Exultando de alegria pascal, nós vos oferecemos, Senhor, o sacrifício pelo qual a vossa Igreja de modo maravilhoso renasce e se alimenta. Por Cristo, nosso Senhor.</a:t>
            </a:r>
            <a:endParaRPr lang="pt-BR" sz="54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062866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</a:t>
            </a:r>
            <a:r>
              <a:rPr lang="pt-BR" sz="5000" b="1" dirty="0">
                <a:solidFill>
                  <a:srgbClr val="C790D6"/>
                </a:solidFill>
                <a:latin typeface="Calibri" pitchFamily="18"/>
              </a:rPr>
              <a:t>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Corações ao alto.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nosso coração está em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Demos graças ao Senhor, nosso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É nosso dever e nossa salvação.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é digno e justo, é nosso dever e salvação proclamar vossa glória, ó Pai, em todo tempo, mas, com maior júbilo, louvar-vos neste dia porque Cristo, nossa Páscoa, foi imolado. É ele 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verdadeiro Cordeiro, que tirou o pecado do mundo; morrendo, destruiu a nossa morte e, ressurgindo, restaurou a vida. Por isso, transbordando de alegria pascal, exulta a criação por toda 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67990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terra; também as Virtudes celestes e as Potestades angélicas proclamam um hino à vossa glória, cantando (dizendo) a uma só voz: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33433784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body" idx="4294967295"/>
          </p:nvPr>
        </p:nvSpPr>
        <p:spPr>
          <a:xfrm>
            <a:off x="372951" y="1906846"/>
            <a:ext cx="11447700" cy="6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Santo, Santo, Santo, Senhor Deus do universo, o céu e a terra proclamam a vossa glória, hosana nas alturas, bendito o que vem em Nome do Senhor, hosana nas alturas.</a:t>
            </a:r>
            <a:endParaRPr dirty="0"/>
          </a:p>
        </p:txBody>
      </p:sp>
      <p:sp>
        <p:nvSpPr>
          <p:cNvPr id="31" name="Google Shape;31;p5"/>
          <p:cNvSpPr txBox="1"/>
          <p:nvPr/>
        </p:nvSpPr>
        <p:spPr>
          <a:xfrm>
            <a:off x="0" y="386862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Eucarística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32489"/>
            <a:ext cx="11683634" cy="33870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dirty="0">
                <a:solidFill>
                  <a:schemeClr val="bg2"/>
                </a:solidFill>
                <a:highlight>
                  <a:srgbClr val="000000"/>
                </a:highlight>
                <a:latin typeface="Calibri" pitchFamily="18"/>
              </a:rPr>
              <a:t>Irmãos eleitos segundo a presciência de Deus Pai, pela santificação do Espírito para obedecer a Jesus Cristo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11920916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de misericórdia, a quem sobem nossos louvores, suplicantes, vos rogamos e pedimos por Jesus Cristo, vosso Filho e Senhor nosso, que aceiteis e abençoeis estes dons, estas oferendas, este sacrifício puro e santo, que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9489089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oferecemos, antes de tudo, pela vossa Igreja santa e católica: concedei-lhe paz e proteção, unindo-a num só corpo e governando-a por toda a terra, em comunhão com vosso servo 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22061089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75175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Papa Francisco, o nosso Bispo Carlos, e todos os que guardam a fé católica que receberam dos Apóstolos.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77325795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Abençoai nossa oferenda, </a:t>
            </a:r>
            <a:b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</a:b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ó Senhor!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65858959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Pai, dos vossos filhos e filhas N. N. e de todos os que circundam este altar, dos quais conheceis a fé e a dedicação ao vosso serviço. Por eles nós vos oferecemos e também eles vos oferecem este sacrifício de louvor por si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4268150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todos os seus e elevam a vós as suas preces, Deus eterno, vivo e verdadeiro, para alcançar o perdão de suas faltas, a segurança em suas vidas e a salvação que esperam.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76276467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268494"/>
            <a:ext cx="11855131" cy="3061967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 dos vossos filhos!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842946754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Em comunhão com toda a Igreja, celebramos (a noite santíssima) o dia santíssimo da Ressurreição de nosso Senhor Jesus Cristo segundo a carne. Veneramos em primeiro lugar a memória da Mãe de nosso Deus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38186564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 Jesus Cristo, a gloriosa sempre Virgem Maria, a de seu esposo São José, e também a dos Santos Apóstolos e Mártires: Pedro e Paulo, André, (Tiago e João, Tomé, Tiago e Filipe, Bartolomeu e Mateus, Simão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16119482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Tadeu, Lino, Cleto, Clemente, Sisto, Cornélio e Cipriano, Lourenço e </a:t>
            </a:r>
            <a:r>
              <a:rPr lang="pt-BR" sz="5400" b="1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Crisógono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, João e Paulo, Cosme e Damião) e a de todos os vossos Santos. Por seus méritos e preces concedei-nos sem cessar a vossa proteção.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36964807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drã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adrão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ayout7 blank Em Branc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Padrão 1_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21278</TotalTime>
  <Words>6362</Words>
  <Application>Microsoft Office PowerPoint</Application>
  <PresentationFormat>Personalizar</PresentationFormat>
  <Paragraphs>1572</Paragraphs>
  <Slides>165</Slides>
  <Notes>164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6</vt:i4>
      </vt:variant>
      <vt:variant>
        <vt:lpstr>Títulos de slides</vt:lpstr>
      </vt:variant>
      <vt:variant>
        <vt:i4>165</vt:i4>
      </vt:variant>
    </vt:vector>
  </HeadingPairs>
  <TitlesOfParts>
    <vt:vector size="176" baseType="lpstr">
      <vt:lpstr>Arial</vt:lpstr>
      <vt:lpstr>Calibri</vt:lpstr>
      <vt:lpstr>Liberation Sans</vt:lpstr>
      <vt:lpstr>Liberation Serif</vt:lpstr>
      <vt:lpstr>Times New Roman</vt:lpstr>
      <vt:lpstr>Blank Slide</vt:lpstr>
      <vt:lpstr>Padrão</vt:lpstr>
      <vt:lpstr>Padrão 1</vt:lpstr>
      <vt:lpstr>Blank</vt:lpstr>
      <vt:lpstr>Layout7 blank Em Branco</vt:lpstr>
      <vt:lpstr>Padrão 1_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29</cp:revision>
  <dcterms:modified xsi:type="dcterms:W3CDTF">2025-04-14T19:45:01Z</dcterms:modified>
</cp:coreProperties>
</file>