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697" r:id="rId6"/>
  </p:sldMasterIdLst>
  <p:notesMasterIdLst>
    <p:notesMasterId r:id="rId165"/>
  </p:notesMasterIdLst>
  <p:sldIdLst>
    <p:sldId id="256" r:id="rId7"/>
    <p:sldId id="257" r:id="rId8"/>
    <p:sldId id="624" r:id="rId9"/>
    <p:sldId id="718" r:id="rId10"/>
    <p:sldId id="259" r:id="rId11"/>
    <p:sldId id="566" r:id="rId12"/>
    <p:sldId id="567" r:id="rId13"/>
    <p:sldId id="719" r:id="rId14"/>
    <p:sldId id="720" r:id="rId15"/>
    <p:sldId id="721" r:id="rId16"/>
    <p:sldId id="722" r:id="rId17"/>
    <p:sldId id="265" r:id="rId18"/>
    <p:sldId id="595" r:id="rId19"/>
    <p:sldId id="596" r:id="rId20"/>
    <p:sldId id="676" r:id="rId21"/>
    <p:sldId id="637" r:id="rId22"/>
    <p:sldId id="266" r:id="rId23"/>
    <p:sldId id="267" r:id="rId24"/>
    <p:sldId id="677" r:id="rId25"/>
    <p:sldId id="678" r:id="rId26"/>
    <p:sldId id="679" r:id="rId27"/>
    <p:sldId id="680" r:id="rId28"/>
    <p:sldId id="681" r:id="rId29"/>
    <p:sldId id="682" r:id="rId30"/>
    <p:sldId id="597" r:id="rId31"/>
    <p:sldId id="598" r:id="rId32"/>
    <p:sldId id="638" r:id="rId33"/>
    <p:sldId id="639" r:id="rId34"/>
    <p:sldId id="640" r:id="rId35"/>
    <p:sldId id="641" r:id="rId36"/>
    <p:sldId id="280" r:id="rId37"/>
    <p:sldId id="281" r:id="rId38"/>
    <p:sldId id="723" r:id="rId39"/>
    <p:sldId id="544" r:id="rId40"/>
    <p:sldId id="283" r:id="rId41"/>
    <p:sldId id="284" r:id="rId42"/>
    <p:sldId id="285" r:id="rId43"/>
    <p:sldId id="684" r:id="rId44"/>
    <p:sldId id="685" r:id="rId45"/>
    <p:sldId id="288" r:id="rId46"/>
    <p:sldId id="289" r:id="rId47"/>
    <p:sldId id="290" r:id="rId48"/>
    <p:sldId id="291" r:id="rId49"/>
    <p:sldId id="486" r:id="rId50"/>
    <p:sldId id="724" r:id="rId51"/>
    <p:sldId id="293" r:id="rId52"/>
    <p:sldId id="294" r:id="rId53"/>
    <p:sldId id="295" r:id="rId54"/>
    <p:sldId id="296" r:id="rId55"/>
    <p:sldId id="297" r:id="rId56"/>
    <p:sldId id="298" r:id="rId57"/>
    <p:sldId id="725" r:id="rId58"/>
    <p:sldId id="726" r:id="rId59"/>
    <p:sldId id="727" r:id="rId60"/>
    <p:sldId id="300" r:id="rId61"/>
    <p:sldId id="301" r:id="rId62"/>
    <p:sldId id="302" r:id="rId63"/>
    <p:sldId id="303" r:id="rId64"/>
    <p:sldId id="304" r:id="rId65"/>
    <p:sldId id="305" r:id="rId66"/>
    <p:sldId id="617" r:id="rId67"/>
    <p:sldId id="620" r:id="rId68"/>
    <p:sldId id="728" r:id="rId69"/>
    <p:sldId id="729" r:id="rId70"/>
    <p:sldId id="730" r:id="rId71"/>
    <p:sldId id="310" r:id="rId72"/>
    <p:sldId id="311" r:id="rId73"/>
    <p:sldId id="322" r:id="rId74"/>
    <p:sldId id="323" r:id="rId75"/>
    <p:sldId id="714" r:id="rId76"/>
    <p:sldId id="449" r:id="rId77"/>
    <p:sldId id="450" r:id="rId78"/>
    <p:sldId id="315" r:id="rId79"/>
    <p:sldId id="670" r:id="rId80"/>
    <p:sldId id="316" r:id="rId81"/>
    <p:sldId id="317" r:id="rId82"/>
    <p:sldId id="318" r:id="rId83"/>
    <p:sldId id="319" r:id="rId84"/>
    <p:sldId id="320" r:id="rId85"/>
    <p:sldId id="321" r:id="rId86"/>
    <p:sldId id="423" r:id="rId87"/>
    <p:sldId id="511" r:id="rId88"/>
    <p:sldId id="731" r:id="rId89"/>
    <p:sldId id="324" r:id="rId90"/>
    <p:sldId id="690" r:id="rId91"/>
    <p:sldId id="326" r:id="rId92"/>
    <p:sldId id="691" r:id="rId93"/>
    <p:sldId id="692" r:id="rId94"/>
    <p:sldId id="693" r:id="rId95"/>
    <p:sldId id="619" r:id="rId96"/>
    <p:sldId id="330" r:id="rId97"/>
    <p:sldId id="331" r:id="rId98"/>
    <p:sldId id="332" r:id="rId99"/>
    <p:sldId id="333" r:id="rId100"/>
    <p:sldId id="334" r:id="rId101"/>
    <p:sldId id="522" r:id="rId102"/>
    <p:sldId id="336" r:id="rId103"/>
    <p:sldId id="437" r:id="rId104"/>
    <p:sldId id="438" r:id="rId105"/>
    <p:sldId id="340" r:id="rId106"/>
    <p:sldId id="586" r:id="rId107"/>
    <p:sldId id="491" r:id="rId108"/>
    <p:sldId id="695" r:id="rId109"/>
    <p:sldId id="549" r:id="rId110"/>
    <p:sldId id="550" r:id="rId111"/>
    <p:sldId id="551" r:id="rId112"/>
    <p:sldId id="697" r:id="rId113"/>
    <p:sldId id="700" r:id="rId114"/>
    <p:sldId id="698" r:id="rId115"/>
    <p:sldId id="699" r:id="rId116"/>
    <p:sldId id="732" r:id="rId117"/>
    <p:sldId id="553" r:id="rId118"/>
    <p:sldId id="659" r:id="rId119"/>
    <p:sldId id="556" r:id="rId120"/>
    <p:sldId id="355" r:id="rId121"/>
    <p:sldId id="356" r:id="rId122"/>
    <p:sldId id="357" r:id="rId123"/>
    <p:sldId id="358" r:id="rId124"/>
    <p:sldId id="359" r:id="rId125"/>
    <p:sldId id="360" r:id="rId126"/>
    <p:sldId id="361" r:id="rId127"/>
    <p:sldId id="362" r:id="rId128"/>
    <p:sldId id="363" r:id="rId129"/>
    <p:sldId id="364" r:id="rId130"/>
    <p:sldId id="650" r:id="rId131"/>
    <p:sldId id="371" r:id="rId132"/>
    <p:sldId id="706" r:id="rId133"/>
    <p:sldId id="373" r:id="rId134"/>
    <p:sldId id="374" r:id="rId135"/>
    <p:sldId id="590" r:id="rId136"/>
    <p:sldId id="591" r:id="rId137"/>
    <p:sldId id="672" r:id="rId138"/>
    <p:sldId id="673" r:id="rId139"/>
    <p:sldId id="705" r:id="rId140"/>
    <p:sldId id="365" r:id="rId141"/>
    <p:sldId id="649" r:id="rId142"/>
    <p:sldId id="367" r:id="rId143"/>
    <p:sldId id="368" r:id="rId144"/>
    <p:sldId id="369" r:id="rId145"/>
    <p:sldId id="370" r:id="rId146"/>
    <p:sldId id="703" r:id="rId147"/>
    <p:sldId id="704" r:id="rId148"/>
    <p:sldId id="379" r:id="rId149"/>
    <p:sldId id="380" r:id="rId150"/>
    <p:sldId id="381" r:id="rId151"/>
    <p:sldId id="382" r:id="rId152"/>
    <p:sldId id="383" r:id="rId153"/>
    <p:sldId id="710" r:id="rId154"/>
    <p:sldId id="709" r:id="rId155"/>
    <p:sldId id="419" r:id="rId156"/>
    <p:sldId id="533" r:id="rId157"/>
    <p:sldId id="634" r:id="rId158"/>
    <p:sldId id="615" r:id="rId159"/>
    <p:sldId id="386" r:id="rId160"/>
    <p:sldId id="387" r:id="rId161"/>
    <p:sldId id="715" r:id="rId162"/>
    <p:sldId id="716" r:id="rId163"/>
    <p:sldId id="717" r:id="rId164"/>
  </p:sldIdLst>
  <p:sldSz cx="12193588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0D6"/>
    <a:srgbClr val="92D050"/>
    <a:srgbClr val="81B847"/>
    <a:srgbClr val="567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5" autoAdjust="0"/>
    <p:restoredTop sz="94607" autoAdjust="0"/>
  </p:normalViewPr>
  <p:slideViewPr>
    <p:cSldViewPr snapToGrid="0">
      <p:cViewPr>
        <p:scale>
          <a:sx n="50" d="100"/>
          <a:sy n="50" d="100"/>
        </p:scale>
        <p:origin x="2004" y="1488"/>
      </p:cViewPr>
      <p:guideLst/>
    </p:cSldViewPr>
  </p:slideViewPr>
  <p:outlineViewPr>
    <p:cViewPr>
      <p:scale>
        <a:sx n="33" d="100"/>
        <a:sy n="33" d="100"/>
      </p:scale>
      <p:origin x="0" y="-428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63" Type="http://schemas.openxmlformats.org/officeDocument/2006/relationships/slide" Target="slides/slide57.xml"/><Relationship Id="rId84" Type="http://schemas.openxmlformats.org/officeDocument/2006/relationships/slide" Target="slides/slide78.xml"/><Relationship Id="rId138" Type="http://schemas.openxmlformats.org/officeDocument/2006/relationships/slide" Target="slides/slide132.xml"/><Relationship Id="rId159" Type="http://schemas.openxmlformats.org/officeDocument/2006/relationships/slide" Target="slides/slide153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53" Type="http://schemas.openxmlformats.org/officeDocument/2006/relationships/slide" Target="slides/slide47.xml"/><Relationship Id="rId74" Type="http://schemas.openxmlformats.org/officeDocument/2006/relationships/slide" Target="slides/slide68.xml"/><Relationship Id="rId128" Type="http://schemas.openxmlformats.org/officeDocument/2006/relationships/slide" Target="slides/slide122.xml"/><Relationship Id="rId149" Type="http://schemas.openxmlformats.org/officeDocument/2006/relationships/slide" Target="slides/slide143.xml"/><Relationship Id="rId5" Type="http://schemas.openxmlformats.org/officeDocument/2006/relationships/slideMaster" Target="slideMasters/slideMaster5.xml"/><Relationship Id="rId95" Type="http://schemas.openxmlformats.org/officeDocument/2006/relationships/slide" Target="slides/slide89.xml"/><Relationship Id="rId160" Type="http://schemas.openxmlformats.org/officeDocument/2006/relationships/slide" Target="slides/slide154.xml"/><Relationship Id="rId22" Type="http://schemas.openxmlformats.org/officeDocument/2006/relationships/slide" Target="slides/slide16.xml"/><Relationship Id="rId43" Type="http://schemas.openxmlformats.org/officeDocument/2006/relationships/slide" Target="slides/slide37.xml"/><Relationship Id="rId64" Type="http://schemas.openxmlformats.org/officeDocument/2006/relationships/slide" Target="slides/slide58.xml"/><Relationship Id="rId118" Type="http://schemas.openxmlformats.org/officeDocument/2006/relationships/slide" Target="slides/slide112.xml"/><Relationship Id="rId139" Type="http://schemas.openxmlformats.org/officeDocument/2006/relationships/slide" Target="slides/slide133.xml"/><Relationship Id="rId85" Type="http://schemas.openxmlformats.org/officeDocument/2006/relationships/slide" Target="slides/slide79.xml"/><Relationship Id="rId150" Type="http://schemas.openxmlformats.org/officeDocument/2006/relationships/slide" Target="slides/slide144.xml"/><Relationship Id="rId12" Type="http://schemas.openxmlformats.org/officeDocument/2006/relationships/slide" Target="slides/slide6.xml"/><Relationship Id="rId33" Type="http://schemas.openxmlformats.org/officeDocument/2006/relationships/slide" Target="slides/slide27.xml"/><Relationship Id="rId108" Type="http://schemas.openxmlformats.org/officeDocument/2006/relationships/slide" Target="slides/slide102.xml"/><Relationship Id="rId129" Type="http://schemas.openxmlformats.org/officeDocument/2006/relationships/slide" Target="slides/slide123.xml"/><Relationship Id="rId54" Type="http://schemas.openxmlformats.org/officeDocument/2006/relationships/slide" Target="slides/slide48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91" Type="http://schemas.openxmlformats.org/officeDocument/2006/relationships/slide" Target="slides/slide85.xml"/><Relationship Id="rId96" Type="http://schemas.openxmlformats.org/officeDocument/2006/relationships/slide" Target="slides/slide90.xml"/><Relationship Id="rId140" Type="http://schemas.openxmlformats.org/officeDocument/2006/relationships/slide" Target="slides/slide134.xml"/><Relationship Id="rId145" Type="http://schemas.openxmlformats.org/officeDocument/2006/relationships/slide" Target="slides/slide139.xml"/><Relationship Id="rId161" Type="http://schemas.openxmlformats.org/officeDocument/2006/relationships/slide" Target="slides/slide155.xml"/><Relationship Id="rId16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49" Type="http://schemas.openxmlformats.org/officeDocument/2006/relationships/slide" Target="slides/slide43.xml"/><Relationship Id="rId114" Type="http://schemas.openxmlformats.org/officeDocument/2006/relationships/slide" Target="slides/slide108.xml"/><Relationship Id="rId119" Type="http://schemas.openxmlformats.org/officeDocument/2006/relationships/slide" Target="slides/slide113.xml"/><Relationship Id="rId44" Type="http://schemas.openxmlformats.org/officeDocument/2006/relationships/slide" Target="slides/slide38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130" Type="http://schemas.openxmlformats.org/officeDocument/2006/relationships/slide" Target="slides/slide124.xml"/><Relationship Id="rId135" Type="http://schemas.openxmlformats.org/officeDocument/2006/relationships/slide" Target="slides/slide129.xml"/><Relationship Id="rId151" Type="http://schemas.openxmlformats.org/officeDocument/2006/relationships/slide" Target="slides/slide145.xml"/><Relationship Id="rId156" Type="http://schemas.openxmlformats.org/officeDocument/2006/relationships/slide" Target="slides/slide150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slide" Target="slides/slide114.xml"/><Relationship Id="rId125" Type="http://schemas.openxmlformats.org/officeDocument/2006/relationships/slide" Target="slides/slide119.xml"/><Relationship Id="rId141" Type="http://schemas.openxmlformats.org/officeDocument/2006/relationships/slide" Target="slides/slide135.xml"/><Relationship Id="rId146" Type="http://schemas.openxmlformats.org/officeDocument/2006/relationships/slide" Target="slides/slide140.xml"/><Relationship Id="rId167" Type="http://schemas.openxmlformats.org/officeDocument/2006/relationships/viewProps" Target="viewProps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162" Type="http://schemas.openxmlformats.org/officeDocument/2006/relationships/slide" Target="slides/slide15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Relationship Id="rId131" Type="http://schemas.openxmlformats.org/officeDocument/2006/relationships/slide" Target="slides/slide125.xml"/><Relationship Id="rId136" Type="http://schemas.openxmlformats.org/officeDocument/2006/relationships/slide" Target="slides/slide130.xml"/><Relationship Id="rId157" Type="http://schemas.openxmlformats.org/officeDocument/2006/relationships/slide" Target="slides/slide151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152" Type="http://schemas.openxmlformats.org/officeDocument/2006/relationships/slide" Target="slides/slide146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56" Type="http://schemas.openxmlformats.org/officeDocument/2006/relationships/slide" Target="slides/slide50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26" Type="http://schemas.openxmlformats.org/officeDocument/2006/relationships/slide" Target="slides/slide120.xml"/><Relationship Id="rId147" Type="http://schemas.openxmlformats.org/officeDocument/2006/relationships/slide" Target="slides/slide141.xml"/><Relationship Id="rId168" Type="http://schemas.openxmlformats.org/officeDocument/2006/relationships/theme" Target="theme/theme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slide" Target="slides/slide115.xml"/><Relationship Id="rId142" Type="http://schemas.openxmlformats.org/officeDocument/2006/relationships/slide" Target="slides/slide136.xml"/><Relationship Id="rId163" Type="http://schemas.openxmlformats.org/officeDocument/2006/relationships/slide" Target="slides/slide157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9.xml"/><Relationship Id="rId46" Type="http://schemas.openxmlformats.org/officeDocument/2006/relationships/slide" Target="slides/slide40.xml"/><Relationship Id="rId67" Type="http://schemas.openxmlformats.org/officeDocument/2006/relationships/slide" Target="slides/slide61.xml"/><Relationship Id="rId116" Type="http://schemas.openxmlformats.org/officeDocument/2006/relationships/slide" Target="slides/slide110.xml"/><Relationship Id="rId137" Type="http://schemas.openxmlformats.org/officeDocument/2006/relationships/slide" Target="slides/slide131.xml"/><Relationship Id="rId158" Type="http://schemas.openxmlformats.org/officeDocument/2006/relationships/slide" Target="slides/slide152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62" Type="http://schemas.openxmlformats.org/officeDocument/2006/relationships/slide" Target="slides/slide56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111" Type="http://schemas.openxmlformats.org/officeDocument/2006/relationships/slide" Target="slides/slide105.xml"/><Relationship Id="rId132" Type="http://schemas.openxmlformats.org/officeDocument/2006/relationships/slide" Target="slides/slide126.xml"/><Relationship Id="rId153" Type="http://schemas.openxmlformats.org/officeDocument/2006/relationships/slide" Target="slides/slide147.xml"/><Relationship Id="rId15" Type="http://schemas.openxmlformats.org/officeDocument/2006/relationships/slide" Target="slides/slide9.xml"/><Relationship Id="rId36" Type="http://schemas.openxmlformats.org/officeDocument/2006/relationships/slide" Target="slides/slide30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27" Type="http://schemas.openxmlformats.org/officeDocument/2006/relationships/slide" Target="slides/slide12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52" Type="http://schemas.openxmlformats.org/officeDocument/2006/relationships/slide" Target="slides/slide46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slide" Target="slides/slide116.xml"/><Relationship Id="rId143" Type="http://schemas.openxmlformats.org/officeDocument/2006/relationships/slide" Target="slides/slide137.xml"/><Relationship Id="rId148" Type="http://schemas.openxmlformats.org/officeDocument/2006/relationships/slide" Target="slides/slide142.xml"/><Relationship Id="rId164" Type="http://schemas.openxmlformats.org/officeDocument/2006/relationships/slide" Target="slides/slide158.xml"/><Relationship Id="rId16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47" Type="http://schemas.openxmlformats.org/officeDocument/2006/relationships/slide" Target="slides/slide41.xml"/><Relationship Id="rId68" Type="http://schemas.openxmlformats.org/officeDocument/2006/relationships/slide" Target="slides/slide62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33" Type="http://schemas.openxmlformats.org/officeDocument/2006/relationships/slide" Target="slides/slide127.xml"/><Relationship Id="rId154" Type="http://schemas.openxmlformats.org/officeDocument/2006/relationships/slide" Target="slides/slide148.xml"/><Relationship Id="rId16" Type="http://schemas.openxmlformats.org/officeDocument/2006/relationships/slide" Target="slides/slide10.xml"/><Relationship Id="rId37" Type="http://schemas.openxmlformats.org/officeDocument/2006/relationships/slide" Target="slides/slide31.xml"/><Relationship Id="rId58" Type="http://schemas.openxmlformats.org/officeDocument/2006/relationships/slide" Target="slides/slide52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slide" Target="slides/slide117.xml"/><Relationship Id="rId144" Type="http://schemas.openxmlformats.org/officeDocument/2006/relationships/slide" Target="slides/slide138.xml"/><Relationship Id="rId90" Type="http://schemas.openxmlformats.org/officeDocument/2006/relationships/slide" Target="slides/slide84.xml"/><Relationship Id="rId165" Type="http://schemas.openxmlformats.org/officeDocument/2006/relationships/notesMaster" Target="notesMasters/notesMaster1.xml"/><Relationship Id="rId27" Type="http://schemas.openxmlformats.org/officeDocument/2006/relationships/slide" Target="slides/slide21.xml"/><Relationship Id="rId48" Type="http://schemas.openxmlformats.org/officeDocument/2006/relationships/slide" Target="slides/slide42.xml"/><Relationship Id="rId69" Type="http://schemas.openxmlformats.org/officeDocument/2006/relationships/slide" Target="slides/slide63.xml"/><Relationship Id="rId113" Type="http://schemas.openxmlformats.org/officeDocument/2006/relationships/slide" Target="slides/slide107.xml"/><Relationship Id="rId134" Type="http://schemas.openxmlformats.org/officeDocument/2006/relationships/slide" Target="slides/slide128.xml"/><Relationship Id="rId80" Type="http://schemas.openxmlformats.org/officeDocument/2006/relationships/slide" Target="slides/slide74.xml"/><Relationship Id="rId155" Type="http://schemas.openxmlformats.org/officeDocument/2006/relationships/slide" Target="slides/slide149.xml"/><Relationship Id="rId17" Type="http://schemas.openxmlformats.org/officeDocument/2006/relationships/slide" Target="slides/slide11.xml"/><Relationship Id="rId38" Type="http://schemas.openxmlformats.org/officeDocument/2006/relationships/slide" Target="slides/slide32.xml"/><Relationship Id="rId59" Type="http://schemas.openxmlformats.org/officeDocument/2006/relationships/slide" Target="slides/slide53.xml"/><Relationship Id="rId103" Type="http://schemas.openxmlformats.org/officeDocument/2006/relationships/slide" Target="slides/slide97.xml"/><Relationship Id="rId124" Type="http://schemas.openxmlformats.org/officeDocument/2006/relationships/slide" Target="slides/slide1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EF489A-CA48-7AFB-D396-DE515C6D60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4BF2D9D6-0A16-755B-3182-110B66A987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2CAFCD44-C023-22B3-3E08-BF58D7A795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D390D674-131F-EECA-8FE8-01C936147E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57E270FE-D1A8-E532-379A-9AE142BD67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8C9832FA-C166-0765-7650-EAD4193D0A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B09F533F-7331-4C04-0CED-F85D4BC09C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FF3352A4-7FDF-2BC3-AAEF-0C8E4E7F1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6B2EDE34-B851-AF32-36FB-A63E3AB536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1D32598-9FC7-E39B-C4C3-F3B6C6F1FDB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DE920009-E88F-5BEB-F56D-1EBF663C280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F7DF7177-062A-B199-FA9E-99644C8F6F1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6638161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D1079AD-5BBD-4F7F-AFAB-8A0347E94F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100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BB10B771-221B-45E6-9F89-ADAE2A64E9C6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2AB89C3E-7B89-401B-AE48-ECB4C25164E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F75A0F9-7098-4DD1-A962-076E0A3E36BB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2A60005-4B60-4280-B976-F27E380888A9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49FBBCCB-D4A8-477C-9E3A-2049112E16B8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22/04/2025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178A1CA5-3646-4156-B0FB-E3B5E6C3BD7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12A57769-A418-4C71-B357-0B5F99E12AB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100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C322BEA4-D200-43DC-A1FE-D37E5ABF78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C70C519E-881F-4628-AD98-BDB2F87C06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784037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479658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873815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53908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792204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960147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040294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85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B7965-E380-CE48-EBF6-CF20EB65CE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75BA83D7-F53E-0902-172A-2AA3E81847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6E8C4A03-45DC-089E-E369-78ADD38D9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0BBCCCFC-8A78-0B16-C1B5-8521E07A91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26542735-0AF5-B156-E485-D6087E2D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4043BE60-6BF2-0E41-BF46-87AEC99A2A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CD07891B-82B9-D6C6-F980-94DA2CF694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09652736-8D6F-A6AE-8905-4191D0B79D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620E3A30-FB6D-9D43-8726-ED86D7AAD7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D99F792F-2A77-3528-6A9B-A4D0D149E3A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11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665505A4-5A31-18BC-34E8-72DE634072D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C3F22EC4-BB79-D6A0-2BA2-7E5641BCAFA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5427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534077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099665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101118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663932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511030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115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115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115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115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22/04/2025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115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115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363706415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116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E6849B-698B-CF35-2957-E55FAEF09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3D0019F-53AB-75E0-D605-5C580D839F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06B559E-4CAA-BEF3-8A43-171B341764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FA5EB9E-7267-FEC7-266F-07F1323174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EBA0E02-EEAA-9B92-575B-4BE6355FB6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E1BFE57-52BF-8A56-768D-B67DEC8354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2CD3D46-FEC1-6FB8-BC9A-22C5280F44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F5316-523A-01BD-FBA7-442E48AFAEF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78FCC89-A6E2-68B9-C27F-DC2C6A744A2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706422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F6A633-02D5-6BCE-7AD0-0D1881A2C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2CB776B-20B6-1FC3-EC01-883C8C77DE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F7FA6B5-8946-C14C-D130-C1C33DBCFF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FB5E391-C040-4113-92C2-4DB206518E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B2258DD-CFEC-068D-F4CB-E0D7A36C57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A44A726-15D4-C659-BA59-418A205A38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F8E6C92-4D59-6327-E00C-E43C054BD4B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808CB03-029C-5C7F-490D-88A1134615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D9D581A-9A11-5CA5-25AF-983445B7771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777049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9CD5B-84B5-D695-3BC9-39BDEB64E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CEADA32-5A3D-2BFA-6A32-AC2C61B7D0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2A8251-05C5-E489-F38C-F2FC04149A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156EA82-CC57-157D-3F78-A6E34DC1B9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50D0728-FCC2-DA9D-A8FF-8B08C694AB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1B946D9-E311-A278-6416-D188C366EB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A6709F6-2631-7E53-B692-9697A9D0640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6544A59-602B-C8E8-2430-6F3DE836FAC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1B60EA6-9582-D033-7213-7BFCAFF9F1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9954217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D4E9F-DD45-F0B3-1BA8-F90DFE5C0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E4C7968-D981-B132-E741-23866B52F1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D9CE4A9-9637-5DBE-44E1-0DAB65A4BC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618B25-C46F-8D61-EB37-0F5DBD8B6C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61151F1-DD45-6586-A91A-81EE872B2E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FE3F982-AC13-7FE9-5441-6A3D6E6D8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200458-8CF4-4012-6016-EF8C5D3D71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51B600C-F83C-E123-8270-39E3CC6700D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2025438-B741-1852-C547-ABAED20E07A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068589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F260ED-F1E6-79A4-EA3D-1F4925CE9D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1937649-834D-AA37-4842-89FA21D839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ABB7109-ED60-C0A1-9FB8-4631E98A31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6AAB2E2-02B9-3FCB-B554-20A4A48891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C6BD1F7-DBD6-F7D9-51F3-64BFCF8EEC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FE18BBF-BB43-A179-793F-C90E523627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E355817-63D1-E856-D6B3-BC50F1B84F3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E80E84C-134A-3A2A-668E-6FCDC8846A0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8AB46A4-3095-3C65-BA61-C0BE94B03F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366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13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053854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C731D-3291-81E0-AFC1-EFD3655D5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054BFA9-4E71-BE21-23AA-A1406F7756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521B1BF-2E6E-F0A6-04F6-C18E34AF21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7B412CD-A425-AE61-2EA2-74F21030AD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F76ABF9-A98D-E953-B351-E27C9504F2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A19E4B4-F908-0230-715E-86506D436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ABF1259-7AC8-A475-7A76-6A3FD384F5A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AAB2D17-8BC3-5F91-7E4C-FBAFF0C3177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8B06ED8-C363-48AB-637D-5310EDB6B08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1453743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06E0CF-C5C8-37AF-58D5-559BAC3D03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23B56F1-923D-4580-35E9-B1467BB5DA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FBEE42-0B38-C52F-B34D-87F801A042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E128FDE-8D07-1D91-F1D2-B55E9268F5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3CDAE64-8F41-F47E-1092-94015F3B9B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D4B19E2-3E2A-CEB0-EC21-9A0C7062E8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F1EE9E4-CC01-6D87-E64B-7155AAD678A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2D0356-EC1F-DD5E-D9F5-46C3AE1CAFC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77DBD6E-54F4-3CC5-173F-F5179232E99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989181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B40CC4-021B-7BBD-A94E-72CFCBBAD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4834384-59DD-8239-8181-6B43C01795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0498F91-0C1C-AAF0-CF6B-9E51F778AC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10F87DE-3F1C-708C-C463-0AFFCF9DBE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6E89B44-632C-B8E7-7280-1600F23972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937D673-4D26-7FDB-504C-62E98B7C88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416F89D-8DCB-D552-FF70-D7E1638B3F3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9FC3AB-EF3C-485E-C036-ADD6FC274B1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0300866-636B-9895-DD90-8C2A96789E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2725561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7FA26-CDE3-1C9E-EAB7-40D78590D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99A8A87-84A5-A460-67CC-29D288A572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CBFB81C-2609-A532-C167-E0384FA921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477199-CED0-3960-F9C4-7C4AEB8025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3BA6DD0-ACC1-A330-F6D0-C6C6B1AA8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00D5C9A-6BB0-A2C1-7B6D-535AF98FF5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9C10CBB-6592-5B4D-E023-89C02352DE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46E516F-8AAF-29DB-1DD8-14DAB284675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399FDE7-3488-027D-B928-1078D58B122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043671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2E43D7-1486-0368-AE5E-8E2A14681B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2EC2DFE-0B71-A37F-5118-7D8573E29F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181959B-0500-2847-5CF2-092EF08A7B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99741A7-62CF-82D0-B635-9B83B1AF88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BB2D89-11B8-3D82-4416-8225325735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78669E0-841F-79E4-2F91-07C744F5F4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368E10F-541B-0D72-C866-DBD6AA8ABEE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02E928F-0905-75BE-EE58-9D7222625B6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07BC905-CE26-8D99-44BD-1DEBEEE7F9B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644044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D4C794-C5D9-BD81-7723-CC241FD8B3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DB88A56-B12B-C50E-804B-4CBB3942DC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DEA4465-9505-F43F-4915-8B3C0A6ED1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822EAD-9183-0530-5D24-D683ED6CD0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AE8DFBF-CD0C-4448-C808-08A7B9ECFA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30ED656-4EA0-443A-99B6-969D8B7DCA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AF99BA8-9220-F2C2-DDFC-4D5B63CE233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3BB3257-2D62-D499-6209-203CE4160B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8A8B502-306F-3AB8-34C8-7FEEF63F301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445586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6F7B1-4692-2E8F-DFC9-DA662CAE5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78534EA-C3DD-C37C-5A6F-4EFA2664E5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37731D9-1E04-633D-B897-D132EC5BF9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E1340D3-3FAB-3DA0-C999-1A2E8B1C35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7F4601A-A8C3-17BB-9C0F-C33A5AAB6E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84365C8-9D28-37FA-D633-27CC15BCAB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F02A075-38F5-78E4-977F-F18DEC57FAC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767A2A4-0DF0-23C9-6F3F-A894D1418D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EEF1B09-3FD0-7B3D-9A20-85D06152AA2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895720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3A1FDC-795D-1F35-DA2C-FEC849DA3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4E7F3CA-12B7-641C-DE59-A04C588E28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746BC28-6D3A-5211-ECC0-626DF2F658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C9F6F56-33F4-1A92-87D8-C306B647B3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617CA96-D132-DB89-F08C-8FD99C850C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3E1880-1050-1AF9-08DE-6AC2A91E9A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E549E36-EF2A-04A7-1F35-6DFEDE1AB50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3E8C8F-87CB-2E0A-B3C3-86A2073B7B8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354B9E7-7680-964A-9E43-003481B5D2A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848071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4D7D97-BC5B-22C6-5672-AE9DA7DFC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29B56-83EE-CE41-2F32-B184CB5AAC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96AB4A-CF24-F6B8-23EF-E2E69C0DBB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87D33DE-D4F8-6EB3-6B6C-CDEC9238EA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5B713FE-CBFC-4EB9-4B44-7E28F7D71A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90E6B61-5309-8E65-3D8B-FBE1470F59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F47E4D6-A666-007D-2A47-69FE198C2F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D3006BB-C1E1-53CA-5FA0-37F0E4EDBCF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45A1FCE-12C6-2165-95A3-CF43FCD63B1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241691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EE3034-D7A7-B075-F3AD-C932353C5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D2839F6-E9A2-59CD-9526-8A7F262F89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38AB18F-2B42-5048-FE08-DF2B3C9C05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E0730-BE8E-F648-6940-C8EF363D5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3B519B6-5025-30FF-8BD7-CDB2A5729B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03750B8-0A92-4788-B3EF-069CB4FA47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B990705-42CA-FBAC-E80B-44CC4443750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2851BF4-5D8B-8136-985C-01C772F7C38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70AF6E9-C884-847C-D72F-5D2FB366A9E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891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396771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FD25E-48BC-2B5E-BCEC-CC5C6A3BD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56FEA65-3E71-12D5-7DDE-5AAF77B435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32E52D-DFA9-BD5F-1B16-AFB562E11F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515499-8FF8-6D73-2C01-C849BB96C1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5B330B5-A2CA-0320-5F80-B459713B4A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2F8FAA1-8F99-2AD9-F34D-1207E153AD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D77B3B-67F3-6B60-0A23-4E08CC217F6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DDD9F10-9680-4C3F-1C21-0B7FF12C75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21614E-84D6-412C-6947-A4905D9EDF2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921336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A81C8-E5E4-158E-AF12-19D2CD68E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B78652-7E12-3555-C3AA-D4B626C9B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359DF35-7B86-92D3-25C0-232BEDD1C2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DD104BC-243A-6E47-F7C8-5A6CB1EB23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1F8C486-7224-42F4-A8F2-A674E35303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D228FE2-8730-AD30-9085-A300DEBE8B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E375BFD-8324-F26F-952D-F901E9A6CF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78CDB15-9BA4-B3A9-48A6-00521F385D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4AF8AD8-AC10-A7B6-1C05-671D25CD45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7979112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146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234093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673758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667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626190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634369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344613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719546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DBDDF4-7A5D-FFD7-D359-28E282E95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27FC7BC4-80E3-AF3F-6108-7E3677A1C7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BA968CB8-4BF9-D74F-29D1-ADB8990AD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DE07BB12-8CD8-93EE-FAF2-0D2B011E2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6D00035B-50DB-E228-5CC4-99DD8514EC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9635A72C-67B8-DC7C-A607-DCBF5BBBD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CF1D2F6-D9B0-6AE9-E0EA-0F394CD1F8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28DFE4C6-8C5F-72D4-D35A-3541C1AC954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8069A647-7321-682C-5DE2-3B47B067BDF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820991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44F18-3FE6-EB2F-8C40-27BEA9ADB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65870341-EC0E-229E-BA30-CEE0FE3E36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4FE59C5-1B66-DDE8-A152-E1784441C7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9577DBE4-EC56-8B0A-1686-945BFA6BA9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CB596EFE-593C-0133-A046-F79ED5427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2D1FE8FF-4F71-4EAC-F090-B5D238460D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6EA5B93-F276-CA16-3E7B-12054D2C335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4E7216BE-4526-18F6-99F6-ABAA706BAB5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4D8F21F5-CFF5-7479-F16D-189935B8F80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94598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7B3A17-AD1E-48A6-2BBE-167AC5E1AD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EDF43DE4-D237-1283-0D09-E231EC10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74A48CAB-F5DB-4562-849E-DC699F2F34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40B3D30-D8EF-2CFA-95D8-96CF60114B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27098D02-CE32-02C3-8F17-F354A54482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683D56F3-3D75-2D64-53D4-9618DE7B32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DC61A93-BEE6-1A9E-FB99-D38B052D30E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206C4A48-1BFA-DEE2-4DCD-F3CB2A7CA1B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D135FEE6-40FE-B4FF-3F07-30A5E272EF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4749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6813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18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104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9094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0278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2326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2587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5515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0293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0754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036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2934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308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4590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3181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E6172-1671-8AC3-3592-21FF06CBD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A64005-ADFF-B82F-7369-2B2ADC9094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C3ADE17-5E2A-D622-9CBE-409C784ABF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54068CD-8307-1817-8B0E-36A4CD077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6C70A52-7A18-AC21-FBE2-A8E35ADF3A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CD17799C-37F4-B158-0D4F-CD14DB96E8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F488C6-B8A6-DCEE-9A4B-A1ADF5BB2D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45341D-5290-7537-017F-EDAF89CAD1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D8E78F7-3CFC-0154-7F01-5646C63E95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3921874-A088-04D3-3A19-E2C4E194D90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7F235AC-283C-FBC0-6657-BEC8DBFABE3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F130493-6B49-3505-BCF7-DFE4D060A50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9499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3758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36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37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38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4100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39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8537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FA52AF-174B-FC07-BFF3-952484A58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3CDE7B0A-CD66-C328-0BBE-9E0FBF0BE1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C6CFC62C-A9A1-C6A4-1071-5BFDD0EDBC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B39BE12F-9D14-A6C2-C310-9025E2248E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CC6402B4-5A64-AD7E-976C-EBDE7BFF48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1E4DD33E-4C03-D596-F514-12C8EA55ED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6D3D4DFB-AD70-97B4-D7DF-0EF95C3225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703B94B-06BB-47C2-D131-7F29AD4EF8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540E19A8-63F2-11C6-3AA6-97AF307C14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AF3765E-EE68-FD30-DDBD-503F39E96BB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98BF4522-3A08-6FDD-7A9E-30A754E8E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2FF8A5E1-D790-97C3-517D-83D7856E622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32179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40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41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42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43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44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31F2C4-56C4-8DCA-B9CB-A9AD4CE3D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884DD758-3875-10E4-B1FB-DA5AB47414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539A2249-7D87-549D-3C7F-4EBC0D4F1BA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F00EF3FD-B9F2-2D20-C494-BC512AA513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12C3B1C2-9F9C-EBA2-2A37-96D988CFFE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B15348C4-078F-602E-75A7-2C93135A26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95B5270-0A8D-780C-5ABE-89BB9A618F3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45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6D716C26-4817-CF55-2851-678463875AF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81ED9C54-A4BB-3D67-BB9E-F8CF286250A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91667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46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47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49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51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E3D063-97A0-D4B4-37E0-8994F39A84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3260BC4F-E966-7B3C-C4DD-4B2BA374A2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2B0BF70-25D8-0E95-368A-FB44B4B206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2662A1A1-F5B5-73BF-3BF0-68079B3C4C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2850538E-6574-BE3B-7498-551C928517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AC0ED504-4DC5-24D4-2C9B-A55AC5F952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6C445E0-0958-1C69-DE84-505AC794D2E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52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6CDBB7FD-4401-6BBE-8E08-FFB04E1ABD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8F6474AD-BA58-E23F-403E-CA253D2645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60143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30B15F-9F44-DE40-BB88-566E115F1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85737FB8-5DE2-DB17-2602-26708FE462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F6568781-0969-66D0-37D7-4C9353326E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F872AA17-0899-7366-4D7A-BEC8F61A76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458E0364-EE7C-203F-1AF9-82B3AA21A1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9861B7DF-69F4-64AB-E73B-B85D12BE7C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98860B-7425-AA72-649D-78A90702016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53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27769137-0D66-A6A4-7C9E-C49B91E78AF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A68DA3B2-D9A0-BD9F-59DA-26EE3424C73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40617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B46866-236B-1B87-D3C4-9783487CB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4EF475A0-DCD0-42D7-3E64-8DB132E0D7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BF9EF8C7-1D1A-C333-89B0-0DE4F93AD7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BB88839C-28E6-8BF3-89D3-4B3492D234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35EB83C3-DD6C-8DD8-2998-709733CB73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E16F1A0C-B69D-00BC-4AB6-A7AC726013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AAFC26D-65D8-59B8-D74C-2890F55CB5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54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530974E4-3D98-C8AF-0747-9DBF5C79710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C46CFEA2-E692-0B5D-0BAF-60AC2BD1C95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53761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55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59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67962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60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7390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61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70538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62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91993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5C6CA-89A0-5F76-F476-1642402C0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A640F27B-1B2F-76AE-795F-E3994871CD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CD9586F-94FD-5CFA-9D09-4E7BE01F48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98F3DE77-3F0D-9D8A-A8C3-478DCDD687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75A2B01D-068F-ED8C-C8D0-87D180516B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B9BFE16A-577F-BFC1-0A67-BF60D8E485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AE1B2B1-88A8-51D6-9D06-EBF501F6B4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63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159F730E-DAB9-6C04-2DC4-E595216636B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D7B45ADC-E829-0971-A2E4-E42EEE40CA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93984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7E7C38-6CC0-5D60-6B7E-D85CC29AED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80ACF4B-7D90-8F3A-4ABF-5AD120322A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EC982882-9A38-5917-2DB0-EAD0DE2D60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55D3CCD8-9047-7C9B-8637-997C17A278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29DFE5D4-2491-BF39-01DD-27FB21011C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C6C398F7-9F41-A967-84A0-A4CAB6B29D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75DE72-DCF8-F884-36FC-F54104D6D87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BE1C28F2-36C0-6534-C2CA-7A07398B48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492D426D-D59A-4625-E00E-E208382FB99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93148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25A48C-F77B-09B2-0DDC-731EDED02D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A117A1A2-DDA4-3C86-3DAA-20F1C10F11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490004FA-3C32-D585-6629-E142471E27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EEF974DD-A37B-1BB2-F8A8-8C7FBF8C1C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B809AFE3-9D3D-25AA-B3C2-6DA611F067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CC3CDEE-2CCA-E246-B79E-F12410FD0F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4F15964-5D19-5597-E980-A0068ABABA5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65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6C8F9347-B3E7-399A-A11E-BBC455D2E5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581B884-6FC4-4DFA-C13D-0FCBD7508F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01627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66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4949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AE45E-7A95-8AEA-CF95-D70A74EB2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3F97D6-D8F7-FE75-9B77-F1FEA8D142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AEFA25-6C99-84E3-2431-0962C51229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E934B18-3783-E32D-88B1-CAE72ED197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09AFF13-D70A-9A8A-FD87-1DD01EDEBF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A4E87C9-54BD-8759-107B-4E4B2B840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98F776E-7F11-7C87-6861-F3B8B063F9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B12FD2-4339-EEEB-6CDF-930D40E2DE5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DFFD76-A779-876B-B8C4-CDAD4109DB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3381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86097-2AFB-C171-E7F9-18F153068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6EDAC0-62A9-6CC4-7673-B24A501087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D61854-049A-8D6E-293F-BEDF98FC09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041BD16-FC1A-48CC-4667-DD03046B64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5FD2F04-2CE8-A54B-0653-4FD5F2A8AE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FF75666-4199-1D51-DE4E-F03A1D5D2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2ED27D-3D24-46A5-D1E2-B81A01E4F7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B23E860-E2C3-6027-1729-00580CF1AD0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A7FCEA-7C3F-EA5E-6F71-582558C34F2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980785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4098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0BD9C-C7DD-DDA7-2842-98B76DE38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4EA5194F-0BF9-293C-B7FD-E3CE42CFA7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078AB9FC-4EAA-4EA6-051F-517A4D6C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1E7A3002-4951-4672-D3B9-625B741BEB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918E71C-BBAE-C259-BC3F-1B2DEF98977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1BCD8542-F135-7669-09B3-5492A6FE0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5FE4DA20-AF71-AA77-896D-8CCC596D83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9BD2A411-D74A-8FE9-2171-9CF7E0CA76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3450A96C-5D43-E2B3-3DFF-7FE61E08AB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3C38731-8542-710E-325A-667FA6A4BBF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B329D9A9-5172-56DE-F020-BE80D66A08B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2E27296E-9F25-9EF4-C315-D3AB4C17A2E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5582010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914814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305527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641CA-55DE-947F-3A63-A215417C3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0D0FDAD-A1AE-6018-DFF7-56344940D9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DC29817-8B73-1308-3487-B0B3B7F0A0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1BAB236-3859-1A33-C913-9A54D09A9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01F7949-6C22-6874-3B44-127D605077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DA76D9C-732C-BF3F-5CC2-68909DF82C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14ABEEA-80A4-DCC4-F3CF-7B3BBE6589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97B926B-D453-5A4E-699A-E1B1A8EE60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835F870-C30D-C0BC-C196-047A6FBF09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F12B2A7-5751-94DE-98B0-8B9FFAF07EA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909F0BA-49C3-4DE5-8055-AC51175ED59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BD7E530-F355-48B5-DF69-194FD44B3B9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683378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639855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27232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296281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784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65A0A-D324-9BA3-84B4-9C36730DE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25CCCB27-55BB-CA1F-1A77-61B5C99B68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EF400262-8CCA-0CBF-E992-3E04BBEA0B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0200072E-CCDC-5765-F523-F0362748CB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F9BE48D6-D3EC-6ADB-6090-54DCEB7348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4845DFA0-28D8-C15F-D92D-4E3E39E00E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E895F2D2-3187-ED5A-4AAB-FED7E6830E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58B6B4E7-3F38-C87C-2A8F-FF3EA0D58C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D51FBA0F-ED38-7088-DD95-DDE60A216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E1C7CEF-BA0D-429E-18B1-642341046BB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960C11F7-AF55-C54C-16B6-0BEB0D98EA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1448D8FD-F999-BE2D-9D64-C45651F9CC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3780527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71506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806624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97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60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A743-F84D-4DFB-9F79-A7D4ED4F6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786EA-D7E7-4108-9D94-17E636BDA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214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86890-7F3A-450B-BD3C-0059A37B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A001-E5DE-42DD-A37B-0CA76AE2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895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1DDC-B9CB-4489-8DBE-91013205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89DDD-5F14-40A1-8571-9DE49EFF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559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A0D3-EF1F-401E-AF6C-4FCAD742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78AAD-62B0-4950-834C-A76579DA8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E3BBC-DE5A-4834-9101-4B4BF9861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342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95F5-0FB6-4D62-ABE0-F33A5750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E7D56-D4E5-4BD9-8C01-093BF2E0F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425C1-5E65-40B0-B296-A9ECEF42B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1FCE8-806C-4260-9485-84AE151AE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EADBA-CC14-4D88-89D7-BE2C0D987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797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4D32-9BAB-4BDD-865F-20E20E58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1908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503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B738-3CE8-4111-850E-62A69BD2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9F129-47EA-41FA-BF94-8D1F1D50B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DB52-955C-4717-99B1-35545876F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326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BB84-EBEF-4E93-829A-C711251E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1B6CB-E79E-414B-9EDE-E7A33BEA2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D5684-BE29-485C-9255-5C163DE8B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60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2F53-1F0C-4263-B044-131EC50AB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2AC1A-B5BB-4DD9-AB7F-326A5451E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6643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18B1C-D76C-4509-B9F9-05820F2CC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8D3A5-553A-459B-A05B-9010F1751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2755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598E-C93B-4C55-AD94-2C2C565FA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B7C6C-D311-4001-9B21-797B2287F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3547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7347-2186-4578-B901-CFFB8AF4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4464-99D9-430E-881D-8F54867C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6097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E372-2A0F-48AC-96BA-5CA1CEAA3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51C65-F51C-4BF7-8B18-8939E76E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270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AB47-1CF6-48FB-A4BD-0C48907B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EA078-5732-41DF-9377-A66B62ED6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8D757-C62A-4F40-8CA3-E72553C75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71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C39B-C23A-4BBB-9BD5-CBBD130E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342C3-7C2F-4B1E-ACB6-9A44B6522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39975-1EA0-4FC6-A90F-0B4A12091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134B8-FD86-4E0C-8110-FBA67DF70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62483-85DA-4ECE-9759-3E24271F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54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FFBC7-4255-4A0B-ABAE-8FBFD820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176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51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6372-E011-4535-870D-C0FEEB23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4BE96-B90E-4FF7-B4B0-41C93A052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B8760-8AEA-44D5-8901-2DE11F87C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366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6872-C626-47B2-98C6-ED68A6E2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9CC83-9C5C-4151-9395-0D80F9617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E3F09-8259-427D-840F-A441432EC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008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3E9D-6F18-4411-9237-5716972D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EA3C6-C77B-4275-BD38-D8D5CE92C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804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D5BE8-F72D-4DC7-9E8E-699719E2C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49CB-3F17-4EC8-996C-D925BA248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750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4DCA-48BB-4FF8-A9D3-21FE3A6B7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027C6-21BF-4A63-86BC-8DBE4CF5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59ACD-755C-417E-A64F-8074A9A8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22/04/2025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90A52-6A27-4DB3-B941-D00BF59E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F9B7-699A-4C95-B511-191C9574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57AC92-2226-4760-8C66-B2D831A7AAE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630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F2F65-BCA6-49FB-83E4-53639E55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62B3-BDD2-4B84-9AC1-8097AFB4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DFE09-E21E-4261-B243-88071DF5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22/04/2025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7E103-1C99-4972-9650-8A16CAA4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3973-5CAC-4812-9FAC-DD2167D4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8240F6-EE9D-4217-91BB-778545C8707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3702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5290-89FD-4CC5-AE09-A69ED722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FA307-8541-4311-A6CE-B0F713F58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AC487-578A-41A9-8342-A09C1F15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22/04/2025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1E117-9A6D-4A7A-8C78-8073A3B6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FCAA8-654B-4842-BAC7-93210DDB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0A9AAB-D8E5-4220-8099-CEB952EA05A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053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CBA8-AADB-4DB5-AAEF-E1ED080F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75D8-390A-4640-80A6-E1FFEC5D5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1307C-A511-4A06-9379-CAA327408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1788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00FBD-E520-4011-9A4E-C640E3F2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22/04/2025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7D1AC-2288-4F62-9CE4-22F6A976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00A46-2E7E-4B83-AFD1-F6F305F7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A8B7C1-47DC-4B14-90A0-7A5683306B5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384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8334-185E-4653-AABB-EA69C13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8BEC7-6D5F-4DA3-A546-E1C0C15B2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60861-5ED8-495A-B6F8-0D88BF139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C4F48-2CA5-48AD-95BF-B9325B032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F672D-9995-491B-B81B-4905B4807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81038-A257-43B8-ACE2-C8569447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22/04/2025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CE5B2-EEB7-4F6F-9081-DD57BB9B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1BAF1-904B-4E52-AFE5-13571CE6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091080-565F-437F-8386-6BAAECC5D93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156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F25C-7C06-4943-A035-9A2C0C14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A2773-6EAD-43E0-968A-C53036C9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22/04/2025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E747D-87CD-4E31-B99F-B4500658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1E434-460E-4B6C-8B7E-13AE8AC5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9446D9-8E9A-4FC1-9DFD-8AAA8907960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93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41775-78AA-40D1-8AD6-734412DD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22/04/2025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421B8-46DA-4A82-9F53-97668676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A7981-9B19-4670-9D84-024F36DF7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5278D5-429D-47B1-B6CB-7B2698419AE9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945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B7F5-BABF-4AEF-BE6B-687419C2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F9F00-5C8B-4C20-965A-997E16233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5EBFB-C752-4B5B-8175-7A8BED60C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5D436-DF96-4184-A9B5-BA305C2D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22/04/2025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71A3B-B6DD-45D8-A658-78AEF3B5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EB17F-4045-4F36-B1BC-36D0D3A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09BEBF-DC56-4EDB-AA64-6A50337FAC3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650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C035-1F91-44CA-A8FF-3FDB9D149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95E48-CDAF-4864-8701-FBDF8BC79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F59E0-3ABF-444B-8162-BD046CC52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6E37E-314D-44A6-89BB-02BE9E02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22/04/2025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90D49-4A2C-4BBC-898D-295525CB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52138-38E0-4E0B-8348-8253450B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729C8D-4F94-40D2-984F-14295772C7A8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197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BDB3-D780-44DB-A27E-90A9695F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94D4-48E9-4888-A215-41776CD1A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A8D9A-06DF-44A5-B780-ABB371B7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22/04/2025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A6BE1-1152-4CA1-82C7-85EF3BBC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F6B8D-B359-4DD9-A12A-37F6EDBB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F084D3-1803-4948-BD08-EB93C1C65D1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256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03BD24-6F7E-4539-8F9C-16B8EF501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0788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9AA5B-14B8-4575-A34C-CFADC63D4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8788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6263A-C25C-4D9C-AF66-128EBC6D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22/04/2025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870BB-92BE-41D7-9B75-4CB6DDE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7927-3076-4FE3-95CD-1FD4138D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65EF37-9BE9-4E31-9B58-CEA6CE11401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659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328F-7DEE-4FC2-8DA2-E0D9B1187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D6F94-43A2-4B46-87E5-E8FBB4524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F1F1-78B9-4F16-B94F-8742F3A9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CD44-08C7-4C79-8BCB-10BA1FBC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6A5-DD93-4BC3-89CE-4B7029EB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579DE3-C517-47C7-BC26-38275F1AFCA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5134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1D9B-3279-409C-B6B6-5277E93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47E7-8BB5-4EF8-84D4-42CE6D78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BC8CF-2F88-47D6-94CE-7985B2E6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3038-877A-4E08-BBD1-BD08F1E2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879CA-CA6B-48A9-9789-528E4164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AA7A14-C0E1-436D-8C4F-004C3BFBD75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619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0CC3-086B-42A0-9874-43B8A8AE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02696-EFBA-4892-828C-106DC80B5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3BC58-116A-42EF-9C15-67E2ED9D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ED5E-E3E3-4F64-B241-3B8E4919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7173-AC58-4FAB-9535-2B2539F0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D45337-84AD-4FE2-AFE6-2548AA6CEE5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272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F6D0-F154-4FB8-8E33-F763D3A5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A63C-8CCC-4930-B2EE-A73F0A725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B9AD7-219D-498F-A0E5-E1819518F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BBFDB-6C11-4175-9F68-FED5B1C6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3EE46-351C-434F-855F-70B9A82F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A6605-F55D-47BE-9392-A552D5C0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17C6FF-52F1-4CDA-87D0-4BD0F8CCB85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145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3F71-1E5F-4805-B039-AED21188C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3FFD3-BAB2-49A4-B4ED-662416D28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71E71-9712-4642-9054-133DDDC7C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6A296-0F21-4C5C-8FF6-18405004E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CB149-3BE2-44FE-9259-8163C79FE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EA6AF3-42BC-4288-B119-043D967B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EE9106-9599-4F97-A6C5-8C01ACB3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CE2FCD-3C7B-44E8-A425-05EB5501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BB5AD8-8D21-4218-9B7B-559CBDFF75F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87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4DE1-C11C-4282-AC45-A44A54D5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C9829-20A1-4485-BC16-136B5C55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DD700-1D50-4B2E-B036-D46F8D6A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CE350-491F-473D-B784-1BD42442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6D6E24-4192-4957-A4EE-245EB6EE9B7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80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82E7F-6CB1-4F24-946E-1AD8537D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6DECA-D114-487A-8CAC-A966B9A9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F5D5F-3B9A-4A8C-B730-C610CC35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4ABA79-58D8-4B66-93CD-38B81CD0F99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64701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E37C-33B5-4112-8D72-6ED8ADCBC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13DE9-97C3-431F-A39B-CABEAFF1B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EBB56-0992-4AF1-965E-987F956E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9DB9A-5F7C-4938-9F0C-CFAE0112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90F3F-6CEC-4F05-99CC-4FA22E43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FA911-55A1-4773-A52C-1A35F466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0CA356-F044-4F44-82B0-CE28C0E782D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5775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B97D7-B180-436F-8F2E-BD48D93DF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BF1F4-70A9-4E57-AAB2-C204429E5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69937-DC43-4092-AEF2-062E9C00A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0EF8A-854C-4071-9729-A496485C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DAAF0-1457-4063-8E02-4D7E5A37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86E12-28BA-4F7E-AB24-9B96B95F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063499-4C17-4804-B664-79312F5CAD6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965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445C-C3EF-4A89-A1F0-FE9A97B8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D068C-822D-4219-8158-33191ABCA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B6CC-E978-4A6E-9B04-87D931F7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AE2EC-E5AD-4421-BAC1-A17527F90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43091-A695-4902-9314-E2D7A3E9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8DF639-F3E3-48E2-B0BB-ED492EF3CC0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0338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57A80-648E-4A28-83E1-476B1182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7FFFC-C0EA-47AD-AC5A-8EC2F6B76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20DBE-17B7-4838-A41E-A09FA132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E7B60-8993-4930-8507-CAC7E444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7B875-4C15-4907-B89A-97FD24AF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F48158-6F37-4BDF-8650-9BBD89A3B61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8B847-8EA6-47F7-91A0-A3368DA22D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AB82F-80C6-4ED4-B01B-AB9A25B343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682C-78E6-4EC8-B235-4D76A66DAF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5A126-4A0A-4AE1-8E6E-3E8D959FDB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8171D-A62C-43B4-9B6A-F855D07CDD0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790951CB-FED0-49E1-97DD-96D77EF317B4}" type="datetime1">
              <a:rPr lang="pt-BR"/>
              <a:pPr lvl="0"/>
              <a:t>22/04/2025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37B46-CF79-4313-B8F6-C42AA395AD6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D7BF4-D22C-487A-811C-4DAAE700BC2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0246F40D-84A2-4D4B-AF7D-5A5B821A68AF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0D48C78A-E0D5-4030-961E-CFD27FBD7F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B06988-B37E-415E-9374-91035C335A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AFA191-5B55-4947-933B-BA6C7D6A9FD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57742BF5-AF81-4B0A-B5B7-FFB46A8DF843}" type="datetime1">
              <a:rPr lang="pt-BR"/>
              <a:pPr lvl="0"/>
              <a:t>22/04/2025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78F1E6-C7CE-4947-B8B8-C15FBB3476F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840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0B9109-B6A4-412A-933A-7120833773D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98D91AF6-007C-48FD-8B1D-B8E1D2873FDD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11F651D4-7789-4101-9C1B-2843D32E7A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9C2793-FCA7-4569-8E44-D72817CA74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hangingPunct="0">
        <a:tabLst/>
        <a:defRPr lang="pt-B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titleStyle>
    <p:bodyStyle>
      <a:lvl1pPr marL="0" marR="0" indent="0"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53833-76C7-4CE1-9134-DEAF3BDE92B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0228B-0863-44A4-B423-8CD76475D8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3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algn="ct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C1E7A-9775-4EFA-889C-7316F3784D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fld id="{71B5B07E-026F-4962-9851-629FE46581C0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7A50A918-8104-4AC8-9741-F330C17000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FE992E-011F-45C8-B997-7C1216C28C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Microsoft YaHei" pitchFamily="2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152400" y="2033796"/>
            <a:ext cx="60967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/>
              <a:t>Domingo da</a:t>
            </a:r>
          </a:p>
          <a:p>
            <a:r>
              <a:rPr lang="pt-BR" sz="6000" b="1" dirty="0"/>
              <a:t>Divina Misericórdia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630D93-CC78-EDDE-BBF5-D7AA5ECCBE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55C7A1BD-B925-DCE5-EADB-27E1BE1FB5F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C83AAF3-DD12-590E-31BB-70B8A8FFE1E2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8711626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Salvador do mundo, salvai-nos, vós que nos libertastes pela cruz e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3016539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Celebrando, pois, o memorial da morte e ressurreição do vosso Filho, nós vos oferecemos, ó Pai, o Pão da vida e o Cálice da salvação;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vos agradecemos porque nos tornastes dignos de estar aqui na vossa presença e vos servir.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6276467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268494"/>
            <a:ext cx="11855131" cy="3061967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4294675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Suplicantes, vos pedimos que, participando do Corpo e Sangue de Cristo, sejamos reunidos pelo Espírito Santo num só corpo.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8186564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0390807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 que se faz presente pelo mundo inteiro; e aqui convocada no dia santíssimo da ressurreição de Cristo Senhor dentre 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33347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mortos; que ela cresça na caridade, em comunhão com o nosso Bispo Carlos, os bispos do mundo inteiro, os presbíteros, os diáconos e todos os ministros do vosso povo.</a:t>
            </a: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30949269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57723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B81CEA-C3F6-3ABE-BB89-BF1EDE63FA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31A8A89D-1C0B-B31B-FB0E-8E56254401E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Eternamente louvemos a Deus Pai e cantemos a glória de seu Filho com o Espírito Santo que nos ama: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Senhor ressuscitou!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420B78B-ABBC-CD34-6101-38F0DB8E3EB3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79069423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 também, na vossa misericórdia, dos nossos irmãos e irmãs que adormeceram na esperança da ressurreição e de todos os que partiram desta vida; acolhei-os junto a vós na luz da vossa face.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8082259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Concedei-lhes, ó Senhor, a luz eterna!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1603622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Enfim, nós vos pedimos, tende piedade de todos nós e dai-nos participar da vida eterna, com a Virgem Maria, Mãe de Deus, São José, seu esposo, os Apóstolos, (São N: santo do dia ou padroeiro)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1748810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todos os Santos que neste mundo viveram na vossa amizade, a fim de vos louvarmos e glorificarmos por Jesus Cristo, vosso Filho.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9752322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Cristo, com Cristo, e em Cristo, a vós, Deus Pai todo-poderoso, na unidade do Espírito Santo, toda honra e toda glória, por todos os séculos dos séculos.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665025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29825"/>
            <a:ext cx="12192119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9185020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54326"/>
            <a:ext cx="12185612" cy="699921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1" y="1767775"/>
            <a:ext cx="1179927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</a:t>
            </a:r>
            <a:r>
              <a:rPr lang="pt-BR" sz="5200" b="1" dirty="0">
                <a:solidFill>
                  <a:srgbClr val="C790D6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Presid.: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Todos: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C007EA-BBB1-61E2-7026-E597C3CF7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C6C64B4-77CC-FF33-3488-37976EAF4FA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492" y="1966546"/>
            <a:ext cx="11694627" cy="56094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te tocar precisei/ Tu és o Jesus de Nazaré / Essas feridas eu vi, eu sei/ Pequena é a minha fé / Veio tua paz para mim/ Eu duvidei mas sou só teu / O teu amor nunca vai ter fim/ Meu Senhor e meu Deus.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8B58F11-7BFD-7635-70E6-EBA031C9C4D5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66356841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DE81B-FACA-8ADB-E090-5BAB76A11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305E80D-7FF3-6708-1CD2-FCCFAA5AF24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8948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Contigo andei, sorri, chorei/ Ouvindo tua voz/ Teu seguidor me tornei então / Pelos mares e nos lares/ Tua presença é paz, amor e salvação.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677E62A-8033-C774-D526-75B34BEA0765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57866471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DE2C8-BC93-D6D4-298B-10DBD7DE2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7ED14CB-CA9E-CB59-D314-7617F27836C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2233246"/>
            <a:ext cx="11694627" cy="56094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te tocar precisei/ Tu és o Jesus de Nazaré / Essas feridas eu vi, eu sei/ Pequena é a minha fé / Veio tua paz para mim/ Eu duvidei mas sou só teu / O teu amor nunca vai ter fim/ Meu Senhor e meu Deus.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D38EBF3-4140-80C5-E516-A9E3332F2EBF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85640642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B81DE-EBB7-90A8-3ECA-2C981D8E8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5F87F2A-368D-3F88-E53F-3F5A841C140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sorriso, tua ternura/ Tuas curas./ Lázaro ressuscitado / A acolhida,    profecias/ Mas tua morte deixou desorientado.</a:t>
            </a: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3E0C626-375C-366B-FC89-D0CB9BE0B898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08042492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7650B-6C6B-56DF-E160-849876D85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D3BD9D7-A354-891E-EAB4-C92F29B1BFC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942171"/>
            <a:ext cx="11538510" cy="53671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te tocar precisei/ Tu és o Jesus de Nazaré / Essas feridas eu vi, eu sei/ Pequena é a minha fé / Veio tua paz para mim/ Eu duvidei mas sou só teu / O teu amor nunca vai ter fim/ Meu Senhor e meu Deus.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26C9B2-EFB0-972F-51F7-64632528808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651000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41646774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DC5CF9-D27D-C28C-B9AC-5D119830F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AA62A3CF-2323-9A5F-E589-909468BD84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95549"/>
            <a:ext cx="11871941" cy="61878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flagelo, o calvário,/ Tua cruz/ A lança entrando em teu lado / A coroa de espinhos/ A tua dor ficou em mim e não se apaga.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23BEE30-EDFC-45E2-D8A6-DE3BB7BAD47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24712227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7C16F-5F64-B14C-C863-6EE1950BD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C90AA60-F181-5892-FDEA-768AC1A01A9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2110155"/>
            <a:ext cx="11538510" cy="573258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te tocar precisei/ Tu és o Jesus de Nazaré / Essas feridas eu vi, eu sei/ Pequena é a minha fé / Veio tua paz para mim/ Eu duvidei mas sou só teu / O teu amor nunca vai ter fim/ Meu Senhor e meu Deus.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3E9C61-27EE-2A45-BAB3-7C228A605DCF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5962663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86219-3061-30A6-9147-BA9A062FB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CF79673-CD18-CC92-0BAF-AC345D51964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95549"/>
            <a:ext cx="11871941" cy="61878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Mesmo assim, aqui entras/ Dá-nos a paz/ E o Espírito Santo / Nos envias à missão/ Para o amor e a paz pregar em todo canto.</a:t>
            </a: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735956F-F860-0E85-E7D7-EDBDE70F768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65908485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3D3D6-CF55-5D2D-7B78-A9897E723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9B6692D6-D7E1-D254-8112-CB72C9247C1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2110155"/>
            <a:ext cx="11538510" cy="573258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te tocar precisei/ Tu és o Jesus de Nazaré / Essas feridas eu vi, eu sei/ Pequena é a minha fé / Veio tua paz para mim/ Eu duvidei mas sou só teu / O teu amor nunca vai ter fim/ Meu Senhor e meu Deus.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5B89AEC-7592-A842-2350-77B535D0A0E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84949153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17995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A847AD-D088-C3A6-CFDF-A470EF20B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92D86DDB-A0E3-19D7-27EC-0235B95112F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8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se amam tanto assim? Por que repartem tudo entre si? Não há necessitados entre vocês! É um novo tempo, um jeito novo de viver. Por quê?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FF3F467-9D39-0C5E-490D-E51A23CC249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68323782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761CFD-6105-C209-9151-BD47684987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9E2FEB4-20D2-B3FA-FD7D-7E0B651A287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EF2E0E5-DBF2-47D4-983B-5D80B326672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899139909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EEBD3-165B-17FE-B63B-1D5D8EE57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49CC6AB-624A-57EB-FB28-F2921C037C9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Aos que têm fome deram pão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prá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comer na sede deram água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prá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beber. Sem fome cantam juntos o louvor a alegria, vida à vida celebrar.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6170787-6162-7FED-A6C3-F0A7D128A43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08478279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2A858-502C-C0D2-D7C5-827DEDA5D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F9CB11DA-334E-B8DB-6090-37C8168286F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486CC63-AB19-276E-1D90-7F7718051F4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14110611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04083-EA62-9F19-5E86-CE61E88C2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1F9CBC0-A747-FA54-1F73-1B0B394894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59864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afirmam sem cessar que Deus os ama sempre até o fim? Que nada poderá os separar do amor de Deus, a morte ou a vida, o que for?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C327275-AEF4-A58D-1CC8-57B111D66CD5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875502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Irmãos eleitos segundo a presciência de Deus Pai, pela santificação do Espírito para obedecer a Jesus Cristo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1192091641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95AA5-9F9F-AD9F-D023-0EBA6FEE4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C86EB2DD-C5E3-4196-C98F-84745B9D143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C760B61-1122-493E-ACC9-6363C80E48EA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79040322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3370A-4A72-0944-6E37-396DE91644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3558FD-37CF-0ABE-D2A9-5F43B4BA016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59864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insistem no perdão? Por que, felizes, entram em missão? Não há receio ou medo de pregar o Deus da vida, a vida plena... o amor.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8481B83-4A43-C44A-269D-5942C1C1FBA8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22567540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62C2A-2344-F515-A5F8-5F9A45B846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F71834AE-6EB1-96E3-F8E7-B6A77F564D6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29773F6-0D4E-6D81-8B78-EED554522F9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23520866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085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vos pedimos, Deus todo-poderoso: concedei que permaneça sempre em nossos corações o sacramento pascal que recebemos.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C790D6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todo-poderoso vos abençoe nesta solenidade pascal e vos proteja contra todo pecado.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512303876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Aquele que vos renova para a vida eterna, pela ressurreição do seu Filho, vos enriqueça com o dom da imortalidade.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34788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participar da bênção da aspersão do seu sangue, graça e paz vos sejam concedidas abundantemente.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2955222962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052620654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vós que, transcorridos os dias da paixão do Senhor, celebrais com júbilo a festa da Páscoa, possais chegar, pela graça de Deus, com o coração exultante, à festa das alegrias eternas.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77790013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07791607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357860261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alegria do Senhor seja a vossa força; ide em paz e o Senhor vos acompanhe, aleluia, aleluia.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Deus, aleluia, aleluia!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sua morte a morte viu o fim, do sangue derramado a vida renasceu. Seu pé ferido nova estrada abriu e, neste Homem, o homem enfim se descobriu.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867A8-F8D9-9F39-C665-6CE56ABCAD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3E6306D-20D2-8A3D-44C6-40A0AE1424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Meu coração me diz: o amor me amou e se entregou por mim, Jesus Ressuscitou! Passou a escuridão, o Sol nasceu, a vida triunfou, Jesus Ressuscitou!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AD82E34-20D7-022E-FB23-A95497223217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76388807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4E82F-82C1-81F5-2B85-174CB22DF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36167795-4544-4847-50F0-F3B56346E0E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Jesus me amou e se entregou por mim, os homens todos podem o mesmo repetir. Não temeremos mais a morte e a dor, o coração humano em Cristo descansou.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CF81BE3-CE61-9E79-DC06-6D5503DFB8E0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601213188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2B4D65-D0BF-65A0-11BD-A97C14DFB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DCED4C79-85B5-3C7D-F1B5-5ED2F3E62EB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Meu coração me diz: o amor me amou e se entregou por mim, Jesus Ressuscitou! Passou a escuridão, o Sol nasceu, a vida triunfou, Jesus Ressuscitou!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BD93E9E-77EE-0423-D89A-54DB1107A74C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826880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2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621589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BÊNÇÃO E ASPERSÃO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Meus irmãos e minhas irmãs, invoquemos o Senhor nosso Deus, para que abençoe esta água que vai ser aspergida sobre nós, recordando o nosso Batismo. </a:t>
            </a: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ele se digne ajudar-nos, para permanecermos fiéis ao Espírito que recebemos.</a:t>
            </a:r>
          </a:p>
        </p:txBody>
      </p:sp>
    </p:spTree>
    <p:extLst>
      <p:ext uri="{BB962C8B-B14F-4D97-AF65-F5344CB8AC3E}">
        <p14:creationId xmlns:p14="http://schemas.microsoft.com/office/powerpoint/2010/main" val="366838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9600" b="1" i="0" u="none" strike="noStrike" cap="none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Jesus está presente em sua Igreja, dando início à nova criação. Acolhemos a presença do Ressuscitado na comunidade unida e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Deus todo poderoso, atendei benigno as preces do vosso povo. Ao celebrarmos a maravilha da nossa criação e a maravilha maior ainda da nossa redenção, dignai-vos abençoar esta água. Fostes vós que a</a:t>
            </a:r>
          </a:p>
        </p:txBody>
      </p:sp>
    </p:spTree>
    <p:extLst>
      <p:ext uri="{BB962C8B-B14F-4D97-AF65-F5344CB8AC3E}">
        <p14:creationId xmlns:p14="http://schemas.microsoft.com/office/powerpoint/2010/main" val="899367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criastes para fecundar a terra, para lavar nossos corpos e refazer nossas forças. Também a fizestes instrumento da vossa misericórdia: por ela libertastes o vosso povo do cativeiro e aplacastes no deserto a</a:t>
            </a:r>
          </a:p>
        </p:txBody>
      </p:sp>
    </p:spTree>
    <p:extLst>
      <p:ext uri="{BB962C8B-B14F-4D97-AF65-F5344CB8AC3E}">
        <p14:creationId xmlns:p14="http://schemas.microsoft.com/office/powerpoint/2010/main" val="1480933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sua sede; por ela os profetas anunciaram a vossa aliança que era vosso desejo concluir com a humanidade; por ela finalmente, consagrada pelo Cristo no Jordão, renovastes, pelo banho do novo</a:t>
            </a:r>
          </a:p>
        </p:txBody>
      </p:sp>
    </p:spTree>
    <p:extLst>
      <p:ext uri="{BB962C8B-B14F-4D97-AF65-F5344CB8AC3E}">
        <p14:creationId xmlns:p14="http://schemas.microsoft.com/office/powerpoint/2010/main" val="5404268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nascimento, a nossa humanidade ferida pelo pecado. Que esta água seja para nós uma recordação do nosso Batismo e nos faça participar da alegria dos que foram batizados na Páscoa. Por Cristo, nosso Senhor.</a:t>
            </a:r>
          </a:p>
        </p:txBody>
      </p:sp>
    </p:spTree>
    <p:extLst>
      <p:ext uri="{BB962C8B-B14F-4D97-AF65-F5344CB8AC3E}">
        <p14:creationId xmlns:p14="http://schemas.microsoft.com/office/powerpoint/2010/main" val="3601777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3428999"/>
            <a:ext cx="11578126" cy="437035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4183603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Banhados em Cristo, somos uma nova criatura. As coisas antigas já se passaram, somos nascidos de novo. Aleluia! Aleluia! Aleluia!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F9CF500-F4D4-0989-BE3F-1F6C663018BC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ASPERÇÃO</a:t>
            </a:r>
          </a:p>
        </p:txBody>
      </p:sp>
    </p:spTree>
    <p:extLst>
      <p:ext uri="{BB962C8B-B14F-4D97-AF65-F5344CB8AC3E}">
        <p14:creationId xmlns:p14="http://schemas.microsoft.com/office/powerpoint/2010/main" val="27668062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Deus todo-poderoso nos purifique dos nossos pecados e, pela celebração desta Eucaristia, nos torne dignos da mesa de seu reino.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1043545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 Senhor Deus, rei dos céus, Deus Pai todo-poderoso: Nós vos louvamos, vos bendizemos, Vos adoramos, vos glorificamos, nós vos damos graças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0734029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vossa imensa glória. Senhor Jesus Cristo, Filho Unigênito, Senhor Deus, Cordeiro de Deus, Filho de Deus Pai. Vós que tirais o pecado do mundo, Tende piedade de nós. Vós que tirais o pecado do mundo,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968423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acolhei a nossa súplica. Vós, que estais à direita do Pai, tende piedade de nós. Só vós sois o Santo, só vós, o Senhor, só vós, o Altíssimo, Jesus Cristo, com o Espírito Santo, na glória de Deus Pai, na glória de Deus Pai.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45136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suplicamos o sopro de seu Espírito para nos fortalecer na missão de testemunhas de sua Divina Misericórdia: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13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Amém!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23087003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Ó Deus de eterna misericórdia, na festa anual da Páscoa reacendeis a fé do povo a vós consagrado. Aumentai a graça que destes, para que todos compreendam melhor o Batismo que os lavou, o Espírito que 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1748700"/>
            <a:ext cx="1197896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regenerou, e o sangue que os redimiu. Por nosso Senhor Jesus Cristo, vosso Filho, que é Deus,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 convosco vive e reina, na unidade do Espírito Santo, por todos os séculos dos séculos.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9AE548-E023-0F6E-C828-7FF28C07E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C380E276-4570-B995-2E20-43D81129A4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2933700"/>
            <a:ext cx="11978969" cy="47697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50D9EE8-A84F-4A1D-58B3-3782D139821A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1948254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470" y="2171700"/>
            <a:ext cx="11814510" cy="555081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i="1" dirty="0">
                <a:solidFill>
                  <a:schemeClr val="bg1"/>
                </a:solidFill>
                <a:latin typeface="+mn-lt"/>
              </a:rPr>
              <a:t>O Senhor ressurgiu, aleluia, aleluia! É o Cordeiro Pascal aleluia, aleluia! Imolado por nós aleluia, aleluia! É o Cristo Senhor, ele vive e venceu aleluia!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Refrão Orante</a:t>
            </a:r>
          </a:p>
        </p:txBody>
      </p:sp>
    </p:spTree>
    <p:extLst>
      <p:ext uri="{BB962C8B-B14F-4D97-AF65-F5344CB8AC3E}">
        <p14:creationId xmlns:p14="http://schemas.microsoft.com/office/powerpoint/2010/main" val="11425106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 LEITURA - </a:t>
            </a:r>
            <a:r>
              <a:rPr lang="nl-NL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At 5,12-16</a:t>
            </a:r>
            <a:endParaRPr lang="pt-BR" sz="6000" dirty="0">
              <a:solidFill>
                <a:schemeClr val="accent4">
                  <a:lumMod val="60000"/>
                  <a:lumOff val="40000"/>
                </a:schemeClr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DOS ATOS DOS APÓSTOLOS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754" y="1739521"/>
            <a:ext cx="11931723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Muitos sinais e maravilhas eram realizados entre o povo pelas mãos dos apóstolos. Todos os fiéis se reuniam, com muita união, no Pórtico de Salomão. 13Nenhum dos outros ousava juntar-se a eles, mas 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povo estimava-os muito. 14Crescia sempre mais o número dos que aderiam ao Senhor pela fé; era uma multidão de homens e mulheres. 15Chegavam a transportar para as praças os doentes em camas e macas,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 fim de que, quando Pedro passasse, pelo menos a sua sombra tocasse alguns deles. 16A multidão vinha até das cidades vizinhas de Jerusalém, trazendo doentes e pessoas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0582687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atormentadas por maus espíritos. E todos eram curados.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49246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E396C-5CE8-7C8D-F3A7-9A1E0522E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1C163F74-BFBC-71EC-393F-986FF4D6778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6EB423A-0676-8040-31B8-3B46EEE835E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7970906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Salmo 117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Dai graças ao Senhor, porque Ele é bom; “eterna é a sua misericórdia!”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886858"/>
            <a:ext cx="11929819" cy="57539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A casa de Israel agora o diga: “Eterna é a sua misericórdia!” A casa de Aarão agora o diga: “Eterna é a sua misericórdia!” Os que temem o Senhor agora o digam: “Eterna é a sua misericórdia!”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469716" y="38686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Dai graças ao Senhor, porque Ele é bom; “eterna é a sua misericórdia!”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68679"/>
            <a:ext cx="1178914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A mão direita do Senhor fez maravilhas, a mão direita do Senhor me levantou, a mão direita do Senhor fez maravilhas! Não morrerei, mas ao contrário, viverei para cantar as grandes obras do Senhor!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364208" y="334108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89639B-5DE3-57A1-FD16-0A2E6676E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A5E5C31F-2C2B-2195-D4F8-536C2578638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68679"/>
            <a:ext cx="1178914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latin typeface="+mn-lt"/>
              </a:rPr>
              <a:t>O Senhor severamente me provou, mas não me abandonou às mãos da morte.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15A11C8-2B2B-C547-CE44-D5C8492C62D9}"/>
              </a:ext>
            </a:extLst>
          </p:cNvPr>
          <p:cNvSpPr txBox="1"/>
          <p:nvPr/>
        </p:nvSpPr>
        <p:spPr>
          <a:xfrm>
            <a:off x="364208" y="334108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3339644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Dai graças ao Senhor, porque Ele é bom; “eterna é a sua misericórdia!”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386862" y="35169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319" y="1853997"/>
            <a:ext cx="1198481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03. </a:t>
            </a:r>
            <a:r>
              <a:rPr lang="pt-BR" sz="5400" dirty="0">
                <a:solidFill>
                  <a:schemeClr val="bg1"/>
                </a:solidFill>
                <a:latin typeface="+mn-lt"/>
              </a:rPr>
              <a:t>A pedra que os pedreiros rejeitaram tornou-se agora a pedra angular. Pelo Senhor é que foi feito tudo isso: que maravilhas ele fez a nossos olhos! Este é o dia que o Senhor fez para nós, alegremo-nos e nele exultemos!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258700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Dai graças ao Senhor, porque Ele é bom; “eterna é a sua misericórdia!”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II LEITURA - </a:t>
            </a:r>
            <a:r>
              <a:rPr lang="pt-BR" sz="60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Ap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 1,9-11a.12-13.17-19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latin typeface="+mn-lt"/>
              </a:rPr>
              <a:t>LEITURA DO LIVRO DO APOCALIPSE DE SÃO JOÃO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D3DDE4E-5E70-7BCC-7F90-9660AA450ACF}"/>
              </a:ext>
            </a:extLst>
          </p:cNvPr>
          <p:cNvSpPr txBox="1"/>
          <p:nvPr/>
        </p:nvSpPr>
        <p:spPr>
          <a:xfrm>
            <a:off x="386862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5373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 sua dor os homens encontraram. Uma pura semente de alegria, o Segredo da vida e da esperança: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Senhor ressuscitou!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Eu, João, vosso irmão e companheiro na tribulação, e também no reino e na perseverança em Jesus, fui levado à ilha de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Patmos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, por causa da Palavra de Deus e do testemunho que eu dava de Jesus. 10No dia do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fui arrebatado pelo Espírito e ouvi atrás de mim uma voz forte, como de trombeta, 11aa qual dizia: “O que vais ver, escreve-o num livro”. 12Então voltei-me para ver quem estava falando; e ao voltar-me, vi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A34E4D71-7838-89BF-C1A6-0ADF79A8C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7B4F1E7D-1322-F407-6DB6-291FDC37772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sete candelabros de ouro. 13No meio dos candelabros havia alguém semelhante a um “filho de homem”, vestido com uma túnica comprida e com uma faixa de ouro em volta do peito. 17Ao vê-lo, caí como morto a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45564029-4C88-DDD0-C739-33DDF7FDF28C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2010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0D9775E8-DFDC-CED5-0733-97DA2D95A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1274D825-35A4-8FC9-3288-6B1515BF860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seus pés, mas ele colocou sobre mim sua mão direita e disse: “Não tenhas medo. Eu sou o Primeiro e o Último, 18aquele que vive. Estive morto, mas agora estou vivo para sempre. Eu tenho a chave da morte e da região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FCA597A1-FF2E-52EE-4DA0-9132A0D1D603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1639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063CDAF8-4471-8D96-55BC-328042B68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B56CA93A-B508-610C-456D-C168BD069A6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dos mortos. 19Escreve pois o que viste, aquilo que está acontecendo e que vai acontecer depois.”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677151F8-846C-62F2-A0C5-CBDBF080E159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3011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0" y="2215661"/>
            <a:ext cx="11816862" cy="644483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Aleluia, Aleluia!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Acreditaste, Tomé, porque me viste. Felizes os que creram sem ter visto!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83301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Jo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20, 19-31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JOÃO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46624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Ao anoitecer daquele dia, o primeiro da semana, estando fechadas, por medo dos judeus, as portas do lugar onde os discípulos se encontravam, Jesus entrou e, pondo-se no meio deles, disse: “A paz esteja convosco”.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20Depois dessas palavras, mostrou-lhes as mãos e o lado. Então os discípulos se alegraram por verem o Senhor. 21Novamente, Jesus disse: “A paz esteja convosco. Como o Pai me enviou, também eu vos envio”.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520606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22E depois de ter dito isso, soprou sobre eles e disse: “Recebei o Espírito Santo. 23A quem perdoardes os pecados, eles lhes serão perdoados; a quem os não perdoardes, eles lhe serão retidos”. 24Tomé, chamado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2417790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Dídimo, que era um dos doze, não estava com eles quando Jesus veio. 25Os outros discípulos contaram-lhe depois: “Vimos o Senhor!” Mas Tomé disse-lhes: “Se eu não vir a marca dos pregos em suas mãos, se eu não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1815017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puser o dedo nas marcas dos pregos e não puser a mão no seu lado, não acreditarei”. 26Oito dias depois, encontravam-se os discípulos novamente reunidos em casa, e Tomé estava com eles. Estando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9662391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148FD0-AB69-6CBA-B07C-131F596BA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69ABBA2D-F675-D11B-F402-2F2735294DE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fechadas as portas, Jesus entrou, pôs-se no meio deles e disse: “A paz esteja convosco”. 27Depois disse a Tomé: “Põe o teu dedo aqui e olha as minhas mãos. Estende a tua mão e coloca-a no meu lado. E não sejas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BB17CA9-6AC4-7498-AED6-F0079012FBD9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104269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ADA25-D1F8-C4E8-E50F-3CC511B6F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52FD1479-7001-7580-9F1D-E3A199D26B9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incrédulo, mas fiel”. 28Tomé respondeu: “Meu Senhor e meu Deus!” 29Jesus lhe disse: “Acreditaste, porque me viste? Bem-aventurados os que creram sem terem visto!” 30Jesus realizou muitos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FA138DE-3E72-68AA-B05D-3743C3822FE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75678318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DFB355-A3BB-E805-2DEB-FF69954CE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89ADE509-2C02-B6AA-1013-9AAE4F10B3E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outros sinais diante dos discípulos, que não estão escritos neste livro. 31Mas estes foram escritos para que acrediteis que Jesus é o Cristo, o Filho de Deus, e para que, crendo, tenhais a vida em seu nome.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24EC361-975D-94F4-DACF-3BFD9F9F43F3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15987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</a:t>
            </a:r>
            <a:r>
              <a:rPr lang="pt-BR" sz="5400" b="1" i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desceu dos céus e se encarnou pelo Espírito Santo, no seio da Virgem Maria, e se fez homem.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Os que choravam enxugarão o pranto, brilhará novo Sol nos corações, pode o homem cantar o seu triunfo: O Senhor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80233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14744-8341-70D2-89EE-651B9F5B1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C179D3-C227-CBA0-54EF-D8DAEC9937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terá fim. Creio no Espírito Santo, Senhor que dá a vida, e procede do Pai e do Filho;  e com o Pai e o Filho é adorado e glorificado: ele que falou pelos profetas. Creio na Igreja, una, santa, católica e apostólica. Professo um só batismo para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5A873BE-11BB-0CFF-8A89-817442706C0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04183066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B33D1-2EE4-D8E5-D6BF-CDFDE5556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EFCF1A5-B99F-5AD6-755A-AAB8539DC7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remissão dos pecados. E espero a ressurreição dos mortos e a vida do mundo que há de vir.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50A87A-655F-8C3D-8D7A-9A63B7341963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57061845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3756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Irmãs e irmãos: Supliquemos a Jesus ressuscitado que encha com seus dons a Igreja, e dê paz aos corações, dizendo, cheios de esperança: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Ouvi-nos Senhor, pela vossa infinita misericórdia.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65401651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que todos os fiéis tenham um só coração e uma só alma e se sintam renovados nesta Páscoa, rezemos ao Senhor... 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Ouvi-nos Senhor, pela vossa infinita misericórdia.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que os cristãos do mundo todo alcancem a graça de acreditar sem terem visto e se encontrem no seu íntimo com Jesus, rezemos ao Senhor...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Ouvi-nos Senhor, pela vossa infinita misericórdia.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2110154"/>
            <a:ext cx="11681460" cy="406204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nossos irmãos que sofrem, para que a sua tristeza se transforme na alegria que ninguém pode tirar, rezemos ao Senhor...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C491AB-DB6B-72CD-DDE6-206A7A444B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B96B0C35-7DCF-7985-FC99-671926DFC0D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57F23A3-2D70-4CCB-ABCF-402AAFAEA0C3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26913959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Ouvi-nos Senhor, pela vossa infinita misericórdia.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28800"/>
            <a:ext cx="11824311" cy="4005692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 Jesus Cristo, fazei que acreditemos sem ter visto para alcançarmos a vida eterna em vosso nome. Vós que viveis e reinais para sempre.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9773721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11074220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E170E7-C4C6-A238-BF08-BC1634BF7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56E7175-5939-ECD1-0B99-9915661305F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nossas ofertas de vinho e de pão celebram a glória da ressurreição, a glória da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D752C43-AA45-2DA3-F8FB-4414010335D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413133668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grão que morrera no seio do chão, renasce no trigo, tornando-se pão. A uva amassada, pisada, moída, ressurge no vinho, sustento da vida.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nossas ofertas de vinho e de pão celebram a glória da ressurreição, a glória da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91018398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pão e o vinho são hoje memória do novo Cordeiro, na sua vitória. Sinais da aliança da terra e dos céus, no Corpo e no Sangue do Filho de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nossas ofertas de vinho e de pão celebram a glória da ressurreição, a glória da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96268404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 Pai ofertamos também nossa vida, o chão que pisamos, a relva florida. Os frutos da terra, por nós cultivados, se tornem o corpo do ressuscitado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54172479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nossas ofertas de vinho e de pão celebram a glória da ressurreição, a glória da ressurreição.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725406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C66414-6FA7-F888-7CBA-3572D6D68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E92C5CB2-5B20-888D-1E5A-893ADD3D52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Os que nos duros campos trabalharam voltarão entre vozes de alegria, erguendo ao alto os frutos da colheita: O Senhor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A0A3209-B1F0-FEB0-F47B-4DC908DCE0B5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97702750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b="1" dirty="0">
              <a:solidFill>
                <a:srgbClr val="FFFFFF"/>
              </a:solidFill>
              <a:latin typeface="Calibri" pitchFamily="18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Receba o Senhor por tuas mãos este sacrifício, para glória do seu nome, para nosso bem e de toda a sua santa Igreja.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4590718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nós vos pedimos: aceitai as oferendas do vosso povo (e dos que renasceram nesta Páscoa), para que, renovado(s) pela confissão do vosso nome e pelo Batismo, alcance(m) a felicidade eterna.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</a:t>
            </a:r>
            <a:r>
              <a:rPr lang="pt-BR" sz="5000" b="1" dirty="0">
                <a:solidFill>
                  <a:srgbClr val="C790D6"/>
                </a:solidFill>
                <a:latin typeface="Calibri" pitchFamily="18"/>
              </a:rPr>
              <a:t>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proclamar vossa glória, ó Pai, em todo tempo, mas, com maior júbilo, louvar-vos neste dia porque Cristo, nossa Páscoa, foi imolado. É ele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verdadeiro Cordeiro, que tirou o pecado do mundo; morrendo, destruiu a nossa morte e, ressurgindo, restaurou a vida. Por isso, transbordando de alegria pascal, exulta a criação por toda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67990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terra; também as Virtudes celestes e as Potestades angélicas proclamam um hino à vossa glória,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343378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ó Pai, vós sois Santo, fonte de toda santidade. Santificai, pois, estes dons, derramando sobre eles o vosso Espírito, a fim de que se tornem para nós o Corpo e + o Sangue de nosso Senhor Jesus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5858959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dr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drão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yout7 blank Em Bran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adrão 1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21301</TotalTime>
  <Words>5989</Words>
  <Application>Microsoft Office PowerPoint</Application>
  <PresentationFormat>Personalizar</PresentationFormat>
  <Paragraphs>1514</Paragraphs>
  <Slides>158</Slides>
  <Notes>157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158</vt:i4>
      </vt:variant>
    </vt:vector>
  </HeadingPairs>
  <TitlesOfParts>
    <vt:vector size="169" baseType="lpstr">
      <vt:lpstr>Arial</vt:lpstr>
      <vt:lpstr>Calibri</vt:lpstr>
      <vt:lpstr>Liberation Sans</vt:lpstr>
      <vt:lpstr>Liberation Serif</vt:lpstr>
      <vt:lpstr>Times New Roman</vt:lpstr>
      <vt:lpstr>Blank Slide</vt:lpstr>
      <vt:lpstr>Padrão</vt:lpstr>
      <vt:lpstr>Padrão 1</vt:lpstr>
      <vt:lpstr>Blank</vt:lpstr>
      <vt:lpstr>Layout7 blank Em Branco</vt:lpstr>
      <vt:lpstr>Padrão 1_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30</cp:revision>
  <dcterms:modified xsi:type="dcterms:W3CDTF">2025-04-22T19:39:43Z</dcterms:modified>
</cp:coreProperties>
</file>