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ppt/notesSlides/notesSlide162.xml" ContentType="application/vnd.openxmlformats-officedocument.presentationml.notesSlide+xml"/>
  <Override PartName="/ppt/notesSlides/notesSlide163.xml" ContentType="application/vnd.openxmlformats-officedocument.presentationml.notesSlide+xml"/>
  <Override PartName="/ppt/notesSlides/notesSlide164.xml" ContentType="application/vnd.openxmlformats-officedocument.presentationml.notesSlide+xml"/>
  <Override PartName="/ppt/notesSlides/notesSlide165.xml" ContentType="application/vnd.openxmlformats-officedocument.presentationml.notesSlide+xml"/>
  <Override PartName="/ppt/notesSlides/notesSlide166.xml" ContentType="application/vnd.openxmlformats-officedocument.presentationml.notesSlide+xml"/>
  <Override PartName="/ppt/notesSlides/notesSlide167.xml" ContentType="application/vnd.openxmlformats-officedocument.presentationml.notesSlide+xml"/>
  <Override PartName="/ppt/notesSlides/notesSlide16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697" r:id="rId6"/>
  </p:sldMasterIdLst>
  <p:notesMasterIdLst>
    <p:notesMasterId r:id="rId176"/>
  </p:notesMasterIdLst>
  <p:sldIdLst>
    <p:sldId id="256" r:id="rId7"/>
    <p:sldId id="257" r:id="rId8"/>
    <p:sldId id="624" r:id="rId9"/>
    <p:sldId id="747" r:id="rId10"/>
    <p:sldId id="259" r:id="rId11"/>
    <p:sldId id="566" r:id="rId12"/>
    <p:sldId id="567" r:id="rId13"/>
    <p:sldId id="714" r:id="rId14"/>
    <p:sldId id="739" r:id="rId15"/>
    <p:sldId id="740" r:id="rId16"/>
    <p:sldId id="748" r:id="rId17"/>
    <p:sldId id="749" r:id="rId18"/>
    <p:sldId id="265" r:id="rId19"/>
    <p:sldId id="595" r:id="rId20"/>
    <p:sldId id="596" r:id="rId21"/>
    <p:sldId id="676" r:id="rId22"/>
    <p:sldId id="637" r:id="rId23"/>
    <p:sldId id="266" r:id="rId24"/>
    <p:sldId id="267" r:id="rId25"/>
    <p:sldId id="677" r:id="rId26"/>
    <p:sldId id="678" r:id="rId27"/>
    <p:sldId id="679" r:id="rId28"/>
    <p:sldId id="680" r:id="rId29"/>
    <p:sldId id="681" r:id="rId30"/>
    <p:sldId id="682" r:id="rId31"/>
    <p:sldId id="597" r:id="rId32"/>
    <p:sldId id="598" r:id="rId33"/>
    <p:sldId id="750" r:id="rId34"/>
    <p:sldId id="751" r:id="rId35"/>
    <p:sldId id="752" r:id="rId36"/>
    <p:sldId id="753" r:id="rId37"/>
    <p:sldId id="638" r:id="rId38"/>
    <p:sldId id="754" r:id="rId39"/>
    <p:sldId id="755" r:id="rId40"/>
    <p:sldId id="756" r:id="rId41"/>
    <p:sldId id="641" r:id="rId42"/>
    <p:sldId id="280" r:id="rId43"/>
    <p:sldId id="281" r:id="rId44"/>
    <p:sldId id="715" r:id="rId45"/>
    <p:sldId id="544" r:id="rId46"/>
    <p:sldId id="283" r:id="rId47"/>
    <p:sldId id="284" r:id="rId48"/>
    <p:sldId id="285" r:id="rId49"/>
    <p:sldId id="684" r:id="rId50"/>
    <p:sldId id="757" r:id="rId51"/>
    <p:sldId id="758" r:id="rId52"/>
    <p:sldId id="288" r:id="rId53"/>
    <p:sldId id="289" r:id="rId54"/>
    <p:sldId id="290" r:id="rId55"/>
    <p:sldId id="291" r:id="rId56"/>
    <p:sldId id="486" r:id="rId57"/>
    <p:sldId id="293" r:id="rId58"/>
    <p:sldId id="294" r:id="rId59"/>
    <p:sldId id="295" r:id="rId60"/>
    <p:sldId id="296" r:id="rId61"/>
    <p:sldId id="297" r:id="rId62"/>
    <p:sldId id="298" r:id="rId63"/>
    <p:sldId id="759" r:id="rId64"/>
    <p:sldId id="760" r:id="rId65"/>
    <p:sldId id="300" r:id="rId66"/>
    <p:sldId id="301" r:id="rId67"/>
    <p:sldId id="302" r:id="rId68"/>
    <p:sldId id="303" r:id="rId69"/>
    <p:sldId id="304" r:id="rId70"/>
    <p:sldId id="305" r:id="rId71"/>
    <p:sldId id="617" r:id="rId72"/>
    <p:sldId id="620" r:id="rId73"/>
    <p:sldId id="761" r:id="rId74"/>
    <p:sldId id="762" r:id="rId75"/>
    <p:sldId id="763" r:id="rId76"/>
    <p:sldId id="310" r:id="rId77"/>
    <p:sldId id="311" r:id="rId78"/>
    <p:sldId id="322" r:id="rId79"/>
    <p:sldId id="323" r:id="rId80"/>
    <p:sldId id="764" r:id="rId81"/>
    <p:sldId id="449" r:id="rId82"/>
    <p:sldId id="450" r:id="rId83"/>
    <p:sldId id="315" r:id="rId84"/>
    <p:sldId id="670" r:id="rId85"/>
    <p:sldId id="316" r:id="rId86"/>
    <p:sldId id="317" r:id="rId87"/>
    <p:sldId id="318" r:id="rId88"/>
    <p:sldId id="319" r:id="rId89"/>
    <p:sldId id="741" r:id="rId90"/>
    <p:sldId id="742" r:id="rId91"/>
    <p:sldId id="765" r:id="rId92"/>
    <p:sldId id="766" r:id="rId93"/>
    <p:sldId id="767" r:id="rId94"/>
    <p:sldId id="768" r:id="rId95"/>
    <p:sldId id="769" r:id="rId96"/>
    <p:sldId id="770" r:id="rId97"/>
    <p:sldId id="324" r:id="rId98"/>
    <p:sldId id="691" r:id="rId99"/>
    <p:sldId id="692" r:id="rId100"/>
    <p:sldId id="693" r:id="rId101"/>
    <p:sldId id="694" r:id="rId102"/>
    <p:sldId id="729" r:id="rId103"/>
    <p:sldId id="619" r:id="rId104"/>
    <p:sldId id="330" r:id="rId105"/>
    <p:sldId id="331" r:id="rId106"/>
    <p:sldId id="332" r:id="rId107"/>
    <p:sldId id="333" r:id="rId108"/>
    <p:sldId id="334" r:id="rId109"/>
    <p:sldId id="522" r:id="rId110"/>
    <p:sldId id="336" r:id="rId111"/>
    <p:sldId id="437" r:id="rId112"/>
    <p:sldId id="730" r:id="rId113"/>
    <p:sldId id="731" r:id="rId114"/>
    <p:sldId id="732" r:id="rId115"/>
    <p:sldId id="438" r:id="rId116"/>
    <p:sldId id="340" r:id="rId117"/>
    <p:sldId id="586" r:id="rId118"/>
    <p:sldId id="491" r:id="rId119"/>
    <p:sldId id="695" r:id="rId120"/>
    <p:sldId id="549" r:id="rId121"/>
    <p:sldId id="550" r:id="rId122"/>
    <p:sldId id="733" r:id="rId123"/>
    <p:sldId id="551" r:id="rId124"/>
    <p:sldId id="697" r:id="rId125"/>
    <p:sldId id="700" r:id="rId126"/>
    <p:sldId id="698" r:id="rId127"/>
    <p:sldId id="699" r:id="rId128"/>
    <p:sldId id="734" r:id="rId129"/>
    <p:sldId id="735" r:id="rId130"/>
    <p:sldId id="723" r:id="rId131"/>
    <p:sldId id="553" r:id="rId132"/>
    <p:sldId id="659" r:id="rId133"/>
    <p:sldId id="556" r:id="rId134"/>
    <p:sldId id="736" r:id="rId135"/>
    <p:sldId id="355" r:id="rId136"/>
    <p:sldId id="356" r:id="rId137"/>
    <p:sldId id="357" r:id="rId138"/>
    <p:sldId id="358" r:id="rId139"/>
    <p:sldId id="359" r:id="rId140"/>
    <p:sldId id="360" r:id="rId141"/>
    <p:sldId id="361" r:id="rId142"/>
    <p:sldId id="362" r:id="rId143"/>
    <p:sldId id="363" r:id="rId144"/>
    <p:sldId id="364" r:id="rId145"/>
    <p:sldId id="365" r:id="rId146"/>
    <p:sldId id="649" r:id="rId147"/>
    <p:sldId id="367" r:id="rId148"/>
    <p:sldId id="368" r:id="rId149"/>
    <p:sldId id="743" r:id="rId150"/>
    <p:sldId id="744" r:id="rId151"/>
    <p:sldId id="745" r:id="rId152"/>
    <p:sldId id="746" r:id="rId153"/>
    <p:sldId id="705" r:id="rId154"/>
    <p:sldId id="650" r:id="rId155"/>
    <p:sldId id="371" r:id="rId156"/>
    <p:sldId id="706" r:id="rId157"/>
    <p:sldId id="373" r:id="rId158"/>
    <p:sldId id="374" r:id="rId159"/>
    <p:sldId id="379" r:id="rId160"/>
    <p:sldId id="380" r:id="rId161"/>
    <p:sldId id="381" r:id="rId162"/>
    <p:sldId id="382" r:id="rId163"/>
    <p:sldId id="383" r:id="rId164"/>
    <p:sldId id="710" r:id="rId165"/>
    <p:sldId id="709" r:id="rId166"/>
    <p:sldId id="419" r:id="rId167"/>
    <p:sldId id="533" r:id="rId168"/>
    <p:sldId id="634" r:id="rId169"/>
    <p:sldId id="615" r:id="rId170"/>
    <p:sldId id="386" r:id="rId171"/>
    <p:sldId id="711" r:id="rId172"/>
    <p:sldId id="387" r:id="rId173"/>
    <p:sldId id="771" r:id="rId174"/>
    <p:sldId id="772" r:id="rId175"/>
  </p:sldIdLst>
  <p:sldSz cx="12193588" cy="6858000"/>
  <p:notesSz cx="6858000" cy="91440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0D6"/>
    <a:srgbClr val="92D050"/>
    <a:srgbClr val="81B847"/>
    <a:srgbClr val="56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385" autoAdjust="0"/>
    <p:restoredTop sz="94607" autoAdjust="0"/>
  </p:normalViewPr>
  <p:slideViewPr>
    <p:cSldViewPr snapToGrid="0">
      <p:cViewPr>
        <p:scale>
          <a:sx n="66" d="100"/>
          <a:sy n="66" d="100"/>
        </p:scale>
        <p:origin x="1404" y="1146"/>
      </p:cViewPr>
      <p:guideLst/>
    </p:cSldViewPr>
  </p:slideViewPr>
  <p:outlineViewPr>
    <p:cViewPr>
      <p:scale>
        <a:sx n="33" d="100"/>
        <a:sy n="33" d="100"/>
      </p:scale>
      <p:origin x="0" y="-428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23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1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63" Type="http://schemas.openxmlformats.org/officeDocument/2006/relationships/slide" Target="slides/slide57.xml"/><Relationship Id="rId84" Type="http://schemas.openxmlformats.org/officeDocument/2006/relationships/slide" Target="slides/slide78.xml"/><Relationship Id="rId138" Type="http://schemas.openxmlformats.org/officeDocument/2006/relationships/slide" Target="slides/slide132.xml"/><Relationship Id="rId159" Type="http://schemas.openxmlformats.org/officeDocument/2006/relationships/slide" Target="slides/slide153.xml"/><Relationship Id="rId170" Type="http://schemas.openxmlformats.org/officeDocument/2006/relationships/slide" Target="slides/slide164.xml"/><Relationship Id="rId107" Type="http://schemas.openxmlformats.org/officeDocument/2006/relationships/slide" Target="slides/slide101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53" Type="http://schemas.openxmlformats.org/officeDocument/2006/relationships/slide" Target="slides/slide47.xml"/><Relationship Id="rId74" Type="http://schemas.openxmlformats.org/officeDocument/2006/relationships/slide" Target="slides/slide68.xml"/><Relationship Id="rId128" Type="http://schemas.openxmlformats.org/officeDocument/2006/relationships/slide" Target="slides/slide122.xml"/><Relationship Id="rId149" Type="http://schemas.openxmlformats.org/officeDocument/2006/relationships/slide" Target="slides/slide143.xml"/><Relationship Id="rId5" Type="http://schemas.openxmlformats.org/officeDocument/2006/relationships/slideMaster" Target="slideMasters/slideMaster5.xml"/><Relationship Id="rId95" Type="http://schemas.openxmlformats.org/officeDocument/2006/relationships/slide" Target="slides/slide89.xml"/><Relationship Id="rId160" Type="http://schemas.openxmlformats.org/officeDocument/2006/relationships/slide" Target="slides/slide154.xml"/><Relationship Id="rId22" Type="http://schemas.openxmlformats.org/officeDocument/2006/relationships/slide" Target="slides/slide16.xml"/><Relationship Id="rId43" Type="http://schemas.openxmlformats.org/officeDocument/2006/relationships/slide" Target="slides/slide37.xml"/><Relationship Id="rId64" Type="http://schemas.openxmlformats.org/officeDocument/2006/relationships/slide" Target="slides/slide58.xml"/><Relationship Id="rId118" Type="http://schemas.openxmlformats.org/officeDocument/2006/relationships/slide" Target="slides/slide112.xml"/><Relationship Id="rId139" Type="http://schemas.openxmlformats.org/officeDocument/2006/relationships/slide" Target="slides/slide133.xml"/><Relationship Id="rId85" Type="http://schemas.openxmlformats.org/officeDocument/2006/relationships/slide" Target="slides/slide79.xml"/><Relationship Id="rId150" Type="http://schemas.openxmlformats.org/officeDocument/2006/relationships/slide" Target="slides/slide144.xml"/><Relationship Id="rId171" Type="http://schemas.openxmlformats.org/officeDocument/2006/relationships/slide" Target="slides/slide165.xml"/><Relationship Id="rId12" Type="http://schemas.openxmlformats.org/officeDocument/2006/relationships/slide" Target="slides/slide6.xml"/><Relationship Id="rId33" Type="http://schemas.openxmlformats.org/officeDocument/2006/relationships/slide" Target="slides/slide27.xml"/><Relationship Id="rId108" Type="http://schemas.openxmlformats.org/officeDocument/2006/relationships/slide" Target="slides/slide102.xml"/><Relationship Id="rId129" Type="http://schemas.openxmlformats.org/officeDocument/2006/relationships/slide" Target="slides/slide123.xml"/><Relationship Id="rId54" Type="http://schemas.openxmlformats.org/officeDocument/2006/relationships/slide" Target="slides/slide48.xml"/><Relationship Id="rId75" Type="http://schemas.openxmlformats.org/officeDocument/2006/relationships/slide" Target="slides/slide69.xml"/><Relationship Id="rId96" Type="http://schemas.openxmlformats.org/officeDocument/2006/relationships/slide" Target="slides/slide90.xml"/><Relationship Id="rId140" Type="http://schemas.openxmlformats.org/officeDocument/2006/relationships/slide" Target="slides/slide134.xml"/><Relationship Id="rId161" Type="http://schemas.openxmlformats.org/officeDocument/2006/relationships/slide" Target="slides/slide155.xml"/><Relationship Id="rId6" Type="http://schemas.openxmlformats.org/officeDocument/2006/relationships/slideMaster" Target="slideMasters/slideMaster6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49" Type="http://schemas.openxmlformats.org/officeDocument/2006/relationships/slide" Target="slides/slide43.xml"/><Relationship Id="rId114" Type="http://schemas.openxmlformats.org/officeDocument/2006/relationships/slide" Target="slides/slide108.xml"/><Relationship Id="rId119" Type="http://schemas.openxmlformats.org/officeDocument/2006/relationships/slide" Target="slides/slide113.xml"/><Relationship Id="rId44" Type="http://schemas.openxmlformats.org/officeDocument/2006/relationships/slide" Target="slides/slide38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81" Type="http://schemas.openxmlformats.org/officeDocument/2006/relationships/slide" Target="slides/slide75.xml"/><Relationship Id="rId86" Type="http://schemas.openxmlformats.org/officeDocument/2006/relationships/slide" Target="slides/slide80.xml"/><Relationship Id="rId130" Type="http://schemas.openxmlformats.org/officeDocument/2006/relationships/slide" Target="slides/slide124.xml"/><Relationship Id="rId135" Type="http://schemas.openxmlformats.org/officeDocument/2006/relationships/slide" Target="slides/slide129.xml"/><Relationship Id="rId151" Type="http://schemas.openxmlformats.org/officeDocument/2006/relationships/slide" Target="slides/slide145.xml"/><Relationship Id="rId156" Type="http://schemas.openxmlformats.org/officeDocument/2006/relationships/slide" Target="slides/slide150.xml"/><Relationship Id="rId177" Type="http://schemas.openxmlformats.org/officeDocument/2006/relationships/presProps" Target="presProps.xml"/><Relationship Id="rId172" Type="http://schemas.openxmlformats.org/officeDocument/2006/relationships/slide" Target="slides/slide166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109" Type="http://schemas.openxmlformats.org/officeDocument/2006/relationships/slide" Target="slides/slide10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97" Type="http://schemas.openxmlformats.org/officeDocument/2006/relationships/slide" Target="slides/slide91.xml"/><Relationship Id="rId104" Type="http://schemas.openxmlformats.org/officeDocument/2006/relationships/slide" Target="slides/slide98.xml"/><Relationship Id="rId120" Type="http://schemas.openxmlformats.org/officeDocument/2006/relationships/slide" Target="slides/slide114.xml"/><Relationship Id="rId125" Type="http://schemas.openxmlformats.org/officeDocument/2006/relationships/slide" Target="slides/slide119.xml"/><Relationship Id="rId141" Type="http://schemas.openxmlformats.org/officeDocument/2006/relationships/slide" Target="slides/slide135.xml"/><Relationship Id="rId146" Type="http://schemas.openxmlformats.org/officeDocument/2006/relationships/slide" Target="slides/slide140.xml"/><Relationship Id="rId167" Type="http://schemas.openxmlformats.org/officeDocument/2006/relationships/slide" Target="slides/slide161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92" Type="http://schemas.openxmlformats.org/officeDocument/2006/relationships/slide" Target="slides/slide86.xml"/><Relationship Id="rId162" Type="http://schemas.openxmlformats.org/officeDocument/2006/relationships/slide" Target="slides/slide156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slide" Target="slides/slide81.xml"/><Relationship Id="rId110" Type="http://schemas.openxmlformats.org/officeDocument/2006/relationships/slide" Target="slides/slide104.xml"/><Relationship Id="rId115" Type="http://schemas.openxmlformats.org/officeDocument/2006/relationships/slide" Target="slides/slide109.xml"/><Relationship Id="rId131" Type="http://schemas.openxmlformats.org/officeDocument/2006/relationships/slide" Target="slides/slide125.xml"/><Relationship Id="rId136" Type="http://schemas.openxmlformats.org/officeDocument/2006/relationships/slide" Target="slides/slide130.xml"/><Relationship Id="rId157" Type="http://schemas.openxmlformats.org/officeDocument/2006/relationships/slide" Target="slides/slide151.xml"/><Relationship Id="rId178" Type="http://schemas.openxmlformats.org/officeDocument/2006/relationships/viewProps" Target="viewProps.xml"/><Relationship Id="rId61" Type="http://schemas.openxmlformats.org/officeDocument/2006/relationships/slide" Target="slides/slide55.xml"/><Relationship Id="rId82" Type="http://schemas.openxmlformats.org/officeDocument/2006/relationships/slide" Target="slides/slide76.xml"/><Relationship Id="rId152" Type="http://schemas.openxmlformats.org/officeDocument/2006/relationships/slide" Target="slides/slide146.xml"/><Relationship Id="rId173" Type="http://schemas.openxmlformats.org/officeDocument/2006/relationships/slide" Target="slides/slide167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56" Type="http://schemas.openxmlformats.org/officeDocument/2006/relationships/slide" Target="slides/slide50.xml"/><Relationship Id="rId77" Type="http://schemas.openxmlformats.org/officeDocument/2006/relationships/slide" Target="slides/slide71.xml"/><Relationship Id="rId100" Type="http://schemas.openxmlformats.org/officeDocument/2006/relationships/slide" Target="slides/slide94.xml"/><Relationship Id="rId105" Type="http://schemas.openxmlformats.org/officeDocument/2006/relationships/slide" Target="slides/slide99.xml"/><Relationship Id="rId126" Type="http://schemas.openxmlformats.org/officeDocument/2006/relationships/slide" Target="slides/slide120.xml"/><Relationship Id="rId147" Type="http://schemas.openxmlformats.org/officeDocument/2006/relationships/slide" Target="slides/slide141.xml"/><Relationship Id="rId168" Type="http://schemas.openxmlformats.org/officeDocument/2006/relationships/slide" Target="slides/slide162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93" Type="http://schemas.openxmlformats.org/officeDocument/2006/relationships/slide" Target="slides/slide87.xml"/><Relationship Id="rId98" Type="http://schemas.openxmlformats.org/officeDocument/2006/relationships/slide" Target="slides/slide92.xml"/><Relationship Id="rId121" Type="http://schemas.openxmlformats.org/officeDocument/2006/relationships/slide" Target="slides/slide115.xml"/><Relationship Id="rId142" Type="http://schemas.openxmlformats.org/officeDocument/2006/relationships/slide" Target="slides/slide136.xml"/><Relationship Id="rId163" Type="http://schemas.openxmlformats.org/officeDocument/2006/relationships/slide" Target="slides/slide157.xml"/><Relationship Id="rId3" Type="http://schemas.openxmlformats.org/officeDocument/2006/relationships/slideMaster" Target="slideMasters/slideMaster3.xml"/><Relationship Id="rId25" Type="http://schemas.openxmlformats.org/officeDocument/2006/relationships/slide" Target="slides/slide19.xml"/><Relationship Id="rId46" Type="http://schemas.openxmlformats.org/officeDocument/2006/relationships/slide" Target="slides/slide40.xml"/><Relationship Id="rId67" Type="http://schemas.openxmlformats.org/officeDocument/2006/relationships/slide" Target="slides/slide61.xml"/><Relationship Id="rId116" Type="http://schemas.openxmlformats.org/officeDocument/2006/relationships/slide" Target="slides/slide110.xml"/><Relationship Id="rId137" Type="http://schemas.openxmlformats.org/officeDocument/2006/relationships/slide" Target="slides/slide131.xml"/><Relationship Id="rId158" Type="http://schemas.openxmlformats.org/officeDocument/2006/relationships/slide" Target="slides/slide152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62" Type="http://schemas.openxmlformats.org/officeDocument/2006/relationships/slide" Target="slides/slide56.xml"/><Relationship Id="rId83" Type="http://schemas.openxmlformats.org/officeDocument/2006/relationships/slide" Target="slides/slide77.xml"/><Relationship Id="rId88" Type="http://schemas.openxmlformats.org/officeDocument/2006/relationships/slide" Target="slides/slide82.xml"/><Relationship Id="rId111" Type="http://schemas.openxmlformats.org/officeDocument/2006/relationships/slide" Target="slides/slide105.xml"/><Relationship Id="rId132" Type="http://schemas.openxmlformats.org/officeDocument/2006/relationships/slide" Target="slides/slide126.xml"/><Relationship Id="rId153" Type="http://schemas.openxmlformats.org/officeDocument/2006/relationships/slide" Target="slides/slide147.xml"/><Relationship Id="rId174" Type="http://schemas.openxmlformats.org/officeDocument/2006/relationships/slide" Target="slides/slide168.xml"/><Relationship Id="rId179" Type="http://schemas.openxmlformats.org/officeDocument/2006/relationships/theme" Target="theme/theme1.xml"/><Relationship Id="rId15" Type="http://schemas.openxmlformats.org/officeDocument/2006/relationships/slide" Target="slides/slide9.xml"/><Relationship Id="rId36" Type="http://schemas.openxmlformats.org/officeDocument/2006/relationships/slide" Target="slides/slide30.xml"/><Relationship Id="rId57" Type="http://schemas.openxmlformats.org/officeDocument/2006/relationships/slide" Target="slides/slide51.xml"/><Relationship Id="rId106" Type="http://schemas.openxmlformats.org/officeDocument/2006/relationships/slide" Target="slides/slide100.xml"/><Relationship Id="rId127" Type="http://schemas.openxmlformats.org/officeDocument/2006/relationships/slide" Target="slides/slide12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52" Type="http://schemas.openxmlformats.org/officeDocument/2006/relationships/slide" Target="slides/slide46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94" Type="http://schemas.openxmlformats.org/officeDocument/2006/relationships/slide" Target="slides/slide88.xml"/><Relationship Id="rId99" Type="http://schemas.openxmlformats.org/officeDocument/2006/relationships/slide" Target="slides/slide93.xml"/><Relationship Id="rId101" Type="http://schemas.openxmlformats.org/officeDocument/2006/relationships/slide" Target="slides/slide95.xml"/><Relationship Id="rId122" Type="http://schemas.openxmlformats.org/officeDocument/2006/relationships/slide" Target="slides/slide116.xml"/><Relationship Id="rId143" Type="http://schemas.openxmlformats.org/officeDocument/2006/relationships/slide" Target="slides/slide137.xml"/><Relationship Id="rId148" Type="http://schemas.openxmlformats.org/officeDocument/2006/relationships/slide" Target="slides/slide142.xml"/><Relationship Id="rId164" Type="http://schemas.openxmlformats.org/officeDocument/2006/relationships/slide" Target="slides/slide158.xml"/><Relationship Id="rId169" Type="http://schemas.openxmlformats.org/officeDocument/2006/relationships/slide" Target="slides/slide16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80" Type="http://schemas.openxmlformats.org/officeDocument/2006/relationships/tableStyles" Target="tableStyles.xml"/><Relationship Id="rId26" Type="http://schemas.openxmlformats.org/officeDocument/2006/relationships/slide" Target="slides/slide20.xml"/><Relationship Id="rId47" Type="http://schemas.openxmlformats.org/officeDocument/2006/relationships/slide" Target="slides/slide41.xml"/><Relationship Id="rId68" Type="http://schemas.openxmlformats.org/officeDocument/2006/relationships/slide" Target="slides/slide62.xml"/><Relationship Id="rId89" Type="http://schemas.openxmlformats.org/officeDocument/2006/relationships/slide" Target="slides/slide83.xml"/><Relationship Id="rId112" Type="http://schemas.openxmlformats.org/officeDocument/2006/relationships/slide" Target="slides/slide106.xml"/><Relationship Id="rId133" Type="http://schemas.openxmlformats.org/officeDocument/2006/relationships/slide" Target="slides/slide127.xml"/><Relationship Id="rId154" Type="http://schemas.openxmlformats.org/officeDocument/2006/relationships/slide" Target="slides/slide148.xml"/><Relationship Id="rId175" Type="http://schemas.openxmlformats.org/officeDocument/2006/relationships/slide" Target="slides/slide169.xml"/><Relationship Id="rId16" Type="http://schemas.openxmlformats.org/officeDocument/2006/relationships/slide" Target="slides/slide10.xml"/><Relationship Id="rId37" Type="http://schemas.openxmlformats.org/officeDocument/2006/relationships/slide" Target="slides/slide31.xml"/><Relationship Id="rId58" Type="http://schemas.openxmlformats.org/officeDocument/2006/relationships/slide" Target="slides/slide52.xml"/><Relationship Id="rId79" Type="http://schemas.openxmlformats.org/officeDocument/2006/relationships/slide" Target="slides/slide73.xml"/><Relationship Id="rId102" Type="http://schemas.openxmlformats.org/officeDocument/2006/relationships/slide" Target="slides/slide96.xml"/><Relationship Id="rId123" Type="http://schemas.openxmlformats.org/officeDocument/2006/relationships/slide" Target="slides/slide117.xml"/><Relationship Id="rId144" Type="http://schemas.openxmlformats.org/officeDocument/2006/relationships/slide" Target="slides/slide138.xml"/><Relationship Id="rId90" Type="http://schemas.openxmlformats.org/officeDocument/2006/relationships/slide" Target="slides/slide84.xml"/><Relationship Id="rId165" Type="http://schemas.openxmlformats.org/officeDocument/2006/relationships/slide" Target="slides/slide159.xml"/><Relationship Id="rId27" Type="http://schemas.openxmlformats.org/officeDocument/2006/relationships/slide" Target="slides/slide21.xml"/><Relationship Id="rId48" Type="http://schemas.openxmlformats.org/officeDocument/2006/relationships/slide" Target="slides/slide42.xml"/><Relationship Id="rId69" Type="http://schemas.openxmlformats.org/officeDocument/2006/relationships/slide" Target="slides/slide63.xml"/><Relationship Id="rId113" Type="http://schemas.openxmlformats.org/officeDocument/2006/relationships/slide" Target="slides/slide107.xml"/><Relationship Id="rId134" Type="http://schemas.openxmlformats.org/officeDocument/2006/relationships/slide" Target="slides/slide128.xml"/><Relationship Id="rId80" Type="http://schemas.openxmlformats.org/officeDocument/2006/relationships/slide" Target="slides/slide74.xml"/><Relationship Id="rId155" Type="http://schemas.openxmlformats.org/officeDocument/2006/relationships/slide" Target="slides/slide149.xml"/><Relationship Id="rId176" Type="http://schemas.openxmlformats.org/officeDocument/2006/relationships/notesMaster" Target="notesMasters/notesMaster1.xml"/><Relationship Id="rId17" Type="http://schemas.openxmlformats.org/officeDocument/2006/relationships/slide" Target="slides/slide11.xml"/><Relationship Id="rId38" Type="http://schemas.openxmlformats.org/officeDocument/2006/relationships/slide" Target="slides/slide32.xml"/><Relationship Id="rId59" Type="http://schemas.openxmlformats.org/officeDocument/2006/relationships/slide" Target="slides/slide53.xml"/><Relationship Id="rId103" Type="http://schemas.openxmlformats.org/officeDocument/2006/relationships/slide" Target="slides/slide97.xml"/><Relationship Id="rId124" Type="http://schemas.openxmlformats.org/officeDocument/2006/relationships/slide" Target="slides/slide118.xml"/><Relationship Id="rId70" Type="http://schemas.openxmlformats.org/officeDocument/2006/relationships/slide" Target="slides/slide64.xml"/><Relationship Id="rId91" Type="http://schemas.openxmlformats.org/officeDocument/2006/relationships/slide" Target="slides/slide85.xml"/><Relationship Id="rId145" Type="http://schemas.openxmlformats.org/officeDocument/2006/relationships/slide" Target="slides/slide139.xml"/><Relationship Id="rId166" Type="http://schemas.openxmlformats.org/officeDocument/2006/relationships/slide" Target="slides/slide160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2.xml"/><Relationship Id="rId1" Type="http://schemas.openxmlformats.org/officeDocument/2006/relationships/notesMaster" Target="../notesMasters/notesMaster1.xml"/></Relationships>
</file>

<file path=ppt/notesSlides/_rels/notesSlide1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3.xml"/><Relationship Id="rId1" Type="http://schemas.openxmlformats.org/officeDocument/2006/relationships/notesMaster" Target="../notesMasters/notesMaster1.xml"/></Relationships>
</file>

<file path=ppt/notesSlides/_rels/notesSlide1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4.xml"/><Relationship Id="rId1" Type="http://schemas.openxmlformats.org/officeDocument/2006/relationships/notesMaster" Target="../notesMasters/notesMaster1.xml"/></Relationships>
</file>

<file path=ppt/notesSlides/_rels/notesSlide1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5.xml"/><Relationship Id="rId1" Type="http://schemas.openxmlformats.org/officeDocument/2006/relationships/notesMaster" Target="../notesMasters/notesMaster1.xml"/></Relationships>
</file>

<file path=ppt/notesSlides/_rels/notesSlide1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6.xml"/><Relationship Id="rId1" Type="http://schemas.openxmlformats.org/officeDocument/2006/relationships/notesMaster" Target="../notesMasters/notesMaster1.xml"/></Relationships>
</file>

<file path=ppt/notesSlides/_rels/notesSlide1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7.xml"/><Relationship Id="rId1" Type="http://schemas.openxmlformats.org/officeDocument/2006/relationships/notesMaster" Target="../notesMasters/notesMaster1.xml"/></Relationships>
</file>

<file path=ppt/notesSlides/_rels/notesSlide1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8.xml"/><Relationship Id="rId1" Type="http://schemas.openxmlformats.org/officeDocument/2006/relationships/notesMaster" Target="../notesMasters/notesMaster1.xml"/></Relationships>
</file>

<file path=ppt/notesSlides/_rels/notesSlide1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537440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100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3597456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101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806624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105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gentileza! No momento da </a:t>
            </a:r>
            <a:r>
              <a:rPr lang="pt-BR" b="1">
                <a:latin typeface="Arial" pitchFamily="18"/>
              </a:rPr>
              <a:t>CONSAGRAÇÃO</a:t>
            </a:r>
            <a:r>
              <a:rPr lang="pt-BR">
                <a:latin typeface="Arial" pitchFamily="18"/>
              </a:rPr>
              <a:t> deixar no slide que esteja </a:t>
            </a:r>
            <a:r>
              <a:rPr lang="pt-BR" b="1">
                <a:latin typeface="Arial" pitchFamily="18"/>
              </a:rPr>
              <a:t>TODO PRETO</a:t>
            </a:r>
            <a:r>
              <a:rPr lang="pt-BR">
                <a:latin typeface="Arial" pitchFamily="18"/>
              </a:rPr>
              <a:t>! Obrigado!</a:t>
            </a:r>
          </a:p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327417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5045081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8067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47856B-8542-AAF8-99AF-56F756B0A7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7B330B97-35AD-9FB2-E37F-F50C6AB77C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DC381923-2C4D-8175-E702-9BCF6D2572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A1656133-E975-F47A-0E0B-8FCD6D5C00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83DC1E0-5E0A-B311-496D-7FC19F36BC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6C98B393-2B8E-9B86-527F-A64226F1B9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CF1353F0-3692-F835-5D90-B22B34368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DCE8DC5-9253-F4D3-AACD-D62A276168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35C245D-CA08-6B8F-522C-7B28E2E040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8A56856-BA6A-6536-B6E5-8D54566429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11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BEFAD3EE-44D2-03A6-9F27-E3AA0F15A78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49180CD0-8638-2BA2-7C98-5A80017E39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51487"/>
      </p:ext>
    </p:extLst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0600159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D1079AD-5BBD-4F7F-AFAB-8A0347E94FC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111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BB10B771-221B-45E6-9F89-ADAE2A64E9C6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2AB89C3E-7B89-401B-AE48-ECB4C25164E1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F75A0F9-7098-4DD1-A962-076E0A3E36BB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2A60005-4B60-4280-B976-F27E380888A9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49FBBCCB-D4A8-477C-9E3A-2049112E16B8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29/04/2025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178A1CA5-3646-4156-B0FB-E3B5E6C3BD7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12A57769-A418-4C71-B357-0B5F99E12AB4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111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C322BEA4-D200-43DC-A1FE-D37E5ABF78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C70C519E-881F-4628-AD98-BDB2F87C065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784037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0479658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1873815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7353908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0633142"/>
      </p:ext>
    </p:extLst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792204"/>
      </p:ext>
    </p:extLst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9601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71B5E2-BD0B-602E-8769-D00076F96E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E958E343-B102-7AD2-8AA2-597561C401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E81003E-7346-795A-634F-FD20DD7D1A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39676C8E-5963-7C5A-3991-9F0AA91A22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E5A45021-B3D1-4272-0B37-643B4C84C5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7CF48966-2EB5-C03B-3C7E-53032CAB0E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84DD902B-E0C7-D607-D567-D47D14EDB8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7FBD3D4-41DC-8640-CFC9-8C520594B5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CAB5F9D-1AE7-F933-422A-A10A37141F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E8BD3DB8-4FAF-2722-C8D5-B426652395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12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E63736AB-21A5-995C-C9F6-2688AA4A985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165B78F9-6B40-9088-9866-F3396D5B23E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312343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120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4040294"/>
      </p:ext>
    </p:extLst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8185622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1534077"/>
      </p:ext>
    </p:extLst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123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672662"/>
      </p:ext>
    </p:extLst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5795362"/>
      </p:ext>
    </p:extLst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099665"/>
      </p:ext>
    </p:extLst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126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3101118"/>
      </p:ext>
    </p:extLst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4663932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128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511030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129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803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1297D755-3C22-4A6B-8C25-2AD90A2340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79E44E4-6543-4754-A182-4DA1A6FC1A10}" type="slidenum">
              <a:t>130</a:t>
            </a:fld>
            <a:endParaRPr lang="pt-BR"/>
          </a:p>
        </p:txBody>
      </p:sp>
      <p:sp>
        <p:nvSpPr>
          <p:cNvPr id="2" name="Espaço Reservado para Número de Slide 106">
            <a:extLst>
              <a:ext uri="{FF2B5EF4-FFF2-40B4-BE49-F238E27FC236}">
                <a16:creationId xmlns:a16="http://schemas.microsoft.com/office/drawing/2014/main" id="{F9AD43CF-47BB-40C7-9D87-80A5C50FA067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C517B4A3-C76B-4384-9340-8115E41CAEF9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64">
            <a:extLst>
              <a:ext uri="{FF2B5EF4-FFF2-40B4-BE49-F238E27FC236}">
                <a16:creationId xmlns:a16="http://schemas.microsoft.com/office/drawing/2014/main" id="{7070A774-0817-4FE0-B974-A13BC88E5883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737139E-C292-412E-8536-82477F9BAA15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27">
            <a:extLst>
              <a:ext uri="{FF2B5EF4-FFF2-40B4-BE49-F238E27FC236}">
                <a16:creationId xmlns:a16="http://schemas.microsoft.com/office/drawing/2014/main" id="{745191D6-7F09-4C90-9A01-25EB34B0FDFA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A5703E1-A3FB-400C-88FB-D231029DDAEE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2">
            <a:extLst>
              <a:ext uri="{FF2B5EF4-FFF2-40B4-BE49-F238E27FC236}">
                <a16:creationId xmlns:a16="http://schemas.microsoft.com/office/drawing/2014/main" id="{FB45C572-58FA-4356-BDC2-EEDEEE83B9B0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63B854C-609B-4184-9D97-943779A56EEB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Lucida San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29/04/2025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Lucida Sans" pitchFamily="2"/>
            </a:endParaRPr>
          </a:p>
        </p:txBody>
      </p:sp>
      <p:sp>
        <p:nvSpPr>
          <p:cNvPr id="6" name="Espaço Reservado para Número de Slide 65">
            <a:extLst>
              <a:ext uri="{FF2B5EF4-FFF2-40B4-BE49-F238E27FC236}">
                <a16:creationId xmlns:a16="http://schemas.microsoft.com/office/drawing/2014/main" id="{4AE1923F-70B9-4E5D-B21B-2F01E8751848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9210A3B1-D460-4D5D-9E37-F274A42828A4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66">
            <a:extLst>
              <a:ext uri="{FF2B5EF4-FFF2-40B4-BE49-F238E27FC236}">
                <a16:creationId xmlns:a16="http://schemas.microsoft.com/office/drawing/2014/main" id="{EDA7AC1B-FB78-439F-B40C-9FFCB5063836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07DAB24-3BE9-4342-BEFF-F1D6F68DD60B}" type="slidenum">
              <a:t>130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27">
            <a:extLst>
              <a:ext uri="{FF2B5EF4-FFF2-40B4-BE49-F238E27FC236}">
                <a16:creationId xmlns:a16="http://schemas.microsoft.com/office/drawing/2014/main" id="{14B62A98-ACA9-440D-A143-F5D8AC7646F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27">
            <a:extLst>
              <a:ext uri="{FF2B5EF4-FFF2-40B4-BE49-F238E27FC236}">
                <a16:creationId xmlns:a16="http://schemas.microsoft.com/office/drawing/2014/main" id="{7C251F31-2D5A-474F-AFD7-E9171A350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endParaRPr lang="pt-BR" sz="2100"/>
          </a:p>
        </p:txBody>
      </p:sp>
    </p:spTree>
    <p:extLst>
      <p:ext uri="{BB962C8B-B14F-4D97-AF65-F5344CB8AC3E}">
        <p14:creationId xmlns:p14="http://schemas.microsoft.com/office/powerpoint/2010/main" val="363706415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8053854"/>
      </p:ext>
    </p:extLst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6854286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9576438"/>
      </p:ext>
    </p:extLst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456346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2239110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321719"/>
      </p:ext>
    </p:extLst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7687279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30907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396771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285018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015353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806404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154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157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234093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0673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6626190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5667088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7634369"/>
      </p:ext>
    </p:extLst>
  </p:cSld>
  <p:clrMapOvr>
    <a:masterClrMapping/>
  </p:clrMapOvr>
</p:notes>
</file>

<file path=ppt/notesSlides/notesSlide1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3344613"/>
      </p:ext>
    </p:extLst>
  </p:cSld>
  <p:clrMapOvr>
    <a:masterClrMapping/>
  </p:clrMapOvr>
</p:notes>
</file>

<file path=ppt/notesSlides/notesSlide1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6719546"/>
      </p:ext>
    </p:extLst>
  </p:cSld>
  <p:clrMapOvr>
    <a:masterClrMapping/>
  </p:clrMapOvr>
</p:notes>
</file>

<file path=ppt/notesSlides/notesSlide1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949391"/>
      </p:ext>
    </p:extLst>
  </p:cSld>
  <p:clrMapOvr>
    <a:masterClrMapping/>
  </p:clrMapOvr>
</p:notes>
</file>

<file path=ppt/notesSlides/notesSlide1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626F9-13BE-98EB-292F-0727601D9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D222A185-FC8D-B6CD-7228-797D631916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9273B40-7C64-906A-9292-C85C878AB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E192AEE-04C7-E148-CA0E-EBB15047B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0849BCB-5EB4-F9B5-67D0-B7BF4EB5C2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D6E83CAD-E90D-ABD2-DCCE-B56124EC48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FF9ED41-5B50-A9ED-560E-88212E8A2A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3D76D84-A904-3203-5607-310156F471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5A94EBF5-9DA4-6BD9-2A4E-932366CE29E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2228980"/>
      </p:ext>
    </p:extLst>
  </p:cSld>
  <p:clrMapOvr>
    <a:masterClrMapping/>
  </p:clrMapOvr>
</p:notes>
</file>

<file path=ppt/notesSlides/notesSlide1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3C70DF-1823-FD34-F28F-77BEC57499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921CA62-6F01-A4DF-92B8-0FD92C90DF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2853EFF8-683D-AF10-F208-77457D8B0A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957C4132-7C4B-595F-6FC6-FBD937584B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1E472691-84A1-0CC8-6AE5-EBAF6E64EC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CBDEC2A-C9B7-2E5F-3082-8EB79AB266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498774-F77E-FECB-94BE-085819C276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E4DB783C-6FA2-64B5-05A2-B5308F176A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81D078EA-EC40-6287-3AB3-C916AE724D3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2960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26813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104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90948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502783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32326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24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258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55158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80293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27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307542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D34746-9A3C-811F-596D-AA2DEC11A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D244431-8C42-CE41-549C-9D37F8B666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324D75E-24CD-FCB5-35E5-8F399CF943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85DEC586-E519-B119-8A47-5428E4730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F09AADCB-5E01-7A60-F770-98709C13AC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E3018788-4632-519A-5E66-6219CEE8B8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EFB242D-4B98-1BE5-CDCA-FC507C4C329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28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13212DF0-F5BD-D14B-3ADB-229ADDA495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9F03C4E-CF0E-F7F1-879A-55C775E8E6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32278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8020BC-4E65-3CEF-0742-BE41957186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755F4E-C842-ABD0-4337-7497939865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0B62B8D7-14E0-B039-29D7-03A1B612E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AD9DE3B-B8C6-3CA4-3077-D0EB796CDA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6AD075B7-7F64-21ED-DE9E-2D0A1EC5D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7B045D95-AE59-E1CA-0994-812629377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4E7617-A170-6230-DA88-6796AAD52F9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29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8BEBA6B-E0D9-A14C-211C-F29EFC028AC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CB0ABF6C-ED16-FBEF-49D5-4F2D43E4B0A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618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45903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25D951-8040-E430-3331-90CD94A57B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3AE895CA-9972-9B8C-1359-8169AB6946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176C05B4-6612-8685-A737-335A3446E2E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7DAFDF80-64CE-567B-1FE6-6605BA8B2D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21667FEA-2765-B616-AAF4-8F9C3E63E6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265A9460-796A-0F19-A663-88F8087EB9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89203B7-8660-F906-142C-BE89E8983D6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30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7F8894D5-24CC-5456-68DA-0B844D9961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7D94268A-0711-0559-531F-38C5DC1AFE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84596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4E9A1B-4CE2-CDD8-7CC9-498769B64B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07E4EAF0-486F-612D-5BB1-F8332978B3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17405F6B-161D-0AC1-EBA7-E629F7C41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C0E432BB-7656-C5E9-9C31-0F1AD6F84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854A1A37-C6E4-7C48-1045-654B20FEFC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5430F84E-A61B-35EC-0A17-DA805EEA8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CBE942-83F6-8F4A-D357-0D7F7C5ED53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31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59F8460E-0A7B-F8F6-CC54-FB745920E9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4FFF9564-1C84-AF37-3BA4-D849BE13E5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754986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51036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A4A8BF-398F-2347-3750-CDF203DB8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1B3F8FF-43C8-1DEE-3367-253339A325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4B53185-51BC-7E6D-B2EB-4AF6049EF9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8FA1FAA-F0E4-83DE-06E1-690C5B5C8F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ECC55B2-B451-BF28-4A90-E698C877E3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18AB3D3-BF36-372A-F408-53BAECABDF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E4624E-D35F-9BD5-2F82-0CF9FE06D6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4FF56C6-EF3A-56C5-1F83-88F5C2C762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8B74294-0ED1-05C1-C74B-3B2AC40126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8A0758F4-A677-9697-DE36-A07B2F4ABA5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CDE56D0-7D1A-5557-23E5-406E775E777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7809FAD-7A83-1D0E-BFAB-8A933EA58C6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39353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0195E-AC82-4EFB-B98D-A0BD56CAB0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8CA6187-32CE-8F7E-EAFA-5D1FADE80F7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E47735B-A54D-9B55-19B3-923804437B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D7A4F1F-977F-FFD4-E0FE-C05D1B005C7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94D365B-DB10-E8A7-6AB1-F6AE6885D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29A89B3-B3B9-DD4B-961C-F28EFE35B7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8E20249-2ECB-A95F-E671-8396498278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8B326A4-9FC7-F67A-72FA-F13014C784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4A6FC81-C3F1-D36A-B1DB-6860F641C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8699F57-B510-B895-2705-A3363883F18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98D9A12-C80E-28FB-B3E7-5515381919F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D2C8FA1-3972-0007-06FC-6FF8E04E5C6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98974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35E19C-7644-2CDA-4FB6-3049C9847B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AA43250-7B37-E45B-3C33-2FD1BEC84E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519B0BA-24F0-E688-13A8-D1F69E573D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FE181AA-A254-A5E6-0B5C-BA7949722F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056BE83-697A-A5A5-B76C-608EAF7CC3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FE5DD3D-8A9D-35F9-8A97-F0BBDA3CF9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EF58778-3624-61FE-0DAD-1A0B6A3A1B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7D27270-4B2A-D1FA-75B5-6CEDE61498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F696365-2BF1-1923-44FB-C156AF762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0AF6D95-C8A8-B2BE-48BE-FA4A1899529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0C8C344-4BB5-8CEB-28B9-818DDC510EA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4DB617FC-0298-E3BC-5A1B-08644CF546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96210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131814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39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21624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58D3B-09CC-A516-E339-B5B36D7CEC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498ACDE7-F6EE-6D2C-BF7B-FEC674EB03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066D22BF-D3E9-AC21-556B-0C3223277E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ED9E3328-FB53-F7CE-045B-7F39D17FD8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03A9957C-72D7-67F8-F093-A7D06C4FD7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EB45CEDF-B400-885B-0D90-11FDBA820A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8EFB7D18-9EE6-C8B2-A19F-A215E97AF0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07D0AAC-58BC-3806-018C-715707886C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C00D72E-C45D-DD87-B3AD-267D609C09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F957094-FFB1-8DAF-58D6-E725920AF12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A25FA9EA-149C-2F5E-1D36-994A09494A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9839BE0E-DB53-DF66-39D1-36BD1DDE2C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498139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40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037589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42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43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44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41005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05605F-DC17-22DB-E70C-BE60EDD0DB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8D5F8D81-B658-4DFA-EC0B-E4FD260485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35636B7C-D3A5-8C9C-979D-0A698E29A7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942624A6-D265-3F76-3640-9A97C1A63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A04F4C00-48DC-0F3A-F361-908B123906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5CC9E5E5-AF4A-F577-98C5-DD62A3F531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84E260A-E2B2-1C8D-17A8-1E45EFFD0AA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45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93F2DB9-BE73-BAC7-A358-7387C3A0D74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E3A240F8-5916-4E15-1957-DC32719246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05930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ACF9A6-1191-9C7C-1C2F-3E21EB945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8F434732-DF48-3A51-084D-C024167246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0E873E7-C4C6-6E4D-EB54-AFF04E2E44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84695A62-6C05-489F-C6F7-D93086B560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6C9FB621-513A-8EC8-496F-4AE1D5C5FD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2A1F6281-47D8-D0C3-87C9-F6D9B24A69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CEE0BF7-1067-C91D-8486-4B7A557A78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46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C80BA50C-AA98-9CF5-4D9F-8E53280157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9E046BA0-C953-F570-5D03-1BFD23B6EC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617535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49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51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53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55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56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57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A5460C-81C8-2141-A812-F9FB510482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2675DA6E-8A08-989B-BA4F-6EA353E02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D6ACAE58-7A71-48EA-542B-B88E1695BF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C3BD4FF-6656-2062-ABAE-AE2FF0CA6B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D78E01-D1CF-C8D1-1054-AE4856F854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BD786824-E13A-0B39-9D97-854D8C21A0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8797AA0-D6CC-1AD5-6EE9-E2D980B1B80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58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C1E4E4A3-4CDB-9DDC-87F6-763B4E46299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874FED7-787B-89DD-8116-BAD717A1DB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9985826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008B6D-EEAB-A608-FC13-D8C7F3F83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9E06575A-1D3B-79D5-3436-9350EDA093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B1582B64-1262-6DD7-9BE4-B8B3787BF8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4B43875A-EAD2-0DE5-8A3F-2FE685B2DD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78800826-6B7A-D9C5-778D-F7E8499216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63A6B68B-5499-3A54-A49B-1BC1EAA38D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C7F0A19-3CFE-60E4-632D-5AE8BBF707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59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2030F931-7198-0CCB-9099-8CEDD023D2B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C00092AB-CB56-AD73-D80B-09A167FDB1D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9758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9679627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60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62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65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9573909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66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705383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67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0919933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DE78A4-E0EE-0F28-9061-864FA708E2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19D46D65-B935-2A87-23B1-C74C71F829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F6C80473-265C-2190-7F7F-D3581459F0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4A1E1A49-5CBE-480E-DB80-39C43FD254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82A8A34D-BABE-8EDE-2962-3BFBEEEC74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E25B88D0-29AF-E258-CFDA-B63E76AA67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0920738-235C-8D06-53F0-140E4EA9BE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68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8CF561C9-507A-7318-4018-25E4796F12D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03A6C8C2-7323-8DF3-60EB-1D2856AEEB4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730182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E7FC97-A1F6-39A4-C25C-8EFAF6A917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A81C99F5-EC37-EB36-B39F-DF781A16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929C553B-A97F-1B36-1A2A-D154A1D28E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93869954-0245-15A1-E878-62845B4DF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EAF2F99-3058-BFA2-D383-266685F58E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A6C8C7D2-02B7-D5ED-0C5A-413FAAA892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C83DD1-1D2C-E981-AE76-F9BDACA8AC2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69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BB2A2794-E101-277B-1463-0995F2D9CAC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3111FDAE-17B9-AC35-F026-412BBAE2F8B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06184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7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849495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CCF753-3AAA-209C-7655-53CCC5929A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220FF1D6-2405-D0F3-46B5-2D62A20D16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BFF782CB-132C-3B8F-1E0D-A26F664CE1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5068E8FA-A8B3-F9C5-3DE1-1EA43DD041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205AAAA1-8F14-B3AB-3228-EBD72C68E7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741D973A-2477-C855-CE07-7A832073A1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2A20B2-89A4-17C0-8D3C-DBA64AA243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70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F4668522-896F-6F9E-823A-69AA980AFB0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82D50950-E28F-E861-EB45-8E61AF3D4DC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4790237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71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AE45E-7A95-8AEA-CF95-D70A74EB2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3F97D6-D8F7-FE75-9B77-F1FEA8D142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AEFA25-6C99-84E3-2431-0962C51229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E934B18-3783-E32D-88B1-CAE72ED197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C09AFF13-D70A-9A8A-FD87-1DD01EDEBF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A4E87C9-54BD-8759-107B-4E4B2B8407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98F776E-7F11-7C87-6861-F3B8B063F97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7B12FD2-4339-EEEB-6CDF-930D40E2DE5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DFFD76-A779-876B-B8C4-CDAD4109DB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33815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86097-2AFB-C171-E7F9-18F153068F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6EDAC0-62A9-6CC4-7673-B24A501087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D61854-049A-8D6E-293F-BEDF98FC09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41BD16-FC1A-48CC-4667-DD03046B64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5FD2F04-2CE8-A54B-0653-4FD5F2A8AE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FF75666-4199-1D51-DE4E-F03A1D5D2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2ED27D-3D24-46A5-D1E2-B81A01E4F76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B23E860-E2C3-6027-1729-00580CF1AD0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A7FCEA-7C3F-EA5E-6F71-582558C34F2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980785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640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16690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39115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213510"/>
      </p:ext>
    </p:extLst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B616E3-07B6-728F-EBDE-1D7D33DD73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B6688F5-66AC-7277-651F-2CC6E6BF70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EA4920-77CF-6B8D-7A1B-3932AB77F6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DCDE980-1D51-F0FC-685D-2E9B0C68A3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0993868-806E-1368-C4AE-60F3F005DA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940809E-6AE8-A3E7-4B66-E387480994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B8D8996-06E2-4727-07B6-73E402B5754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B6FE077-D913-5CBC-9726-BBF1E338A0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C568BCB-ACBA-D314-E658-5EB4D18ABC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8312988"/>
      </p:ext>
    </p:extLst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15E289-3BBF-1C5A-5BD3-0DADA33818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CDB0FBB-6870-6565-F98C-5A1381258D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3F6CFAD-892E-DD4A-7370-9F19EFD6BB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9EEF669-95AA-8DBB-DC62-4FEE6CB790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96F228D-13A1-9E2F-ADEB-DE04A69121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583F80B-6D9B-6130-035B-71B275C28B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CCB90E-F624-35E2-2F56-28B6DACEB9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02C98F4-0079-DE4D-5295-57EED502CBF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D49C0D5-AB43-AA64-6F5C-5852D4AA755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3880920"/>
      </p:ext>
    </p:extLst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8F0BE-605E-95F6-8C65-D9D537F8B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89384E6-A056-BAE3-0ED3-94D3989001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EA962E4-28F9-3C87-B8D2-CEF53FACB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8C05B95-1D7F-74D9-8E5D-672209511F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A26CC77-4703-F03F-9A9C-C8E846816E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EA882B0-09B3-9DBA-4C3E-C27B549CA0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8A2DD63-A872-C691-CA75-985A1CD6954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8876C33-7A51-CFEA-74E4-D5A1008BFC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54BD1AB-7315-E17B-3CA1-3672EA924A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023133"/>
      </p:ext>
    </p:extLst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9851EE-6E78-F611-91AE-60D823318A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39751A2-8132-332A-A2B4-D305CED9F3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DC9B9B-5203-0B00-FA79-14991D4F9F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46D8AD7-26EE-4CB1-7034-AD1A9117FD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BE04C73-77DE-D9C4-DDA3-871436C1F5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7C63B27-5119-B322-D5B5-93230C9D7C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E7D2A63-2723-C3A6-8FD6-2E58EEB977B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89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B1A738E-00FF-7C92-F33E-756107199EA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07A3BC2-AAE5-B141-4A64-F0D050E40B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00264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9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3449484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BD3D31-94BE-5A42-7E75-72CF35AA6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7614932-06BC-D375-D662-9214B5D917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E15BE5B-041E-AF16-F1EC-0C67E0295F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E3D3698-8EBA-8772-E803-E92AF7B003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9C9E2D0-1280-9FFB-B2F0-F57CDEE19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C05855-60E9-2598-FEF0-45FFEF896B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9E8F457-69D5-FB00-239D-F6DDBB5881C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90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B92FC71-8CAF-9E85-4F74-9A16C53C81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168D41C-ECC0-6B06-FE8E-9D7863ECD93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1504843"/>
      </p:ext>
    </p:extLst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B452AC-8ED3-905D-9174-1F2232A1E9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431256B-EB24-4208-23D1-59774C141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E0D7B5D-5FDC-F47F-E0C6-7C0795D968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62455E8-61B5-33BD-E35C-102F64833E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0989B3-6387-DAFE-8DB9-1F802F8E6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9E9D3C5-8261-CF9D-A618-D78ABA4811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784DBB8-BAC1-34AA-2DCB-0CD9023CF0B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5214D53-7EF8-3030-BF48-F2CB0D5643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EF6C497-67B7-FFBB-56F8-31E7B4D17F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AE876CB-185A-AECE-BAE7-FD3F2E1DC1E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5AE2CBA-669A-E8E7-63FE-6F5C331D941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7008BAA9-5D0C-8D2A-A954-4A9E876860E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874842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227232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0296281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6784554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2850830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97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029884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98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471506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99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5A743-F84D-4DFB-9F79-A7D4ED4F6F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786EA-D7E7-4108-9D94-17E636BDA9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882148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86890-7F3A-450B-BD3C-0059A3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B4A001-E5DE-42DD-A37B-0CA76AE27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68957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D1DDC-B9CB-4489-8DBE-910132052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89DDD-5F14-40A1-8571-9DE49EFFD0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05596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7A0D3-EF1F-401E-AF6C-4FCAD7426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78AAD-62B0-4950-834C-A76579DA8B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4E3BBC-DE5A-4834-9101-4B4BF98614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3426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895F5-0FB6-4D62-ABE0-F33A5750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E7D56-D4E5-4BD9-8C01-093BF2E0F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B425C1-5E65-40B0-B296-A9ECEF42B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1FCE8-806C-4260-9485-84AE151AE5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CEADBA-CC14-4D88-89D7-BE2C0D9877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267970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14D32-9BAB-4BDD-865F-20E20E58C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19081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85036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B738-3CE8-4111-850E-62A69BD28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9F129-47EA-41FA-BF94-8D1F1D50B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DB52-955C-4717-99B1-35545876F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3261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BB84-EBEF-4E93-829A-C711251EF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01B6CB-E79E-414B-9EDE-E7A33BEA2C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D5684-BE29-485C-9255-5C163DE8B6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36065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2F53-1F0C-4263-B044-131EC50AB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2AC1A-B5BB-4DD9-AB7F-326A5451E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66434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118B1C-D76C-4509-B9F9-05820F2CC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28D3A5-553A-459B-A05B-9010F1751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32755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7598E-C93B-4C55-AD94-2C2C565FA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5B7C6C-D311-4001-9B21-797B2287F2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833547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77347-2186-4578-B901-CFFB8AF4C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F4464-99D9-430E-881D-8F54867CA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60970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AE372-2A0F-48AC-96BA-5CA1CEAA3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A51C65-F51C-4BF7-8B18-8939E76E6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02704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2AB47-1CF6-48FB-A4BD-0C48907B1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EA078-5732-41DF-9377-A66B62ED6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8D757-C62A-4F40-8CA3-E72553C754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1571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7C39B-C23A-4BBB-9BD5-CBBD130EF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7342C3-7C2F-4B1E-ACB6-9A44B6522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39975-1EA0-4FC6-A90F-0B4A12091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4134B8-FD86-4E0C-8110-FBA67DF702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862483-85DA-4ECE-9759-3E24271F1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77544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FFBC7-4255-4A0B-ABAE-8FBFD820F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1760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8519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F6372-E011-4535-870D-C0FEEB23E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4BE96-B90E-4FF7-B4B0-41C93A052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B8760-8AEA-44D5-8901-2DE11F87CC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03665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C6872-C626-47B2-98C6-ED68A6E2C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D9CC83-9C5C-4151-9395-0D80F9617C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8E3F09-8259-427D-840F-A441432ECD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4008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F3E9D-6F18-4411-9237-5716972D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FEA3C6-C77B-4275-BD38-D8D5CE92CB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58041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1D5BE8-F72D-4DC7-9E8E-699719E2CB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D49CB-3F17-4EC8-996C-D925BA248A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27505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F4DCA-48BB-4FF8-A9D3-21FE3A6B7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B027C6-21BF-4A63-86BC-8DBE4CF583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59ACD-755C-417E-A64F-8074A9A8D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E90A52-6A27-4DB3-B941-D00BF59E1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7F9B7-699A-4C95-B511-191C95742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57AC92-2226-4760-8C66-B2D831A7AAE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063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F2F65-BCA6-49FB-83E4-53639E552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D62B3-BDD2-4B84-9AC1-8097AFB45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2DFE09-E21E-4261-B243-88071DF56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7E103-1C99-4972-9650-8A16CAA42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3973-5CAC-4812-9FAC-DD2167D49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C8240F6-EE9D-4217-91BB-778545C8707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3702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25290-89FD-4CC5-AE09-A69ED722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7FA307-8541-4311-A6CE-B0F713F58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AC487-578A-41A9-8342-A09C1F15E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1E117-9A6D-4A7A-8C78-8073A3B6F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FCAA8-654B-4842-BAC7-93210DDB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0A9AAB-D8E5-4220-8099-CEB952EA05A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405382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ACBA8-AADB-4DB5-AAEF-E1ED080F2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B75D8-390A-4640-80A6-E1FFEC5D58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41307C-A511-4A06-9379-CAA327408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1788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00FBD-E520-4011-9A4E-C640E3F20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7D1AC-2288-4F62-9CE4-22F6A9764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00A46-2E7E-4B83-AFD1-F6F305F72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3A8B7C1-47DC-4B14-90A0-7A5683306B53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3842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C8334-185E-4653-AABB-EA69C1355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98BEC7-6D5F-4DA3-A546-E1C0C15B2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60861-5ED8-495A-B6F8-0D88BF139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4C4F48-2CA5-48AD-95BF-B9325B032C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4F672D-9995-491B-B81B-4905B48079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581038-A257-43B8-ACE2-C8569447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8CE5B2-EEB7-4F6F-9081-DD57BB9B6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71BAF1-904B-4E52-AFE5-13571CE65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8091080-565F-437F-8386-6BAAECC5D935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815658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7F25C-7C06-4943-A035-9A2C0C14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5A2773-6EAD-43E0-968A-C53036C9F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3E747D-87CD-4E31-B99F-B45006584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1E434-460E-4B6C-8B7E-13AE8AC5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446D9-8E9A-4FC1-9DFD-8AAA890796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2936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241775-78AA-40D1-8AD6-734412DDA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5421B8-46DA-4A82-9F53-97668676A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A7981-9B19-4670-9D84-024F36DF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E5278D5-429D-47B1-B6CB-7B2698419AE9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49458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3B7F5-BABF-4AEF-BE6B-687419C27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1F9F00-5C8B-4C20-965A-997E16233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5EBFB-C752-4B5B-8175-7A8BED60C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5D436-DF96-4184-A9B5-BA305C2D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371A3B-B6DD-45D8-A658-78AEF3B5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EB17F-4045-4F36-B1BC-36D0D3A8E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209BEBF-DC56-4EDB-AA64-6A50337FAC3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9650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FC035-1F91-44CA-A8FF-3FDB9D149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E595E48-CDAF-4864-8701-FBDF8BC79B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5F59E0-3ABF-444B-8162-BD046CC52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46E37E-314D-44A6-89BB-02BE9E02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F90D49-4A2C-4BBC-898D-295525CB3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452138-38E0-4E0B-8348-8253450B9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729C8D-4F94-40D2-984F-14295772C7A8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61975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8BDB3-D780-44DB-A27E-90A9695F3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894D4-48E9-4888-A215-41776CD1A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8A8D9A-06DF-44A5-B780-ABB371B72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A6BE1-1152-4CA1-82C7-85EF3BBC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6F6B8D-B359-4DD9-A12A-37F6EDBB9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F084D3-1803-4948-BD08-EB93C1C65D1E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472565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3BD24-6F7E-4539-8F9C-16B8EF5018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40788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19AA5B-14B8-4575-A34C-CFADC63D4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8788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6263A-C25C-4D9C-AF66-128EBC6D0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90951CB-FED0-49E1-97DD-96D77EF317B4}" type="datetime1">
              <a:rPr lang="pt-BR" smtClean="0"/>
              <a:pPr lvl="0"/>
              <a:t>29/04/2025</a:t>
            </a:fld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870BB-92BE-41D7-9B75-4CB6DDEEF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47927-3076-4FE3-95CD-1FD4138D2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865EF37-9BE9-4E31-9B58-CEA6CE11401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965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5328F-7DEE-4FC2-8DA2-E0D9B1187F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ED6F94-43A2-4B46-87E5-E8FBB4524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99F1F1-78B9-4F16-B94F-8742F3A96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28CD44-08C7-4C79-8BCB-10BA1FB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1B6A5-DD93-4BC3-89CE-4B7029EB9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579DE3-C517-47C7-BC26-38275F1AFCA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351347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B1D9B-3279-409C-B6B6-5277E930D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247E7-8BB5-4EF8-84D4-42CE6D787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BC8CF-2F88-47D6-94CE-7985B2E6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703038-877A-4E08-BBD1-BD08F1E27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4879CA-CA6B-48A9-9789-528E41643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AA7A14-C0E1-436D-8C4F-004C3BFBD757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61964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80CC3-086B-42A0-9874-43B8A8AED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A02696-EFBA-4892-828C-106DC80B5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3BC58-116A-42EF-9C15-67E2ED9DD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ED5E-E3E3-4F64-B241-3B8E49197E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447173-AC58-4FAB-9535-2B2539F04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D45337-84AD-4FE2-AFE6-2548AA6CEE5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272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F6D0-F154-4FB8-8E33-F763D3A56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36A63C-8CCC-4930-B2EE-A73F0A7254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3B9AD7-219D-498F-A0E5-E1819518F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BBFDB-6C11-4175-9F68-FED5B1C6F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33EE46-351C-434F-855F-70B9A82F7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A6605-F55D-47BE-9392-A552D5C0B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17C6FF-52F1-4CDA-87D0-4BD0F8CCB85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414554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83F71-1E5F-4805-B039-AED21188C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F3FFD3-BAB2-49A4-B4ED-662416D286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71E71-9712-4642-9054-133DDDC7C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B6A296-0F21-4C5C-8FF6-18405004EC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3CB149-3BE2-44FE-9259-8163C79FE2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EA6AF3-42BC-4288-B119-043D967B3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EE9106-9599-4F97-A6C5-8C01ACB3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CE2FCD-3C7B-44E8-A425-05EB5501C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BB5AD8-8D21-4218-9B7B-559CBDFF75F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3870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14DE1-C11C-4282-AC45-A44A54D5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0C9829-20A1-4485-BC16-136B5C55D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DDD700-1D50-4B2E-B036-D46F8D6A9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CE350-491F-473D-B784-1BD424426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6D6E24-4192-4957-A4EE-245EB6EE9B7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578009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882E7F-6CB1-4F24-946E-1AD8537DA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6DECA-D114-487A-8CAC-A966B9A96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5D5F-3B9A-4A8C-B730-C610CC351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44ABA79-58D8-4B66-93CD-38B81CD0F991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564701"/>
      </p:ext>
    </p:extLst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4E37C-33B5-4112-8D72-6ED8ADCBC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13DE9-97C3-431F-A39B-CABEAFF1B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EBB56-0992-4AF1-965E-987F956E9E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9DB9A-5F7C-4938-9F0C-CFAE01120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090F3F-6CEC-4F05-99CC-4FA22E43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FA911-55A1-4773-A52C-1A35F466E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0CA356-F044-4F44-82B0-CE28C0E782D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5775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B97D7-B180-436F-8F2E-BD48D93DFA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0BF1F4-70A9-4E57-AAB2-C204429E52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69937-DC43-4092-AEF2-062E9C00A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0EF8A-854C-4071-9729-A496485CE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6DAAF0-1457-4063-8E02-4D7E5A372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86E12-28BA-4F7E-AB24-9B96B95FE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063499-4C17-4804-B664-79312F5CAD64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496585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445C-C3EF-4A89-A1F0-FE9A97B8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D068C-822D-4219-8158-33191ABCA0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6B6CC-E978-4A6E-9B04-87D931F7D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AE2EC-E5AD-4421-BAC1-A17527F90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43091-A695-4902-9314-E2D7A3E97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8DF639-F3E3-48E2-B0BB-ED492EF3CC0F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50338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057A80-648E-4A28-83E1-476B118297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67FFFC-C0EA-47AD-AC5A-8EC2F6B76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20DBE-17B7-4838-A41E-A09FA132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E7B60-8993-4930-8507-CAC7E444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pt-B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7B875-4C15-4907-B89A-97FD24AF4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F48158-6F37-4BDF-8650-9BBD89A3B616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9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D8B847-8EA6-47F7-91A0-A3368DA22DA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DAB82F-80C6-4ED4-B01B-AB9A25B343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7682C-78E6-4EC8-B235-4D76A66DAFB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65A126-4A0A-4AE1-8E6E-3E8D959FDB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8171D-A62C-43B4-9B6A-F855D07CDD0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790951CB-FED0-49E1-97DD-96D77EF317B4}" type="datetime1">
              <a:rPr lang="pt-BR"/>
              <a:pPr lvl="0"/>
              <a:t>29/04/2025</a:t>
            </a:fld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C37B46-CF79-4313-B8F6-C42AA395AD6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7D7BF4-D22C-487A-811C-4DAAE700BC2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0246F40D-84A2-4D4B-AF7D-5A5B821A68AF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0D48C78A-E0D5-4030-961E-CFD27FBD7F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0B06988-B37E-415E-9374-91035C335A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AFA191-5B55-4947-933B-BA6C7D6A9FD3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57742BF5-AF81-4B0A-B5B7-FFB46A8DF843}" type="datetime1">
              <a:rPr lang="pt-BR"/>
              <a:pPr lvl="0"/>
              <a:t>29/04/2025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678F1E6-C7CE-4947-B8B8-C15FBB3476FF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840" y="6356520"/>
            <a:ext cx="4113720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rtl="0" hangingPunct="0">
              <a:buNone/>
              <a:tabLst/>
              <a:defRPr lang="pt-BR" sz="2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B0B9109-B6A4-412A-933A-7120833773D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2119" cy="363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48"/>
                <a:cs typeface="Tahoma" pitchFamily="2"/>
              </a:defRPr>
            </a:lvl1pPr>
          </a:lstStyle>
          <a:p>
            <a:pPr lvl="0"/>
            <a:fld id="{98D91AF6-007C-48FD-8B1D-B8E1D2873FDD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11F651D4-7789-4101-9C1B-2843D32E7A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87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39C2793-FCA7-4569-8E44-D72817CA749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87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hangingPunct="0">
        <a:tabLst/>
        <a:defRPr lang="pt-BR" sz="44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</p:titleStyle>
    <p:bodyStyle>
      <a:lvl1pPr marL="0" marR="0" indent="0"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353833-76C7-4CE1-9134-DEAF3BDE92B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08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F0228B-0863-44A4-B423-8CD76475D8D0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479" y="6356520"/>
            <a:ext cx="41133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lvl="0" algn="ct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1C1E7A-9775-4EFA-889C-7316F3784DC6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1200" y="6356520"/>
            <a:ext cx="2741760" cy="36323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>
            <a:noAutofit/>
          </a:bodyPr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</a:tabLst>
              <a:defRPr lang="pt-BR" sz="1200" b="0" i="0" u="none" strike="noStrike" kern="1200" cap="none" spc="0" baseline="0">
                <a:ln>
                  <a:noFill/>
                </a:ln>
                <a:solidFill>
                  <a:srgbClr val="8B8B8B"/>
                </a:solidFill>
                <a:highlight>
                  <a:srgbClr val="000000"/>
                </a:highlight>
                <a:latin typeface="Calibri"/>
                <a:ea typeface="Tahoma" pitchFamily="2"/>
                <a:cs typeface="Tahoma" pitchFamily="2"/>
              </a:defRPr>
            </a:lvl1pPr>
          </a:lstStyle>
          <a:p>
            <a:pPr lvl="0"/>
            <a:fld id="{71B5B07E-026F-4962-9851-629FE46581C0}" type="slidenum">
              <a:t>‹nº›</a:t>
            </a:fld>
            <a:endParaRPr lang="pt-BR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7A50A918-8104-4AC8-9741-F330C17000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DFE992E-011F-45C8-B997-7C1216C28CD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hangingPunct="1">
        <a:lnSpc>
          <a:spcPct val="100000"/>
        </a:lnSpc>
        <a:tabLst/>
        <a:defRPr lang="en-US" sz="1800" b="0" i="0" u="none" strike="noStrike" kern="1200" cap="none" spc="0" baseline="0">
          <a:ln>
            <a:noFill/>
          </a:ln>
          <a:solidFill>
            <a:srgbClr val="000000"/>
          </a:solidFill>
          <a:highlight>
            <a:scrgbClr r="0" g="0" b="0">
              <a:alpha val="0"/>
            </a:scrgbClr>
          </a:highlight>
          <a:latin typeface="Calibri"/>
          <a:ea typeface="Microsoft YaHei" pitchFamily="2"/>
        </a:defRPr>
      </a:lvl1pPr>
    </p:titleStyle>
    <p:bodyStyle>
      <a:lvl1pPr marL="0" marR="0" indent="0" algn="l" rtl="0" hangingPunct="1">
        <a:lnSpc>
          <a:spcPct val="90000"/>
        </a:lnSpc>
        <a:spcBef>
          <a:spcPts val="1417"/>
        </a:spcBef>
        <a:spcAft>
          <a:spcPts val="0"/>
        </a:spcAft>
        <a:tabLst/>
        <a:defRPr lang="pt-BR" sz="2800" b="0" i="0" u="none" strike="noStrike" kern="1200" cap="none" spc="0" baseline="0">
          <a:ln>
            <a:noFill/>
          </a:ln>
          <a:solidFill>
            <a:srgbClr val="000000"/>
          </a:solidFill>
          <a:highlight>
            <a:srgbClr val="000000"/>
          </a:highlight>
          <a:latin typeface="Calibri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2.xml"/><Relationship Id="rId1" Type="http://schemas.openxmlformats.org/officeDocument/2006/relationships/slideLayout" Target="../slideLayouts/slideLayout7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3.xml"/><Relationship Id="rId1" Type="http://schemas.openxmlformats.org/officeDocument/2006/relationships/slideLayout" Target="../slideLayouts/slideLayout7.xml"/></Relationships>
</file>

<file path=ppt/slides/_rels/slide1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4.xml"/><Relationship Id="rId1" Type="http://schemas.openxmlformats.org/officeDocument/2006/relationships/slideLayout" Target="../slideLayouts/slideLayout7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5.xml"/><Relationship Id="rId1" Type="http://schemas.openxmlformats.org/officeDocument/2006/relationships/slideLayout" Target="../slideLayouts/slideLayout7.xml"/></Relationships>
</file>

<file path=ppt/slides/_rels/slide1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6.xml"/><Relationship Id="rId1" Type="http://schemas.openxmlformats.org/officeDocument/2006/relationships/slideLayout" Target="../slideLayouts/slideLayout7.xml"/></Relationships>
</file>

<file path=ppt/slides/_rels/slide1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7.xml"/><Relationship Id="rId1" Type="http://schemas.openxmlformats.org/officeDocument/2006/relationships/slideLayout" Target="../slideLayouts/slideLayout7.xml"/></Relationships>
</file>

<file path=ppt/slides/_rels/slide1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0" y="2151727"/>
            <a:ext cx="609679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0" b="1" dirty="0"/>
              <a:t>3° Domingo</a:t>
            </a:r>
          </a:p>
          <a:p>
            <a:r>
              <a:rPr lang="pt-BR" sz="8000" b="1" dirty="0"/>
              <a:t>da Páscoa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383735542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06286696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</a:t>
            </a:r>
            <a:r>
              <a:rPr lang="pt-BR" sz="5000" b="1" dirty="0">
                <a:solidFill>
                  <a:srgbClr val="C790D6"/>
                </a:solidFill>
                <a:latin typeface="Calibri" pitchFamily="18"/>
              </a:rPr>
              <a:t>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proclamar vossa glória, ó Pai, em todo tempo, mas, com maior júbilo, louvar-vos neste tempo, porque Cristo, nossa Páscoa, foi imolado. Por ele os filhos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da luz nascem para a vida eterna e para os vossos fiéis abrem-se as portas do reino dos céus. Nossa morte foi redimida pela sua e na sua ressurreição ressurgiu a vida para todos. Por isso, transbordando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67990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alegria pascal, exulta a criação por toda a terra; também as Virtudes celestes e as Potestades angélicas proclamam um hino à vossa glória, cantando (dizendo)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34337845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Santo, ó Deus do universo, e tudo o que criastes proclama o vosso louvor, porque, por Jesus Cristo, vosso Filho e Senhor nosso, e pela força do Espírito Santo, dais vida e santidade a todas 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coisas e não cessais de reunir para vós um povo que vos ofereça em toda parte, do nascer ao pôr do sol, um sacrifício perfeito.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75459877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ó Pai, nós vos suplicamos: santificai pelo Espírito Santo as oferendas que vos apresentamos para serem consagradas, a fim de que se tornem o Corpo e + o Sangue de vosso Filho, nosso Senhor Jesus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95292633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Cristo, que nos mandou celebrar estes mistérios.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1349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FEFFB-26F5-8AF2-3BC6-E9EAC93852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C77606AF-DEB0-5DFC-1B90-7BD06D14B23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Já ninguém viverá sem luz da fé, já ninguém morrerá sem esperança; o que crê em Jesus venceu a morte: O Senhor ressuscitou!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940EED2-2C1B-6C6D-DB7F-73449973A8D4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49408558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658589591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1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Salvador do mundo, salvai-nos, vós que nos libertastes pela cruz e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3016539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 agora, ó Pai, o memorial da paixão redentora do vosso Filho, da sua gloriosa ressurreição e ascensão ao céu, e enquanto esperamos sua nova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vinda, nós vos oferecemos em ação de graças este sacrifício vivo e santo.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62764672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268494"/>
            <a:ext cx="11855131" cy="3061967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42946754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oblação da vossa Igreja e reconhecei nela o sacrifício que nos reconciliou convosco; concedei que, alimentando-nos com o Corpo e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381865648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Sangue do vosso Filho, repletos do Espírito Santo, nos tornemos em Cristo um só corpo e um só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3697420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0390807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o mesmo Espírito faça de nós uma eterna oferenda para alcançarmos a herança com os vossos eleitos: a santíssima Virgem Maria, Mãe de Deus, São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333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CC71C-7FD7-6108-38D3-B7BB2FF0B3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DD3AB525-C48F-95E1-EE8A-9EDFF1666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62A8754-7857-70AA-EBCE-EB01BBAA1C2C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309620516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José, seu esposo, os vossos santos Apóstolos e gloriosos Mártires, (Santo do dia ou padroeiro) e todos os Santos, que não cessam de interceder por nós na vossa presença.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309492698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Fazei de nós uma perfeita oferenda!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75772360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675042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suplicamos, Senhor, que este sacrifício da nossa reconciliação estenda a paz e a salvação ao mundo inteiro. Confirmai na fé e na caridade a vossa Igreja que caminha neste mundo com o </a:t>
            </a:r>
            <a:r>
              <a:rPr lang="pt-BR" sz="5800" b="1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nosso Bispo Carlos,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80822594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com os bispos do mundo inteiro, os presbíteros e diáconos, os outros ministros e o povo por vós redimido. Atendei propício às preces desta família, que reunistes em vossa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695799293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718584"/>
            <a:ext cx="11855131" cy="462946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presença. Reconduzi a vós, Pai de misericórdia, todos os vossos filhos e filhas dispersos pelo mundo inteiro.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08472182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162300"/>
            <a:ext cx="11855131" cy="31681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58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6036226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Acolhei com bondade no vosso reino os nossos irmãos e irmãs que partiram desta vida e todos os que morreram na vossa amizade. Unidos a eles,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17488106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esperamos também nós saciar-nos eternamente da vossa glória, por Cristo, Senhor nosso.</a:t>
            </a:r>
            <a:endParaRPr lang="pt-BR" sz="5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97523225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dais ao mundo todo bem e toda graça. Por Cristo, com Cristo, e em Cristo, a vós, Deus Pai todo-poderoso, na unidade do Espírito Santo,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66650257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685020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54">
            <a:extLst>
              <a:ext uri="{FF2B5EF4-FFF2-40B4-BE49-F238E27FC236}">
                <a16:creationId xmlns:a16="http://schemas.microsoft.com/office/drawing/2014/main" id="{49850C50-B5F5-40F4-8E8A-FFADF40E6DB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29825"/>
            <a:ext cx="12192119" cy="687456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9BD92CF-5ED8-D4B5-28D9-D7AF9D8DC35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791850208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54326"/>
            <a:ext cx="12185612" cy="699921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601" y="1767775"/>
            <a:ext cx="1179927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</a:t>
            </a:r>
            <a:r>
              <a:rPr lang="pt-BR" sz="5200" b="1" dirty="0">
                <a:solidFill>
                  <a:srgbClr val="C790D6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52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 dirty="0"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Presid.: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+mn-lt"/>
              </a:rPr>
              <a:t>Todos:</a:t>
            </a:r>
            <a:r>
              <a:rPr lang="pt-BR" sz="5800" b="1" dirty="0">
                <a:solidFill>
                  <a:srgbClr val="C790D6"/>
                </a:solidFill>
                <a:highlight>
                  <a:srgbClr val="000000"/>
                </a:highlight>
                <a:latin typeface="+mn-lt"/>
              </a:rPr>
              <a:t>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4164677407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2874" y="1849570"/>
            <a:ext cx="11959864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se amam tanto assim? Por que repartem tudo entre si? Não há necessitados entre vocês. É um novo tempo, um jeito novo de viver.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73959945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Aos que têm fome deram pão pra comer na sede deram água </a:t>
            </a:r>
            <a:r>
              <a:rPr lang="pt-BR" sz="6000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prá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beber. Sem fome cantam juntos o louvor a alegria, vida à vida celebrar.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afirmam sem cessar que Deus os ama sempre até o fim? Que nada poderá os separar do amor de Deus, a morte ou a vida, o que for?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4191213137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19453529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2012618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que vocês insistem no perdão? Por que, felizes, entram em missão? Não há receio ou medo de pregar o Deus da vida, a vida plena... o amor. Por quê?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25217015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24695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Vivemos assim porque Cristo ressuscitou! Ele é o pão que desceu do céu e o pão partilhou. Partilhar a vida e partilhar o pão numa só alma e um só coração. Aleluia!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0307551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4179950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Ele venceu a morte, ressuscitou! E foi de carne e osso que reviveu! É o Cristo Jesus, aleluia, aleluia! Ressurgiu e cumpriu a palavra que prometeu!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460482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Irmãos eleitos segundo a presciência de Deus Pai, pela santificação do Espírito para obedecer a Jesus Cristo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1192091641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6835" y="178948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Aquele que nasceu, tão frágil e tão pobre lá em Belém. Com a sua chegada as Escrituras foram cumpridas. É o verbo que se encarnou, se rebaixou e conosco viveu, porém foi preso e julgado. Açoitado e humilhado, na cruz morreu.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93304707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5326" y="2233246"/>
            <a:ext cx="11694627" cy="560949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Ele venceu a morte, ressuscitou! E foi de carne e osso que reviveu! É o Cristo Jesus, aleluia, aleluia! Ressurgiu e cumpriu a palavra que prometeu!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025889285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871941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48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54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Aquele que anunciou: Hoje chegou a salvação com as suas palavras, seus gestos de amor e de perdão. É ele quem se inclinou e os pés lavou dos discípulos seus. A lança daquele soldado perfurou o seu lado, na cruz morreu.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48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4027748520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01444" y="2475571"/>
            <a:ext cx="11538510" cy="53671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Mas Ele venceu a morte, ressuscitou! E foi de carne e osso que reviveu! É o Cristo Jesus, aleluia, aleluia! Ressurgiu e cumpriu a palavra que prometeu!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544592559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1666" y="18085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olhai com bondade o vosso povo e fazei chegar à incorruptível ressurreição da carne aqueles que renovastes pelos sacramentos da vida eterna.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</a:t>
            </a:r>
            <a:r>
              <a:rPr lang="pt-BR" sz="6000" b="1" dirty="0">
                <a:solidFill>
                  <a:srgbClr val="C790D6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FIN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que, pela ressurreição do seu Filho único, vos deu a graça da redenção e vos tornou seus filhos,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 conceda a alegria de sua bênção.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512303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participar da bênção da aspersão do seu sangue, graça e paz vos sejam concedidas abundantemente.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2955222962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que, pela redenção de Cristo, vos concedeu o dom da verdadeira liberdade, por sua misericórdia vos torne participantes da herança eterna.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34788236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052620654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E vivendo agora retamente, possais no céu unir-vos a Deus, para o qual, pela fé, já ressuscitastes no Batismo.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777900136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3429000"/>
            <a:ext cx="11612908" cy="4454584"/>
          </a:xfrm>
        </p:spPr>
        <p:txBody>
          <a:bodyPr vert="horz" wrap="square" anchor="t" anchorCtr="0">
            <a:noAutofit/>
          </a:bodyPr>
          <a:lstStyle/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07791607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357860261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alegria do Senhor seja a vossa força; ide em paz e o Senhor vos acompanhe.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sua morte a morte viu o fim, do sangue derramado a vida renasceu. Seu pé ferido nova estrada abriu e, neste Homem, o homem enfim se descobriu.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163167713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Meu coração me diz: o amor me amou e se entregou por mim, Jesus Ressuscitou! Passou a escuridão, o Sol nasceu, a vida triunfou, Jesus Ressuscitou!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141BC7-AD62-C75C-EFD5-C7812939F6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0463071-1871-2734-5FFC-A9DD5127F21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17741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Jesus me amou e se entregou por mim, os homens todos podem o mesmo repetir. Não temeremos mais a morte e a dor, o coração humano em Cristo descansou.</a:t>
            </a:r>
            <a:endParaRPr lang="pt-BR" sz="54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08629EF-93D1-60B3-7B19-DB6B9CAD58BE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4276898547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B27025-B326-C9A5-74F8-B847201F7A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80B8BEEA-B91C-D3B3-0574-7376CD6956D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6769"/>
            <a:ext cx="11560542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Meu coração me diz: o amor me amou e se entregou por mim, Jesus Ressuscitou! Passou a escuridão, o Sol nasceu, a vida triunfou, Jesus Ressuscitou! </a:t>
            </a: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9A628CB-45FF-C4D7-6D49-D72EF9C98BF8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Final</a:t>
            </a:r>
          </a:p>
        </p:txBody>
      </p:sp>
    </p:spTree>
    <p:extLst>
      <p:ext uri="{BB962C8B-B14F-4D97-AF65-F5344CB8AC3E}">
        <p14:creationId xmlns:p14="http://schemas.microsoft.com/office/powerpoint/2010/main" val="14893218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32489"/>
            <a:ext cx="11683634" cy="33870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2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2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Saudação</a:t>
            </a:r>
          </a:p>
        </p:txBody>
      </p:sp>
    </p:spTree>
    <p:extLst>
      <p:ext uri="{BB962C8B-B14F-4D97-AF65-F5344CB8AC3E}">
        <p14:creationId xmlns:p14="http://schemas.microsoft.com/office/powerpoint/2010/main" val="621589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BÊNÇÃO E ASPERSÃO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Meus irmãos e minhas irmãs, invoquemos o Senhor nosso Deus, para que abençoe esta água que vai ser aspergida sobre nós, recordando o nosso Batismo. </a:t>
            </a: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302594" y="1869218"/>
            <a:ext cx="11588400" cy="52427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9600" b="1" i="0" u="none" strike="noStrike" cap="none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C. 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Em nossa assembleia litúrgica, o Senhor se manifesta vivo, indicando-nos que quando os irmãos estão juntos, conseguem encontrar o lugar próprio de seu</a:t>
            </a:r>
            <a:endParaRPr lang="pt-BR" sz="8800" b="1" i="0" u="none" strike="noStrike" cap="none" baseline="30000" dirty="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ele se digne ajudar-nos, para permanecermos fiéis ao Espírito que recebemos.</a:t>
            </a:r>
          </a:p>
        </p:txBody>
      </p:sp>
    </p:spTree>
    <p:extLst>
      <p:ext uri="{BB962C8B-B14F-4D97-AF65-F5344CB8AC3E}">
        <p14:creationId xmlns:p14="http://schemas.microsoft.com/office/powerpoint/2010/main" val="3668389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Deus todo poderoso, atendei benigno as preces do vosso povo. Ao celebrarmos a maravilha da nossa criação e a maravilha maior ainda da nossa redenção, dignai-vos abençoar esta água. Fostes vós que a</a:t>
            </a:r>
          </a:p>
        </p:txBody>
      </p:sp>
    </p:spTree>
    <p:extLst>
      <p:ext uri="{BB962C8B-B14F-4D97-AF65-F5344CB8AC3E}">
        <p14:creationId xmlns:p14="http://schemas.microsoft.com/office/powerpoint/2010/main" val="8993676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criastes para fecundar a terra, para lavar nossos corpos e refazer nossas forças. Também a fizestes instrumento da vossa misericórdia: por ela libertastes o vosso povo do cativeiro e aplacastes no deserto a</a:t>
            </a:r>
          </a:p>
        </p:txBody>
      </p:sp>
    </p:spTree>
    <p:extLst>
      <p:ext uri="{BB962C8B-B14F-4D97-AF65-F5344CB8AC3E}">
        <p14:creationId xmlns:p14="http://schemas.microsoft.com/office/powerpoint/2010/main" val="1480933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sua sede; por ela os profetas anunciaram a vossa aliança que era vosso desejo concluir com a humanidade; por ela finalmente, consagrada pelo Cristo no Jordão, renovastes, pelo banho do novo</a:t>
            </a:r>
          </a:p>
        </p:txBody>
      </p:sp>
    </p:spTree>
    <p:extLst>
      <p:ext uri="{BB962C8B-B14F-4D97-AF65-F5344CB8AC3E}">
        <p14:creationId xmlns:p14="http://schemas.microsoft.com/office/powerpoint/2010/main" val="5404268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44959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nascimento, a nossa humanidade ferida pelo pecado. Que esta água seja para nós uma recordação do nosso Batismo e nos faça participar da alegria dos que foram batizados na Páscoa. Por Cristo, nosso Senhor.</a:t>
            </a:r>
          </a:p>
        </p:txBody>
      </p:sp>
    </p:spTree>
    <p:extLst>
      <p:ext uri="{BB962C8B-B14F-4D97-AF65-F5344CB8AC3E}">
        <p14:creationId xmlns:p14="http://schemas.microsoft.com/office/powerpoint/2010/main" val="36017771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3428999"/>
            <a:ext cx="11578126" cy="437035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4183603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Banhados em Cristo, somos uma nova criatura. As coisas antigas já se passaram, somos nascidos de novo. Aleluia! Aleluia! Aleluia!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F9CF500-F4D4-0989-BE3F-1F6C663018BC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ASPERÇÃO</a:t>
            </a:r>
          </a:p>
        </p:txBody>
      </p:sp>
    </p:spTree>
    <p:extLst>
      <p:ext uri="{BB962C8B-B14F-4D97-AF65-F5344CB8AC3E}">
        <p14:creationId xmlns:p14="http://schemas.microsoft.com/office/powerpoint/2010/main" val="27668062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Deus todo-poderoso nos purifique dos nossos pecados e, pela celebração desta Eucaristia, nos torne dignos da mesa de seu reino.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</p:spTree>
    <p:extLst>
      <p:ext uri="{BB962C8B-B14F-4D97-AF65-F5344CB8AC3E}">
        <p14:creationId xmlns:p14="http://schemas.microsoft.com/office/powerpoint/2010/main" val="10435452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4B0D5-23DB-800D-472A-13B3A5111A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8DB5211B-332E-DB77-7A07-025FC1F5D76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Irmãos e irmãs, reconheçamos os nossos pecados, para celebrarmos dignamente os santos mistérios: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2FB1F00-5400-2CCF-AE5D-24A8144D6B00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211528447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A4B9A4-8A54-EC45-F787-1B728421D6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C84A18F2-B545-CE83-A742-3BA2685AAEA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nossa paz, tende piedade de nós. Tende piedade de nós, Senhor! Tende piedade de nós!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E23FD10-E6A7-C06C-8E19-461F131D7634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3834482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958118"/>
            <a:ext cx="11588400" cy="489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7500"/>
              <a:buFont typeface="Calibri"/>
              <a:buNone/>
            </a:pPr>
            <a:r>
              <a:rPr lang="pt-BR" sz="88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encontro com ele no cotidiano de vida, em meio aos seus afazeres honestos.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313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41599B-FBC5-FE75-F8D4-7E69FAE29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E2AC01DA-BEFD-1AC6-2E67-C3BC85F67F4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nossa Páscoa, tende piedade de nós. Tende piedade de nós, ó Cristo!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EF1080FC-88B4-42B6-10E4-4C3EFAD4800C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3394132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31FBE4-A013-0220-CD91-939D24E72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1911CE24-7325-D39D-FC8A-ECBCCE72660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905001"/>
            <a:ext cx="11578126" cy="5911942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nossa vida, tende piedade de nós. Tende piedade de nós, Senhor! Tende piedade de nós!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CA73D83-1B33-4E45-A72C-5E8DA2A4F452}"/>
              </a:ext>
            </a:extLst>
          </p:cNvPr>
          <p:cNvSpPr txBox="1"/>
          <p:nvPr/>
        </p:nvSpPr>
        <p:spPr>
          <a:xfrm>
            <a:off x="307731" y="243253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RITO PENITENCIAL</a:t>
            </a:r>
          </a:p>
        </p:txBody>
      </p:sp>
    </p:spTree>
    <p:extLst>
      <p:ext uri="{BB962C8B-B14F-4D97-AF65-F5344CB8AC3E}">
        <p14:creationId xmlns:p14="http://schemas.microsoft.com/office/powerpoint/2010/main" val="42938504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Deus nas alturas, e paz na terra aos homens por Ele amados.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Deus, rei dos céus, Deus Pai todo-poderoso: Nós vos louvamos, vos bendizemos.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0734029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62DE00-837B-6B97-813B-3FF5C970B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A6BABE67-F706-98E1-6742-32C6F55BF44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Nós adoramos, vos glorificamos, nós vos damos graças por vossa imensa glória.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Filho Unigênito, Senhor Deus, Cordeiro de Deus, Filho de Deus Pai.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C8BDA9A-02BC-3E43-BC3B-7797B13CD223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0104989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A68313-B1E2-2AE5-9A46-E2983C7336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B183816-B75C-6AF1-492E-82C5FB6198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Vós que tirais o pecado do mundo, Tende piedade de nós! Vós que tirais o pecado do mundo, acolhei a nossa súplica! 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6.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Vós, que estais à direita do Pai, tende piedade de nós!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79A2CB6-6395-7A45-A733-1B92AF7157F8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35145347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86157C-7D78-EBE6-F19F-BCD6F1A74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CA14FE0-2D97-3C2B-9EFC-816EAA122A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7.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Só vós sois o Santo, só vós, o Senhor, só vós, o Altíssimo, Jesus Cristo. 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8.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Com o Espírito Santo, na glória de Deus Pai, na glória de Deus Pai. 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E84CF7C-4C05-73EE-A76D-DB2C8ED3CB3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12185245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Amém! 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HINO GLÓRIA</a:t>
            </a:r>
          </a:p>
        </p:txBody>
      </p:sp>
    </p:spTree>
    <p:extLst>
      <p:ext uri="{BB962C8B-B14F-4D97-AF65-F5344CB8AC3E}">
        <p14:creationId xmlns:p14="http://schemas.microsoft.com/office/powerpoint/2010/main" val="23087003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8829" y="1794420"/>
            <a:ext cx="11835929" cy="50635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P.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Ó Deus, o vosso povo sempre exulte pela sua renovação espiritual. Alegrando-se com a restituição da glória da adoção divina, possa, com firme e grata esperança, aguardar o dia da ressurreição.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1748700"/>
            <a:ext cx="1197896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nosso Senhor Jesus Cristo, vosso Filho, que é Deus, e convosco vive e reina, na unidade do Espírito Santo, por todos os séculos dos séculos.</a:t>
            </a: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2240" y="3069770"/>
            <a:ext cx="11978969" cy="463368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125897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E75F4B-1E1F-733E-7662-7EB11A6190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DCBB570-0387-11E3-918A-049F787933B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733C4E5-242E-AAEE-3576-6A78C8D9DD25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957341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4470" y="2171700"/>
            <a:ext cx="11814510" cy="555081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Cristo venceu, aleluia! Ressuscitou, aleluia! O Pai lhe deu glória e poder, eis nosso canto: aleluia!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Refrão Orante</a:t>
            </a:r>
          </a:p>
        </p:txBody>
      </p:sp>
    </p:spTree>
    <p:extLst>
      <p:ext uri="{BB962C8B-B14F-4D97-AF65-F5344CB8AC3E}">
        <p14:creationId xmlns:p14="http://schemas.microsoft.com/office/powerpoint/2010/main" val="11425106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 LEITURA - </a:t>
            </a:r>
            <a:r>
              <a:rPr lang="nl-NL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At 5,27b-32.40b-41</a:t>
            </a:r>
            <a:endParaRPr lang="pt-BR" sz="6000" dirty="0">
              <a:solidFill>
                <a:schemeClr val="accent4">
                  <a:lumMod val="60000"/>
                  <a:lumOff val="40000"/>
                </a:schemeClr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DOS ATOS DOS APÓSTOLOS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2754" y="1739521"/>
            <a:ext cx="11931723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Naqueles dias, os guardas levaram os apóstolos e os apresentaram ao Sinédrio. O sumo sacerdote começou a interrogá-los, dizendo: “Nós tínhamos proibido expressamente que vós ensinásseis em nome 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Jesus. Apesar disso, enchestes a cidade de Jerusalém com a vossa doutrina. E ainda nos quereis tornar responsáveis pela morte desse homem!” Então Pedro e os outros apóstolos responderam: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“É preciso obedecer a Deus, antes que aos homens. O Deus de nossos pais ressuscitou Jesus, a quem vós matastes, pregando-o numa cruz. Deus, por seu poder, o exaltou, tornando-o Guia Supremo e Salvador, 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05826876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4FABF2-AA91-86D5-0409-72CF84C9D0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8E165DE8-FCAC-D017-14BC-B933226D324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para dar ao povo de Israel a conversão e o perdão dos seus pecados. E disso somos testemunhas, nós e o Espírito Santo, que Deus concedeu àqueles que lhe obedecem”. Então mandaram açoitar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2892ADA-3961-425E-15E2-291B247B6F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0666458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D6B04E-87F1-DA2F-75F5-9C2EFE01B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660B901A-DE7C-32BB-0619-FF66D147AA5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os apóstolos e proibiram que eles falassem em nome de Jesus, e depois os soltaram. Os apóstolos saíram do Conselho, muito contentes, por terem sido considerados dignos de injúrias, por causa do nome de Jesus.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5433C0-8338-4B77-2BCF-1DF11DA7F59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9253467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Salmo 29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Eu vos exalto, ó Senhor, porque vós me livrastes.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894114"/>
            <a:ext cx="11929819" cy="574669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01.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Eu vos exalto, ó Senhor, pois me livrastes, e não deixastes rir de mim meus inimigos! Vós tirastes minha alma dos abismos e me salvastes, quando estava já morrendo!</a:t>
            </a: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469716" y="38686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 sua dor os homens encontraram, uma pura semente de alegria, o Segredo da vida e da esperança: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Eu vos exalto, ó Senhor, porque vós me livrastes.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68679"/>
            <a:ext cx="1178914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02. </a:t>
            </a:r>
            <a:r>
              <a:rPr lang="pt-BR" sz="5400" dirty="0">
                <a:solidFill>
                  <a:schemeClr val="bg1"/>
                </a:solidFill>
                <a:latin typeface="+mn-lt"/>
              </a:rPr>
              <a:t>Cantai salmos ao Senhor, povo fiel, dai-lhe graças e invocai seu santo nome! Pois sua ira dura apenas um momento, mas sua bondade permanece a vida inteira; se à tarde vem o pranto visitar-nos, de manhã vem saudar-nos a alegria.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364208" y="334108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Eu vos exalto, ó Senhor, porque vós me livrastes.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386862" y="35169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99319" y="1853997"/>
            <a:ext cx="11984812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Escutai-me, Senhor Deus, tende piedade! Sede, Senhor, o meu abrigo protetor! Transformastes o meu pranto em uma festa, Senhor meu Deus, eternamente hei de louvar-vos!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258700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Eu vos exalto, ó Senhor, porque vós me livrastes.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223531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II LEITURA - </a:t>
            </a:r>
            <a:r>
              <a:rPr lang="pt-BR" sz="6000" dirty="0" err="1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Ap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 5,11-14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latin typeface="+mn-lt"/>
              </a:rPr>
              <a:t>LEITURA DO LIVRO DO APOCALIPSE DE SÃO JOÃO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D3DDE4E-5E70-7BCC-7F90-9660AA450ACF}"/>
              </a:ext>
            </a:extLst>
          </p:cNvPr>
          <p:cNvSpPr txBox="1"/>
          <p:nvPr/>
        </p:nvSpPr>
        <p:spPr>
          <a:xfrm>
            <a:off x="386862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5373546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Eu, João, vi e ouvi a voz de numerosos anjos, que estavam em volta do trono, e dos Seres vivos e dos Anciãos. Eram milhares de milhares, milhões de milhões, e proclamavam em alta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“O Cordeiro imolado é digno de receber o poder, a riqueza, a sabedoria e a força, a honra, a glória e o louvor”. Ouvi também todas as criaturas que estão no céu, na terra, debaixo da terra e no mar,</a:t>
            </a:r>
          </a:p>
        </p:txBody>
      </p:sp>
      <p:sp>
        <p:nvSpPr>
          <p:cNvPr id="25" name="Google Shape;25;p3"/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4BC3C262-51EB-4CC7-AF29-2C0172140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59E745A-C747-04F6-115C-3F409F34193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tudo o que neles existe, e diziam: “Ao que está sentado no trono e ao Cordeiro, o louvor e a honra, a glória e o poder para sempre”. Os quatro Seres vivos respondiam: “Amém”, e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20C080E-9087-02B5-9E06-927A333F840F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74559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5E62F6D0-51DD-067F-F945-AA2802052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681B85A2-75BF-D76C-BDB6-CE6ED3172E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os Anciãos se prostraram em adoração daquele que vive para sempre.</a:t>
            </a:r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2E5A9923-1DAE-E4C4-B41F-E24E810607E2}"/>
              </a:ext>
            </a:extLst>
          </p:cNvPr>
          <p:cNvSpPr txBox="1"/>
          <p:nvPr/>
        </p:nvSpPr>
        <p:spPr>
          <a:xfrm>
            <a:off x="399377" y="351693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99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5206061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99377" y="351693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Evangelho</a:t>
            </a:r>
          </a:p>
        </p:txBody>
      </p:sp>
      <p:sp>
        <p:nvSpPr>
          <p:cNvPr id="4" name="PlaceHolder 304">
            <a:extLst>
              <a:ext uri="{FF2B5EF4-FFF2-40B4-BE49-F238E27FC236}">
                <a16:creationId xmlns:a16="http://schemas.microsoft.com/office/drawing/2014/main" id="{3158BD5A-3BB2-2B57-CF4D-4B35B26C8C3C}"/>
              </a:ext>
            </a:extLst>
          </p:cNvPr>
          <p:cNvSpPr txBox="1">
            <a:spLocks/>
          </p:cNvSpPr>
          <p:nvPr/>
        </p:nvSpPr>
        <p:spPr>
          <a:xfrm>
            <a:off x="3988" y="2373085"/>
            <a:ext cx="12189600" cy="4643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Aleluia, aleluia, aleluia, aleluia. (bis)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 ressurgiu, por quem tudo foi criado; Ele teve compaixão do gênero humano.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7154" y="1783301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Jo</a:t>
            </a: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21,1-14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JOÃO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346624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Jesus apareceu de novo aos discípulos, à beira do mar de Tiberíades. A aparição foi assim: Estavam juntos Simão Pedro, Tomé, chamado Dídimo, Natanael de Caná da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Galiléia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, os filhos de </a:t>
            </a:r>
            <a:r>
              <a:rPr lang="pt-BR" sz="6000" b="1" dirty="0" err="1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Zebedeu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outros dois discípulos de Jesus. Simão Pedro disse a eles: “Eu vou pescar”. Eles disseram:  “Também vamos contigo”. Saíram e entraram na barca, mas não pescaram nada naquela noite. Já tinha amanhecido,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Jesus estava de pé na margem. Mas os discípulos não sabiam que era Jesus. Então Jesus disse: “Moços, tendes alguma coisa para comer?” Responderam: “Não”. Jesus disse-lhes: “Lançai a rede à direita da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4177908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barca, e achareis”. Lançaram pois a rede e não conseguiam puxá-la para fora, por causa da quantidade de peixes. Então, o discípulo a quem Jesus amava disse a Pedro:  “É o Senhor!” Simão Pedro, ouvindo dizer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1815017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que era o Senhor, vestiu sua roupa, pois estava nu, e atirou-se ao mar. Os outros discípulos vieram com a barca, arrastando a rede com os peixes. Na verdade, não estavam longe da terra, mas somente a cerca de cem metros.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96623913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796466-89F2-1C63-D417-B3DE74077F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C4AA64EB-6B30-1DA1-8456-52D56641A5F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Logo que pisaram a terra, viram brasas acesas, com peixe em cima, e pão. Jesus disse-lhes: “Trazei alguns dos peixes que apanhastes”. Então Simão Pedro subiu ao barco e arrastou a rede para a terra. Estava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1C87F0C-2D6B-4EF1-AAE9-5F4945471520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47707458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8F3E00-4321-A48F-67D3-6286D94A70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9C45A5B6-42B6-9E0D-D498-D40C57A8E64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cheia de cento e cinquenta e três grandes peixes; e apesar de tantos peixes, a rede não se rompeu. Jesus disse-lhes: “Vinde comer”. Nenhum dos discípulos se atrevia a perguntar quem era ele, pois sabiam que era 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2A1D4B-4E7C-DDC2-4B94-0D349B16B7E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898460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que choravam enxugarão o pranto, brilhará novo Sol nos corações, pode o homem cantar o seu triunfo: O Senhor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6802336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A2D8A-59E6-264F-AC2B-11DB2ED78E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978CA1E4-78F6-462C-8335-F34890DEE8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Senhor. Jesus aproximou-se, tomou o pão e distribuiu-o por eles. E fez a mesma coisa com o peixe. Esta foi a terceira vez que Jesus, ressuscitado dos mortos, apareceu aos discípulos.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12F057D-5EEE-6A69-A37B-0C7DE486230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54258430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</a:t>
            </a:r>
            <a:r>
              <a:rPr lang="pt-BR" sz="5400" b="1" i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desceu dos céus e se encarnou pelo Espírito Santo, no seio da Virgem Maria, e se fez homem.</a:t>
            </a: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14744-8341-70D2-89EE-651B9F5B18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C179D3-C227-CBA0-54EF-D8DAEC9937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terá fim. Creio no Espírito Santo, Senhor que dá a vida, e procede do Pai e do Filho;  e com o Pai e o Filho é adorado e glorificado: ele que falou pelos profetas. Creio na Igreja, una, santa, católica e apostólica. Professo um só batismo para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5A873BE-11BB-0CFF-8A89-817442706C0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04183066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BB33D1-2EE4-D8E5-D6BF-CDFDE5556F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EFCF1A5-B99F-5AD6-755A-AAB8539DC70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 remissão dos pecados. E espero a ressurreição dos mortos e a vida do mundo que há de vir.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B50A87A-655F-8C3D-8D7A-9A63B7341963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57061845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37564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Caríssimos irmãos, a Cristo ressuscitado, que intercede pelos pecadores junto do Pai, peçamos que os seus fiéis sejam testemunhas do perdão, dizendo, com alegria:</a:t>
            </a:r>
            <a:endParaRPr lang="pt-BR" sz="1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ressuscitado, ouvi-nos.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654016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545400"/>
            <a:ext cx="11683634" cy="25752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ressuscitou, Eterno Clarão, Vivente entre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218936896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que encontram Jesus Cristo nas Escrituras, pelos que O reconhecem ao partir do pão e por aqueles que se reúnem em seu nome,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ressuscitado, ouvi-nos.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que trabalham pela paz e pela justiça, pelos que exercem grandes responsabilidades e pelos povos do mundo inteiro e seus governos,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ressuscitado, ouvi-nos.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membros desta assembleia, para que testemunhemos com grande confiança a ressureição de Cristo, rezemos ao Senhor...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7676912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Cristo ressuscitado, ouvi-nos.</a:t>
            </a:r>
            <a:endParaRPr lang="pt-BR" sz="5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97791345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C2D62F-BFE9-01A3-528A-56624C2173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80842F8-5B7E-0347-CB45-32F4011D7A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Deus, nosso Pai, vos adoramos pelo dom de nossa fé Católica e Apostólica. Neste Ano Santo queremos ser peregrinos da esperança. Deus Filho, Jesus Cristo, vos adoramos pela nossa comunhão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0DA24C7-9034-F25F-2D06-5AC31ABEC97D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16247698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DE3845-CEF7-41BB-7AFE-C2226C6578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D8B66DF-8956-02B3-B364-C5912B50032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diocesana no presente e nos 60 anos de nossa Diocese. Deus Espírito Santo, vos adoramos pela missão realizada e pelo desafio de evangelizarmos as futuras gerações. Nossa Senhora de Lourdes, Excelsa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F3C6A7A-B615-40CE-039D-B7153550C8D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14740917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38D18C-7C8D-D6CF-F57D-06610FFACE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3459649-5E06-5BCB-76C8-83EF1825C0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Padroeira, alcançai-nos a graça de sermos uma verdadeira FAMÍLIA DIOCESANA MISSIONÁRIA. Abençoai nossa Igreja Sinodal em comunhão, participação e missão. Que sejamos Igreja Hospital de Campanha e Igreja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75A0B36-9CF0-D6EA-467E-1A9B78B637DA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49959705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2CE4EC-CF6A-A240-D9F1-BB0AB8779F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A3484C3-37D7-ED44-3FAF-6DAC52E857E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em saída, que a todos acolhe e anuncia com firmeza o nome de vosso Divino Filho, JESUS CRISTO. Amém! Ensinai-nos a construir uma sociedade solidária, sem exclusão, indiferença, violência e guerras. 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9E9AA68-730C-FC6D-4026-E0D47115B8E4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215994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1809346"/>
            <a:ext cx="11683634" cy="370516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que nos duros campos trabalharam voltarão entre vozes de alegria, erguendo ao alto os frutos da colheita: O Senhor ressuscitou!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802536681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942F74-5336-AE4D-9D20-AC938FA151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831BCA1-AD9F-2E8E-C717-FBCA51B071B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que Maria, vossa Serva e nossa Mãe, nos eduque, para fazermos vossa santa vontade.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  <a:endParaRPr lang="pt-BR" sz="60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ADC06BB-68AD-4DB9-3573-969A50CBBE08}"/>
              </a:ext>
            </a:extLst>
          </p:cNvPr>
          <p:cNvSpPr txBox="1"/>
          <p:nvPr/>
        </p:nvSpPr>
        <p:spPr>
          <a:xfrm>
            <a:off x="35778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Oração pela Diocese</a:t>
            </a:r>
          </a:p>
        </p:txBody>
      </p:sp>
    </p:spTree>
    <p:extLst>
      <p:ext uri="{BB962C8B-B14F-4D97-AF65-F5344CB8AC3E}">
        <p14:creationId xmlns:p14="http://schemas.microsoft.com/office/powerpoint/2010/main" val="99745284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2CEA4-6EDB-6C36-4997-1C9DF9BD78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FE9B874-2668-2D12-757B-32A7B96C130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784B81-6D15-655C-2436-4651EB9AA4E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83002020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grão que morrera no seio do chão, renasce no trigo, tornando-se pão. A uva amassada, pisada, moída, ressurge no vinho, sustento da vida.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962684049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pão e o vinho são hoje memória do novo Cordeiro, na sua vitória. Sinais da aliança da terra e dos céus, no Corpo e no Sangue do Filho de Deus.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354172479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72540698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3770" y="1792413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Ao Pai ofertamos também nossa vida, o chão que pisamos, a relva florida. Os frutos da terra, por nós cultivados, se tornem o corpo do ressuscitado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7813682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 nossas ofertas de vinho e de pão celebram a glória da ressurreição, a glória da ressurreição.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28192432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Orai, irmãos e irmãs...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b="1" dirty="0">
              <a:solidFill>
                <a:srgbClr val="FFFFFF"/>
              </a:solidFill>
              <a:latin typeface="Calibri" pitchFamily="18"/>
            </a:endParaRP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Receba o Senhor por tuas mãos este sacrifício, para glória do seu nome, para nosso bem e de toda a sua santa Igreja.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24590718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chemeClr val="accent4">
                    <a:lumMod val="60000"/>
                    <a:lumOff val="40000"/>
                  </a:schemeClr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Aceitai, Senhor, os dons da vossa Igreja em festa e concedei o fruto da eterna alegria a quem destes motivo de tão grande júbilo.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adrã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Padrão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ayout7 blank Em Branc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Padrão 1_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21413</TotalTime>
  <Words>6240</Words>
  <Application>Microsoft Office PowerPoint</Application>
  <PresentationFormat>Personalizar</PresentationFormat>
  <Paragraphs>1622</Paragraphs>
  <Slides>169</Slides>
  <Notes>168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169</vt:i4>
      </vt:variant>
    </vt:vector>
  </HeadingPairs>
  <TitlesOfParts>
    <vt:vector size="180" baseType="lpstr">
      <vt:lpstr>Arial</vt:lpstr>
      <vt:lpstr>Calibri</vt:lpstr>
      <vt:lpstr>Liberation Sans</vt:lpstr>
      <vt:lpstr>Liberation Serif</vt:lpstr>
      <vt:lpstr>Times New Roman</vt:lpstr>
      <vt:lpstr>Blank Slide</vt:lpstr>
      <vt:lpstr>Padrão</vt:lpstr>
      <vt:lpstr>Padrão 1</vt:lpstr>
      <vt:lpstr>Blank</vt:lpstr>
      <vt:lpstr>Layout7 blank Em Branco</vt:lpstr>
      <vt:lpstr>Padrão 1_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34</cp:revision>
  <dcterms:modified xsi:type="dcterms:W3CDTF">2025-04-29T12:50:02Z</dcterms:modified>
</cp:coreProperties>
</file>