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ppt/notesSlides/notesSlide79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81.xml" ContentType="application/vnd.openxmlformats-officedocument.presentationml.notesSlide+xml"/>
  <Override PartName="/ppt/notesSlides/notesSlide82.xml" ContentType="application/vnd.openxmlformats-officedocument.presentationml.notesSlide+xml"/>
  <Override PartName="/ppt/notesSlides/notesSlide83.xml" ContentType="application/vnd.openxmlformats-officedocument.presentationml.notesSlide+xml"/>
  <Override PartName="/ppt/notesSlides/notesSlide84.xml" ContentType="application/vnd.openxmlformats-officedocument.presentationml.notesSlide+xml"/>
  <Override PartName="/ppt/notesSlides/notesSlide85.xml" ContentType="application/vnd.openxmlformats-officedocument.presentationml.notesSlide+xml"/>
  <Override PartName="/ppt/notesSlides/notesSlide86.xml" ContentType="application/vnd.openxmlformats-officedocument.presentationml.notesSlide+xml"/>
  <Override PartName="/ppt/notesSlides/notesSlide87.xml" ContentType="application/vnd.openxmlformats-officedocument.presentationml.notesSlide+xml"/>
  <Override PartName="/ppt/notesSlides/notesSlide88.xml" ContentType="application/vnd.openxmlformats-officedocument.presentationml.notesSlide+xml"/>
  <Override PartName="/ppt/notesSlides/notesSlide89.xml" ContentType="application/vnd.openxmlformats-officedocument.presentationml.notesSlide+xml"/>
  <Override PartName="/ppt/notesSlides/notesSlide90.xml" ContentType="application/vnd.openxmlformats-officedocument.presentationml.notesSlide+xml"/>
  <Override PartName="/ppt/notesSlides/notesSlide91.xml" ContentType="application/vnd.openxmlformats-officedocument.presentationml.notesSlide+xml"/>
  <Override PartName="/ppt/notesSlides/notesSlide92.xml" ContentType="application/vnd.openxmlformats-officedocument.presentationml.notesSlide+xml"/>
  <Override PartName="/ppt/notesSlides/notesSlide93.xml" ContentType="application/vnd.openxmlformats-officedocument.presentationml.notesSlide+xml"/>
  <Override PartName="/ppt/notesSlides/notesSlide94.xml" ContentType="application/vnd.openxmlformats-officedocument.presentationml.notesSlide+xml"/>
  <Override PartName="/ppt/notesSlides/notesSlide95.xml" ContentType="application/vnd.openxmlformats-officedocument.presentationml.notesSlide+xml"/>
  <Override PartName="/ppt/notesSlides/notesSlide96.xml" ContentType="application/vnd.openxmlformats-officedocument.presentationml.notesSlide+xml"/>
  <Override PartName="/ppt/notesSlides/notesSlide97.xml" ContentType="application/vnd.openxmlformats-officedocument.presentationml.notesSlide+xml"/>
  <Override PartName="/ppt/notesSlides/notesSlide98.xml" ContentType="application/vnd.openxmlformats-officedocument.presentationml.notesSlide+xml"/>
  <Override PartName="/ppt/notesSlides/notesSlide99.xml" ContentType="application/vnd.openxmlformats-officedocument.presentationml.notesSlide+xml"/>
  <Override PartName="/ppt/notesSlides/notesSlide100.xml" ContentType="application/vnd.openxmlformats-officedocument.presentationml.notesSlide+xml"/>
  <Override PartName="/ppt/notesSlides/notesSlide101.xml" ContentType="application/vnd.openxmlformats-officedocument.presentationml.notesSlide+xml"/>
  <Override PartName="/ppt/notesSlides/notesSlide102.xml" ContentType="application/vnd.openxmlformats-officedocument.presentationml.notesSlide+xml"/>
  <Override PartName="/ppt/notesSlides/notesSlide103.xml" ContentType="application/vnd.openxmlformats-officedocument.presentationml.notesSlide+xml"/>
  <Override PartName="/ppt/notesSlides/notesSlide104.xml" ContentType="application/vnd.openxmlformats-officedocument.presentationml.notesSlide+xml"/>
  <Override PartName="/ppt/notesSlides/notesSlide105.xml" ContentType="application/vnd.openxmlformats-officedocument.presentationml.notesSlide+xml"/>
  <Override PartName="/ppt/notesSlides/notesSlide106.xml" ContentType="application/vnd.openxmlformats-officedocument.presentationml.notesSlide+xml"/>
  <Override PartName="/ppt/notesSlides/notesSlide107.xml" ContentType="application/vnd.openxmlformats-officedocument.presentationml.notesSlide+xml"/>
  <Override PartName="/ppt/notesSlides/notesSlide108.xml" ContentType="application/vnd.openxmlformats-officedocument.presentationml.notesSlide+xml"/>
  <Override PartName="/ppt/notesSlides/notesSlide109.xml" ContentType="application/vnd.openxmlformats-officedocument.presentationml.notesSlide+xml"/>
  <Override PartName="/ppt/notesSlides/notesSlide110.xml" ContentType="application/vnd.openxmlformats-officedocument.presentationml.notesSlide+xml"/>
  <Override PartName="/ppt/notesSlides/notesSlide111.xml" ContentType="application/vnd.openxmlformats-officedocument.presentationml.notesSlide+xml"/>
  <Override PartName="/ppt/notesSlides/notesSlide112.xml" ContentType="application/vnd.openxmlformats-officedocument.presentationml.notesSlide+xml"/>
  <Override PartName="/ppt/notesSlides/notesSlide113.xml" ContentType="application/vnd.openxmlformats-officedocument.presentationml.notesSlide+xml"/>
  <Override PartName="/ppt/notesSlides/notesSlide114.xml" ContentType="application/vnd.openxmlformats-officedocument.presentationml.notesSlide+xml"/>
  <Override PartName="/ppt/notesSlides/notesSlide115.xml" ContentType="application/vnd.openxmlformats-officedocument.presentationml.notesSlide+xml"/>
  <Override PartName="/ppt/notesSlides/notesSlide116.xml" ContentType="application/vnd.openxmlformats-officedocument.presentationml.notesSlide+xml"/>
  <Override PartName="/ppt/notesSlides/notesSlide117.xml" ContentType="application/vnd.openxmlformats-officedocument.presentationml.notesSlide+xml"/>
  <Override PartName="/ppt/notesSlides/notesSlide118.xml" ContentType="application/vnd.openxmlformats-officedocument.presentationml.notesSlide+xml"/>
  <Override PartName="/ppt/notesSlides/notesSlide119.xml" ContentType="application/vnd.openxmlformats-officedocument.presentationml.notesSlide+xml"/>
  <Override PartName="/ppt/notesSlides/notesSlide120.xml" ContentType="application/vnd.openxmlformats-officedocument.presentationml.notesSlide+xml"/>
  <Override PartName="/ppt/notesSlides/notesSlide121.xml" ContentType="application/vnd.openxmlformats-officedocument.presentationml.notesSlide+xml"/>
  <Override PartName="/ppt/notesSlides/notesSlide122.xml" ContentType="application/vnd.openxmlformats-officedocument.presentationml.notesSlide+xml"/>
  <Override PartName="/ppt/notesSlides/notesSlide123.xml" ContentType="application/vnd.openxmlformats-officedocument.presentationml.notesSlide+xml"/>
  <Override PartName="/ppt/notesSlides/notesSlide124.xml" ContentType="application/vnd.openxmlformats-officedocument.presentationml.notesSlide+xml"/>
  <Override PartName="/ppt/notesSlides/notesSlide125.xml" ContentType="application/vnd.openxmlformats-officedocument.presentationml.notesSlide+xml"/>
  <Override PartName="/ppt/notesSlides/notesSlide126.xml" ContentType="application/vnd.openxmlformats-officedocument.presentationml.notesSlide+xml"/>
  <Override PartName="/ppt/notesSlides/notesSlide127.xml" ContentType="application/vnd.openxmlformats-officedocument.presentationml.notesSlide+xml"/>
  <Override PartName="/ppt/notesSlides/notesSlide128.xml" ContentType="application/vnd.openxmlformats-officedocument.presentationml.notesSlide+xml"/>
  <Override PartName="/ppt/notesSlides/notesSlide129.xml" ContentType="application/vnd.openxmlformats-officedocument.presentationml.notesSlide+xml"/>
  <Override PartName="/ppt/notesSlides/notesSlide130.xml" ContentType="application/vnd.openxmlformats-officedocument.presentationml.notesSlide+xml"/>
  <Override PartName="/ppt/notesSlides/notesSlide131.xml" ContentType="application/vnd.openxmlformats-officedocument.presentationml.notesSlide+xml"/>
  <Override PartName="/ppt/notesSlides/notesSlide132.xml" ContentType="application/vnd.openxmlformats-officedocument.presentationml.notesSlide+xml"/>
  <Override PartName="/ppt/notesSlides/notesSlide133.xml" ContentType="application/vnd.openxmlformats-officedocument.presentationml.notesSlide+xml"/>
  <Override PartName="/ppt/notesSlides/notesSlide134.xml" ContentType="application/vnd.openxmlformats-officedocument.presentationml.notesSlide+xml"/>
  <Override PartName="/ppt/notesSlides/notesSlide135.xml" ContentType="application/vnd.openxmlformats-officedocument.presentationml.notesSlide+xml"/>
  <Override PartName="/ppt/notesSlides/notesSlide136.xml" ContentType="application/vnd.openxmlformats-officedocument.presentationml.notesSlide+xml"/>
  <Override PartName="/ppt/notesSlides/notesSlide137.xml" ContentType="application/vnd.openxmlformats-officedocument.presentationml.notesSlide+xml"/>
  <Override PartName="/ppt/notesSlides/notesSlide138.xml" ContentType="application/vnd.openxmlformats-officedocument.presentationml.notesSlide+xml"/>
  <Override PartName="/ppt/notesSlides/notesSlide139.xml" ContentType="application/vnd.openxmlformats-officedocument.presentationml.notesSlide+xml"/>
  <Override PartName="/ppt/notesSlides/notesSlide140.xml" ContentType="application/vnd.openxmlformats-officedocument.presentationml.notesSlide+xml"/>
  <Override PartName="/ppt/notesSlides/notesSlide141.xml" ContentType="application/vnd.openxmlformats-officedocument.presentationml.notesSlide+xml"/>
  <Override PartName="/ppt/notesSlides/notesSlide142.xml" ContentType="application/vnd.openxmlformats-officedocument.presentationml.notesSlide+xml"/>
  <Override PartName="/ppt/notesSlides/notesSlide143.xml" ContentType="application/vnd.openxmlformats-officedocument.presentationml.notesSlide+xml"/>
  <Override PartName="/ppt/notesSlides/notesSlide144.xml" ContentType="application/vnd.openxmlformats-officedocument.presentationml.notesSlide+xml"/>
  <Override PartName="/ppt/notesSlides/notesSlide145.xml" ContentType="application/vnd.openxmlformats-officedocument.presentationml.notesSlide+xml"/>
  <Override PartName="/ppt/notesSlides/notesSlide146.xml" ContentType="application/vnd.openxmlformats-officedocument.presentationml.notesSlide+xml"/>
  <Override PartName="/ppt/notesSlides/notesSlide147.xml" ContentType="application/vnd.openxmlformats-officedocument.presentationml.notesSlide+xml"/>
  <Override PartName="/ppt/notesSlides/notesSlide148.xml" ContentType="application/vnd.openxmlformats-officedocument.presentationml.notesSlide+xml"/>
  <Override PartName="/ppt/notesSlides/notesSlide149.xml" ContentType="application/vnd.openxmlformats-officedocument.presentationml.notesSlide+xml"/>
  <Override PartName="/ppt/notesSlides/notesSlide150.xml" ContentType="application/vnd.openxmlformats-officedocument.presentationml.notesSlide+xml"/>
  <Override PartName="/ppt/notesSlides/notesSlide151.xml" ContentType="application/vnd.openxmlformats-officedocument.presentationml.notesSlide+xml"/>
  <Override PartName="/ppt/notesSlides/notesSlide152.xml" ContentType="application/vnd.openxmlformats-officedocument.presentationml.notesSlide+xml"/>
  <Override PartName="/ppt/notesSlides/notesSlide153.xml" ContentType="application/vnd.openxmlformats-officedocument.presentationml.notesSlide+xml"/>
  <Override PartName="/ppt/notesSlides/notesSlide154.xml" ContentType="application/vnd.openxmlformats-officedocument.presentationml.notesSlide+xml"/>
  <Override PartName="/ppt/notesSlides/notesSlide155.xml" ContentType="application/vnd.openxmlformats-officedocument.presentationml.notesSlide+xml"/>
  <Override PartName="/ppt/notesSlides/notesSlide156.xml" ContentType="application/vnd.openxmlformats-officedocument.presentationml.notesSlide+xml"/>
  <Override PartName="/ppt/notesSlides/notesSlide157.xml" ContentType="application/vnd.openxmlformats-officedocument.presentationml.notesSlide+xml"/>
  <Override PartName="/ppt/notesSlides/notesSlide158.xml" ContentType="application/vnd.openxmlformats-officedocument.presentationml.notesSlide+xml"/>
  <Override PartName="/ppt/notesSlides/notesSlide159.xml" ContentType="application/vnd.openxmlformats-officedocument.presentationml.notesSlide+xml"/>
  <Override PartName="/ppt/notesSlides/notesSlide160.xml" ContentType="application/vnd.openxmlformats-officedocument.presentationml.notesSlide+xml"/>
  <Override PartName="/ppt/notesSlides/notesSlide161.xml" ContentType="application/vnd.openxmlformats-officedocument.presentationml.notesSlide+xml"/>
  <Override PartName="/ppt/notesSlides/notesSlide16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60" r:id="rId2"/>
    <p:sldMasterId id="2147483672" r:id="rId3"/>
    <p:sldMasterId id="2147483684" r:id="rId4"/>
    <p:sldMasterId id="2147483696" r:id="rId5"/>
    <p:sldMasterId id="2147483697" r:id="rId6"/>
  </p:sldMasterIdLst>
  <p:notesMasterIdLst>
    <p:notesMasterId r:id="rId170"/>
  </p:notesMasterIdLst>
  <p:sldIdLst>
    <p:sldId id="256" r:id="rId7"/>
    <p:sldId id="257" r:id="rId8"/>
    <p:sldId id="624" r:id="rId9"/>
    <p:sldId id="747" r:id="rId10"/>
    <p:sldId id="259" r:id="rId11"/>
    <p:sldId id="566" r:id="rId12"/>
    <p:sldId id="567" r:id="rId13"/>
    <p:sldId id="714" r:id="rId14"/>
    <p:sldId id="739" r:id="rId15"/>
    <p:sldId id="740" r:id="rId16"/>
    <p:sldId id="265" r:id="rId17"/>
    <p:sldId id="595" r:id="rId18"/>
    <p:sldId id="596" r:id="rId19"/>
    <p:sldId id="676" r:id="rId20"/>
    <p:sldId id="637" r:id="rId21"/>
    <p:sldId id="266" r:id="rId22"/>
    <p:sldId id="267" r:id="rId23"/>
    <p:sldId id="677" r:id="rId24"/>
    <p:sldId id="678" r:id="rId25"/>
    <p:sldId id="679" r:id="rId26"/>
    <p:sldId id="680" r:id="rId27"/>
    <p:sldId id="681" r:id="rId28"/>
    <p:sldId id="682" r:id="rId29"/>
    <p:sldId id="597" r:id="rId30"/>
    <p:sldId id="750" r:id="rId31"/>
    <p:sldId id="751" r:id="rId32"/>
    <p:sldId id="752" r:id="rId33"/>
    <p:sldId id="753" r:id="rId34"/>
    <p:sldId id="598" r:id="rId35"/>
    <p:sldId id="638" r:id="rId36"/>
    <p:sldId id="754" r:id="rId37"/>
    <p:sldId id="755" r:id="rId38"/>
    <p:sldId id="756" r:id="rId39"/>
    <p:sldId id="641" r:id="rId40"/>
    <p:sldId id="280" r:id="rId41"/>
    <p:sldId id="281" r:id="rId42"/>
    <p:sldId id="715" r:id="rId43"/>
    <p:sldId id="544" r:id="rId44"/>
    <p:sldId id="283" r:id="rId45"/>
    <p:sldId id="284" r:id="rId46"/>
    <p:sldId id="285" r:id="rId47"/>
    <p:sldId id="684" r:id="rId48"/>
    <p:sldId id="757" r:id="rId49"/>
    <p:sldId id="758" r:id="rId50"/>
    <p:sldId id="759" r:id="rId51"/>
    <p:sldId id="760" r:id="rId52"/>
    <p:sldId id="288" r:id="rId53"/>
    <p:sldId id="289" r:id="rId54"/>
    <p:sldId id="290" r:id="rId55"/>
    <p:sldId id="291" r:id="rId56"/>
    <p:sldId id="486" r:id="rId57"/>
    <p:sldId id="293" r:id="rId58"/>
    <p:sldId id="294" r:id="rId59"/>
    <p:sldId id="295" r:id="rId60"/>
    <p:sldId id="296" r:id="rId61"/>
    <p:sldId id="297" r:id="rId62"/>
    <p:sldId id="298" r:id="rId63"/>
    <p:sldId id="761" r:id="rId64"/>
    <p:sldId id="762" r:id="rId65"/>
    <p:sldId id="300" r:id="rId66"/>
    <p:sldId id="301" r:id="rId67"/>
    <p:sldId id="302" r:id="rId68"/>
    <p:sldId id="303" r:id="rId69"/>
    <p:sldId id="304" r:id="rId70"/>
    <p:sldId id="310" r:id="rId71"/>
    <p:sldId id="311" r:id="rId72"/>
    <p:sldId id="322" r:id="rId73"/>
    <p:sldId id="323" r:id="rId74"/>
    <p:sldId id="764" r:id="rId75"/>
    <p:sldId id="449" r:id="rId76"/>
    <p:sldId id="450" r:id="rId77"/>
    <p:sldId id="315" r:id="rId78"/>
    <p:sldId id="670" r:id="rId79"/>
    <p:sldId id="316" r:id="rId80"/>
    <p:sldId id="317" r:id="rId81"/>
    <p:sldId id="318" r:id="rId82"/>
    <p:sldId id="319" r:id="rId83"/>
    <p:sldId id="741" r:id="rId84"/>
    <p:sldId id="742" r:id="rId85"/>
    <p:sldId id="765" r:id="rId86"/>
    <p:sldId id="766" r:id="rId87"/>
    <p:sldId id="767" r:id="rId88"/>
    <p:sldId id="768" r:id="rId89"/>
    <p:sldId id="769" r:id="rId90"/>
    <p:sldId id="324" r:id="rId91"/>
    <p:sldId id="691" r:id="rId92"/>
    <p:sldId id="692" r:id="rId93"/>
    <p:sldId id="693" r:id="rId94"/>
    <p:sldId id="694" r:id="rId95"/>
    <p:sldId id="729" r:id="rId96"/>
    <p:sldId id="619" r:id="rId97"/>
    <p:sldId id="330" r:id="rId98"/>
    <p:sldId id="331" r:id="rId99"/>
    <p:sldId id="332" r:id="rId100"/>
    <p:sldId id="333" r:id="rId101"/>
    <p:sldId id="334" r:id="rId102"/>
    <p:sldId id="522" r:id="rId103"/>
    <p:sldId id="336" r:id="rId104"/>
    <p:sldId id="437" r:id="rId105"/>
    <p:sldId id="730" r:id="rId106"/>
    <p:sldId id="731" r:id="rId107"/>
    <p:sldId id="732" r:id="rId108"/>
    <p:sldId id="438" r:id="rId109"/>
    <p:sldId id="340" r:id="rId110"/>
    <p:sldId id="586" r:id="rId111"/>
    <p:sldId id="491" r:id="rId112"/>
    <p:sldId id="695" r:id="rId113"/>
    <p:sldId id="549" r:id="rId114"/>
    <p:sldId id="550" r:id="rId115"/>
    <p:sldId id="733" r:id="rId116"/>
    <p:sldId id="551" r:id="rId117"/>
    <p:sldId id="697" r:id="rId118"/>
    <p:sldId id="700" r:id="rId119"/>
    <p:sldId id="698" r:id="rId120"/>
    <p:sldId id="699" r:id="rId121"/>
    <p:sldId id="734" r:id="rId122"/>
    <p:sldId id="735" r:id="rId123"/>
    <p:sldId id="723" r:id="rId124"/>
    <p:sldId id="553" r:id="rId125"/>
    <p:sldId id="659" r:id="rId126"/>
    <p:sldId id="556" r:id="rId127"/>
    <p:sldId id="736" r:id="rId128"/>
    <p:sldId id="355" r:id="rId129"/>
    <p:sldId id="356" r:id="rId130"/>
    <p:sldId id="357" r:id="rId131"/>
    <p:sldId id="358" r:id="rId132"/>
    <p:sldId id="359" r:id="rId133"/>
    <p:sldId id="360" r:id="rId134"/>
    <p:sldId id="361" r:id="rId135"/>
    <p:sldId id="362" r:id="rId136"/>
    <p:sldId id="363" r:id="rId137"/>
    <p:sldId id="364" r:id="rId138"/>
    <p:sldId id="365" r:id="rId139"/>
    <p:sldId id="649" r:id="rId140"/>
    <p:sldId id="367" r:id="rId141"/>
    <p:sldId id="368" r:id="rId142"/>
    <p:sldId id="743" r:id="rId143"/>
    <p:sldId id="744" r:id="rId144"/>
    <p:sldId id="705" r:id="rId145"/>
    <p:sldId id="371" r:id="rId146"/>
    <p:sldId id="706" r:id="rId147"/>
    <p:sldId id="373" r:id="rId148"/>
    <p:sldId id="374" r:id="rId149"/>
    <p:sldId id="590" r:id="rId150"/>
    <p:sldId id="591" r:id="rId151"/>
    <p:sldId id="770" r:id="rId152"/>
    <p:sldId id="771" r:id="rId153"/>
    <p:sldId id="379" r:id="rId154"/>
    <p:sldId id="380" r:id="rId155"/>
    <p:sldId id="381" r:id="rId156"/>
    <p:sldId id="382" r:id="rId157"/>
    <p:sldId id="383" r:id="rId158"/>
    <p:sldId id="710" r:id="rId159"/>
    <p:sldId id="709" r:id="rId160"/>
    <p:sldId id="419" r:id="rId161"/>
    <p:sldId id="533" r:id="rId162"/>
    <p:sldId id="634" r:id="rId163"/>
    <p:sldId id="615" r:id="rId164"/>
    <p:sldId id="386" r:id="rId165"/>
    <p:sldId id="387" r:id="rId166"/>
    <p:sldId id="711" r:id="rId167"/>
    <p:sldId id="712" r:id="rId168"/>
    <p:sldId id="713" r:id="rId169"/>
  </p:sldIdLst>
  <p:sldSz cx="12193588" cy="6858000"/>
  <p:notesSz cx="6858000" cy="9144000"/>
  <p:defaultTextStyle>
    <a:defPPr lvl="0">
      <a:defRPr lang="en-US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790D6"/>
    <a:srgbClr val="92D050"/>
    <a:srgbClr val="81B847"/>
    <a:srgbClr val="567B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385" autoAdjust="0"/>
    <p:restoredTop sz="94607" autoAdjust="0"/>
  </p:normalViewPr>
  <p:slideViewPr>
    <p:cSldViewPr snapToGrid="0">
      <p:cViewPr>
        <p:scale>
          <a:sx n="66" d="100"/>
          <a:sy n="66" d="100"/>
        </p:scale>
        <p:origin x="1404" y="1146"/>
      </p:cViewPr>
      <p:guideLst/>
    </p:cSldViewPr>
  </p:slideViewPr>
  <p:outlineViewPr>
    <p:cViewPr>
      <p:scale>
        <a:sx n="33" d="100"/>
        <a:sy n="33" d="100"/>
      </p:scale>
      <p:origin x="0" y="-4289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232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1.xml"/><Relationship Id="rId21" Type="http://schemas.openxmlformats.org/officeDocument/2006/relationships/slide" Target="slides/slide15.xml"/><Relationship Id="rId42" Type="http://schemas.openxmlformats.org/officeDocument/2006/relationships/slide" Target="slides/slide36.xml"/><Relationship Id="rId63" Type="http://schemas.openxmlformats.org/officeDocument/2006/relationships/slide" Target="slides/slide57.xml"/><Relationship Id="rId84" Type="http://schemas.openxmlformats.org/officeDocument/2006/relationships/slide" Target="slides/slide78.xml"/><Relationship Id="rId138" Type="http://schemas.openxmlformats.org/officeDocument/2006/relationships/slide" Target="slides/slide132.xml"/><Relationship Id="rId159" Type="http://schemas.openxmlformats.org/officeDocument/2006/relationships/slide" Target="slides/slide153.xml"/><Relationship Id="rId170" Type="http://schemas.openxmlformats.org/officeDocument/2006/relationships/notesMaster" Target="notesMasters/notesMaster1.xml"/><Relationship Id="rId107" Type="http://schemas.openxmlformats.org/officeDocument/2006/relationships/slide" Target="slides/slide101.xml"/><Relationship Id="rId11" Type="http://schemas.openxmlformats.org/officeDocument/2006/relationships/slide" Target="slides/slide5.xml"/><Relationship Id="rId32" Type="http://schemas.openxmlformats.org/officeDocument/2006/relationships/slide" Target="slides/slide26.xml"/><Relationship Id="rId53" Type="http://schemas.openxmlformats.org/officeDocument/2006/relationships/slide" Target="slides/slide47.xml"/><Relationship Id="rId74" Type="http://schemas.openxmlformats.org/officeDocument/2006/relationships/slide" Target="slides/slide68.xml"/><Relationship Id="rId128" Type="http://schemas.openxmlformats.org/officeDocument/2006/relationships/slide" Target="slides/slide122.xml"/><Relationship Id="rId149" Type="http://schemas.openxmlformats.org/officeDocument/2006/relationships/slide" Target="slides/slide143.xml"/><Relationship Id="rId5" Type="http://schemas.openxmlformats.org/officeDocument/2006/relationships/slideMaster" Target="slideMasters/slideMaster5.xml"/><Relationship Id="rId95" Type="http://schemas.openxmlformats.org/officeDocument/2006/relationships/slide" Target="slides/slide89.xml"/><Relationship Id="rId160" Type="http://schemas.openxmlformats.org/officeDocument/2006/relationships/slide" Target="slides/slide154.xml"/><Relationship Id="rId22" Type="http://schemas.openxmlformats.org/officeDocument/2006/relationships/slide" Target="slides/slide16.xml"/><Relationship Id="rId43" Type="http://schemas.openxmlformats.org/officeDocument/2006/relationships/slide" Target="slides/slide37.xml"/><Relationship Id="rId64" Type="http://schemas.openxmlformats.org/officeDocument/2006/relationships/slide" Target="slides/slide58.xml"/><Relationship Id="rId118" Type="http://schemas.openxmlformats.org/officeDocument/2006/relationships/slide" Target="slides/slide112.xml"/><Relationship Id="rId139" Type="http://schemas.openxmlformats.org/officeDocument/2006/relationships/slide" Target="slides/slide133.xml"/><Relationship Id="rId85" Type="http://schemas.openxmlformats.org/officeDocument/2006/relationships/slide" Target="slides/slide79.xml"/><Relationship Id="rId150" Type="http://schemas.openxmlformats.org/officeDocument/2006/relationships/slide" Target="slides/slide144.xml"/><Relationship Id="rId171" Type="http://schemas.openxmlformats.org/officeDocument/2006/relationships/presProps" Target="presProps.xml"/><Relationship Id="rId12" Type="http://schemas.openxmlformats.org/officeDocument/2006/relationships/slide" Target="slides/slide6.xml"/><Relationship Id="rId33" Type="http://schemas.openxmlformats.org/officeDocument/2006/relationships/slide" Target="slides/slide27.xml"/><Relationship Id="rId108" Type="http://schemas.openxmlformats.org/officeDocument/2006/relationships/slide" Target="slides/slide102.xml"/><Relationship Id="rId129" Type="http://schemas.openxmlformats.org/officeDocument/2006/relationships/slide" Target="slides/slide123.xml"/><Relationship Id="rId54" Type="http://schemas.openxmlformats.org/officeDocument/2006/relationships/slide" Target="slides/slide48.xml"/><Relationship Id="rId75" Type="http://schemas.openxmlformats.org/officeDocument/2006/relationships/slide" Target="slides/slide69.xml"/><Relationship Id="rId96" Type="http://schemas.openxmlformats.org/officeDocument/2006/relationships/slide" Target="slides/slide90.xml"/><Relationship Id="rId140" Type="http://schemas.openxmlformats.org/officeDocument/2006/relationships/slide" Target="slides/slide134.xml"/><Relationship Id="rId161" Type="http://schemas.openxmlformats.org/officeDocument/2006/relationships/slide" Target="slides/slide155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49" Type="http://schemas.openxmlformats.org/officeDocument/2006/relationships/slide" Target="slides/slide43.xml"/><Relationship Id="rId114" Type="http://schemas.openxmlformats.org/officeDocument/2006/relationships/slide" Target="slides/slide108.xml"/><Relationship Id="rId119" Type="http://schemas.openxmlformats.org/officeDocument/2006/relationships/slide" Target="slides/slide113.xml"/><Relationship Id="rId44" Type="http://schemas.openxmlformats.org/officeDocument/2006/relationships/slide" Target="slides/slide38.xml"/><Relationship Id="rId60" Type="http://schemas.openxmlformats.org/officeDocument/2006/relationships/slide" Target="slides/slide54.xml"/><Relationship Id="rId65" Type="http://schemas.openxmlformats.org/officeDocument/2006/relationships/slide" Target="slides/slide59.xml"/><Relationship Id="rId81" Type="http://schemas.openxmlformats.org/officeDocument/2006/relationships/slide" Target="slides/slide75.xml"/><Relationship Id="rId86" Type="http://schemas.openxmlformats.org/officeDocument/2006/relationships/slide" Target="slides/slide80.xml"/><Relationship Id="rId130" Type="http://schemas.openxmlformats.org/officeDocument/2006/relationships/slide" Target="slides/slide124.xml"/><Relationship Id="rId135" Type="http://schemas.openxmlformats.org/officeDocument/2006/relationships/slide" Target="slides/slide129.xml"/><Relationship Id="rId151" Type="http://schemas.openxmlformats.org/officeDocument/2006/relationships/slide" Target="slides/slide145.xml"/><Relationship Id="rId156" Type="http://schemas.openxmlformats.org/officeDocument/2006/relationships/slide" Target="slides/slide150.xml"/><Relationship Id="rId172" Type="http://schemas.openxmlformats.org/officeDocument/2006/relationships/viewProps" Target="viewProps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9" Type="http://schemas.openxmlformats.org/officeDocument/2006/relationships/slide" Target="slides/slide33.xml"/><Relationship Id="rId109" Type="http://schemas.openxmlformats.org/officeDocument/2006/relationships/slide" Target="slides/slide103.xml"/><Relationship Id="rId34" Type="http://schemas.openxmlformats.org/officeDocument/2006/relationships/slide" Target="slides/slide28.xml"/><Relationship Id="rId50" Type="http://schemas.openxmlformats.org/officeDocument/2006/relationships/slide" Target="slides/slide44.xml"/><Relationship Id="rId55" Type="http://schemas.openxmlformats.org/officeDocument/2006/relationships/slide" Target="slides/slide49.xml"/><Relationship Id="rId76" Type="http://schemas.openxmlformats.org/officeDocument/2006/relationships/slide" Target="slides/slide70.xml"/><Relationship Id="rId97" Type="http://schemas.openxmlformats.org/officeDocument/2006/relationships/slide" Target="slides/slide91.xml"/><Relationship Id="rId104" Type="http://schemas.openxmlformats.org/officeDocument/2006/relationships/slide" Target="slides/slide98.xml"/><Relationship Id="rId120" Type="http://schemas.openxmlformats.org/officeDocument/2006/relationships/slide" Target="slides/slide114.xml"/><Relationship Id="rId125" Type="http://schemas.openxmlformats.org/officeDocument/2006/relationships/slide" Target="slides/slide119.xml"/><Relationship Id="rId141" Type="http://schemas.openxmlformats.org/officeDocument/2006/relationships/slide" Target="slides/slide135.xml"/><Relationship Id="rId146" Type="http://schemas.openxmlformats.org/officeDocument/2006/relationships/slide" Target="slides/slide140.xml"/><Relationship Id="rId167" Type="http://schemas.openxmlformats.org/officeDocument/2006/relationships/slide" Target="slides/slide161.xml"/><Relationship Id="rId7" Type="http://schemas.openxmlformats.org/officeDocument/2006/relationships/slide" Target="slides/slide1.xml"/><Relationship Id="rId71" Type="http://schemas.openxmlformats.org/officeDocument/2006/relationships/slide" Target="slides/slide65.xml"/><Relationship Id="rId92" Type="http://schemas.openxmlformats.org/officeDocument/2006/relationships/slide" Target="slides/slide86.xml"/><Relationship Id="rId162" Type="http://schemas.openxmlformats.org/officeDocument/2006/relationships/slide" Target="slides/slide156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3.xml"/><Relationship Id="rId24" Type="http://schemas.openxmlformats.org/officeDocument/2006/relationships/slide" Target="slides/slide18.xml"/><Relationship Id="rId40" Type="http://schemas.openxmlformats.org/officeDocument/2006/relationships/slide" Target="slides/slide34.xml"/><Relationship Id="rId45" Type="http://schemas.openxmlformats.org/officeDocument/2006/relationships/slide" Target="slides/slide39.xml"/><Relationship Id="rId66" Type="http://schemas.openxmlformats.org/officeDocument/2006/relationships/slide" Target="slides/slide60.xml"/><Relationship Id="rId87" Type="http://schemas.openxmlformats.org/officeDocument/2006/relationships/slide" Target="slides/slide81.xml"/><Relationship Id="rId110" Type="http://schemas.openxmlformats.org/officeDocument/2006/relationships/slide" Target="slides/slide104.xml"/><Relationship Id="rId115" Type="http://schemas.openxmlformats.org/officeDocument/2006/relationships/slide" Target="slides/slide109.xml"/><Relationship Id="rId131" Type="http://schemas.openxmlformats.org/officeDocument/2006/relationships/slide" Target="slides/slide125.xml"/><Relationship Id="rId136" Type="http://schemas.openxmlformats.org/officeDocument/2006/relationships/slide" Target="slides/slide130.xml"/><Relationship Id="rId157" Type="http://schemas.openxmlformats.org/officeDocument/2006/relationships/slide" Target="slides/slide151.xml"/><Relationship Id="rId61" Type="http://schemas.openxmlformats.org/officeDocument/2006/relationships/slide" Target="slides/slide55.xml"/><Relationship Id="rId82" Type="http://schemas.openxmlformats.org/officeDocument/2006/relationships/slide" Target="slides/slide76.xml"/><Relationship Id="rId152" Type="http://schemas.openxmlformats.org/officeDocument/2006/relationships/slide" Target="slides/slide146.xml"/><Relationship Id="rId173" Type="http://schemas.openxmlformats.org/officeDocument/2006/relationships/theme" Target="theme/theme1.xml"/><Relationship Id="rId19" Type="http://schemas.openxmlformats.org/officeDocument/2006/relationships/slide" Target="slides/slide13.xml"/><Relationship Id="rId14" Type="http://schemas.openxmlformats.org/officeDocument/2006/relationships/slide" Target="slides/slide8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56" Type="http://schemas.openxmlformats.org/officeDocument/2006/relationships/slide" Target="slides/slide50.xml"/><Relationship Id="rId77" Type="http://schemas.openxmlformats.org/officeDocument/2006/relationships/slide" Target="slides/slide71.xml"/><Relationship Id="rId100" Type="http://schemas.openxmlformats.org/officeDocument/2006/relationships/slide" Target="slides/slide94.xml"/><Relationship Id="rId105" Type="http://schemas.openxmlformats.org/officeDocument/2006/relationships/slide" Target="slides/slide99.xml"/><Relationship Id="rId126" Type="http://schemas.openxmlformats.org/officeDocument/2006/relationships/slide" Target="slides/slide120.xml"/><Relationship Id="rId147" Type="http://schemas.openxmlformats.org/officeDocument/2006/relationships/slide" Target="slides/slide141.xml"/><Relationship Id="rId168" Type="http://schemas.openxmlformats.org/officeDocument/2006/relationships/slide" Target="slides/slide162.xml"/><Relationship Id="rId8" Type="http://schemas.openxmlformats.org/officeDocument/2006/relationships/slide" Target="slides/slide2.xml"/><Relationship Id="rId51" Type="http://schemas.openxmlformats.org/officeDocument/2006/relationships/slide" Target="slides/slide45.xml"/><Relationship Id="rId72" Type="http://schemas.openxmlformats.org/officeDocument/2006/relationships/slide" Target="slides/slide66.xml"/><Relationship Id="rId93" Type="http://schemas.openxmlformats.org/officeDocument/2006/relationships/slide" Target="slides/slide87.xml"/><Relationship Id="rId98" Type="http://schemas.openxmlformats.org/officeDocument/2006/relationships/slide" Target="slides/slide92.xml"/><Relationship Id="rId121" Type="http://schemas.openxmlformats.org/officeDocument/2006/relationships/slide" Target="slides/slide115.xml"/><Relationship Id="rId142" Type="http://schemas.openxmlformats.org/officeDocument/2006/relationships/slide" Target="slides/slide136.xml"/><Relationship Id="rId163" Type="http://schemas.openxmlformats.org/officeDocument/2006/relationships/slide" Target="slides/slide157.xml"/><Relationship Id="rId3" Type="http://schemas.openxmlformats.org/officeDocument/2006/relationships/slideMaster" Target="slideMasters/slideMaster3.xml"/><Relationship Id="rId25" Type="http://schemas.openxmlformats.org/officeDocument/2006/relationships/slide" Target="slides/slide19.xml"/><Relationship Id="rId46" Type="http://schemas.openxmlformats.org/officeDocument/2006/relationships/slide" Target="slides/slide40.xml"/><Relationship Id="rId67" Type="http://schemas.openxmlformats.org/officeDocument/2006/relationships/slide" Target="slides/slide61.xml"/><Relationship Id="rId116" Type="http://schemas.openxmlformats.org/officeDocument/2006/relationships/slide" Target="slides/slide110.xml"/><Relationship Id="rId137" Type="http://schemas.openxmlformats.org/officeDocument/2006/relationships/slide" Target="slides/slide131.xml"/><Relationship Id="rId158" Type="http://schemas.openxmlformats.org/officeDocument/2006/relationships/slide" Target="slides/slide152.xml"/><Relationship Id="rId20" Type="http://schemas.openxmlformats.org/officeDocument/2006/relationships/slide" Target="slides/slide14.xml"/><Relationship Id="rId41" Type="http://schemas.openxmlformats.org/officeDocument/2006/relationships/slide" Target="slides/slide35.xml"/><Relationship Id="rId62" Type="http://schemas.openxmlformats.org/officeDocument/2006/relationships/slide" Target="slides/slide56.xml"/><Relationship Id="rId83" Type="http://schemas.openxmlformats.org/officeDocument/2006/relationships/slide" Target="slides/slide77.xml"/><Relationship Id="rId88" Type="http://schemas.openxmlformats.org/officeDocument/2006/relationships/slide" Target="slides/slide82.xml"/><Relationship Id="rId111" Type="http://schemas.openxmlformats.org/officeDocument/2006/relationships/slide" Target="slides/slide105.xml"/><Relationship Id="rId132" Type="http://schemas.openxmlformats.org/officeDocument/2006/relationships/slide" Target="slides/slide126.xml"/><Relationship Id="rId153" Type="http://schemas.openxmlformats.org/officeDocument/2006/relationships/slide" Target="slides/slide147.xml"/><Relationship Id="rId174" Type="http://schemas.openxmlformats.org/officeDocument/2006/relationships/tableStyles" Target="tableStyles.xml"/><Relationship Id="rId15" Type="http://schemas.openxmlformats.org/officeDocument/2006/relationships/slide" Target="slides/slide9.xml"/><Relationship Id="rId36" Type="http://schemas.openxmlformats.org/officeDocument/2006/relationships/slide" Target="slides/slide30.xml"/><Relationship Id="rId57" Type="http://schemas.openxmlformats.org/officeDocument/2006/relationships/slide" Target="slides/slide51.xml"/><Relationship Id="rId106" Type="http://schemas.openxmlformats.org/officeDocument/2006/relationships/slide" Target="slides/slide100.xml"/><Relationship Id="rId127" Type="http://schemas.openxmlformats.org/officeDocument/2006/relationships/slide" Target="slides/slide121.xml"/><Relationship Id="rId10" Type="http://schemas.openxmlformats.org/officeDocument/2006/relationships/slide" Target="slides/slide4.xml"/><Relationship Id="rId31" Type="http://schemas.openxmlformats.org/officeDocument/2006/relationships/slide" Target="slides/slide25.xml"/><Relationship Id="rId52" Type="http://schemas.openxmlformats.org/officeDocument/2006/relationships/slide" Target="slides/slide46.xml"/><Relationship Id="rId73" Type="http://schemas.openxmlformats.org/officeDocument/2006/relationships/slide" Target="slides/slide67.xml"/><Relationship Id="rId78" Type="http://schemas.openxmlformats.org/officeDocument/2006/relationships/slide" Target="slides/slide72.xml"/><Relationship Id="rId94" Type="http://schemas.openxmlformats.org/officeDocument/2006/relationships/slide" Target="slides/slide88.xml"/><Relationship Id="rId99" Type="http://schemas.openxmlformats.org/officeDocument/2006/relationships/slide" Target="slides/slide93.xml"/><Relationship Id="rId101" Type="http://schemas.openxmlformats.org/officeDocument/2006/relationships/slide" Target="slides/slide95.xml"/><Relationship Id="rId122" Type="http://schemas.openxmlformats.org/officeDocument/2006/relationships/slide" Target="slides/slide116.xml"/><Relationship Id="rId143" Type="http://schemas.openxmlformats.org/officeDocument/2006/relationships/slide" Target="slides/slide137.xml"/><Relationship Id="rId148" Type="http://schemas.openxmlformats.org/officeDocument/2006/relationships/slide" Target="slides/slide142.xml"/><Relationship Id="rId164" Type="http://schemas.openxmlformats.org/officeDocument/2006/relationships/slide" Target="slides/slide158.xml"/><Relationship Id="rId169" Type="http://schemas.openxmlformats.org/officeDocument/2006/relationships/slide" Target="slides/slide16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47" Type="http://schemas.openxmlformats.org/officeDocument/2006/relationships/slide" Target="slides/slide41.xml"/><Relationship Id="rId68" Type="http://schemas.openxmlformats.org/officeDocument/2006/relationships/slide" Target="slides/slide62.xml"/><Relationship Id="rId89" Type="http://schemas.openxmlformats.org/officeDocument/2006/relationships/slide" Target="slides/slide83.xml"/><Relationship Id="rId112" Type="http://schemas.openxmlformats.org/officeDocument/2006/relationships/slide" Target="slides/slide106.xml"/><Relationship Id="rId133" Type="http://schemas.openxmlformats.org/officeDocument/2006/relationships/slide" Target="slides/slide127.xml"/><Relationship Id="rId154" Type="http://schemas.openxmlformats.org/officeDocument/2006/relationships/slide" Target="slides/slide148.xml"/><Relationship Id="rId16" Type="http://schemas.openxmlformats.org/officeDocument/2006/relationships/slide" Target="slides/slide10.xml"/><Relationship Id="rId37" Type="http://schemas.openxmlformats.org/officeDocument/2006/relationships/slide" Target="slides/slide31.xml"/><Relationship Id="rId58" Type="http://schemas.openxmlformats.org/officeDocument/2006/relationships/slide" Target="slides/slide52.xml"/><Relationship Id="rId79" Type="http://schemas.openxmlformats.org/officeDocument/2006/relationships/slide" Target="slides/slide73.xml"/><Relationship Id="rId102" Type="http://schemas.openxmlformats.org/officeDocument/2006/relationships/slide" Target="slides/slide96.xml"/><Relationship Id="rId123" Type="http://schemas.openxmlformats.org/officeDocument/2006/relationships/slide" Target="slides/slide117.xml"/><Relationship Id="rId144" Type="http://schemas.openxmlformats.org/officeDocument/2006/relationships/slide" Target="slides/slide138.xml"/><Relationship Id="rId90" Type="http://schemas.openxmlformats.org/officeDocument/2006/relationships/slide" Target="slides/slide84.xml"/><Relationship Id="rId165" Type="http://schemas.openxmlformats.org/officeDocument/2006/relationships/slide" Target="slides/slide159.xml"/><Relationship Id="rId27" Type="http://schemas.openxmlformats.org/officeDocument/2006/relationships/slide" Target="slides/slide21.xml"/><Relationship Id="rId48" Type="http://schemas.openxmlformats.org/officeDocument/2006/relationships/slide" Target="slides/slide42.xml"/><Relationship Id="rId69" Type="http://schemas.openxmlformats.org/officeDocument/2006/relationships/slide" Target="slides/slide63.xml"/><Relationship Id="rId113" Type="http://schemas.openxmlformats.org/officeDocument/2006/relationships/slide" Target="slides/slide107.xml"/><Relationship Id="rId134" Type="http://schemas.openxmlformats.org/officeDocument/2006/relationships/slide" Target="slides/slide128.xml"/><Relationship Id="rId80" Type="http://schemas.openxmlformats.org/officeDocument/2006/relationships/slide" Target="slides/slide74.xml"/><Relationship Id="rId155" Type="http://schemas.openxmlformats.org/officeDocument/2006/relationships/slide" Target="slides/slide149.xml"/><Relationship Id="rId17" Type="http://schemas.openxmlformats.org/officeDocument/2006/relationships/slide" Target="slides/slide11.xml"/><Relationship Id="rId38" Type="http://schemas.openxmlformats.org/officeDocument/2006/relationships/slide" Target="slides/slide32.xml"/><Relationship Id="rId59" Type="http://schemas.openxmlformats.org/officeDocument/2006/relationships/slide" Target="slides/slide53.xml"/><Relationship Id="rId103" Type="http://schemas.openxmlformats.org/officeDocument/2006/relationships/slide" Target="slides/slide97.xml"/><Relationship Id="rId124" Type="http://schemas.openxmlformats.org/officeDocument/2006/relationships/slide" Target="slides/slide118.xml"/><Relationship Id="rId70" Type="http://schemas.openxmlformats.org/officeDocument/2006/relationships/slide" Target="slides/slide64.xml"/><Relationship Id="rId91" Type="http://schemas.openxmlformats.org/officeDocument/2006/relationships/slide" Target="slides/slide85.xml"/><Relationship Id="rId145" Type="http://schemas.openxmlformats.org/officeDocument/2006/relationships/slide" Target="slides/slide139.xml"/><Relationship Id="rId166" Type="http://schemas.openxmlformats.org/officeDocument/2006/relationships/slide" Target="slides/slide16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1B0ACCD-0D2B-4184-8365-CFF609C257C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16000" y="812520"/>
            <a:ext cx="7127279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F7C9E4A-CCF9-4B49-826B-565584659244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pt-BR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940E2B85-C84F-4068-B5BF-142908525C6A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>
            <a:noAutofit/>
          </a:bodyPr>
          <a:lstStyle>
            <a:lvl1pPr lvl="0" rtl="0" hangingPunct="0">
              <a:buNone/>
              <a:tabLst/>
              <a:defRPr lang="pt-B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903592-3DF0-4B34-B199-C11651B18EF5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>
            <a:noAutofit/>
          </a:bodyPr>
          <a:lstStyle>
            <a:lvl1pPr lvl="0" algn="r" rtl="0" hangingPunct="0">
              <a:buNone/>
              <a:tabLst/>
              <a:defRPr lang="pt-B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2F8704-AA87-47CF-9BCE-8495D2441E9A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b" anchorCtr="0">
            <a:noAutofit/>
          </a:bodyPr>
          <a:lstStyle>
            <a:lvl1pPr lvl="0" rtl="0" hangingPunct="0">
              <a:buNone/>
              <a:tabLst/>
              <a:defRPr lang="pt-B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668909-0B14-42AA-917D-4DC76C542B1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b" anchorCtr="0">
            <a:noAutofit/>
          </a:bodyPr>
          <a:lstStyle>
            <a:lvl1pPr lvl="0" algn="r" rtl="0" hangingPunct="0">
              <a:buNone/>
              <a:tabLst/>
              <a:defRPr lang="pt-B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fld id="{E5130364-0F2F-44FD-A182-EFA2E837455D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0929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pt-BR" sz="2000" b="0" i="0" u="none" strike="noStrike" kern="1200" cap="none">
        <a:ln>
          <a:noFill/>
        </a:ln>
        <a:highlight>
          <a:scrgbClr r="0" g="0" b="0">
            <a:alpha val="0"/>
          </a:scrgbClr>
        </a:highlight>
        <a:latin typeface="Liberation Sans" pitchFamily="18"/>
        <a:ea typeface="Microsoft YaHei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0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0.xml"/><Relationship Id="rId1" Type="http://schemas.openxmlformats.org/officeDocument/2006/relationships/notesMaster" Target="../notesMasters/notesMaster1.xml"/></Relationships>
</file>

<file path=ppt/notesSlides/_rels/notesSlide10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1.xml"/><Relationship Id="rId1" Type="http://schemas.openxmlformats.org/officeDocument/2006/relationships/notesMaster" Target="../notesMasters/notesMaster1.xml"/></Relationships>
</file>

<file path=ppt/notesSlides/_rels/notesSlide10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2.xml"/><Relationship Id="rId1" Type="http://schemas.openxmlformats.org/officeDocument/2006/relationships/notesMaster" Target="../notesMasters/notesMaster1.xml"/></Relationships>
</file>

<file path=ppt/notesSlides/_rels/notesSlide10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3.xml"/><Relationship Id="rId1" Type="http://schemas.openxmlformats.org/officeDocument/2006/relationships/notesMaster" Target="../notesMasters/notesMaster1.xml"/></Relationships>
</file>

<file path=ppt/notesSlides/_rels/notesSlide10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4.xml"/><Relationship Id="rId1" Type="http://schemas.openxmlformats.org/officeDocument/2006/relationships/notesMaster" Target="../notesMasters/notesMaster1.xml"/></Relationships>
</file>

<file path=ppt/notesSlides/_rels/notesSlide10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5.xml"/><Relationship Id="rId1" Type="http://schemas.openxmlformats.org/officeDocument/2006/relationships/notesMaster" Target="../notesMasters/notesMaster1.xml"/></Relationships>
</file>

<file path=ppt/notesSlides/_rels/notesSlide10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6.xml"/><Relationship Id="rId1" Type="http://schemas.openxmlformats.org/officeDocument/2006/relationships/notesMaster" Target="../notesMasters/notesMaster1.xml"/></Relationships>
</file>

<file path=ppt/notesSlides/_rels/notesSlide10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7.xml"/><Relationship Id="rId1" Type="http://schemas.openxmlformats.org/officeDocument/2006/relationships/notesMaster" Target="../notesMasters/notesMaster1.xml"/></Relationships>
</file>

<file path=ppt/notesSlides/_rels/notesSlide10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8.xml"/><Relationship Id="rId1" Type="http://schemas.openxmlformats.org/officeDocument/2006/relationships/notesMaster" Target="../notesMasters/notesMaster1.xml"/></Relationships>
</file>

<file path=ppt/notesSlides/_rels/notesSlide10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0.xml"/><Relationship Id="rId1" Type="http://schemas.openxmlformats.org/officeDocument/2006/relationships/notesMaster" Target="../notesMasters/notesMaster1.xml"/></Relationships>
</file>

<file path=ppt/notesSlides/_rels/notesSlide1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1.xml"/><Relationship Id="rId1" Type="http://schemas.openxmlformats.org/officeDocument/2006/relationships/notesMaster" Target="../notesMasters/notesMaster1.xml"/></Relationships>
</file>

<file path=ppt/notesSlides/_rels/notesSlide1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2.xml"/><Relationship Id="rId1" Type="http://schemas.openxmlformats.org/officeDocument/2006/relationships/notesMaster" Target="../notesMasters/notesMaster1.xml"/></Relationships>
</file>

<file path=ppt/notesSlides/_rels/notesSlide1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3.xml"/><Relationship Id="rId1" Type="http://schemas.openxmlformats.org/officeDocument/2006/relationships/notesMaster" Target="../notesMasters/notesMaster1.xml"/></Relationships>
</file>

<file path=ppt/notesSlides/_rels/notesSlide1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4.xml"/><Relationship Id="rId1" Type="http://schemas.openxmlformats.org/officeDocument/2006/relationships/notesMaster" Target="../notesMasters/notesMaster1.xml"/></Relationships>
</file>

<file path=ppt/notesSlides/_rels/notesSlide1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5.xml"/><Relationship Id="rId1" Type="http://schemas.openxmlformats.org/officeDocument/2006/relationships/notesMaster" Target="../notesMasters/notesMaster1.xml"/></Relationships>
</file>

<file path=ppt/notesSlides/_rels/notesSlide1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6.xml"/><Relationship Id="rId1" Type="http://schemas.openxmlformats.org/officeDocument/2006/relationships/notesMaster" Target="../notesMasters/notesMaster1.xml"/></Relationships>
</file>

<file path=ppt/notesSlides/_rels/notesSlide1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7.xml"/><Relationship Id="rId1" Type="http://schemas.openxmlformats.org/officeDocument/2006/relationships/notesMaster" Target="../notesMasters/notesMaster1.xml"/></Relationships>
</file>

<file path=ppt/notesSlides/_rels/notesSlide1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8.xml"/><Relationship Id="rId1" Type="http://schemas.openxmlformats.org/officeDocument/2006/relationships/notesMaster" Target="../notesMasters/notesMaster1.xml"/></Relationships>
</file>

<file path=ppt/notesSlides/_rels/notesSlide1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0.xml"/><Relationship Id="rId1" Type="http://schemas.openxmlformats.org/officeDocument/2006/relationships/notesMaster" Target="../notesMasters/notesMaster1.xml"/></Relationships>
</file>

<file path=ppt/notesSlides/_rels/notesSlide1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1.xml"/><Relationship Id="rId1" Type="http://schemas.openxmlformats.org/officeDocument/2006/relationships/notesMaster" Target="../notesMasters/notesMaster1.xml"/></Relationships>
</file>

<file path=ppt/notesSlides/_rels/notesSlide1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2.xml"/><Relationship Id="rId1" Type="http://schemas.openxmlformats.org/officeDocument/2006/relationships/notesMaster" Target="../notesMasters/notesMaster1.xml"/></Relationships>
</file>

<file path=ppt/notesSlides/_rels/notesSlide1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3.xml"/><Relationship Id="rId1" Type="http://schemas.openxmlformats.org/officeDocument/2006/relationships/notesMaster" Target="../notesMasters/notesMaster1.xml"/></Relationships>
</file>

<file path=ppt/notesSlides/_rels/notesSlide1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4.xml"/><Relationship Id="rId1" Type="http://schemas.openxmlformats.org/officeDocument/2006/relationships/notesMaster" Target="../notesMasters/notesMaster1.xml"/></Relationships>
</file>

<file path=ppt/notesSlides/_rels/notesSlide1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5.xml"/><Relationship Id="rId1" Type="http://schemas.openxmlformats.org/officeDocument/2006/relationships/notesMaster" Target="../notesMasters/notesMaster1.xml"/></Relationships>
</file>

<file path=ppt/notesSlides/_rels/notesSlide1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6.xml"/><Relationship Id="rId1" Type="http://schemas.openxmlformats.org/officeDocument/2006/relationships/notesMaster" Target="../notesMasters/notesMaster1.xml"/></Relationships>
</file>

<file path=ppt/notesSlides/_rels/notesSlide1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7.xml"/><Relationship Id="rId1" Type="http://schemas.openxmlformats.org/officeDocument/2006/relationships/notesMaster" Target="../notesMasters/notesMaster1.xml"/></Relationships>
</file>

<file path=ppt/notesSlides/_rels/notesSlide1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8.xml"/><Relationship Id="rId1" Type="http://schemas.openxmlformats.org/officeDocument/2006/relationships/notesMaster" Target="../notesMasters/notesMaster1.xml"/></Relationships>
</file>

<file path=ppt/notesSlides/_rels/notesSlide1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0.xml"/><Relationship Id="rId1" Type="http://schemas.openxmlformats.org/officeDocument/2006/relationships/notesMaster" Target="../notesMasters/notesMaster1.xml"/></Relationships>
</file>

<file path=ppt/notesSlides/_rels/notesSlide1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1.xml"/><Relationship Id="rId1" Type="http://schemas.openxmlformats.org/officeDocument/2006/relationships/notesMaster" Target="../notesMasters/notesMaster1.xml"/></Relationships>
</file>

<file path=ppt/notesSlides/_rels/notesSlide1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2.xml"/><Relationship Id="rId1" Type="http://schemas.openxmlformats.org/officeDocument/2006/relationships/notesMaster" Target="../notesMasters/notesMaster1.xml"/></Relationships>
</file>

<file path=ppt/notesSlides/_rels/notesSlide1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3.xml"/><Relationship Id="rId1" Type="http://schemas.openxmlformats.org/officeDocument/2006/relationships/notesMaster" Target="../notesMasters/notesMaster1.xml"/></Relationships>
</file>

<file path=ppt/notesSlides/_rels/notesSlide1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4.xml"/><Relationship Id="rId1" Type="http://schemas.openxmlformats.org/officeDocument/2006/relationships/notesMaster" Target="../notesMasters/notesMaster1.xml"/></Relationships>
</file>

<file path=ppt/notesSlides/_rels/notesSlide1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5.xml"/><Relationship Id="rId1" Type="http://schemas.openxmlformats.org/officeDocument/2006/relationships/notesMaster" Target="../notesMasters/notesMaster1.xml"/></Relationships>
</file>

<file path=ppt/notesSlides/_rels/notesSlide1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6.xml"/><Relationship Id="rId1" Type="http://schemas.openxmlformats.org/officeDocument/2006/relationships/notesMaster" Target="../notesMasters/notesMaster1.xml"/></Relationships>
</file>

<file path=ppt/notesSlides/_rels/notesSlide1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7.xml"/><Relationship Id="rId1" Type="http://schemas.openxmlformats.org/officeDocument/2006/relationships/notesMaster" Target="../notesMasters/notesMaster1.xml"/></Relationships>
</file>

<file path=ppt/notesSlides/_rels/notesSlide1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8.xml"/><Relationship Id="rId1" Type="http://schemas.openxmlformats.org/officeDocument/2006/relationships/notesMaster" Target="../notesMasters/notesMaster1.xml"/></Relationships>
</file>

<file path=ppt/notesSlides/_rels/notesSlide1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1.xml"/><Relationship Id="rId1" Type="http://schemas.openxmlformats.org/officeDocument/2006/relationships/notesMaster" Target="../notesMasters/notesMaster1.xml"/></Relationships>
</file>

<file path=ppt/notesSlides/_rels/notesSlide1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2.xml"/><Relationship Id="rId1" Type="http://schemas.openxmlformats.org/officeDocument/2006/relationships/notesMaster" Target="../notesMasters/notesMaster1.xml"/></Relationships>
</file>

<file path=ppt/notesSlides/_rels/notesSlide1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3.xml"/><Relationship Id="rId1" Type="http://schemas.openxmlformats.org/officeDocument/2006/relationships/notesMaster" Target="../notesMasters/notesMaster1.xml"/></Relationships>
</file>

<file path=ppt/notesSlides/_rels/notesSlide1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4.xml"/><Relationship Id="rId1" Type="http://schemas.openxmlformats.org/officeDocument/2006/relationships/notesMaster" Target="../notesMasters/notesMaster1.xml"/></Relationships>
</file>

<file path=ppt/notesSlides/_rels/notesSlide1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5.xml"/><Relationship Id="rId1" Type="http://schemas.openxmlformats.org/officeDocument/2006/relationships/notesMaster" Target="../notesMasters/notesMaster1.xml"/></Relationships>
</file>

<file path=ppt/notesSlides/_rels/notesSlide1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6.xml"/><Relationship Id="rId1" Type="http://schemas.openxmlformats.org/officeDocument/2006/relationships/notesMaster" Target="../notesMasters/notesMaster1.xml"/></Relationships>
</file>

<file path=ppt/notesSlides/_rels/notesSlide1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7.xml"/><Relationship Id="rId1" Type="http://schemas.openxmlformats.org/officeDocument/2006/relationships/notesMaster" Target="../notesMasters/notesMaster1.xml"/></Relationships>
</file>

<file path=ppt/notesSlides/_rels/notesSlide1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8.xml"/><Relationship Id="rId1" Type="http://schemas.openxmlformats.org/officeDocument/2006/relationships/notesMaster" Target="../notesMasters/notesMaster1.xml"/></Relationships>
</file>

<file path=ppt/notesSlides/_rels/notesSlide1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9.xml"/><Relationship Id="rId1" Type="http://schemas.openxmlformats.org/officeDocument/2006/relationships/notesMaster" Target="../notesMasters/notesMaster1.xml"/></Relationships>
</file>

<file path=ppt/notesSlides/_rels/notesSlide1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1.xml"/><Relationship Id="rId1" Type="http://schemas.openxmlformats.org/officeDocument/2006/relationships/notesMaster" Target="../notesMasters/notesMaster1.xml"/></Relationships>
</file>

<file path=ppt/notesSlides/_rels/notesSlide1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2.xml"/><Relationship Id="rId1" Type="http://schemas.openxmlformats.org/officeDocument/2006/relationships/notesMaster" Target="../notesMasters/notesMaster1.xml"/></Relationships>
</file>

<file path=ppt/notesSlides/_rels/notesSlide1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3.xml"/><Relationship Id="rId1" Type="http://schemas.openxmlformats.org/officeDocument/2006/relationships/notesMaster" Target="../notesMasters/notesMaster1.xml"/></Relationships>
</file>

<file path=ppt/notesSlides/_rels/notesSlide1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4.xml"/><Relationship Id="rId1" Type="http://schemas.openxmlformats.org/officeDocument/2006/relationships/notesMaster" Target="../notesMasters/notesMaster1.xml"/></Relationships>
</file>

<file path=ppt/notesSlides/_rels/notesSlide1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5.xml"/><Relationship Id="rId1" Type="http://schemas.openxmlformats.org/officeDocument/2006/relationships/notesMaster" Target="../notesMasters/notesMaster1.xml"/></Relationships>
</file>

<file path=ppt/notesSlides/_rels/notesSlide1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6.xml"/><Relationship Id="rId1" Type="http://schemas.openxmlformats.org/officeDocument/2006/relationships/notesMaster" Target="../notesMasters/notesMaster1.xml"/></Relationships>
</file>

<file path=ppt/notesSlides/_rels/notesSlide1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7.xml"/><Relationship Id="rId1" Type="http://schemas.openxmlformats.org/officeDocument/2006/relationships/notesMaster" Target="../notesMasters/notesMaster1.xml"/></Relationships>
</file>

<file path=ppt/notesSlides/_rels/notesSlide1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8.xml"/><Relationship Id="rId1" Type="http://schemas.openxmlformats.org/officeDocument/2006/relationships/notesMaster" Target="../notesMasters/notesMaster1.xml"/></Relationships>
</file>

<file path=ppt/notesSlides/_rels/notesSlide1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9.xml"/><Relationship Id="rId1" Type="http://schemas.openxmlformats.org/officeDocument/2006/relationships/notesMaster" Target="../notesMasters/notesMaster1.xml"/></Relationships>
</file>

<file path=ppt/notesSlides/_rels/notesSlide1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1.xml"/><Relationship Id="rId1" Type="http://schemas.openxmlformats.org/officeDocument/2006/relationships/notesMaster" Target="../notesMasters/notesMaster1.xml"/></Relationships>
</file>

<file path=ppt/notesSlides/_rels/notesSlide1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2.xml"/><Relationship Id="rId1" Type="http://schemas.openxmlformats.org/officeDocument/2006/relationships/notesMaster" Target="../notesMasters/notesMaster1.xml"/></Relationships>
</file>

<file path=ppt/notesSlides/_rels/notesSlide1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8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8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8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8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8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8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9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9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9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9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9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_rels/notesSlide9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6.xml"/><Relationship Id="rId1" Type="http://schemas.openxmlformats.org/officeDocument/2006/relationships/notesMaster" Target="../notesMasters/notesMaster1.xml"/></Relationships>
</file>

<file path=ppt/notesSlides/_rels/notesSlide9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7.xml"/><Relationship Id="rId1" Type="http://schemas.openxmlformats.org/officeDocument/2006/relationships/notesMaster" Target="../notesMasters/notesMaster1.xml"/></Relationships>
</file>

<file path=ppt/notesSlides/_rels/notesSlide9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8.xml"/><Relationship Id="rId1" Type="http://schemas.openxmlformats.org/officeDocument/2006/relationships/notesMaster" Target="../notesMasters/notesMaster1.xml"/></Relationships>
</file>

<file path=ppt/notesSlides/_rels/notesSlide9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AA5BBDE7-194F-4948-B60A-2AEECC7D161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B7D977E-8643-4928-A51E-E0805CBEF85A}" type="slidenum">
              <a:t>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10524F3F-2238-428C-9F67-5DAF295C842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FD3E7C1C-5855-438F-89D6-D24F24D70F0E}" type="slidenum">
              <a:t>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CF735220-6263-4D33-9825-3D1574C4EC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C7D6C8C-0BC4-4499-A866-70678AE1CF82}" type="slidenum">
              <a:t>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A680933E-D844-44FA-92F9-16DE65C506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9EE279C-0044-4347-A011-936FDD668681}" type="slidenum">
              <a:t>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3A06CFD-2871-431A-8A0F-81926421D1B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E14EB54-7ADF-45BF-8B72-A1EF887D3DD0}" type="slidenum">
              <a:t>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1FD50C5-D06A-4E11-B116-8E75B5AA1A6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9A4646E-57FF-4B34-85B6-CC4A3C29D382}" type="slidenum">
              <a:t>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F6B23F0B-F3F0-42D7-9C9E-29127CCCF38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7875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FCCAFFAD-0138-4197-A4C7-F7A03D90516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C69272F6-1E93-49E5-AD6C-F33072674A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38C24B9A-14A5-4F23-AC7F-854E14DB7A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015BC1E-8246-4141-96EE-8BA2E72D06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DDE66150-8AF8-4472-B6AB-0D86317CF9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3700EDB2-BDEC-46D8-8539-70AF3C07E1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42C4426C-1A19-4FD9-8DBE-B8DAD967AA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E3D69BF6-AFBB-4C57-9C36-5BC83D6E7E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FE2CD0AF-57D1-4767-A99A-0E8FDEEE27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10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23C6E7D-1429-4463-B656-6D280944D3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10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494E15C9-792C-4830-B68F-3554EA1345B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BEB6C8B1-C1B9-4C62-991E-452CF58AFF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9537440"/>
      </p:ext>
    </p:extLst>
  </p:cSld>
  <p:clrMapOvr>
    <a:masterClrMapping/>
  </p:clrMapOvr>
</p:notes>
</file>

<file path=ppt/notesSlides/notesSlide10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100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100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100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100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100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100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100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100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04327417"/>
      </p:ext>
    </p:extLst>
  </p:cSld>
  <p:clrMapOvr>
    <a:masterClrMapping/>
  </p:clrMapOvr>
</p:notes>
</file>

<file path=ppt/notesSlides/notesSlide10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101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101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101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101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101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101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101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101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5045081"/>
      </p:ext>
    </p:extLst>
  </p:cSld>
  <p:clrMapOvr>
    <a:masterClrMapping/>
  </p:clrMapOvr>
</p:notes>
</file>

<file path=ppt/notesSlides/notesSlide10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102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102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102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102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102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102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102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102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8067480"/>
      </p:ext>
    </p:extLst>
  </p:cSld>
  <p:clrMapOvr>
    <a:masterClrMapping/>
  </p:clrMapOvr>
</p:notes>
</file>

<file path=ppt/notesSlides/notesSlide10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E52B51-EFB7-49E9-9E42-A2F6411196E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6357F149-BA70-44BE-A45B-2BC5D861D0F2}" type="slidenum">
              <a:t>103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02D5F43-9037-4657-BEB2-575F692EBF7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3AFCB983-79B5-442E-824F-882F329208E7}" type="slidenum">
              <a:t>103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67F3E09-E16F-400D-A14F-E22B8EB1C09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6CC9CF0E-8456-42BD-BF27-5180DDA0FA02}" type="slidenum">
              <a:t>103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C03A146-035D-412E-815C-C9953096377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CAB0804E-FE5C-4580-B633-905E8EF78862}" type="slidenum">
              <a:t>103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A22E532-5C1B-4485-A43E-5A6157ECE4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64B06C2-423A-4568-B8BC-B2924E3443F5}" type="slidenum">
              <a:t>103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8C8D10C-4103-4066-A01A-CD37A6729B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218F89B-F2A0-4D46-BE6F-C2A656CB832E}" type="slidenum">
              <a:t>103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AE94C227-95FE-440A-823A-F395A3193F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00FB0B5-73D8-4ED5-B937-FE6635CC5C7D}" type="slidenum">
              <a:t>103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D0649FC-0D29-4868-905E-FFA5CCFCE36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C593340-F67D-45B1-B4A6-30762F7151F9}" type="slidenum">
              <a:t>103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59CADDE-3E51-4C89-B5D7-4C271A1388E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5083467-2A10-4AFF-AE33-4D1C9185BAF3}" type="slidenum">
              <a:t>103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38690774-05FE-4E2C-ABF0-2833DED195F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68EDF27F-9276-4CB2-B425-83883C63107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20600159"/>
      </p:ext>
    </p:extLst>
  </p:cSld>
  <p:clrMapOvr>
    <a:masterClrMapping/>
  </p:clrMapOvr>
</p:notes>
</file>

<file path=ppt/notesSlides/notesSlide10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5D1079AD-5BBD-4F7F-AFAB-8A0347E94FC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45951B6A-A280-4215-8196-82342D937E35}" type="slidenum">
              <a:t>104</a:t>
            </a:fld>
            <a:endParaRPr lang="pt-BR"/>
          </a:p>
        </p:txBody>
      </p:sp>
      <p:sp>
        <p:nvSpPr>
          <p:cNvPr id="2" name="Espaço Reservado para Número de Slide 31">
            <a:extLst>
              <a:ext uri="{FF2B5EF4-FFF2-40B4-BE49-F238E27FC236}">
                <a16:creationId xmlns:a16="http://schemas.microsoft.com/office/drawing/2014/main" id="{BB10B771-221B-45E6-9F89-ADAE2A64E9C6}"/>
              </a:ext>
            </a:extLst>
          </p:cNvPr>
          <p:cNvSpPr txBox="1"/>
          <p:nvPr/>
        </p:nvSpPr>
        <p:spPr>
          <a:xfrm>
            <a:off x="3884759" y="8685360"/>
            <a:ext cx="297036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637B75E8-5A6E-42A8-B123-0F0EDC2DF4BE}" type="slidenum">
              <a:t>104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3" name="Espaço Reservado para Número de Slide 32">
            <a:extLst>
              <a:ext uri="{FF2B5EF4-FFF2-40B4-BE49-F238E27FC236}">
                <a16:creationId xmlns:a16="http://schemas.microsoft.com/office/drawing/2014/main" id="{2AB89C3E-7B89-401B-AE48-ECB4C25164E1}"/>
              </a:ext>
            </a:extLst>
          </p:cNvPr>
          <p:cNvSpPr txBox="1"/>
          <p:nvPr/>
        </p:nvSpPr>
        <p:spPr>
          <a:xfrm>
            <a:off x="4278960" y="10157400"/>
            <a:ext cx="3279600" cy="53316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57CCACCE-AE0A-411F-8EF4-1C244F8FFA32}" type="slidenum">
              <a:t>104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4" name="Espaço Reservado para Número de Slide 33">
            <a:extLst>
              <a:ext uri="{FF2B5EF4-FFF2-40B4-BE49-F238E27FC236}">
                <a16:creationId xmlns:a16="http://schemas.microsoft.com/office/drawing/2014/main" id="{0F75A0F9-7098-4DD1-A962-076E0A3E36BB}"/>
              </a:ext>
            </a:extLst>
          </p:cNvPr>
          <p:cNvSpPr txBox="1"/>
          <p:nvPr/>
        </p:nvSpPr>
        <p:spPr>
          <a:xfrm>
            <a:off x="4278960" y="10157400"/>
            <a:ext cx="3279959" cy="53352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7E031B12-683B-413B-8F39-65D5E998DABD}" type="slidenum">
              <a:t>104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2A60005-4B60-4280-B976-F27E380888A9}"/>
              </a:ext>
            </a:extLst>
          </p:cNvPr>
          <p:cNvSpPr txBox="1"/>
          <p:nvPr/>
        </p:nvSpPr>
        <p:spPr>
          <a:xfrm>
            <a:off x="4278960" y="10157400"/>
            <a:ext cx="3280320" cy="53388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555F5A35-827E-44D2-80CA-779078565309}" type="slidenum">
              <a:t>104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6" name="Espaço Reservado para Data 4">
            <a:extLst>
              <a:ext uri="{FF2B5EF4-FFF2-40B4-BE49-F238E27FC236}">
                <a16:creationId xmlns:a16="http://schemas.microsoft.com/office/drawing/2014/main" id="{49FBBCCB-D4A8-477C-9E3A-2049112E16B8}"/>
              </a:ext>
            </a:extLst>
          </p:cNvPr>
          <p:cNvSpPr txBox="1"/>
          <p:nvPr/>
        </p:nvSpPr>
        <p:spPr>
          <a:xfrm>
            <a:off x="3884759" y="0"/>
            <a:ext cx="2971800" cy="4586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6FBA390D-C282-4079-BCFA-68A5FCDC1E73}" type="datetime1">
              <a:rPr lang="pt-BR" sz="1200" b="0" i="0" u="none" strike="noStrike" kern="1200" cap="none" spc="0" baseline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PingFang SC" pitchFamily="2"/>
                <a:cs typeface="Arial Unicode MS" pitchFamily="2"/>
              </a:rPr>
              <a:pPr marL="0" marR="0" lvl="0" indent="0" algn="r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t>29/04/2025</a:t>
            </a:fld>
            <a:endParaRPr lang="pt-BR" sz="12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Calibri" pitchFamily="18"/>
              <a:ea typeface="PingFang SC" pitchFamily="2"/>
              <a:cs typeface="Arial Unicode MS" pitchFamily="2"/>
            </a:endParaRPr>
          </a:p>
        </p:txBody>
      </p:sp>
      <p:sp>
        <p:nvSpPr>
          <p:cNvPr id="7" name="Espaço Reservado para Número de Slide 34">
            <a:extLst>
              <a:ext uri="{FF2B5EF4-FFF2-40B4-BE49-F238E27FC236}">
                <a16:creationId xmlns:a16="http://schemas.microsoft.com/office/drawing/2014/main" id="{178A1CA5-3646-4156-B0FB-E3B5E6C3BD79}"/>
              </a:ext>
            </a:extLst>
          </p:cNvPr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5C2652C6-310E-48C0-95E4-C7344819324A}" type="slidenum">
              <a:t>104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Liberation Serif" pitchFamily="18"/>
              <a:ea typeface="Tahoma" pitchFamily="2"/>
              <a:cs typeface="Tahoma" pitchFamily="2"/>
            </a:endParaRPr>
          </a:p>
        </p:txBody>
      </p:sp>
      <p:sp>
        <p:nvSpPr>
          <p:cNvPr id="8" name="Espaço Reservado para Número de Slide 35">
            <a:extLst>
              <a:ext uri="{FF2B5EF4-FFF2-40B4-BE49-F238E27FC236}">
                <a16:creationId xmlns:a16="http://schemas.microsoft.com/office/drawing/2014/main" id="{12A57769-A418-4C71-B357-0B5F99E12AB4}"/>
              </a:ext>
            </a:extLst>
          </p:cNvPr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74788563-0A6A-4621-8ABF-48CA75F924A5}" type="slidenum">
              <a:t>104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Liberation Serif" pitchFamily="18"/>
              <a:ea typeface="Tahoma" pitchFamily="2"/>
              <a:cs typeface="Tahoma" pitchFamily="2"/>
            </a:endParaRPr>
          </a:p>
        </p:txBody>
      </p:sp>
      <p:sp>
        <p:nvSpPr>
          <p:cNvPr id="9" name="Espaço Reservado para Imagem de Slide 3">
            <a:extLst>
              <a:ext uri="{FF2B5EF4-FFF2-40B4-BE49-F238E27FC236}">
                <a16:creationId xmlns:a16="http://schemas.microsoft.com/office/drawing/2014/main" id="{C322BEA4-D200-43DC-A1FE-D37E5ABF78F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Espaço Reservado para Anotações 3">
            <a:extLst>
              <a:ext uri="{FF2B5EF4-FFF2-40B4-BE49-F238E27FC236}">
                <a16:creationId xmlns:a16="http://schemas.microsoft.com/office/drawing/2014/main" id="{C70C519E-881F-4628-AD98-BDB2F87C065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799" y="4400639"/>
            <a:ext cx="5484960" cy="3598920"/>
          </a:xfrm>
        </p:spPr>
        <p:txBody>
          <a:bodyPr vert="horz" wrap="square" lIns="91440" tIns="45720" rIns="91440" bIns="45720" anchor="t" anchorCtr="0">
            <a:noAutofit/>
          </a:bodyPr>
          <a:lstStyle/>
          <a:p>
            <a:pPr marL="0" lvl="0" indent="0" algn="l" hangingPunct="1">
              <a:tabLst>
                <a:tab pos="0" algn="l"/>
              </a:tabLst>
            </a:pPr>
            <a:r>
              <a:rPr lang="pt-BR">
                <a:solidFill>
                  <a:srgbClr val="000000"/>
                </a:solidFill>
              </a:rPr>
              <a:t>Deixar esse slide durante a </a:t>
            </a:r>
            <a:r>
              <a:rPr lang="pt-BR" b="1">
                <a:solidFill>
                  <a:srgbClr val="000000"/>
                </a:solidFill>
              </a:rPr>
              <a:t>CONSAGRAÇÃO. </a:t>
            </a:r>
            <a:r>
              <a:rPr lang="pt-BR">
                <a:solidFill>
                  <a:srgbClr val="000000"/>
                </a:solidFill>
              </a:rPr>
              <a:t>Obrigado!</a:t>
            </a:r>
          </a:p>
        </p:txBody>
      </p:sp>
    </p:spTree>
  </p:cSld>
  <p:clrMapOvr>
    <a:masterClrMapping/>
  </p:clrMapOvr>
</p:notes>
</file>

<file path=ppt/notesSlides/notesSlide10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E52B51-EFB7-49E9-9E42-A2F6411196E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6357F149-BA70-44BE-A45B-2BC5D861D0F2}" type="slidenum">
              <a:t>105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02D5F43-9037-4657-BEB2-575F692EBF7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3AFCB983-79B5-442E-824F-882F329208E7}" type="slidenum">
              <a:t>105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67F3E09-E16F-400D-A14F-E22B8EB1C09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6CC9CF0E-8456-42BD-BF27-5180DDA0FA02}" type="slidenum">
              <a:t>105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C03A146-035D-412E-815C-C9953096377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CAB0804E-FE5C-4580-B633-905E8EF78862}" type="slidenum">
              <a:t>105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A22E532-5C1B-4485-A43E-5A6157ECE4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64B06C2-423A-4568-B8BC-B2924E3443F5}" type="slidenum">
              <a:t>105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8C8D10C-4103-4066-A01A-CD37A6729B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218F89B-F2A0-4D46-BE6F-C2A656CB832E}" type="slidenum">
              <a:t>105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AE94C227-95FE-440A-823A-F395A3193F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00FB0B5-73D8-4ED5-B937-FE6635CC5C7D}" type="slidenum">
              <a:t>105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D0649FC-0D29-4868-905E-FFA5CCFCE36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C593340-F67D-45B1-B4A6-30762F7151F9}" type="slidenum">
              <a:t>105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59CADDE-3E51-4C89-B5D7-4C271A1388E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5083467-2A10-4AFF-AE33-4D1C9185BAF3}" type="slidenum">
              <a:t>105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38690774-05FE-4E2C-ABF0-2833DED195F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68EDF27F-9276-4CB2-B425-83883C63107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5784037"/>
      </p:ext>
    </p:extLst>
  </p:cSld>
  <p:clrMapOvr>
    <a:masterClrMapping/>
  </p:clrMapOvr>
</p:notes>
</file>

<file path=ppt/notesSlides/notesSlide10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106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106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106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106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106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106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106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106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4939455"/>
      </p:ext>
    </p:extLst>
  </p:cSld>
  <p:clrMapOvr>
    <a:masterClrMapping/>
  </p:clrMapOvr>
</p:notes>
</file>

<file path=ppt/notesSlides/notesSlide10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107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107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107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107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107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107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107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107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0479658"/>
      </p:ext>
    </p:extLst>
  </p:cSld>
  <p:clrMapOvr>
    <a:masterClrMapping/>
  </p:clrMapOvr>
</p:notes>
</file>

<file path=ppt/notesSlides/notesSlide10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108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108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108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108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108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108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108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108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1873815"/>
      </p:ext>
    </p:extLst>
  </p:cSld>
  <p:clrMapOvr>
    <a:masterClrMapping/>
  </p:clrMapOvr>
</p:notes>
</file>

<file path=ppt/notesSlides/notesSlide10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109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109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109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109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109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109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109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109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73539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1354B04-F5CF-45ED-9E29-084EB00525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210F6F8C-FA92-4991-935A-9C0CA2CC0BFE}" type="slidenum">
              <a:t>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FD96571-04BC-449A-9D0B-6E981DA04CA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14975C1-B878-45DC-B51D-6DCD2488FE05}" type="slidenum">
              <a:t>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2B44B368-9CD7-4CA8-8FC2-1F72B8823A6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80EF5C9-00B2-4D0A-8E25-B7FC15658F84}" type="slidenum">
              <a:t>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3A88A8A5-58C6-459B-80F1-3FE4A8D4D6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843EA3B-6DC8-4CD9-884B-B776DE3AFCEB}" type="slidenum">
              <a:t>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B4191861-2599-4CD4-9799-06E79C8FFE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7634EDC-8E7C-46AA-A088-6713E3799D1D}" type="slidenum">
              <a:t>11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653682B-F8F2-4D7F-9104-C6BF5527A8E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946E5D71-1BDE-4FF0-849D-1575C8F87B44}" type="slidenum">
              <a:t>11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BBF242F8-CAF7-403D-BF93-88968ECDE56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8228AF5-8542-4AF1-8FD4-B47F4689FE2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110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110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0633142"/>
      </p:ext>
    </p:extLst>
  </p:cSld>
  <p:clrMapOvr>
    <a:masterClrMapping/>
  </p:clrMapOvr>
</p:notes>
</file>

<file path=ppt/notesSlides/notesSlide1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111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111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8792204"/>
      </p:ext>
    </p:extLst>
  </p:cSld>
  <p:clrMapOvr>
    <a:masterClrMapping/>
  </p:clrMapOvr>
</p:notes>
</file>

<file path=ppt/notesSlides/notesSlide1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112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112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9960147"/>
      </p:ext>
    </p:extLst>
  </p:cSld>
  <p:clrMapOvr>
    <a:masterClrMapping/>
  </p:clrMapOvr>
</p:notes>
</file>

<file path=ppt/notesSlides/notesSlide1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113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113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4040294"/>
      </p:ext>
    </p:extLst>
  </p:cSld>
  <p:clrMapOvr>
    <a:masterClrMapping/>
  </p:clrMapOvr>
</p:notes>
</file>

<file path=ppt/notesSlides/notesSlide1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114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114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8185622"/>
      </p:ext>
    </p:extLst>
  </p:cSld>
  <p:clrMapOvr>
    <a:masterClrMapping/>
  </p:clrMapOvr>
</p:notes>
</file>

<file path=ppt/notesSlides/notesSlide1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115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115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1534077"/>
      </p:ext>
    </p:extLst>
  </p:cSld>
  <p:clrMapOvr>
    <a:masterClrMapping/>
  </p:clrMapOvr>
</p:notes>
</file>

<file path=ppt/notesSlides/notesSlide1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116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116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1672662"/>
      </p:ext>
    </p:extLst>
  </p:cSld>
  <p:clrMapOvr>
    <a:masterClrMapping/>
  </p:clrMapOvr>
</p:notes>
</file>

<file path=ppt/notesSlides/notesSlide1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117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117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5795362"/>
      </p:ext>
    </p:extLst>
  </p:cSld>
  <p:clrMapOvr>
    <a:masterClrMapping/>
  </p:clrMapOvr>
</p:notes>
</file>

<file path=ppt/notesSlides/notesSlide1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118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118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2099665"/>
      </p:ext>
    </p:extLst>
  </p:cSld>
  <p:clrMapOvr>
    <a:masterClrMapping/>
  </p:clrMapOvr>
</p:notes>
</file>

<file path=ppt/notesSlides/notesSlide1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119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119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31011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C69272F6-1E93-49E5-AD6C-F33072674A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38C24B9A-14A5-4F23-AC7F-854E14DB7A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015BC1E-8246-4141-96EE-8BA2E72D06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DDE66150-8AF8-4472-B6AB-0D86317CF9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3700EDB2-BDEC-46D8-8539-70AF3C07E1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42C4426C-1A19-4FD9-8DBE-B8DAD967AA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E3D69BF6-AFBB-4C57-9C36-5BC83D6E7E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FE2CD0AF-57D1-4767-A99A-0E8FDEEE27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12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23C6E7D-1429-4463-B656-6D280944D3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12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494E15C9-792C-4830-B68F-3554EA1345B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BEB6C8B1-C1B9-4C62-991E-452CF58AFF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8053854"/>
      </p:ext>
    </p:extLst>
  </p:cSld>
  <p:clrMapOvr>
    <a:masterClrMapping/>
  </p:clrMapOvr>
</p:notes>
</file>

<file path=ppt/notesSlides/notesSlide1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120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120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4663932"/>
      </p:ext>
    </p:extLst>
  </p:cSld>
  <p:clrMapOvr>
    <a:masterClrMapping/>
  </p:clrMapOvr>
</p:notes>
</file>

<file path=ppt/notesSlides/notesSlide1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121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121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8511030"/>
      </p:ext>
    </p:extLst>
  </p:cSld>
  <p:clrMapOvr>
    <a:masterClrMapping/>
  </p:clrMapOvr>
</p:notes>
</file>

<file path=ppt/notesSlides/notesSlide1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122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122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2803543"/>
      </p:ext>
    </p:extLst>
  </p:cSld>
  <p:clrMapOvr>
    <a:masterClrMapping/>
  </p:clrMapOvr>
</p:notes>
</file>

<file path=ppt/notesSlides/notesSlide1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id="{1297D755-3C22-4A6B-8C25-2AD90A23401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079E44E4-6543-4754-A182-4DA1A6FC1A10}" type="slidenum">
              <a:t>123</a:t>
            </a:fld>
            <a:endParaRPr lang="pt-BR"/>
          </a:p>
        </p:txBody>
      </p:sp>
      <p:sp>
        <p:nvSpPr>
          <p:cNvPr id="2" name="Espaço Reservado para Número de Slide 106">
            <a:extLst>
              <a:ext uri="{FF2B5EF4-FFF2-40B4-BE49-F238E27FC236}">
                <a16:creationId xmlns:a16="http://schemas.microsoft.com/office/drawing/2014/main" id="{F9AD43CF-47BB-40C7-9D87-80A5C50FA067}"/>
              </a:ext>
            </a:extLst>
          </p:cNvPr>
          <p:cNvSpPr txBox="1"/>
          <p:nvPr/>
        </p:nvSpPr>
        <p:spPr>
          <a:xfrm>
            <a:off x="4278960" y="10157400"/>
            <a:ext cx="3279600" cy="53316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C517B4A3-C76B-4384-9340-8115E41CAEF9}" type="slidenum">
              <a:t>123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3" name="Espaço Reservado para Número de Slide 64">
            <a:extLst>
              <a:ext uri="{FF2B5EF4-FFF2-40B4-BE49-F238E27FC236}">
                <a16:creationId xmlns:a16="http://schemas.microsoft.com/office/drawing/2014/main" id="{7070A774-0817-4FE0-B974-A13BC88E5883}"/>
              </a:ext>
            </a:extLst>
          </p:cNvPr>
          <p:cNvSpPr txBox="1"/>
          <p:nvPr/>
        </p:nvSpPr>
        <p:spPr>
          <a:xfrm>
            <a:off x="4278960" y="10157400"/>
            <a:ext cx="3279959" cy="53352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1737139E-C292-412E-8536-82477F9BAA15}" type="slidenum">
              <a:t>123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4" name="Slide Number Placeholder 27">
            <a:extLst>
              <a:ext uri="{FF2B5EF4-FFF2-40B4-BE49-F238E27FC236}">
                <a16:creationId xmlns:a16="http://schemas.microsoft.com/office/drawing/2014/main" id="{745191D6-7F09-4C90-9A01-25EB34B0FDFA}"/>
              </a:ext>
            </a:extLst>
          </p:cNvPr>
          <p:cNvSpPr txBox="1"/>
          <p:nvPr/>
        </p:nvSpPr>
        <p:spPr>
          <a:xfrm>
            <a:off x="4278960" y="10157400"/>
            <a:ext cx="3280320" cy="53388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6A5703E1-A3FB-400C-88FB-D231029DDAEE}" type="slidenum">
              <a:t>123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5" name="Espaço Reservado para Data 12">
            <a:extLst>
              <a:ext uri="{FF2B5EF4-FFF2-40B4-BE49-F238E27FC236}">
                <a16:creationId xmlns:a16="http://schemas.microsoft.com/office/drawing/2014/main" id="{FB45C572-58FA-4356-BDC2-EEDEEE83B9B0}"/>
              </a:ext>
            </a:extLst>
          </p:cNvPr>
          <p:cNvSpPr txBox="1"/>
          <p:nvPr/>
        </p:nvSpPr>
        <p:spPr>
          <a:xfrm>
            <a:off x="3884759" y="0"/>
            <a:ext cx="2971800" cy="4586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763B854C-609B-4184-9D97-943779A56EEB}" type="datetime1">
              <a:rPr lang="pt-BR" sz="1200" b="0" i="0" u="none" strike="noStrike" kern="1200" cap="none" spc="0" baseline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Lucida Sans" pitchFamily="2"/>
              </a:rPr>
              <a:pPr marL="0" marR="0" lvl="0" indent="0" algn="r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t>29/04/2025</a:t>
            </a:fld>
            <a:endParaRPr lang="pt-BR" sz="12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Calibri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6" name="Espaço Reservado para Número de Slide 65">
            <a:extLst>
              <a:ext uri="{FF2B5EF4-FFF2-40B4-BE49-F238E27FC236}">
                <a16:creationId xmlns:a16="http://schemas.microsoft.com/office/drawing/2014/main" id="{4AE1923F-70B9-4E5D-B21B-2F01E8751848}"/>
              </a:ext>
            </a:extLst>
          </p:cNvPr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9210A3B1-D460-4D5D-9E37-F274A42828A4}" type="slidenum">
              <a:t>123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Liberation Serif" pitchFamily="18"/>
              <a:ea typeface="Tahoma" pitchFamily="2"/>
              <a:cs typeface="Tahoma" pitchFamily="2"/>
            </a:endParaRPr>
          </a:p>
        </p:txBody>
      </p:sp>
      <p:sp>
        <p:nvSpPr>
          <p:cNvPr id="7" name="Espaço Reservado para Número de Slide 66">
            <a:extLst>
              <a:ext uri="{FF2B5EF4-FFF2-40B4-BE49-F238E27FC236}">
                <a16:creationId xmlns:a16="http://schemas.microsoft.com/office/drawing/2014/main" id="{EDA7AC1B-FB78-439F-B40C-9FFCB5063836}"/>
              </a:ext>
            </a:extLst>
          </p:cNvPr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507DAB24-3BE9-4342-BEFF-F1D6F68DD60B}" type="slidenum">
              <a:t>123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Liberation Serif" pitchFamily="18"/>
              <a:ea typeface="Tahoma" pitchFamily="2"/>
              <a:cs typeface="Tahoma" pitchFamily="2"/>
            </a:endParaRPr>
          </a:p>
        </p:txBody>
      </p:sp>
      <p:sp>
        <p:nvSpPr>
          <p:cNvPr id="8" name="Espaço Reservado para Imagem de Slide 27">
            <a:extLst>
              <a:ext uri="{FF2B5EF4-FFF2-40B4-BE49-F238E27FC236}">
                <a16:creationId xmlns:a16="http://schemas.microsoft.com/office/drawing/2014/main" id="{14B62A98-ACA9-440D-A143-F5D8AC7646F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9" name="Espaço Reservado para Anotações 27">
            <a:extLst>
              <a:ext uri="{FF2B5EF4-FFF2-40B4-BE49-F238E27FC236}">
                <a16:creationId xmlns:a16="http://schemas.microsoft.com/office/drawing/2014/main" id="{7C251F31-2D5A-474F-AFD7-E9171A350A4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6560" cy="4809960"/>
          </a:xfrm>
        </p:spPr>
        <p:txBody>
          <a:bodyPr vert="horz" wrap="square" anchor="t" anchorCtr="0">
            <a:noAutofit/>
          </a:bodyPr>
          <a:lstStyle/>
          <a:p>
            <a:endParaRPr lang="pt-BR" sz="2100"/>
          </a:p>
        </p:txBody>
      </p:sp>
    </p:spTree>
    <p:extLst>
      <p:ext uri="{BB962C8B-B14F-4D97-AF65-F5344CB8AC3E}">
        <p14:creationId xmlns:p14="http://schemas.microsoft.com/office/powerpoint/2010/main" val="363706415"/>
      </p:ext>
    </p:extLst>
  </p:cSld>
  <p:clrMapOvr>
    <a:masterClrMapping/>
  </p:clrMapOvr>
</p:notes>
</file>

<file path=ppt/notesSlides/notesSlide1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0FB4F6E6-1750-4A46-877B-9045E47E146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3A1218C-96EC-4BFB-B176-D1B9A61ED84F}" type="slidenum">
              <a:t>124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33E69B56-9B54-477D-8D70-3AF620D02FE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8A5844B-06D7-451C-AA47-A553628FBF3F}" type="slidenum">
              <a:t>124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B93A2D0-D5EA-4E64-8F58-4AAF1B6D5BD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A1B0035-B107-43E8-AAA2-0CCE48518CD5}" type="slidenum">
              <a:t>124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9C21D447-AF5D-46FA-ACCD-ABC4339B9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A0271E5-9E6B-4AB1-922F-A287EE711B84}" type="slidenum">
              <a:t>124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A4C8D40-2F72-4F65-BD23-7107C0B2EB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33F8D19-793C-4664-B751-494A4142CB5F}" type="slidenum">
              <a:t>124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579FA695-CC65-422A-9196-8BC35720A76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4764CF84-C5E8-476A-A01E-5D91B197641C}" type="slidenum">
              <a:t>124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F515B00E-1EEB-4E1E-92DB-E5ADC1BDD91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47EDBA92-E82E-43D5-B044-5B5235A66A0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1F24BA-7E96-4EF9-899F-8C2EE9CABC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276F0214-26B1-4EDA-B6C0-F4F7EFCA6111}" type="slidenum">
              <a:t>125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15BE099-E205-443A-BC2E-7C2FB4796B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652C59D-03A7-4D94-A9BE-118418A4A69F}" type="slidenum">
              <a:t>125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40823E43-2AE6-461D-974B-0F765747FF6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32DC1A0-34A0-48B1-9F13-D023EC2B6256}" type="slidenum">
              <a:t>125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9B51542-9ECA-4CFA-959D-D4D8A7546A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20347D-6BD5-450F-B031-570FA487E0D9}" type="slidenum">
              <a:t>125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13AD9A5-ADC7-491A-BA9A-3A6DF7C21A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37EDF43D-555C-4DF7-AADC-366AC32AFF8F}" type="slidenum">
              <a:t>125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D82A57A-9550-4BF2-8426-A5FA6BC1669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CAC2701-681E-4CA4-9E2E-E6AD9F3B52C6}" type="slidenum">
              <a:t>125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AA9F91EB-7B0D-44EC-8292-06ACDF12D1E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64D663B5-4CE2-4D9C-A254-10DB8F02836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1F24BA-7E96-4EF9-899F-8C2EE9CABC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276F0214-26B1-4EDA-B6C0-F4F7EFCA6111}" type="slidenum">
              <a:t>126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15BE099-E205-443A-BC2E-7C2FB4796B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652C59D-03A7-4D94-A9BE-118418A4A69F}" type="slidenum">
              <a:t>126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40823E43-2AE6-461D-974B-0F765747FF6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32DC1A0-34A0-48B1-9F13-D023EC2B6256}" type="slidenum">
              <a:t>126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9B51542-9ECA-4CFA-959D-D4D8A7546A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20347D-6BD5-450F-B031-570FA487E0D9}" type="slidenum">
              <a:t>126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13AD9A5-ADC7-491A-BA9A-3A6DF7C21A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37EDF43D-555C-4DF7-AADC-366AC32AFF8F}" type="slidenum">
              <a:t>126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D82A57A-9550-4BF2-8426-A5FA6BC1669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CAC2701-681E-4CA4-9E2E-E6AD9F3B52C6}" type="slidenum">
              <a:t>126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AA9F91EB-7B0D-44EC-8292-06ACDF12D1E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64D663B5-4CE2-4D9C-A254-10DB8F02836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1279991"/>
      </p:ext>
    </p:extLst>
  </p:cSld>
  <p:clrMapOvr>
    <a:masterClrMapping/>
  </p:clrMapOvr>
</p:notes>
</file>

<file path=ppt/notesSlides/notesSlide1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D8CBD4C-E3DB-4587-B40C-E10A6EA7020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8D2E7C9-6B07-415C-85A9-F98176A7A15C}" type="slidenum">
              <a:t>127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FFDE3CB2-0EB5-4BFB-947B-CADB7D9F9E7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9960347E-B4AA-4C42-985F-17070A1F8809}" type="slidenum">
              <a:t>127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25F52430-51E0-4E02-AD64-B144308EAB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5642AAE-38A1-431B-8BE4-E2F6EC12CAEB}" type="slidenum">
              <a:t>127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C27E070-89FB-4D46-AA9D-672B92E3F83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54050EF-AA5E-4A9F-9A40-ADD21F811B42}" type="slidenum">
              <a:t>127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AEFAC9C-7918-4E7E-ACA6-07FA87A2C48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C12E3E0-A7B2-434B-B1D0-8CC61360C1A8}" type="slidenum">
              <a:t>127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F822D408-5495-4059-B448-748A6E42853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AEADB4-86E8-4EFC-A194-3B92ED4BE2E1}" type="slidenum">
              <a:t>127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1CB6E312-D790-42FB-8449-0B2E79334BA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F8B90D7C-E798-4B37-BF7E-C71071C3270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D8CBD4C-E3DB-4587-B40C-E10A6EA7020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8D2E7C9-6B07-415C-85A9-F98176A7A15C}" type="slidenum">
              <a:t>128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FFDE3CB2-0EB5-4BFB-947B-CADB7D9F9E7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9960347E-B4AA-4C42-985F-17070A1F8809}" type="slidenum">
              <a:t>128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25F52430-51E0-4E02-AD64-B144308EAB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5642AAE-38A1-431B-8BE4-E2F6EC12CAEB}" type="slidenum">
              <a:t>128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C27E070-89FB-4D46-AA9D-672B92E3F83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54050EF-AA5E-4A9F-9A40-ADD21F811B42}" type="slidenum">
              <a:t>128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AEFAC9C-7918-4E7E-ACA6-07FA87A2C48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C12E3E0-A7B2-434B-B1D0-8CC61360C1A8}" type="slidenum">
              <a:t>128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F822D408-5495-4059-B448-748A6E42853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AEADB4-86E8-4EFC-A194-3B92ED4BE2E1}" type="slidenum">
              <a:t>128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1CB6E312-D790-42FB-8449-0B2E79334BA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F8B90D7C-E798-4B37-BF7E-C71071C3270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6427072"/>
      </p:ext>
    </p:extLst>
  </p:cSld>
  <p:clrMapOvr>
    <a:masterClrMapping/>
  </p:clrMapOvr>
</p:notes>
</file>

<file path=ppt/notesSlides/notesSlide1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A42CBD9-2978-4EA8-A236-71910A70F13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C99AB6FC-7CD8-49F3-8592-0E0E30CB06C9}" type="slidenum">
              <a:t>129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EC0BFC0-752E-4688-9BCD-E4735A7F0B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3A240C49-0CE8-4984-BACB-8D15ACBF1757}" type="slidenum">
              <a:t>129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A416F759-C2CE-43C9-A423-DFBEDB58FD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898CF81-9B66-46B7-9B7B-2A4AF158BDCE}" type="slidenum">
              <a:t>129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5DF508C-0807-44DD-BF84-348A90B48C6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97E6D56D-45ED-48E5-ACD8-8933389A5312}" type="slidenum">
              <a:t>129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603FF65E-9A9C-4CE3-8F85-651EF562BF9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4485E2B9-56E6-4A24-83D3-CC6BEF2014D3}" type="slidenum">
              <a:t>129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54F80841-485F-4B80-A8CE-FA886103959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FC70273A-0255-4F52-AA22-78D14AAC250C}" type="slidenum">
              <a:t>129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969636A-66BF-4CCE-9C75-46689302C21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6998102-C0F1-4903-87F7-BE0ED8312AF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C69272F6-1E93-49E5-AD6C-F33072674A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38C24B9A-14A5-4F23-AC7F-854E14DB7A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015BC1E-8246-4141-96EE-8BA2E72D06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DDE66150-8AF8-4472-B6AB-0D86317CF9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3700EDB2-BDEC-46D8-8539-70AF3C07E1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42C4426C-1A19-4FD9-8DBE-B8DAD967AA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E3D69BF6-AFBB-4C57-9C36-5BC83D6E7E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FE2CD0AF-57D1-4767-A99A-0E8FDEEE27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13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23C6E7D-1429-4463-B656-6D280944D3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13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494E15C9-792C-4830-B68F-3554EA1345B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BEB6C8B1-C1B9-4C62-991E-452CF58AFF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8396771"/>
      </p:ext>
    </p:extLst>
  </p:cSld>
  <p:clrMapOvr>
    <a:masterClrMapping/>
  </p:clrMapOvr>
</p:notes>
</file>

<file path=ppt/notesSlides/notesSlide1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A3188A-86F4-48A5-A583-3859AB80F72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B7831B5-7DA5-409D-9B31-486D8DD5FF0F}" type="slidenum">
              <a:t>130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03F0DE73-8C48-478B-8905-489290C43E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AE33A75-6EB6-4EEB-8C6C-EB6373F9BCCA}" type="slidenum">
              <a:t>130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82B5FCD7-6E36-490F-A477-1E97C2E795D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C419D445-CAA0-4B3A-865D-25699CF22196}" type="slidenum">
              <a:t>130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83592462-201B-4F5D-928D-EAD49A70469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E00DDE6-00F2-4EF4-9E74-21790D20D804}" type="slidenum">
              <a:t>130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8FF349B-50EF-4A02-A9EC-0A1C0FB511F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ABD8C017-0856-4EEA-823C-BD65A18D59D0}" type="slidenum">
              <a:t>130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9A6BE26-667D-469E-A4F2-FD9A7B2C228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AEF33A4-C062-4114-8CA2-419C664F9DED}" type="slidenum">
              <a:t>130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A1F00F47-1CBE-41E3-9329-6EA3AD46FFA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1ED0BBD-2BDA-4D4E-A7F4-702C5D17EA9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50E7464F-3A45-43C6-8CCB-AD578C7546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88A99EFF-5F47-4F47-B563-02382032C8EA}" type="slidenum">
              <a:t>131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8A00B014-02B2-4218-8344-D1DEB64C9C9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99311DFF-D16C-4769-82AE-D6A42D9F67E8}" type="slidenum">
              <a:t>131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1552834-1F5A-480A-83ED-AC7D3BC74F5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1AD906E-48B6-48D4-B5AD-AE89E59E60B8}" type="slidenum">
              <a:t>131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E1A85646-1D6C-4A37-8C7E-C4BD5437C5E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1A3AB7F-73FE-4075-B5B3-3EEC8BC51423}" type="slidenum">
              <a:t>131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46F88E3-3AA2-4747-B66C-34C2D0D88C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33F7A41-A889-4C80-A6AB-808DDCF7F74E}" type="slidenum">
              <a:t>131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64E66950-99E7-42AB-8C57-7A00E0F59CA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C4D920-23E1-4196-B7AB-829F109EE7C9}" type="slidenum">
              <a:t>131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EF285D7C-3F58-4CE8-AA7D-1B56194718F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4435EF3-5816-475E-A619-AE1CDA4A234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4D60B1C-5D5F-4058-85D5-82E5588AF55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3938384-2BAC-4B8B-B42F-1851D9EE027A}" type="slidenum">
              <a:t>132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0B385DC-8E5E-4A66-A475-A45AB6E4939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000BB9C-76C3-49C2-B43E-84ADC31568E2}" type="slidenum">
              <a:t>132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D653D13D-D584-4215-AD95-B338AA3AEDE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FF5D1E8-BB4E-497E-A00A-432F4DF30DF4}" type="slidenum">
              <a:t>132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983D3D47-DD51-4C90-9F29-A5D889C5AC9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38168EC-53FD-44FD-B19E-6316EA955A11}" type="slidenum">
              <a:t>132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141A650-C921-40C1-BF50-5F9EB737C46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9022295-C06C-4977-AEE6-5AF75A47F2DE}" type="slidenum">
              <a:t>132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6FB7047-5826-4927-806A-34D4087632D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AB34F95-B842-4A10-AF18-1C5C938FD29F}" type="slidenum">
              <a:t>132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1FF96CDB-A1F7-4C22-9789-5C859F728E7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6749065E-0FF1-4455-BD51-EEB5B569301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133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133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134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134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36854286"/>
      </p:ext>
    </p:extLst>
  </p:cSld>
  <p:clrMapOvr>
    <a:masterClrMapping/>
  </p:clrMapOvr>
</p:notes>
</file>

<file path=ppt/notesSlides/notesSlide1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135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135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0388861"/>
      </p:ext>
    </p:extLst>
  </p:cSld>
  <p:clrMapOvr>
    <a:masterClrMapping/>
  </p:clrMapOvr>
</p:notes>
</file>

<file path=ppt/notesSlides/notesSlide1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136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136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0302791"/>
      </p:ext>
    </p:extLst>
  </p:cSld>
  <p:clrMapOvr>
    <a:masterClrMapping/>
  </p:clrMapOvr>
</p:notes>
</file>

<file path=ppt/notesSlides/notesSlide1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137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137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9576438"/>
      </p:ext>
    </p:extLst>
  </p:cSld>
  <p:clrMapOvr>
    <a:masterClrMapping/>
  </p:clrMapOvr>
</p:notes>
</file>

<file path=ppt/notesSlides/notesSlide1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138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138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4456346"/>
      </p:ext>
    </p:extLst>
  </p:cSld>
  <p:clrMapOvr>
    <a:masterClrMapping/>
  </p:clrMapOvr>
</p:notes>
</file>

<file path=ppt/notesSlides/notesSlide1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140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140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309070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C69272F6-1E93-49E5-AD6C-F33072674A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38C24B9A-14A5-4F23-AC7F-854E14DB7A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015BC1E-8246-4141-96EE-8BA2E72D06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DDE66150-8AF8-4472-B6AB-0D86317CF9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3700EDB2-BDEC-46D8-8539-70AF3C07E1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42C4426C-1A19-4FD9-8DBE-B8DAD967AA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E3D69BF6-AFBB-4C57-9C36-5BC83D6E7E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FE2CD0AF-57D1-4767-A99A-0E8FDEEE27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14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23C6E7D-1429-4463-B656-6D280944D3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14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494E15C9-792C-4830-B68F-3554EA1345B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BEB6C8B1-C1B9-4C62-991E-452CF58AFF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6626190"/>
      </p:ext>
    </p:extLst>
  </p:cSld>
  <p:clrMapOvr>
    <a:masterClrMapping/>
  </p:clrMapOvr>
</p:notes>
</file>

<file path=ppt/notesSlides/notesSlide1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141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141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90285018"/>
      </p:ext>
    </p:extLst>
  </p:cSld>
  <p:clrMapOvr>
    <a:masterClrMapping/>
  </p:clrMapOvr>
</p:notes>
</file>

<file path=ppt/notesSlides/notesSlide1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142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142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4015353"/>
      </p:ext>
    </p:extLst>
  </p:cSld>
  <p:clrMapOvr>
    <a:masterClrMapping/>
  </p:clrMapOvr>
</p:notes>
</file>

<file path=ppt/notesSlides/notesSlide1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143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143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7806404"/>
      </p:ext>
    </p:extLst>
  </p:cSld>
  <p:clrMapOvr>
    <a:masterClrMapping/>
  </p:clrMapOvr>
</p:notes>
</file>

<file path=ppt/notesSlides/notesSlide1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144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144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4708824"/>
      </p:ext>
    </p:extLst>
  </p:cSld>
  <p:clrMapOvr>
    <a:masterClrMapping/>
  </p:clrMapOvr>
</p:notes>
</file>

<file path=ppt/notesSlides/notesSlide1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145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145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05687797"/>
      </p:ext>
    </p:extLst>
  </p:cSld>
  <p:clrMapOvr>
    <a:masterClrMapping/>
  </p:clrMapOvr>
</p:notes>
</file>

<file path=ppt/notesSlides/notesSlide1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24CBB2-BDE0-8766-B0BB-6E3ABC7F72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5757AE0-2461-A323-19B4-77A439950D9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875CFFF-C80F-AB7B-8822-D3C4B5310E3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C5CF1F95-E3F0-74EE-D47F-A1DC13CA0BE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8AFD439B-79CF-1F3C-5043-1C26A957C28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70A566B-66EE-DC91-FBDB-B638FA1DE05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146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4B62271D-2316-DBDA-46FE-247D2C3A9D5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146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EA048609-EB5A-C47F-C097-24E6CF8F85F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157EE5F-87CC-A1A8-C75C-B411D54E090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05882196"/>
      </p:ext>
    </p:extLst>
  </p:cSld>
  <p:clrMapOvr>
    <a:masterClrMapping/>
  </p:clrMapOvr>
</p:notes>
</file>

<file path=ppt/notesSlides/notesSlide1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7F9ACE-6643-1365-E210-229294C5C5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BF6ACB5C-08D7-A506-2BE6-C68959EC37E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889D8E60-E07A-EC88-84B0-F8A9BE2676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28E59D4C-D245-5300-A30B-372B750E847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96EBFB1A-9328-816D-17FF-2A05BF7AE90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762E320D-007E-ACCB-E59D-73DAACC70AD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147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6D0E1F7-1BD5-1F18-6492-B176987AA78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147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6309676-A284-9C6D-F138-9D4DFAE403E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ADAEDA-E743-9C7D-67FF-2F7AC55FC73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80735641"/>
      </p:ext>
    </p:extLst>
  </p:cSld>
  <p:clrMapOvr>
    <a:masterClrMapping/>
  </p:clrMapOvr>
</p:notes>
</file>

<file path=ppt/notesSlides/notesSlide1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FD0D605-6A41-4AFD-9CF8-1E95AA894E4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5E659C45-61C8-48DB-8109-70CEC3F7012D}" type="slidenum">
              <a:t>148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604ED417-C91C-4F31-9697-C77079AF2E5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A0BF630-CBB5-4D68-9A42-A5C2EC8C67A7}" type="slidenum">
              <a:t>148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5D28482-1A55-440B-A2FD-4D3A1C8307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EB9DD6E-1AC0-437E-9BD8-6BFE7FDADAC2}" type="slidenum">
              <a:t>148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1A28FA5-570C-4D26-9884-87412AC9D7C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094B0DA-BB10-49B5-9894-DD6FA19356F9}" type="slidenum">
              <a:t>148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D0E55D6-AFE6-4751-8B7A-59134B0573C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9E16267-518F-4D2B-B5F9-117B5C28E22C}" type="slidenum">
              <a:t>148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665FD90C-F1B0-40A5-B402-2B0F44FFC0D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5F18257-CB78-4216-A7B8-F502C614517E}" type="slidenum">
              <a:t>148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F2C5722-8914-4DF5-B7FE-C8293F3BA323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B778F9ED-6026-4558-B880-6CB5E8C0CDC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149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149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563688"/>
      </p:ext>
    </p:extLst>
  </p:cSld>
  <p:clrMapOvr>
    <a:masterClrMapping/>
  </p:clrMapOvr>
</p:notes>
</file>

<file path=ppt/notesSlides/notesSlide1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150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150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69246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C69272F6-1E93-49E5-AD6C-F33072674A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38C24B9A-14A5-4F23-AC7F-854E14DB7A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015BC1E-8246-4141-96EE-8BA2E72D06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DDE66150-8AF8-4472-B6AB-0D86317CF9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3700EDB2-BDEC-46D8-8539-70AF3C07E1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42C4426C-1A19-4FD9-8DBE-B8DAD967AA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E3D69BF6-AFBB-4C57-9C36-5BC83D6E7E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FE2CD0AF-57D1-4767-A99A-0E8FDEEE27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15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23C6E7D-1429-4463-B656-6D280944D3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15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494E15C9-792C-4830-B68F-3554EA1345B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BEB6C8B1-C1B9-4C62-991E-452CF58AFF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2681387"/>
      </p:ext>
    </p:extLst>
  </p:cSld>
  <p:clrMapOvr>
    <a:masterClrMapping/>
  </p:clrMapOvr>
</p:notes>
</file>

<file path=ppt/notesSlides/notesSlide1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453E8A78-B3C6-4073-9670-DDF7F416420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3884759" y="8685360"/>
            <a:ext cx="2968199" cy="455040"/>
          </a:xfrm>
        </p:spPr>
        <p:txBody>
          <a:bodyPr wrap="square"/>
          <a:lstStyle/>
          <a:p>
            <a:pPr lvl="0"/>
            <a:fld id="{494DA356-D4B0-455D-9BC8-8015DBE62A01}" type="slidenum">
              <a:t>151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A5807310-8C59-47AB-AF3E-0118027F0E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8EFE230-EE47-40B1-BF30-10074E3B952C}" type="slidenum">
              <a:t>151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A5571032-6740-42E8-985F-08DA6A3B9CC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50C5B84-2028-4F49-81B4-FF72A25DACDB}" type="slidenum">
              <a:t>151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0AA0B626-027A-4163-A697-4CCDC2A8BD6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6C046E7-FC31-402E-9352-FDA18CCD7ABE}" type="slidenum">
              <a:t>151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ECFE3B6-FBB4-4946-BCAE-DFCECE3A4EC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A03EA0C-5BCC-4494-99DD-24F60B9AB05D}" type="slidenum">
              <a:t>151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AFAA3D8-EB09-42D9-8719-448CA0D0C2A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273C7D97-E31C-4257-9486-6146648D1B63}" type="slidenum">
              <a:t>151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id="{D19890F8-57BB-4D3D-BF2F-EA3EF803504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1EF83C9A-F01C-4A7A-983A-D651E913F131}" type="slidenum">
              <a:t>151</a:t>
            </a:fld>
            <a:endParaRPr lang="pt-BR"/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AFBD9F9F-C2BD-4FE1-9C48-E8C004423F2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EF51935F-21E5-450E-900B-F08796A935B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799" y="4400639"/>
            <a:ext cx="5482799" cy="3596760"/>
          </a:xfrm>
        </p:spPr>
        <p:txBody>
          <a:bodyPr vert="horz" wrap="square" anchor="t" anchorCtr="0">
            <a:noAutofit/>
          </a:bodyPr>
          <a:lstStyle/>
          <a:p>
            <a:pPr lvl="0" algn="l">
              <a:tabLst>
                <a:tab pos="216000" algn="l"/>
              </a:tabLst>
            </a:pPr>
            <a:r>
              <a:rPr lang="pt-BR">
                <a:latin typeface="Arial" pitchFamily="18"/>
              </a:rPr>
              <a:t>Por gentileza, mostrar os </a:t>
            </a:r>
            <a:r>
              <a:rPr lang="pt-BR" b="1">
                <a:latin typeface="Arial" pitchFamily="18"/>
              </a:rPr>
              <a:t>avisos! </a:t>
            </a:r>
            <a:r>
              <a:rPr lang="pt-BR">
                <a:latin typeface="Arial" pitchFamily="18"/>
              </a:rPr>
              <a:t>Passar para o próximo slide. Obrigado!</a:t>
            </a:r>
          </a:p>
        </p:txBody>
      </p:sp>
    </p:spTree>
  </p:cSld>
  <p:clrMapOvr>
    <a:masterClrMapping/>
  </p:clrMapOvr>
</p:notes>
</file>

<file path=ppt/notesSlides/notesSlide1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AE6578-38C2-433A-90A6-413076EADB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2A9B200-6E86-4FB3-9F6E-56E3CF63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8EA51D9-A52F-4E8D-A192-A1B83D56D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077ADFE-4C51-46C0-92C4-4A1C2EDA5A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21E0118-1646-4D25-86DE-428BF420E3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152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383072C-302D-4C24-B619-752CD230DD9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152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412F3E9-05E6-41D3-BC58-B42757A9BB1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75CA274-2A8F-44F2-8771-14DD38CE635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AE6578-38C2-433A-90A6-413076EADB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2A9B200-6E86-4FB3-9F6E-56E3CF63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8EA51D9-A52F-4E8D-A192-A1B83D56D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077ADFE-4C51-46C0-92C4-4A1C2EDA5A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21E0118-1646-4D25-86DE-428BF420E3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153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383072C-302D-4C24-B619-752CD230DD9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153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412F3E9-05E6-41D3-BC58-B42757A9BB1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75CA274-2A8F-44F2-8771-14DD38CE635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234093"/>
      </p:ext>
    </p:extLst>
  </p:cSld>
  <p:clrMapOvr>
    <a:masterClrMapping/>
  </p:clrMapOvr>
</p:notes>
</file>

<file path=ppt/notesSlides/notesSlide1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AE6578-38C2-433A-90A6-413076EADB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2A9B200-6E86-4FB3-9F6E-56E3CF63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8EA51D9-A52F-4E8D-A192-A1B83D56D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077ADFE-4C51-46C0-92C4-4A1C2EDA5A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21E0118-1646-4D25-86DE-428BF420E3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154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383072C-302D-4C24-B619-752CD230DD9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154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412F3E9-05E6-41D3-BC58-B42757A9BB1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75CA274-2A8F-44F2-8771-14DD38CE635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0673758"/>
      </p:ext>
    </p:extLst>
  </p:cSld>
  <p:clrMapOvr>
    <a:masterClrMapping/>
  </p:clrMapOvr>
</p:notes>
</file>

<file path=ppt/notesSlides/notesSlide1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AE6578-38C2-433A-90A6-413076EADB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2A9B200-6E86-4FB3-9F6E-56E3CF63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8EA51D9-A52F-4E8D-A192-A1B83D56D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077ADFE-4C51-46C0-92C4-4A1C2EDA5A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21E0118-1646-4D25-86DE-428BF420E3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155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383072C-302D-4C24-B619-752CD230DD9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155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412F3E9-05E6-41D3-BC58-B42757A9BB1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75CA274-2A8F-44F2-8771-14DD38CE635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35667088"/>
      </p:ext>
    </p:extLst>
  </p:cSld>
  <p:clrMapOvr>
    <a:masterClrMapping/>
  </p:clrMapOvr>
</p:notes>
</file>

<file path=ppt/notesSlides/notesSlide1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AE6578-38C2-433A-90A6-413076EADB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2A9B200-6E86-4FB3-9F6E-56E3CF63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8EA51D9-A52F-4E8D-A192-A1B83D56D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077ADFE-4C51-46C0-92C4-4A1C2EDA5A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21E0118-1646-4D25-86DE-428BF420E3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156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383072C-302D-4C24-B619-752CD230DD9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156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412F3E9-05E6-41D3-BC58-B42757A9BB1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75CA274-2A8F-44F2-8771-14DD38CE635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7634369"/>
      </p:ext>
    </p:extLst>
  </p:cSld>
  <p:clrMapOvr>
    <a:masterClrMapping/>
  </p:clrMapOvr>
</p:notes>
</file>

<file path=ppt/notesSlides/notesSlide1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AE6578-38C2-433A-90A6-413076EADB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2A9B200-6E86-4FB3-9F6E-56E3CF63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8EA51D9-A52F-4E8D-A192-A1B83D56D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077ADFE-4C51-46C0-92C4-4A1C2EDA5A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21E0118-1646-4D25-86DE-428BF420E3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157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383072C-302D-4C24-B619-752CD230DD9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157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412F3E9-05E6-41D3-BC58-B42757A9BB1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75CA274-2A8F-44F2-8771-14DD38CE635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3344613"/>
      </p:ext>
    </p:extLst>
  </p:cSld>
  <p:clrMapOvr>
    <a:masterClrMapping/>
  </p:clrMapOvr>
</p:notes>
</file>

<file path=ppt/notesSlides/notesSlide1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AE6578-38C2-433A-90A6-413076EADB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2A9B200-6E86-4FB3-9F6E-56E3CF63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8EA51D9-A52F-4E8D-A192-A1B83D56D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077ADFE-4C51-46C0-92C4-4A1C2EDA5A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21E0118-1646-4D25-86DE-428BF420E3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158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383072C-302D-4C24-B619-752CD230DD9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158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412F3E9-05E6-41D3-BC58-B42757A9BB1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75CA274-2A8F-44F2-8771-14DD38CE635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6719546"/>
      </p:ext>
    </p:extLst>
  </p:cSld>
  <p:clrMapOvr>
    <a:masterClrMapping/>
  </p:clrMapOvr>
</p:notes>
</file>

<file path=ppt/notesSlides/notesSlide1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AE6578-38C2-433A-90A6-413076EADB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2A9B200-6E86-4FB3-9F6E-56E3CF63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8EA51D9-A52F-4E8D-A192-A1B83D56D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077ADFE-4C51-46C0-92C4-4A1C2EDA5A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21E0118-1646-4D25-86DE-428BF420E3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159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383072C-302D-4C24-B619-752CD230DD9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159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412F3E9-05E6-41D3-BC58-B42757A9BB1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75CA274-2A8F-44F2-8771-14DD38CE635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3204804"/>
      </p:ext>
    </p:extLst>
  </p:cSld>
  <p:clrMapOvr>
    <a:masterClrMapping/>
  </p:clrMapOvr>
</p:notes>
</file>

<file path=ppt/notesSlides/notesSlide1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49E164C7-034C-4060-AB60-0A4E8E426BC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FB91A253-DA23-415A-8175-BA9093AE8AC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1A10E192-555C-435F-84EC-C2B0FFCBF4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7B1C5E1A-233F-4E18-9561-02B6B73876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81F1D54A-6401-49B5-9BA6-6D69A39EB7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160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1893528-A001-4991-8911-1230E666859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160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AB7847F0-538C-491C-AA67-AC9C3175C10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BE00CFBD-3EA0-4E23-9FFF-A54B127F0B4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F099FCA-0629-4E62-823A-958076FB38D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B349087-E3F8-4A5E-8A0A-20B686D0B812}" type="slidenum">
              <a:t>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A5E5779E-7EE1-4330-94BF-4288890FC01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E2778C9-5EAB-43E9-91C8-5369E7E9BE77}" type="slidenum">
              <a:t>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C361DD67-E1D7-4EC8-B160-AD2E644C6DC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4405649-265B-41F0-BEFD-CDF70102F813}" type="slidenum">
              <a:t>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EB9EB9D5-6406-41B7-B89E-517A4B9355C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BA2817F-2ECC-4379-A153-35B0C1C0CCA7}" type="slidenum">
              <a:t>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DB8C599B-0493-4B11-AFC6-9BFC429A6C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4FC1C1D-014C-4B33-965F-7B78E514CFBD}" type="slidenum">
              <a:t>16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F11C394-85D7-4C5F-B53D-CA87F46BF9A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1ADA48EE-C856-4A66-929A-031ACCE2EA19}" type="slidenum">
              <a:t>16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1E460F2-18A0-461D-878F-D62156165E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7F338163-CF64-4EB8-881A-D2C128F1960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49E164C7-034C-4060-AB60-0A4E8E426BC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FB91A253-DA23-415A-8175-BA9093AE8AC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1A10E192-555C-435F-84EC-C2B0FFCBF4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7B1C5E1A-233F-4E18-9561-02B6B73876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81F1D54A-6401-49B5-9BA6-6D69A39EB7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161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1893528-A001-4991-8911-1230E666859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161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AB7847F0-538C-491C-AA67-AC9C3175C10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BE00CFBD-3EA0-4E23-9FFF-A54B127F0B4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58949391"/>
      </p:ext>
    </p:extLst>
  </p:cSld>
  <p:clrMapOvr>
    <a:masterClrMapping/>
  </p:clrMapOvr>
</p:notes>
</file>

<file path=ppt/notesSlides/notesSlide1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49E164C7-034C-4060-AB60-0A4E8E426BC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162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FB91A253-DA23-415A-8175-BA9093AE8AC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162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1A10E192-555C-435F-84EC-C2B0FFCBF4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162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7B1C5E1A-233F-4E18-9561-02B6B73876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162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81F1D54A-6401-49B5-9BA6-6D69A39EB7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162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1893528-A001-4991-8911-1230E666859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162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AB7847F0-538C-491C-AA67-AC9C3175C10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BE00CFBD-3EA0-4E23-9FFF-A54B127F0B4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65487175"/>
      </p:ext>
    </p:extLst>
  </p:cSld>
  <p:clrMapOvr>
    <a:masterClrMapping/>
  </p:clrMapOvr>
</p:notes>
</file>

<file path=ppt/notesSlides/notesSlide1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49E164C7-034C-4060-AB60-0A4E8E426BC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163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FB91A253-DA23-415A-8175-BA9093AE8AC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163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1A10E192-555C-435F-84EC-C2B0FFCBF4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163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7B1C5E1A-233F-4E18-9561-02B6B73876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163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81F1D54A-6401-49B5-9BA6-6D69A39EB7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163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1893528-A001-4991-8911-1230E666859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163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AB7847F0-538C-491C-AA67-AC9C3175C10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BE00CFBD-3EA0-4E23-9FFF-A54B127F0B4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3202407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CAF964D6-1FA2-4E22-ABA6-D39BE5B35E4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70BB5641-3353-4CA5-BAA3-8A5AAF2315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16F04DC2-154D-4511-80F9-12510AA62F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B25EC87E-F067-4951-9D17-A857B055E6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688EF945-B86C-4C0B-8877-05AEA2F22A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17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887E71B-3798-4E5A-B588-A802BFF684A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17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A7D91973-6B53-4756-B235-B64F727CF7A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0CC54DBC-5432-42D5-8832-85628D286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264144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CAF964D6-1FA2-4E22-ABA6-D39BE5B35E4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70BB5641-3353-4CA5-BAA3-8A5AAF2315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16F04DC2-154D-4511-80F9-12510AA62F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B25EC87E-F067-4951-9D17-A857B055E6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688EF945-B86C-4C0B-8877-05AEA2F22A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18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887E71B-3798-4E5A-B588-A802BFF684A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18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A7D91973-6B53-4756-B235-B64F727CF7A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0CC54DBC-5432-42D5-8832-85628D286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010495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CAF964D6-1FA2-4E22-ABA6-D39BE5B35E4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70BB5641-3353-4CA5-BAA3-8A5AAF2315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16F04DC2-154D-4511-80F9-12510AA62F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B25EC87E-F067-4951-9D17-A857B055E6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688EF945-B86C-4C0B-8877-05AEA2F22A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19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887E71B-3798-4E5A-B588-A802BFF684A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19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A7D91973-6B53-4756-B235-B64F727CF7A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0CC54DBC-5432-42D5-8832-85628D286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69094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22163E4-FDED-403B-81DA-7CBFEFEA35F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AF184DD-42F0-4D0B-B4DD-BDF8663BF1DB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EBFC7C2-46A3-4634-BB0F-0A4AE457939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E1FC276F-3C58-4AF6-86A2-FA49F7C1964B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93935FC9-894C-46C3-9037-2DC27F14F7B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3E7E14B4-51E6-4BD3-9C14-9D025E920D60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8C9A76F-DA13-413E-A752-9D06208761F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DD5BCC5-24D0-48E0-A39C-12E7B910D5CB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28369CAC-9E8D-49B1-8AA2-48E4A2C34B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EE2EE66-FB6D-4877-A527-936BEC08F9B2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31FD95C-8F91-44DE-8E33-5C94F66365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DF24EE70-91C0-41F2-B909-768A5C5C4AFD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5653F67-ED27-41F5-8AFD-683E05D0F6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5A3094A-8D44-48E1-9782-4A001D4D874E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DBA5914-122A-4A0B-AB33-E766B07B4B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8D2075E5-B474-46C3-BE8B-565A39A368EE}" type="slidenum">
              <a:t>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EEAC91B-F0F1-4F89-A426-026D7302D7C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8D7EF5B-832D-4E57-974B-D25E4A872341}" type="slidenum">
              <a:t>2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597AAB9-8A5D-4FFE-A0ED-2316BD251B8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011D4786-2F94-4582-9C7C-1E85B4708F8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CAF964D6-1FA2-4E22-ABA6-D39BE5B35E4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70BB5641-3353-4CA5-BAA3-8A5AAF2315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16F04DC2-154D-4511-80F9-12510AA62F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B25EC87E-F067-4951-9D17-A857B055E6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688EF945-B86C-4C0B-8877-05AEA2F22A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20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887E71B-3798-4E5A-B588-A802BFF684A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20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A7D91973-6B53-4756-B235-B64F727CF7A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0CC54DBC-5432-42D5-8832-85628D286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502783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CAF964D6-1FA2-4E22-ABA6-D39BE5B35E4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70BB5641-3353-4CA5-BAA3-8A5AAF2315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16F04DC2-154D-4511-80F9-12510AA62F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B25EC87E-F067-4951-9D17-A857B055E6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688EF945-B86C-4C0B-8877-05AEA2F22A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21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887E71B-3798-4E5A-B588-A802BFF684A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21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A7D91973-6B53-4756-B235-B64F727CF7A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0CC54DBC-5432-42D5-8832-85628D286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323260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CAF964D6-1FA2-4E22-ABA6-D39BE5B35E4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70BB5641-3353-4CA5-BAA3-8A5AAF2315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16F04DC2-154D-4511-80F9-12510AA62F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B25EC87E-F067-4951-9D17-A857B055E6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688EF945-B86C-4C0B-8877-05AEA2F22A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22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887E71B-3798-4E5A-B588-A802BFF684A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22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A7D91973-6B53-4756-B235-B64F727CF7A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0CC54DBC-5432-42D5-8832-85628D286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825872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CAF964D6-1FA2-4E22-ABA6-D39BE5B35E4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70BB5641-3353-4CA5-BAA3-8A5AAF2315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16F04DC2-154D-4511-80F9-12510AA62F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B25EC87E-F067-4951-9D17-A857B055E6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688EF945-B86C-4C0B-8877-05AEA2F22A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23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887E71B-3798-4E5A-B588-A802BFF684A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23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A7D91973-6B53-4756-B235-B64F727CF7A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0CC54DBC-5432-42D5-8832-85628D286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055158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CAF964D6-1FA2-4E22-ABA6-D39BE5B35E4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70BB5641-3353-4CA5-BAA3-8A5AAF2315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16F04DC2-154D-4511-80F9-12510AA62F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B25EC87E-F067-4951-9D17-A857B055E6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688EF945-B86C-4C0B-8877-05AEA2F22A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24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887E71B-3798-4E5A-B588-A802BFF684A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24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A7D91973-6B53-4756-B235-B64F727CF7A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0CC54DBC-5432-42D5-8832-85628D286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2802935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D34746-9A3C-811F-596D-AA2DEC11AE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CD244431-8C42-CE41-549C-9D37F8B6663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6324D75E-24CD-FCB5-35E5-8F399CF943D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85DEC586-E519-B119-8A47-5428E4730B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F09AADCB-5E01-7A60-F770-98709C13ACB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E3018788-4632-519A-5E66-6219CEE8B8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25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CEFB242D-4B98-1BE5-CDCA-FC507C4C329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25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13212DF0-F5BD-D14B-3ADB-229ADDA4952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C9F03C4E-CF0E-F7F1-879A-55C775E8E60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832278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8020BC-4E65-3CEF-0742-BE41957186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CA755F4E-C842-ABD0-4337-7497939865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0B62B8D7-14E0-B039-29D7-03A1B612EF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1AD9DE3B-B8C6-3CA4-3077-D0EB796CDAD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6AD075B7-7F64-21ED-DE9E-2D0A1EC5D13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7B045D95-AE59-E1CA-0994-812629377D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26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574E7617-A170-6230-DA88-6796AAD52F96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26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28BEBA6B-E0D9-A14C-211C-F29EFC028AC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CB0ABF6C-ED16-FBEF-49D5-4F2D43E4B0A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618733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25D951-8040-E430-3331-90CD94A57B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3AE895CA-9972-9B8C-1359-8169AB69465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176C05B4-6612-8685-A737-335A3446E2E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7DAFDF80-64CE-567B-1FE6-6605BA8B2D1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21667FEA-2765-B616-AAF4-8F9C3E63E64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265A9460-796A-0F19-A663-88F8087EB95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27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189203B7-8660-F906-142C-BE89E8983D6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27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7F8894D5-24CC-5456-68DA-0B844D9961E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7D94268A-0711-0559-531F-38C5DC1AFE4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845965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4E9A1B-4CE2-CDD8-7CC9-498769B64B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07E4EAF0-486F-612D-5BB1-F8332978B3C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17405F6B-161D-0AC1-EBA7-E629F7C413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C0E432BB-7656-C5E9-9C31-0F1AD6F8474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854A1A37-C6E4-7C48-1045-654B20FEFC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5430F84E-A61B-35EC-0A17-DA805EEA8E7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28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DCBE942-83F6-8F4A-D357-0D7F7C5ED53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28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59F8460E-0A7B-F8F6-CC54-FB745920E97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4FFF9564-1C84-AF37-3BA4-D849BE13E56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754986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CAF964D6-1FA2-4E22-ABA6-D39BE5B35E4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70BB5641-3353-4CA5-BAA3-8A5AAF2315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16F04DC2-154D-4511-80F9-12510AA62F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B25EC87E-F067-4951-9D17-A857B055E6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688EF945-B86C-4C0B-8877-05AEA2F22A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29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887E71B-3798-4E5A-B588-A802BFF684A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29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A7D91973-6B53-4756-B235-B64F727CF7A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0CC54DBC-5432-42D5-8832-85628D286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30754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22163E4-FDED-403B-81DA-7CBFEFEA35F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AF184DD-42F0-4D0B-B4DD-BDF8663BF1DB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EBFC7C2-46A3-4634-BB0F-0A4AE457939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E1FC276F-3C58-4AF6-86A2-FA49F7C1964B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93935FC9-894C-46C3-9037-2DC27F14F7B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3E7E14B4-51E6-4BD3-9C14-9D025E920D60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8C9A76F-DA13-413E-A752-9D06208761F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DD5BCC5-24D0-48E0-A39C-12E7B910D5CB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28369CAC-9E8D-49B1-8AA2-48E4A2C34B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EE2EE66-FB6D-4877-A527-936BEC08F9B2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31FD95C-8F91-44DE-8E33-5C94F66365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DF24EE70-91C0-41F2-B909-768A5C5C4AFD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5653F67-ED27-41F5-8AFD-683E05D0F6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5A3094A-8D44-48E1-9782-4A001D4D874E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DBA5914-122A-4A0B-AB33-E766B07B4B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8D2075E5-B474-46C3-BE8B-565A39A368EE}" type="slidenum">
              <a:t>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EEAC91B-F0F1-4F89-A426-026D7302D7C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8D7EF5B-832D-4E57-974B-D25E4A872341}" type="slidenum">
              <a:t>3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597AAB9-8A5D-4FFE-A0ED-2316BD251B8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011D4786-2F94-4582-9C7C-1E85B4708F8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245903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8054386-9F8D-4E81-9829-A337C44A085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F2939F8-D53A-4247-A6E6-0CC4AA004C5A}" type="slidenum">
              <a:t>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846A6CC-4994-4488-B641-270EDC45AA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71BF793-5AB0-4C4A-B0EC-0256BDB9152F}" type="slidenum">
              <a:t>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724F8DC-7621-4EAE-9232-AF1DF7349F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4EA28FE7-828F-4A20-88BC-D4073951EE23}" type="slidenum">
              <a:t>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06EFF7E-D87D-498A-90AB-EFB25BDD4C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7BA1C58-7BE2-49C2-AABC-64981002A135}" type="slidenum">
              <a:t>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6B84822-8A7F-4B58-80B6-BBE4B21849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C8EFC06D-FB62-4B1B-AD5D-A1644ECD6FEE}" type="slidenum">
              <a:t>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05ED1D2-5A64-4FC6-A986-2D4973DF204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8AE68C5-AC0A-4EC3-8AB6-F3A9554D0784}" type="slidenum">
              <a:t>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BD1DB65-81A2-43D9-BED6-BA78B6D7AD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461EDC4-555E-4EE2-B8A5-8652EBB393FE}" type="slidenum">
              <a:t>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20B60D70-75E5-44B4-83E7-2E0BD4238F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F6F74B-1D4D-4475-8D8C-F19D51A04E7A}" type="slidenum">
              <a:t>30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A7307CA-9F0E-49B5-A166-C25F58F8FF5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698E871-B334-4703-BFAC-53BC8C4940FB}" type="slidenum">
              <a:t>30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14431997-3E73-4C59-BB1E-21DE2434CE6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E694A002-8995-4761-9D6F-E3615CA6B08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510366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A4A8BF-398F-2347-3750-CDF203DB81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51B3F8FF-43C8-1DEE-3367-253339A325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F2939F8-D53A-4247-A6E6-0CC4AA004C5A}" type="slidenum">
              <a:t>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C4B53185-51BC-7E6D-B2EB-4AF6049EF97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71BF793-5AB0-4C4A-B0EC-0256BDB9152F}" type="slidenum">
              <a:t>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8FA1FAA-F0E4-83DE-06E1-690C5B5C8F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4EA28FE7-828F-4A20-88BC-D4073951EE23}" type="slidenum">
              <a:t>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ECC55B2-B451-BF28-4A90-E698C877E34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7BA1C58-7BE2-49C2-AABC-64981002A135}" type="slidenum">
              <a:t>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18AB3D3-BF36-372A-F408-53BAECABDF5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C8EFC06D-FB62-4B1B-AD5D-A1644ECD6FEE}" type="slidenum">
              <a:t>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7E4624E-D35F-9BD5-2F82-0CF9FE06D62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8AE68C5-AC0A-4EC3-8AB6-F3A9554D0784}" type="slidenum">
              <a:t>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4FF56C6-EF3A-56C5-1F83-88F5C2C7626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461EDC4-555E-4EE2-B8A5-8652EBB393FE}" type="slidenum">
              <a:t>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8B74294-0ED1-05C1-C74B-3B2AC401263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F6F74B-1D4D-4475-8D8C-F19D51A04E7A}" type="slidenum">
              <a:t>31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8A0758F4-A677-9697-DE36-A07B2F4ABA5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698E871-B334-4703-BFAC-53BC8C4940FB}" type="slidenum">
              <a:t>31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CCDE56D0-7D1A-5557-23E5-406E775E777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67809FAD-7A83-1D0E-BFAB-8A933EA58C6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393531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C0195E-AC82-4EFB-B98D-A0BD56CAB0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B8CA6187-32CE-8F7E-EAFA-5D1FADE80F7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F2939F8-D53A-4247-A6E6-0CC4AA004C5A}" type="slidenum">
              <a:t>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6E47735B-A54D-9B55-19B3-923804437B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71BF793-5AB0-4C4A-B0EC-0256BDB9152F}" type="slidenum">
              <a:t>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D7A4F1F-977F-FFD4-E0FE-C05D1B005C7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4EA28FE7-828F-4A20-88BC-D4073951EE23}" type="slidenum">
              <a:t>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E94D365B-DB10-E8A7-6AB1-F6AE6885D58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7BA1C58-7BE2-49C2-AABC-64981002A135}" type="slidenum">
              <a:t>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29A89B3-B3B9-DD4B-961C-F28EFE35B7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C8EFC06D-FB62-4B1B-AD5D-A1644ECD6FEE}" type="slidenum">
              <a:t>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8E20249-2ECB-A95F-E671-8396498278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8AE68C5-AC0A-4EC3-8AB6-F3A9554D0784}" type="slidenum">
              <a:t>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18B326A4-9FC7-F67A-72FA-F13014C784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461EDC4-555E-4EE2-B8A5-8652EBB393FE}" type="slidenum">
              <a:t>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4A6FC81-C3F1-D36A-B1DB-6860F641C7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F6F74B-1D4D-4475-8D8C-F19D51A04E7A}" type="slidenum">
              <a:t>32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8699F57-B510-B895-2705-A3363883F18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698E871-B334-4703-BFAC-53BC8C4940FB}" type="slidenum">
              <a:t>32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098D9A12-C80E-28FB-B3E7-5515381919F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2D2C8FA1-3972-0007-06FC-6FF8E04E5C60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989747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35E19C-7644-2CDA-4FB6-3049C9847B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0AA43250-7B37-E45B-3C33-2FD1BEC84E5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F2939F8-D53A-4247-A6E6-0CC4AA004C5A}" type="slidenum">
              <a:t>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C519B0BA-24F0-E688-13A8-D1F69E573DA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71BF793-5AB0-4C4A-B0EC-0256BDB9152F}" type="slidenum">
              <a:t>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5FE181AA-A254-A5E6-0B5C-BA7949722FF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4EA28FE7-828F-4A20-88BC-D4073951EE23}" type="slidenum">
              <a:t>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9056BE83-697A-A5A5-B76C-608EAF7CC3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7BA1C58-7BE2-49C2-AABC-64981002A135}" type="slidenum">
              <a:t>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FE5DD3D-8A9D-35F9-8A97-F0BBDA3CF9F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C8EFC06D-FB62-4B1B-AD5D-A1644ECD6FEE}" type="slidenum">
              <a:t>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1EF58778-3624-61FE-0DAD-1A0B6A3A1B0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8AE68C5-AC0A-4EC3-8AB6-F3A9554D0784}" type="slidenum">
              <a:t>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17D27270-4B2A-D1FA-75B5-6CEDE61498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461EDC4-555E-4EE2-B8A5-8652EBB393FE}" type="slidenum">
              <a:t>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0F696365-2BF1-1923-44FB-C156AF7626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F6F74B-1D4D-4475-8D8C-F19D51A04E7A}" type="slidenum">
              <a:t>33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40AF6D95-C8A8-B2BE-48BE-FA4A1899529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698E871-B334-4703-BFAC-53BC8C4940FB}" type="slidenum">
              <a:t>33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A0C8C344-4BB5-8CEB-28B9-818DDC510EA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4DB617FC-0298-E3BC-5A1B-08644CF5468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696210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8054386-9F8D-4E81-9829-A337C44A085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F2939F8-D53A-4247-A6E6-0CC4AA004C5A}" type="slidenum">
              <a:t>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846A6CC-4994-4488-B641-270EDC45AA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71BF793-5AB0-4C4A-B0EC-0256BDB9152F}" type="slidenum">
              <a:t>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724F8DC-7621-4EAE-9232-AF1DF7349F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4EA28FE7-828F-4A20-88BC-D4073951EE23}" type="slidenum">
              <a:t>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06EFF7E-D87D-498A-90AB-EFB25BDD4C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7BA1C58-7BE2-49C2-AABC-64981002A135}" type="slidenum">
              <a:t>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6B84822-8A7F-4B58-80B6-BBE4B21849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C8EFC06D-FB62-4B1B-AD5D-A1644ECD6FEE}" type="slidenum">
              <a:t>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05ED1D2-5A64-4FC6-A986-2D4973DF204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8AE68C5-AC0A-4EC3-8AB6-F3A9554D0784}" type="slidenum">
              <a:t>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BD1DB65-81A2-43D9-BED6-BA78B6D7AD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461EDC4-555E-4EE2-B8A5-8652EBB393FE}" type="slidenum">
              <a:t>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20B60D70-75E5-44B4-83E7-2E0BD4238F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F6F74B-1D4D-4475-8D8C-F19D51A04E7A}" type="slidenum">
              <a:t>34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A7307CA-9F0E-49B5-A166-C25F58F8FF5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698E871-B334-4703-BFAC-53BC8C4940FB}" type="slidenum">
              <a:t>34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14431997-3E73-4C59-BB1E-21DE2434CE6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E694A002-8995-4761-9D6F-E3615CA6B08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131814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8054386-9F8D-4E81-9829-A337C44A085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F2939F8-D53A-4247-A6E6-0CC4AA004C5A}" type="slidenum">
              <a:t>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846A6CC-4994-4488-B641-270EDC45AA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71BF793-5AB0-4C4A-B0EC-0256BDB9152F}" type="slidenum">
              <a:t>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724F8DC-7621-4EAE-9232-AF1DF7349F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4EA28FE7-828F-4A20-88BC-D4073951EE23}" type="slidenum">
              <a:t>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06EFF7E-D87D-498A-90AB-EFB25BDD4C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7BA1C58-7BE2-49C2-AABC-64981002A135}" type="slidenum">
              <a:t>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6B84822-8A7F-4B58-80B6-BBE4B21849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C8EFC06D-FB62-4B1B-AD5D-A1644ECD6FEE}" type="slidenum">
              <a:t>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05ED1D2-5A64-4FC6-A986-2D4973DF204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8AE68C5-AC0A-4EC3-8AB6-F3A9554D0784}" type="slidenum">
              <a:t>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BD1DB65-81A2-43D9-BED6-BA78B6D7AD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461EDC4-555E-4EE2-B8A5-8652EBB393FE}" type="slidenum">
              <a:t>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20B60D70-75E5-44B4-83E7-2E0BD4238F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F6F74B-1D4D-4475-8D8C-F19D51A04E7A}" type="slidenum">
              <a:t>35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A7307CA-9F0E-49B5-A166-C25F58F8FF5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698E871-B334-4703-BFAC-53BC8C4940FB}" type="slidenum">
              <a:t>35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14431997-3E73-4C59-BB1E-21DE2434CE6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E694A002-8995-4761-9D6F-E3615CA6B08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8054386-9F8D-4E81-9829-A337C44A085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F2939F8-D53A-4247-A6E6-0CC4AA004C5A}" type="slidenum">
              <a:t>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846A6CC-4994-4488-B641-270EDC45AA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71BF793-5AB0-4C4A-B0EC-0256BDB9152F}" type="slidenum">
              <a:t>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724F8DC-7621-4EAE-9232-AF1DF7349F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4EA28FE7-828F-4A20-88BC-D4073951EE23}" type="slidenum">
              <a:t>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06EFF7E-D87D-498A-90AB-EFB25BDD4C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7BA1C58-7BE2-49C2-AABC-64981002A135}" type="slidenum">
              <a:t>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6B84822-8A7F-4B58-80B6-BBE4B21849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C8EFC06D-FB62-4B1B-AD5D-A1644ECD6FEE}" type="slidenum">
              <a:t>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05ED1D2-5A64-4FC6-A986-2D4973DF204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8AE68C5-AC0A-4EC3-8AB6-F3A9554D0784}" type="slidenum">
              <a:t>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BD1DB65-81A2-43D9-BED6-BA78B6D7AD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461EDC4-555E-4EE2-B8A5-8652EBB393FE}" type="slidenum">
              <a:t>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20B60D70-75E5-44B4-83E7-2E0BD4238F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F6F74B-1D4D-4475-8D8C-F19D51A04E7A}" type="slidenum">
              <a:t>36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A7307CA-9F0E-49B5-A166-C25F58F8FF5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698E871-B334-4703-BFAC-53BC8C4940FB}" type="slidenum">
              <a:t>36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14431997-3E73-4C59-BB1E-21DE2434CE6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E694A002-8995-4761-9D6F-E3615CA6B08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3495031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8054386-9F8D-4E81-9829-A337C44A085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F2939F8-D53A-4247-A6E6-0CC4AA004C5A}" type="slidenum">
              <a:t>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846A6CC-4994-4488-B641-270EDC45AA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71BF793-5AB0-4C4A-B0EC-0256BDB9152F}" type="slidenum">
              <a:t>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724F8DC-7621-4EAE-9232-AF1DF7349F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4EA28FE7-828F-4A20-88BC-D4073951EE23}" type="slidenum">
              <a:t>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06EFF7E-D87D-498A-90AB-EFB25BDD4C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7BA1C58-7BE2-49C2-AABC-64981002A135}" type="slidenum">
              <a:t>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6B84822-8A7F-4B58-80B6-BBE4B21849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C8EFC06D-FB62-4B1B-AD5D-A1644ECD6FEE}" type="slidenum">
              <a:t>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05ED1D2-5A64-4FC6-A986-2D4973DF204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8AE68C5-AC0A-4EC3-8AB6-F3A9554D0784}" type="slidenum">
              <a:t>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BD1DB65-81A2-43D9-BED6-BA78B6D7AD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461EDC4-555E-4EE2-B8A5-8652EBB393FE}" type="slidenum">
              <a:t>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20B60D70-75E5-44B4-83E7-2E0BD4238F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F6F74B-1D4D-4475-8D8C-F19D51A04E7A}" type="slidenum">
              <a:t>37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A7307CA-9F0E-49B5-A166-C25F58F8FF5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698E871-B334-4703-BFAC-53BC8C4940FB}" type="slidenum">
              <a:t>37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14431997-3E73-4C59-BB1E-21DE2434CE6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E694A002-8995-4761-9D6F-E3615CA6B08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2162453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8054386-9F8D-4E81-9829-A337C44A085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F2939F8-D53A-4247-A6E6-0CC4AA004C5A}" type="slidenum">
              <a:t>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846A6CC-4994-4488-B641-270EDC45AA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71BF793-5AB0-4C4A-B0EC-0256BDB9152F}" type="slidenum">
              <a:t>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724F8DC-7621-4EAE-9232-AF1DF7349F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4EA28FE7-828F-4A20-88BC-D4073951EE23}" type="slidenum">
              <a:t>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06EFF7E-D87D-498A-90AB-EFB25BDD4C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7BA1C58-7BE2-49C2-AABC-64981002A135}" type="slidenum">
              <a:t>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6B84822-8A7F-4B58-80B6-BBE4B21849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C8EFC06D-FB62-4B1B-AD5D-A1644ECD6FEE}" type="slidenum">
              <a:t>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05ED1D2-5A64-4FC6-A986-2D4973DF204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8AE68C5-AC0A-4EC3-8AB6-F3A9554D0784}" type="slidenum">
              <a:t>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BD1DB65-81A2-43D9-BED6-BA78B6D7AD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461EDC4-555E-4EE2-B8A5-8652EBB393FE}" type="slidenum">
              <a:t>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20B60D70-75E5-44B4-83E7-2E0BD4238F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F6F74B-1D4D-4475-8D8C-F19D51A04E7A}" type="slidenum">
              <a:t>38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A7307CA-9F0E-49B5-A166-C25F58F8FF5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698E871-B334-4703-BFAC-53BC8C4940FB}" type="slidenum">
              <a:t>38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14431997-3E73-4C59-BB1E-21DE2434CE6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E694A002-8995-4761-9D6F-E3615CA6B08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30375899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E104635F-C8DC-4B17-B6EA-D7AC2354424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8DBD03C0-9AE1-43AD-B145-6E35553436A1}" type="slidenum">
              <a:t>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6F282B2C-8283-4C87-A0A0-CC555F4473F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4FB3480-64F6-468C-889B-951E06C29AC1}" type="slidenum">
              <a:t>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C520ADD-097B-4475-9F6F-AA12FC93F4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98EC39D-7CFB-4DAB-8804-6667D5F0D061}" type="slidenum">
              <a:t>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97E060A3-1CD4-40E4-8D00-69AA2EE2A45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9D57668-9D9E-40E5-B85F-F090FB960593}" type="slidenum">
              <a:t>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22E8AFC7-E4DF-466D-B6F5-42287C018F8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2FCE8FF-E98D-4745-985B-74029918A23B}" type="slidenum">
              <a:t>39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C60A2A0-D78F-4E8C-AEC4-E922D93AFDF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466BD25-0BE4-41A8-A007-722614707911}" type="slidenum">
              <a:t>39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4F9C5D1-B31C-4ED2-8308-BC7DF1D1225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B9AAE64-40EB-4BEA-8936-EA43E8FD30D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22EA79-EB29-DA4D-07E7-48D9D02ABA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2F4E2F52-4E3C-BDB1-F069-F831245ED74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57DD990F-3C78-881C-3DB2-532E07CF722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CBDFEB8A-C640-0785-4429-920F743D4B5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717260F0-535A-22D9-2588-53A178F675B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3518359F-CB31-893B-A563-539D2F7DF81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CE4935ED-E0F7-FC1C-847F-33C8BCEC99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096F8EE3-634D-6C8B-019D-9ABF1E60488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E88448EF-A406-AE47-802D-CF48BF1CEEE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22849E43-D5E9-4508-3E38-B467B51A11B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4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3EB81380-31B2-4BE9-234C-24A88DC227D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955404E7-0B1A-3B12-5416-D8085A03AB30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821886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3">
            <a:extLst>
              <a:ext uri="{FF2B5EF4-FFF2-40B4-BE49-F238E27FC236}">
                <a16:creationId xmlns:a16="http://schemas.microsoft.com/office/drawing/2014/main" id="{1C97A5DF-F1D4-4A7D-9A84-63E53C6E955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14C19D-F33C-4E35-AB47-D9D2059E79E5}" type="slidenum">
              <a:t>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94">
            <a:extLst>
              <a:ext uri="{FF2B5EF4-FFF2-40B4-BE49-F238E27FC236}">
                <a16:creationId xmlns:a16="http://schemas.microsoft.com/office/drawing/2014/main" id="{AC387DAA-8927-434C-AA61-13DB818EFC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F90EFB7-5921-4152-A23F-96439FE643FC}" type="slidenum">
              <a:t>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97">
            <a:extLst>
              <a:ext uri="{FF2B5EF4-FFF2-40B4-BE49-F238E27FC236}">
                <a16:creationId xmlns:a16="http://schemas.microsoft.com/office/drawing/2014/main" id="{08A53B5C-2EA9-41E9-894E-84A1D0F4E9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1B0C4B7D-0D42-4717-8CD2-2EB80A27CF0C}" type="slidenum">
              <a:t>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98">
            <a:extLst>
              <a:ext uri="{FF2B5EF4-FFF2-40B4-BE49-F238E27FC236}">
                <a16:creationId xmlns:a16="http://schemas.microsoft.com/office/drawing/2014/main" id="{E7033977-83AA-4600-8B36-E08ABAFE32A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DD9914-6429-4A96-9736-C6D674C505CC}" type="slidenum">
              <a:t>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23">
            <a:extLst>
              <a:ext uri="{FF2B5EF4-FFF2-40B4-BE49-F238E27FC236}">
                <a16:creationId xmlns:a16="http://schemas.microsoft.com/office/drawing/2014/main" id="{9AA27DBA-6E34-454B-86A1-DD807CC6E6A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449ECBE4-D899-48B4-A191-52F023E8F73D}" type="slidenum">
              <a:t>40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5C8A9EE9-51BF-44FE-BC2E-58ED74D6D9B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6A314F0-E77E-4A05-B330-8ACF6B8E6629}" type="slidenum">
              <a:t>40</a:t>
            </a:fld>
            <a:endParaRPr lang="pt-BR"/>
          </a:p>
        </p:txBody>
      </p:sp>
      <p:sp>
        <p:nvSpPr>
          <p:cNvPr id="7" name="PlaceHolder 224">
            <a:extLst>
              <a:ext uri="{FF2B5EF4-FFF2-40B4-BE49-F238E27FC236}">
                <a16:creationId xmlns:a16="http://schemas.microsoft.com/office/drawing/2014/main" id="{DDA37755-D784-4791-B230-818D097F10D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25">
            <a:extLst>
              <a:ext uri="{FF2B5EF4-FFF2-40B4-BE49-F238E27FC236}">
                <a16:creationId xmlns:a16="http://schemas.microsoft.com/office/drawing/2014/main" id="{D6836C6B-BAAF-449D-9C1F-81304E65FAD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2">
            <a:extLst>
              <a:ext uri="{FF2B5EF4-FFF2-40B4-BE49-F238E27FC236}">
                <a16:creationId xmlns:a16="http://schemas.microsoft.com/office/drawing/2014/main" id="{C49944FE-F265-49D8-927E-77B223E05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3D8978B-A3A6-4A9A-AD67-0DA065B180BA}" type="slidenum">
              <a:t>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43">
            <a:extLst>
              <a:ext uri="{FF2B5EF4-FFF2-40B4-BE49-F238E27FC236}">
                <a16:creationId xmlns:a16="http://schemas.microsoft.com/office/drawing/2014/main" id="{F92690D5-411A-44F7-BB9B-326164BC6F9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9600505-DA6B-4E58-B69F-F0229CDF03CE}" type="slidenum">
              <a:t>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44">
            <a:extLst>
              <a:ext uri="{FF2B5EF4-FFF2-40B4-BE49-F238E27FC236}">
                <a16:creationId xmlns:a16="http://schemas.microsoft.com/office/drawing/2014/main" id="{75C88CD5-0DB8-43DA-9A66-552DB28233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FF15D5D3-823D-42DA-9158-16937EDF4B61}" type="slidenum">
              <a:t>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45">
            <a:extLst>
              <a:ext uri="{FF2B5EF4-FFF2-40B4-BE49-F238E27FC236}">
                <a16:creationId xmlns:a16="http://schemas.microsoft.com/office/drawing/2014/main" id="{E760A942-FB3F-4BC8-8D68-244E32D83DC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F3B33C9-02D2-41C8-BFC7-98B57EB77E35}" type="slidenum">
              <a:t>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6">
            <a:extLst>
              <a:ext uri="{FF2B5EF4-FFF2-40B4-BE49-F238E27FC236}">
                <a16:creationId xmlns:a16="http://schemas.microsoft.com/office/drawing/2014/main" id="{4DB4B0C7-972C-4CF2-8BC3-6EFB69A774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3FECAA6-6CC8-49D2-8380-A01C2DC5B234}" type="slidenum">
              <a:t>41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B7BC1A17-4E70-4A03-9DC0-46AEE27CF03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6C4F9C6-7182-4586-A9E8-0642E547E335}" type="slidenum">
              <a:t>41</a:t>
            </a:fld>
            <a:endParaRPr lang="pt-BR"/>
          </a:p>
        </p:txBody>
      </p:sp>
      <p:sp>
        <p:nvSpPr>
          <p:cNvPr id="7" name="PlaceHolder 292">
            <a:extLst>
              <a:ext uri="{FF2B5EF4-FFF2-40B4-BE49-F238E27FC236}">
                <a16:creationId xmlns:a16="http://schemas.microsoft.com/office/drawing/2014/main" id="{DB84602F-337C-4211-9397-EC54B62FB18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93">
            <a:extLst>
              <a:ext uri="{FF2B5EF4-FFF2-40B4-BE49-F238E27FC236}">
                <a16:creationId xmlns:a16="http://schemas.microsoft.com/office/drawing/2014/main" id="{0A8934FE-35E4-402A-9B67-07224A48F4A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2">
            <a:extLst>
              <a:ext uri="{FF2B5EF4-FFF2-40B4-BE49-F238E27FC236}">
                <a16:creationId xmlns:a16="http://schemas.microsoft.com/office/drawing/2014/main" id="{C49944FE-F265-49D8-927E-77B223E05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3D8978B-A3A6-4A9A-AD67-0DA065B180BA}" type="slidenum">
              <a:t>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43">
            <a:extLst>
              <a:ext uri="{FF2B5EF4-FFF2-40B4-BE49-F238E27FC236}">
                <a16:creationId xmlns:a16="http://schemas.microsoft.com/office/drawing/2014/main" id="{F92690D5-411A-44F7-BB9B-326164BC6F9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9600505-DA6B-4E58-B69F-F0229CDF03CE}" type="slidenum">
              <a:t>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44">
            <a:extLst>
              <a:ext uri="{FF2B5EF4-FFF2-40B4-BE49-F238E27FC236}">
                <a16:creationId xmlns:a16="http://schemas.microsoft.com/office/drawing/2014/main" id="{75C88CD5-0DB8-43DA-9A66-552DB28233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FF15D5D3-823D-42DA-9158-16937EDF4B61}" type="slidenum">
              <a:t>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45">
            <a:extLst>
              <a:ext uri="{FF2B5EF4-FFF2-40B4-BE49-F238E27FC236}">
                <a16:creationId xmlns:a16="http://schemas.microsoft.com/office/drawing/2014/main" id="{E760A942-FB3F-4BC8-8D68-244E32D83DC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F3B33C9-02D2-41C8-BFC7-98B57EB77E35}" type="slidenum">
              <a:t>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6">
            <a:extLst>
              <a:ext uri="{FF2B5EF4-FFF2-40B4-BE49-F238E27FC236}">
                <a16:creationId xmlns:a16="http://schemas.microsoft.com/office/drawing/2014/main" id="{4DB4B0C7-972C-4CF2-8BC3-6EFB69A774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3FECAA6-6CC8-49D2-8380-A01C2DC5B234}" type="slidenum">
              <a:t>42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B7BC1A17-4E70-4A03-9DC0-46AEE27CF03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6C4F9C6-7182-4586-A9E8-0642E547E335}" type="slidenum">
              <a:t>42</a:t>
            </a:fld>
            <a:endParaRPr lang="pt-BR"/>
          </a:p>
        </p:txBody>
      </p:sp>
      <p:sp>
        <p:nvSpPr>
          <p:cNvPr id="7" name="PlaceHolder 292">
            <a:extLst>
              <a:ext uri="{FF2B5EF4-FFF2-40B4-BE49-F238E27FC236}">
                <a16:creationId xmlns:a16="http://schemas.microsoft.com/office/drawing/2014/main" id="{DB84602F-337C-4211-9397-EC54B62FB18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93">
            <a:extLst>
              <a:ext uri="{FF2B5EF4-FFF2-40B4-BE49-F238E27FC236}">
                <a16:creationId xmlns:a16="http://schemas.microsoft.com/office/drawing/2014/main" id="{0A8934FE-35E4-402A-9B67-07224A48F4A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41410055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9C38B1-1AB6-EA3F-FE94-DD76B2F20E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2">
            <a:extLst>
              <a:ext uri="{FF2B5EF4-FFF2-40B4-BE49-F238E27FC236}">
                <a16:creationId xmlns:a16="http://schemas.microsoft.com/office/drawing/2014/main" id="{335462CC-9452-3C18-9840-D1EC9A9487D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3D8978B-A3A6-4A9A-AD67-0DA065B180BA}" type="slidenum">
              <a:t>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43">
            <a:extLst>
              <a:ext uri="{FF2B5EF4-FFF2-40B4-BE49-F238E27FC236}">
                <a16:creationId xmlns:a16="http://schemas.microsoft.com/office/drawing/2014/main" id="{740834BB-747A-32C3-40E5-C0BF34C31C7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9600505-DA6B-4E58-B69F-F0229CDF03CE}" type="slidenum">
              <a:t>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44">
            <a:extLst>
              <a:ext uri="{FF2B5EF4-FFF2-40B4-BE49-F238E27FC236}">
                <a16:creationId xmlns:a16="http://schemas.microsoft.com/office/drawing/2014/main" id="{77D3EB84-573C-20BD-6E18-69EE237ADD2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FF15D5D3-823D-42DA-9158-16937EDF4B61}" type="slidenum">
              <a:t>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45">
            <a:extLst>
              <a:ext uri="{FF2B5EF4-FFF2-40B4-BE49-F238E27FC236}">
                <a16:creationId xmlns:a16="http://schemas.microsoft.com/office/drawing/2014/main" id="{9D474051-CA9A-7BAC-18D2-00FCF6694BF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F3B33C9-02D2-41C8-BFC7-98B57EB77E35}" type="slidenum">
              <a:t>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6">
            <a:extLst>
              <a:ext uri="{FF2B5EF4-FFF2-40B4-BE49-F238E27FC236}">
                <a16:creationId xmlns:a16="http://schemas.microsoft.com/office/drawing/2014/main" id="{15DB0D09-3EC3-9D6A-ADD1-B8FF100EADE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3FECAA6-6CC8-49D2-8380-A01C2DC5B234}" type="slidenum">
              <a:t>43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3039D38-C57D-7364-1434-5E47F7FBD44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6C4F9C6-7182-4586-A9E8-0642E547E335}" type="slidenum">
              <a:t>43</a:t>
            </a:fld>
            <a:endParaRPr lang="pt-BR"/>
          </a:p>
        </p:txBody>
      </p:sp>
      <p:sp>
        <p:nvSpPr>
          <p:cNvPr id="7" name="PlaceHolder 292">
            <a:extLst>
              <a:ext uri="{FF2B5EF4-FFF2-40B4-BE49-F238E27FC236}">
                <a16:creationId xmlns:a16="http://schemas.microsoft.com/office/drawing/2014/main" id="{0363A5B2-E711-0679-E2D7-A03F7F6A4DD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93">
            <a:extLst>
              <a:ext uri="{FF2B5EF4-FFF2-40B4-BE49-F238E27FC236}">
                <a16:creationId xmlns:a16="http://schemas.microsoft.com/office/drawing/2014/main" id="{817BDA69-C155-81BE-E624-19EE5AE0D2E0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8817925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CE7400-3296-8270-AAA9-8B90AD90F7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2">
            <a:extLst>
              <a:ext uri="{FF2B5EF4-FFF2-40B4-BE49-F238E27FC236}">
                <a16:creationId xmlns:a16="http://schemas.microsoft.com/office/drawing/2014/main" id="{63559135-4217-06D2-F030-7C358A9F4B8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3D8978B-A3A6-4A9A-AD67-0DA065B180BA}" type="slidenum">
              <a:t>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43">
            <a:extLst>
              <a:ext uri="{FF2B5EF4-FFF2-40B4-BE49-F238E27FC236}">
                <a16:creationId xmlns:a16="http://schemas.microsoft.com/office/drawing/2014/main" id="{E0250BA0-6125-A2CF-B823-4DD5457B4C7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9600505-DA6B-4E58-B69F-F0229CDF03CE}" type="slidenum">
              <a:t>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44">
            <a:extLst>
              <a:ext uri="{FF2B5EF4-FFF2-40B4-BE49-F238E27FC236}">
                <a16:creationId xmlns:a16="http://schemas.microsoft.com/office/drawing/2014/main" id="{78517A30-4A86-8697-096E-670C52EE61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FF15D5D3-823D-42DA-9158-16937EDF4B61}" type="slidenum">
              <a:t>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45">
            <a:extLst>
              <a:ext uri="{FF2B5EF4-FFF2-40B4-BE49-F238E27FC236}">
                <a16:creationId xmlns:a16="http://schemas.microsoft.com/office/drawing/2014/main" id="{5DECCCAC-C903-A4F4-FC20-E50624650D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F3B33C9-02D2-41C8-BFC7-98B57EB77E35}" type="slidenum">
              <a:t>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6">
            <a:extLst>
              <a:ext uri="{FF2B5EF4-FFF2-40B4-BE49-F238E27FC236}">
                <a16:creationId xmlns:a16="http://schemas.microsoft.com/office/drawing/2014/main" id="{FB117EF2-63A9-F2A4-B0C1-A4907A8FA0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3FECAA6-6CC8-49D2-8380-A01C2DC5B234}" type="slidenum">
              <a:t>44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EB2C6F6-BC34-CBDD-41A9-DF512E4EE6E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6C4F9C6-7182-4586-A9E8-0642E547E335}" type="slidenum">
              <a:t>44</a:t>
            </a:fld>
            <a:endParaRPr lang="pt-BR"/>
          </a:p>
        </p:txBody>
      </p:sp>
      <p:sp>
        <p:nvSpPr>
          <p:cNvPr id="7" name="PlaceHolder 292">
            <a:extLst>
              <a:ext uri="{FF2B5EF4-FFF2-40B4-BE49-F238E27FC236}">
                <a16:creationId xmlns:a16="http://schemas.microsoft.com/office/drawing/2014/main" id="{D0E090F2-BE82-A256-65E4-685EB1F4160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93">
            <a:extLst>
              <a:ext uri="{FF2B5EF4-FFF2-40B4-BE49-F238E27FC236}">
                <a16:creationId xmlns:a16="http://schemas.microsoft.com/office/drawing/2014/main" id="{13E6A22C-CD59-4B46-97F7-40E002033CE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505391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806EE2-9B03-9035-C464-647BE50039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2">
            <a:extLst>
              <a:ext uri="{FF2B5EF4-FFF2-40B4-BE49-F238E27FC236}">
                <a16:creationId xmlns:a16="http://schemas.microsoft.com/office/drawing/2014/main" id="{BAEA76E3-4C69-97E7-C184-7D850BCD393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3D8978B-A3A6-4A9A-AD67-0DA065B180BA}" type="slidenum">
              <a:t>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43">
            <a:extLst>
              <a:ext uri="{FF2B5EF4-FFF2-40B4-BE49-F238E27FC236}">
                <a16:creationId xmlns:a16="http://schemas.microsoft.com/office/drawing/2014/main" id="{F2569C73-87F2-C632-FD2E-6FDF4CC8854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9600505-DA6B-4E58-B69F-F0229CDF03CE}" type="slidenum">
              <a:t>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44">
            <a:extLst>
              <a:ext uri="{FF2B5EF4-FFF2-40B4-BE49-F238E27FC236}">
                <a16:creationId xmlns:a16="http://schemas.microsoft.com/office/drawing/2014/main" id="{85D2EE2D-C6D3-9F75-F54C-482C37BE245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FF15D5D3-823D-42DA-9158-16937EDF4B61}" type="slidenum">
              <a:t>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45">
            <a:extLst>
              <a:ext uri="{FF2B5EF4-FFF2-40B4-BE49-F238E27FC236}">
                <a16:creationId xmlns:a16="http://schemas.microsoft.com/office/drawing/2014/main" id="{C0FF6A4C-BFCE-E590-B3DF-E682971B258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F3B33C9-02D2-41C8-BFC7-98B57EB77E35}" type="slidenum">
              <a:t>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6">
            <a:extLst>
              <a:ext uri="{FF2B5EF4-FFF2-40B4-BE49-F238E27FC236}">
                <a16:creationId xmlns:a16="http://schemas.microsoft.com/office/drawing/2014/main" id="{E294EDF1-2B06-5549-BD11-7AD5903144C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3FECAA6-6CC8-49D2-8380-A01C2DC5B234}" type="slidenum">
              <a:t>45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4612056-6DFE-7CED-5650-41995B2DD47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6C4F9C6-7182-4586-A9E8-0642E547E335}" type="slidenum">
              <a:t>45</a:t>
            </a:fld>
            <a:endParaRPr lang="pt-BR"/>
          </a:p>
        </p:txBody>
      </p:sp>
      <p:sp>
        <p:nvSpPr>
          <p:cNvPr id="7" name="PlaceHolder 292">
            <a:extLst>
              <a:ext uri="{FF2B5EF4-FFF2-40B4-BE49-F238E27FC236}">
                <a16:creationId xmlns:a16="http://schemas.microsoft.com/office/drawing/2014/main" id="{8A24B8BF-E0B1-EC8D-DD32-2ACC57711D5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93">
            <a:extLst>
              <a:ext uri="{FF2B5EF4-FFF2-40B4-BE49-F238E27FC236}">
                <a16:creationId xmlns:a16="http://schemas.microsoft.com/office/drawing/2014/main" id="{4E78A70D-3EEE-29BF-4A6C-F14E43DF41A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0796220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E4C7CF-9982-15A8-5F2F-4665EAD339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2">
            <a:extLst>
              <a:ext uri="{FF2B5EF4-FFF2-40B4-BE49-F238E27FC236}">
                <a16:creationId xmlns:a16="http://schemas.microsoft.com/office/drawing/2014/main" id="{C6099F9A-65D9-75AB-4579-64E11283F14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3D8978B-A3A6-4A9A-AD67-0DA065B180BA}" type="slidenum">
              <a:t>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43">
            <a:extLst>
              <a:ext uri="{FF2B5EF4-FFF2-40B4-BE49-F238E27FC236}">
                <a16:creationId xmlns:a16="http://schemas.microsoft.com/office/drawing/2014/main" id="{94B115B4-B931-31A7-F476-24EF765C1AC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9600505-DA6B-4E58-B69F-F0229CDF03CE}" type="slidenum">
              <a:t>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44">
            <a:extLst>
              <a:ext uri="{FF2B5EF4-FFF2-40B4-BE49-F238E27FC236}">
                <a16:creationId xmlns:a16="http://schemas.microsoft.com/office/drawing/2014/main" id="{45BDE8CF-652E-A27B-5617-65F0B32512D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FF15D5D3-823D-42DA-9158-16937EDF4B61}" type="slidenum">
              <a:t>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45">
            <a:extLst>
              <a:ext uri="{FF2B5EF4-FFF2-40B4-BE49-F238E27FC236}">
                <a16:creationId xmlns:a16="http://schemas.microsoft.com/office/drawing/2014/main" id="{D9150AA2-B887-E22E-BFFC-C326662BB56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F3B33C9-02D2-41C8-BFC7-98B57EB77E35}" type="slidenum">
              <a:t>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6">
            <a:extLst>
              <a:ext uri="{FF2B5EF4-FFF2-40B4-BE49-F238E27FC236}">
                <a16:creationId xmlns:a16="http://schemas.microsoft.com/office/drawing/2014/main" id="{9FBE3B20-DF41-5B4D-CB1D-D8F0EA729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3FECAA6-6CC8-49D2-8380-A01C2DC5B234}" type="slidenum">
              <a:t>46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798FAC55-B817-FBCA-3828-A79CC97547C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6C4F9C6-7182-4586-A9E8-0642E547E335}" type="slidenum">
              <a:t>46</a:t>
            </a:fld>
            <a:endParaRPr lang="pt-BR"/>
          </a:p>
        </p:txBody>
      </p:sp>
      <p:sp>
        <p:nvSpPr>
          <p:cNvPr id="7" name="PlaceHolder 292">
            <a:extLst>
              <a:ext uri="{FF2B5EF4-FFF2-40B4-BE49-F238E27FC236}">
                <a16:creationId xmlns:a16="http://schemas.microsoft.com/office/drawing/2014/main" id="{41587AFB-D06C-9F8C-C165-5425C46AB25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93">
            <a:extLst>
              <a:ext uri="{FF2B5EF4-FFF2-40B4-BE49-F238E27FC236}">
                <a16:creationId xmlns:a16="http://schemas.microsoft.com/office/drawing/2014/main" id="{8638102B-EF25-9A89-E673-A3380125C38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7411960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305">
            <a:extLst>
              <a:ext uri="{FF2B5EF4-FFF2-40B4-BE49-F238E27FC236}">
                <a16:creationId xmlns:a16="http://schemas.microsoft.com/office/drawing/2014/main" id="{76877CCD-9754-4B78-971C-9250E7185C1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9BE7CBC-E174-4DDD-AEDA-A7BDE2F8BFC7}" type="slidenum">
              <a:t>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06">
            <a:extLst>
              <a:ext uri="{FF2B5EF4-FFF2-40B4-BE49-F238E27FC236}">
                <a16:creationId xmlns:a16="http://schemas.microsoft.com/office/drawing/2014/main" id="{30B1C026-8087-4BD1-9C1C-C7DEB15C8FD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52390CDC-2255-4C5D-A0D0-E54118569199}" type="slidenum">
              <a:t>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07">
            <a:extLst>
              <a:ext uri="{FF2B5EF4-FFF2-40B4-BE49-F238E27FC236}">
                <a16:creationId xmlns:a16="http://schemas.microsoft.com/office/drawing/2014/main" id="{19531D05-4254-402F-AA50-B246E80413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3BA7F6BA-5F0A-455E-ADCC-DE6EC2C8C9BB}" type="slidenum">
              <a:t>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08">
            <a:extLst>
              <a:ext uri="{FF2B5EF4-FFF2-40B4-BE49-F238E27FC236}">
                <a16:creationId xmlns:a16="http://schemas.microsoft.com/office/drawing/2014/main" id="{2D4F1CF5-C79F-4A71-9C1F-15D1D142FB5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6A5E94A2-88CA-4790-83D1-6BB8AA56FEEF}" type="slidenum">
              <a:t>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09">
            <a:extLst>
              <a:ext uri="{FF2B5EF4-FFF2-40B4-BE49-F238E27FC236}">
                <a16:creationId xmlns:a16="http://schemas.microsoft.com/office/drawing/2014/main" id="{0DA3E30E-BF77-4CF3-97F4-BD9B8E7ECC4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2406B616-D11A-41D4-A798-39A1E00BA3B5}" type="slidenum">
              <a:t>47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8B9309E2-87ED-4377-A639-58FA4F5B1DA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E254CFB-8B94-4405-849A-A9A04DD52B2A}" type="slidenum">
              <a:t>47</a:t>
            </a:fld>
            <a:endParaRPr lang="pt-BR"/>
          </a:p>
        </p:txBody>
      </p:sp>
      <p:sp>
        <p:nvSpPr>
          <p:cNvPr id="7" name="PlaceHolder 310">
            <a:extLst>
              <a:ext uri="{FF2B5EF4-FFF2-40B4-BE49-F238E27FC236}">
                <a16:creationId xmlns:a16="http://schemas.microsoft.com/office/drawing/2014/main" id="{88476729-E3E9-4672-91BB-A4B6272A7B2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11">
            <a:extLst>
              <a:ext uri="{FF2B5EF4-FFF2-40B4-BE49-F238E27FC236}">
                <a16:creationId xmlns:a16="http://schemas.microsoft.com/office/drawing/2014/main" id="{29A80BD8-F786-48DC-8B4A-A38E8765F76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0579906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93">
            <a:extLst>
              <a:ext uri="{FF2B5EF4-FFF2-40B4-BE49-F238E27FC236}">
                <a16:creationId xmlns:a16="http://schemas.microsoft.com/office/drawing/2014/main" id="{677CE796-8C5E-47C6-8E12-2623726991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34F735A-C770-4AC5-83F6-A0C82379F77B}" type="slidenum">
              <a:t>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94">
            <a:extLst>
              <a:ext uri="{FF2B5EF4-FFF2-40B4-BE49-F238E27FC236}">
                <a16:creationId xmlns:a16="http://schemas.microsoft.com/office/drawing/2014/main" id="{D637D5CD-EAE9-454C-935E-DC6882CA84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59CDE8C-590C-4F7E-B0BE-E47915FC76AD}" type="slidenum">
              <a:t>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95">
            <a:extLst>
              <a:ext uri="{FF2B5EF4-FFF2-40B4-BE49-F238E27FC236}">
                <a16:creationId xmlns:a16="http://schemas.microsoft.com/office/drawing/2014/main" id="{B7AC4E47-5A0C-44FB-9AF5-93002A6C4F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1DFBEE9-F0D6-4793-9C89-35404ECF4D93}" type="slidenum">
              <a:t>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96">
            <a:extLst>
              <a:ext uri="{FF2B5EF4-FFF2-40B4-BE49-F238E27FC236}">
                <a16:creationId xmlns:a16="http://schemas.microsoft.com/office/drawing/2014/main" id="{5F907979-54AB-4A1F-BAEA-E84AA96CE2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D56872-F4CE-406D-BF8A-225E3C72533C}" type="slidenum">
              <a:t>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97">
            <a:extLst>
              <a:ext uri="{FF2B5EF4-FFF2-40B4-BE49-F238E27FC236}">
                <a16:creationId xmlns:a16="http://schemas.microsoft.com/office/drawing/2014/main" id="{518877B9-93B0-4776-A06B-F815A338B4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5C989EF-0D98-4292-87A2-1EB6E362297C}" type="slidenum">
              <a:t>48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AFAAE62-FE99-4578-A3B4-2C57B74DFFD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6F50EAF-F784-4DD9-8413-4A1900797801}" type="slidenum">
              <a:t>48</a:t>
            </a:fld>
            <a:endParaRPr lang="pt-BR"/>
          </a:p>
        </p:txBody>
      </p:sp>
      <p:sp>
        <p:nvSpPr>
          <p:cNvPr id="7" name="PlaceHolder 98">
            <a:extLst>
              <a:ext uri="{FF2B5EF4-FFF2-40B4-BE49-F238E27FC236}">
                <a16:creationId xmlns:a16="http://schemas.microsoft.com/office/drawing/2014/main" id="{E899A438-98AA-47E9-B242-37433FC0FAC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99">
            <a:extLst>
              <a:ext uri="{FF2B5EF4-FFF2-40B4-BE49-F238E27FC236}">
                <a16:creationId xmlns:a16="http://schemas.microsoft.com/office/drawing/2014/main" id="{5CA0B1E0-A614-4348-9E3D-98806879FBA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69">
            <a:extLst>
              <a:ext uri="{FF2B5EF4-FFF2-40B4-BE49-F238E27FC236}">
                <a16:creationId xmlns:a16="http://schemas.microsoft.com/office/drawing/2014/main" id="{C78D1CCA-304B-4F94-99F5-37BD346F62B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192D0BB-9C37-4FEB-81BD-6AB40EF0E6C0}" type="slidenum">
              <a:t>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70">
            <a:extLst>
              <a:ext uri="{FF2B5EF4-FFF2-40B4-BE49-F238E27FC236}">
                <a16:creationId xmlns:a16="http://schemas.microsoft.com/office/drawing/2014/main" id="{891F93F5-95DF-4CFE-92D4-1815B2C58C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EED47ED-BC40-4D71-9C5C-ABB653F3C224}" type="slidenum">
              <a:t>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71">
            <a:extLst>
              <a:ext uri="{FF2B5EF4-FFF2-40B4-BE49-F238E27FC236}">
                <a16:creationId xmlns:a16="http://schemas.microsoft.com/office/drawing/2014/main" id="{3180F61D-F9D5-4E18-8969-71E8C4EE395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7DCF9E-2EBC-4136-A2E6-157017FE3CAA}" type="slidenum">
              <a:t>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72">
            <a:extLst>
              <a:ext uri="{FF2B5EF4-FFF2-40B4-BE49-F238E27FC236}">
                <a16:creationId xmlns:a16="http://schemas.microsoft.com/office/drawing/2014/main" id="{F0401F59-C193-4C13-8909-FB6321DC4D9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797AA5DB-5AC1-4C4C-8904-3632156BBACA}" type="slidenum">
              <a:t>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73">
            <a:extLst>
              <a:ext uri="{FF2B5EF4-FFF2-40B4-BE49-F238E27FC236}">
                <a16:creationId xmlns:a16="http://schemas.microsoft.com/office/drawing/2014/main" id="{24A8B204-AE4D-4126-AAAE-52C9665177D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ACF64AE-A078-4945-B1A8-854427B3856B}" type="slidenum">
              <a:t>49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DAED764-3E63-46E8-8E18-F35EEDB9C31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7B4EE70-3968-4EBE-8B22-9BE529426989}" type="slidenum">
              <a:t>49</a:t>
            </a:fld>
            <a:endParaRPr lang="pt-BR"/>
          </a:p>
        </p:txBody>
      </p:sp>
      <p:sp>
        <p:nvSpPr>
          <p:cNvPr id="7" name="PlaceHolder 274">
            <a:extLst>
              <a:ext uri="{FF2B5EF4-FFF2-40B4-BE49-F238E27FC236}">
                <a16:creationId xmlns:a16="http://schemas.microsoft.com/office/drawing/2014/main" id="{BE6AC26E-1EE6-432B-B3A4-F2176779147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75">
            <a:extLst>
              <a:ext uri="{FF2B5EF4-FFF2-40B4-BE49-F238E27FC236}">
                <a16:creationId xmlns:a16="http://schemas.microsoft.com/office/drawing/2014/main" id="{5420E5E2-0A90-4544-91A9-9997EDB9B40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C69272F6-1E93-49E5-AD6C-F33072674A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38C24B9A-14A5-4F23-AC7F-854E14DB7A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015BC1E-8246-4141-96EE-8BA2E72D06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DDE66150-8AF8-4472-B6AB-0D86317CF9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3700EDB2-BDEC-46D8-8539-70AF3C07E1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42C4426C-1A19-4FD9-8DBE-B8DAD967AA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E3D69BF6-AFBB-4C57-9C36-5BC83D6E7E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FE2CD0AF-57D1-4767-A99A-0E8FDEEE27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23C6E7D-1429-4463-B656-6D280944D3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5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494E15C9-792C-4830-B68F-3554EA1345B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BEB6C8B1-C1B9-4C62-991E-452CF58AFF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93">
            <a:extLst>
              <a:ext uri="{FF2B5EF4-FFF2-40B4-BE49-F238E27FC236}">
                <a16:creationId xmlns:a16="http://schemas.microsoft.com/office/drawing/2014/main" id="{677CE796-8C5E-47C6-8E12-2623726991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34F735A-C770-4AC5-83F6-A0C82379F77B}" type="slidenum">
              <a:t>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94">
            <a:extLst>
              <a:ext uri="{FF2B5EF4-FFF2-40B4-BE49-F238E27FC236}">
                <a16:creationId xmlns:a16="http://schemas.microsoft.com/office/drawing/2014/main" id="{D637D5CD-EAE9-454C-935E-DC6882CA84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59CDE8C-590C-4F7E-B0BE-E47915FC76AD}" type="slidenum">
              <a:t>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95">
            <a:extLst>
              <a:ext uri="{FF2B5EF4-FFF2-40B4-BE49-F238E27FC236}">
                <a16:creationId xmlns:a16="http://schemas.microsoft.com/office/drawing/2014/main" id="{B7AC4E47-5A0C-44FB-9AF5-93002A6C4F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1DFBEE9-F0D6-4793-9C89-35404ECF4D93}" type="slidenum">
              <a:t>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96">
            <a:extLst>
              <a:ext uri="{FF2B5EF4-FFF2-40B4-BE49-F238E27FC236}">
                <a16:creationId xmlns:a16="http://schemas.microsoft.com/office/drawing/2014/main" id="{5F907979-54AB-4A1F-BAEA-E84AA96CE2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D56872-F4CE-406D-BF8A-225E3C72533C}" type="slidenum">
              <a:t>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97">
            <a:extLst>
              <a:ext uri="{FF2B5EF4-FFF2-40B4-BE49-F238E27FC236}">
                <a16:creationId xmlns:a16="http://schemas.microsoft.com/office/drawing/2014/main" id="{518877B9-93B0-4776-A06B-F815A338B4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5C989EF-0D98-4292-87A2-1EB6E362297C}" type="slidenum">
              <a:t>50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AFAAE62-FE99-4578-A3B4-2C57B74DFFD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6F50EAF-F784-4DD9-8413-4A1900797801}" type="slidenum">
              <a:t>50</a:t>
            </a:fld>
            <a:endParaRPr lang="pt-BR"/>
          </a:p>
        </p:txBody>
      </p:sp>
      <p:sp>
        <p:nvSpPr>
          <p:cNvPr id="7" name="PlaceHolder 98">
            <a:extLst>
              <a:ext uri="{FF2B5EF4-FFF2-40B4-BE49-F238E27FC236}">
                <a16:creationId xmlns:a16="http://schemas.microsoft.com/office/drawing/2014/main" id="{E899A438-98AA-47E9-B242-37433FC0FAC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99">
            <a:extLst>
              <a:ext uri="{FF2B5EF4-FFF2-40B4-BE49-F238E27FC236}">
                <a16:creationId xmlns:a16="http://schemas.microsoft.com/office/drawing/2014/main" id="{5CA0B1E0-A614-4348-9E3D-98806879FBA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0761149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78">
            <a:extLst>
              <a:ext uri="{FF2B5EF4-FFF2-40B4-BE49-F238E27FC236}">
                <a16:creationId xmlns:a16="http://schemas.microsoft.com/office/drawing/2014/main" id="{35420C4C-E4C9-4D31-8241-3FEB2E2434A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2E6A28F-EC4A-4D75-94FD-7C7D5450774C}" type="slidenum">
              <a:t>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79">
            <a:extLst>
              <a:ext uri="{FF2B5EF4-FFF2-40B4-BE49-F238E27FC236}">
                <a16:creationId xmlns:a16="http://schemas.microsoft.com/office/drawing/2014/main" id="{86B267D7-EB45-48AE-B0DD-FB3CD418C0D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9E7A477-6254-4FAD-96EA-361F7CA6CFC7}" type="slidenum">
              <a:t>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80">
            <a:extLst>
              <a:ext uri="{FF2B5EF4-FFF2-40B4-BE49-F238E27FC236}">
                <a16:creationId xmlns:a16="http://schemas.microsoft.com/office/drawing/2014/main" id="{A925E52D-231F-40FC-ADE9-319010FA250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464FFB0-D2CE-4E6D-8DEE-69667B90D685}" type="slidenum">
              <a:t>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81">
            <a:extLst>
              <a:ext uri="{FF2B5EF4-FFF2-40B4-BE49-F238E27FC236}">
                <a16:creationId xmlns:a16="http://schemas.microsoft.com/office/drawing/2014/main" id="{F6164126-4DD4-430A-847F-D22B9649477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9AB000D1-BBC3-4E51-99B0-D0B0E181C5E7}" type="slidenum">
              <a:t>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82">
            <a:extLst>
              <a:ext uri="{FF2B5EF4-FFF2-40B4-BE49-F238E27FC236}">
                <a16:creationId xmlns:a16="http://schemas.microsoft.com/office/drawing/2014/main" id="{506E35C8-217F-4DE4-9217-6A2C590DAB9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417F1F9-3012-482A-8DA6-00E3A2787920}" type="slidenum">
              <a:t>51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B9E7C87-FB59-4A2F-B783-B48421F50AB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764C07F9-5EBC-40FD-B230-7A182ADF6FFD}" type="slidenum">
              <a:t>51</a:t>
            </a:fld>
            <a:endParaRPr lang="pt-BR"/>
          </a:p>
        </p:txBody>
      </p:sp>
      <p:sp>
        <p:nvSpPr>
          <p:cNvPr id="7" name="PlaceHolder 283">
            <a:extLst>
              <a:ext uri="{FF2B5EF4-FFF2-40B4-BE49-F238E27FC236}">
                <a16:creationId xmlns:a16="http://schemas.microsoft.com/office/drawing/2014/main" id="{3E7B3EB2-0AFD-4277-AB64-64A96C4E32E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84">
            <a:extLst>
              <a:ext uri="{FF2B5EF4-FFF2-40B4-BE49-F238E27FC236}">
                <a16:creationId xmlns:a16="http://schemas.microsoft.com/office/drawing/2014/main" id="{E830AAF0-BD7E-49E8-BA85-3C1173D586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4307253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93">
            <a:extLst>
              <a:ext uri="{FF2B5EF4-FFF2-40B4-BE49-F238E27FC236}">
                <a16:creationId xmlns:a16="http://schemas.microsoft.com/office/drawing/2014/main" id="{677CE796-8C5E-47C6-8E12-2623726991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34F735A-C770-4AC5-83F6-A0C82379F77B}" type="slidenum">
              <a:t>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94">
            <a:extLst>
              <a:ext uri="{FF2B5EF4-FFF2-40B4-BE49-F238E27FC236}">
                <a16:creationId xmlns:a16="http://schemas.microsoft.com/office/drawing/2014/main" id="{D637D5CD-EAE9-454C-935E-DC6882CA84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59CDE8C-590C-4F7E-B0BE-E47915FC76AD}" type="slidenum">
              <a:t>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95">
            <a:extLst>
              <a:ext uri="{FF2B5EF4-FFF2-40B4-BE49-F238E27FC236}">
                <a16:creationId xmlns:a16="http://schemas.microsoft.com/office/drawing/2014/main" id="{B7AC4E47-5A0C-44FB-9AF5-93002A6C4F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1DFBEE9-F0D6-4793-9C89-35404ECF4D93}" type="slidenum">
              <a:t>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96">
            <a:extLst>
              <a:ext uri="{FF2B5EF4-FFF2-40B4-BE49-F238E27FC236}">
                <a16:creationId xmlns:a16="http://schemas.microsoft.com/office/drawing/2014/main" id="{5F907979-54AB-4A1F-BAEA-E84AA96CE2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D56872-F4CE-406D-BF8A-225E3C72533C}" type="slidenum">
              <a:t>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97">
            <a:extLst>
              <a:ext uri="{FF2B5EF4-FFF2-40B4-BE49-F238E27FC236}">
                <a16:creationId xmlns:a16="http://schemas.microsoft.com/office/drawing/2014/main" id="{518877B9-93B0-4776-A06B-F815A338B4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5C989EF-0D98-4292-87A2-1EB6E362297C}" type="slidenum">
              <a:t>52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AFAAE62-FE99-4578-A3B4-2C57B74DFFD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6F50EAF-F784-4DD9-8413-4A1900797801}" type="slidenum">
              <a:t>52</a:t>
            </a:fld>
            <a:endParaRPr lang="pt-BR"/>
          </a:p>
        </p:txBody>
      </p:sp>
      <p:sp>
        <p:nvSpPr>
          <p:cNvPr id="7" name="PlaceHolder 98">
            <a:extLst>
              <a:ext uri="{FF2B5EF4-FFF2-40B4-BE49-F238E27FC236}">
                <a16:creationId xmlns:a16="http://schemas.microsoft.com/office/drawing/2014/main" id="{E899A438-98AA-47E9-B242-37433FC0FAC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99">
            <a:extLst>
              <a:ext uri="{FF2B5EF4-FFF2-40B4-BE49-F238E27FC236}">
                <a16:creationId xmlns:a16="http://schemas.microsoft.com/office/drawing/2014/main" id="{5CA0B1E0-A614-4348-9E3D-98806879FBA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9709624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78">
            <a:extLst>
              <a:ext uri="{FF2B5EF4-FFF2-40B4-BE49-F238E27FC236}">
                <a16:creationId xmlns:a16="http://schemas.microsoft.com/office/drawing/2014/main" id="{35420C4C-E4C9-4D31-8241-3FEB2E2434A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2E6A28F-EC4A-4D75-94FD-7C7D5450774C}" type="slidenum">
              <a:t>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79">
            <a:extLst>
              <a:ext uri="{FF2B5EF4-FFF2-40B4-BE49-F238E27FC236}">
                <a16:creationId xmlns:a16="http://schemas.microsoft.com/office/drawing/2014/main" id="{86B267D7-EB45-48AE-B0DD-FB3CD418C0D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9E7A477-6254-4FAD-96EA-361F7CA6CFC7}" type="slidenum">
              <a:t>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80">
            <a:extLst>
              <a:ext uri="{FF2B5EF4-FFF2-40B4-BE49-F238E27FC236}">
                <a16:creationId xmlns:a16="http://schemas.microsoft.com/office/drawing/2014/main" id="{A925E52D-231F-40FC-ADE9-319010FA250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464FFB0-D2CE-4E6D-8DEE-69667B90D685}" type="slidenum">
              <a:t>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81">
            <a:extLst>
              <a:ext uri="{FF2B5EF4-FFF2-40B4-BE49-F238E27FC236}">
                <a16:creationId xmlns:a16="http://schemas.microsoft.com/office/drawing/2014/main" id="{F6164126-4DD4-430A-847F-D22B9649477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9AB000D1-BBC3-4E51-99B0-D0B0E181C5E7}" type="slidenum">
              <a:t>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82">
            <a:extLst>
              <a:ext uri="{FF2B5EF4-FFF2-40B4-BE49-F238E27FC236}">
                <a16:creationId xmlns:a16="http://schemas.microsoft.com/office/drawing/2014/main" id="{506E35C8-217F-4DE4-9217-6A2C590DAB9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417F1F9-3012-482A-8DA6-00E3A2787920}" type="slidenum">
              <a:t>53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B9E7C87-FB59-4A2F-B783-B48421F50AB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764C07F9-5EBC-40FD-B230-7A182ADF6FFD}" type="slidenum">
              <a:t>53</a:t>
            </a:fld>
            <a:endParaRPr lang="pt-BR"/>
          </a:p>
        </p:txBody>
      </p:sp>
      <p:sp>
        <p:nvSpPr>
          <p:cNvPr id="7" name="PlaceHolder 283">
            <a:extLst>
              <a:ext uri="{FF2B5EF4-FFF2-40B4-BE49-F238E27FC236}">
                <a16:creationId xmlns:a16="http://schemas.microsoft.com/office/drawing/2014/main" id="{3E7B3EB2-0AFD-4277-AB64-64A96C4E32E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84">
            <a:extLst>
              <a:ext uri="{FF2B5EF4-FFF2-40B4-BE49-F238E27FC236}">
                <a16:creationId xmlns:a16="http://schemas.microsoft.com/office/drawing/2014/main" id="{E830AAF0-BD7E-49E8-BA85-3C1173D586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252400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93">
            <a:extLst>
              <a:ext uri="{FF2B5EF4-FFF2-40B4-BE49-F238E27FC236}">
                <a16:creationId xmlns:a16="http://schemas.microsoft.com/office/drawing/2014/main" id="{677CE796-8C5E-47C6-8E12-2623726991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34F735A-C770-4AC5-83F6-A0C82379F77B}" type="slidenum">
              <a:t>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94">
            <a:extLst>
              <a:ext uri="{FF2B5EF4-FFF2-40B4-BE49-F238E27FC236}">
                <a16:creationId xmlns:a16="http://schemas.microsoft.com/office/drawing/2014/main" id="{D637D5CD-EAE9-454C-935E-DC6882CA84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59CDE8C-590C-4F7E-B0BE-E47915FC76AD}" type="slidenum">
              <a:t>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95">
            <a:extLst>
              <a:ext uri="{FF2B5EF4-FFF2-40B4-BE49-F238E27FC236}">
                <a16:creationId xmlns:a16="http://schemas.microsoft.com/office/drawing/2014/main" id="{B7AC4E47-5A0C-44FB-9AF5-93002A6C4F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1DFBEE9-F0D6-4793-9C89-35404ECF4D93}" type="slidenum">
              <a:t>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96">
            <a:extLst>
              <a:ext uri="{FF2B5EF4-FFF2-40B4-BE49-F238E27FC236}">
                <a16:creationId xmlns:a16="http://schemas.microsoft.com/office/drawing/2014/main" id="{5F907979-54AB-4A1F-BAEA-E84AA96CE2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D56872-F4CE-406D-BF8A-225E3C72533C}" type="slidenum">
              <a:t>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97">
            <a:extLst>
              <a:ext uri="{FF2B5EF4-FFF2-40B4-BE49-F238E27FC236}">
                <a16:creationId xmlns:a16="http://schemas.microsoft.com/office/drawing/2014/main" id="{518877B9-93B0-4776-A06B-F815A338B4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5C989EF-0D98-4292-87A2-1EB6E362297C}" type="slidenum">
              <a:t>54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AFAAE62-FE99-4578-A3B4-2C57B74DFFD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6F50EAF-F784-4DD9-8413-4A1900797801}" type="slidenum">
              <a:t>54</a:t>
            </a:fld>
            <a:endParaRPr lang="pt-BR"/>
          </a:p>
        </p:txBody>
      </p:sp>
      <p:sp>
        <p:nvSpPr>
          <p:cNvPr id="7" name="PlaceHolder 98">
            <a:extLst>
              <a:ext uri="{FF2B5EF4-FFF2-40B4-BE49-F238E27FC236}">
                <a16:creationId xmlns:a16="http://schemas.microsoft.com/office/drawing/2014/main" id="{E899A438-98AA-47E9-B242-37433FC0FAC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99">
            <a:extLst>
              <a:ext uri="{FF2B5EF4-FFF2-40B4-BE49-F238E27FC236}">
                <a16:creationId xmlns:a16="http://schemas.microsoft.com/office/drawing/2014/main" id="{5CA0B1E0-A614-4348-9E3D-98806879FBA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0664850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93">
            <a:extLst>
              <a:ext uri="{FF2B5EF4-FFF2-40B4-BE49-F238E27FC236}">
                <a16:creationId xmlns:a16="http://schemas.microsoft.com/office/drawing/2014/main" id="{677CE796-8C5E-47C6-8E12-2623726991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34F735A-C770-4AC5-83F6-A0C82379F77B}" type="slidenum">
              <a:t>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94">
            <a:extLst>
              <a:ext uri="{FF2B5EF4-FFF2-40B4-BE49-F238E27FC236}">
                <a16:creationId xmlns:a16="http://schemas.microsoft.com/office/drawing/2014/main" id="{D637D5CD-EAE9-454C-935E-DC6882CA84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59CDE8C-590C-4F7E-B0BE-E47915FC76AD}" type="slidenum">
              <a:t>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95">
            <a:extLst>
              <a:ext uri="{FF2B5EF4-FFF2-40B4-BE49-F238E27FC236}">
                <a16:creationId xmlns:a16="http://schemas.microsoft.com/office/drawing/2014/main" id="{B7AC4E47-5A0C-44FB-9AF5-93002A6C4F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1DFBEE9-F0D6-4793-9C89-35404ECF4D93}" type="slidenum">
              <a:t>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96">
            <a:extLst>
              <a:ext uri="{FF2B5EF4-FFF2-40B4-BE49-F238E27FC236}">
                <a16:creationId xmlns:a16="http://schemas.microsoft.com/office/drawing/2014/main" id="{5F907979-54AB-4A1F-BAEA-E84AA96CE2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D56872-F4CE-406D-BF8A-225E3C72533C}" type="slidenum">
              <a:t>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97">
            <a:extLst>
              <a:ext uri="{FF2B5EF4-FFF2-40B4-BE49-F238E27FC236}">
                <a16:creationId xmlns:a16="http://schemas.microsoft.com/office/drawing/2014/main" id="{518877B9-93B0-4776-A06B-F815A338B4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5C989EF-0D98-4292-87A2-1EB6E362297C}" type="slidenum">
              <a:t>55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AFAAE62-FE99-4578-A3B4-2C57B74DFFD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6F50EAF-F784-4DD9-8413-4A1900797801}" type="slidenum">
              <a:t>55</a:t>
            </a:fld>
            <a:endParaRPr lang="pt-BR"/>
          </a:p>
        </p:txBody>
      </p:sp>
      <p:sp>
        <p:nvSpPr>
          <p:cNvPr id="7" name="PlaceHolder 98">
            <a:extLst>
              <a:ext uri="{FF2B5EF4-FFF2-40B4-BE49-F238E27FC236}">
                <a16:creationId xmlns:a16="http://schemas.microsoft.com/office/drawing/2014/main" id="{E899A438-98AA-47E9-B242-37433FC0FAC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99">
            <a:extLst>
              <a:ext uri="{FF2B5EF4-FFF2-40B4-BE49-F238E27FC236}">
                <a16:creationId xmlns:a16="http://schemas.microsoft.com/office/drawing/2014/main" id="{5CA0B1E0-A614-4348-9E3D-98806879FBA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454610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61892D5C-927B-45CB-B888-D580346155C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B563D44-53AB-4F80-A5C8-0B59FADACFF6}" type="slidenum">
              <a:t>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E6ADA72F-F533-43A7-AC83-FAABD556F8D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5233D5B-0417-4D2F-85FF-A39518DC2C1D}" type="slidenum">
              <a:t>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EE562D9-8689-4DDA-A318-40D56D5A249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C9D9880E-C685-49B0-B818-4E4D8F0E67C6}" type="slidenum">
              <a:t>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0A28D65A-146C-4639-8D9F-BDD59ED6ED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7C6E56DF-1D01-4119-8CCB-8C2711DC5C14}" type="slidenum">
              <a:t>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6D06C4F4-1D85-44B5-A43B-87C8816B558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AFE4206B-746A-4CC2-910A-0186D151E3DD}" type="slidenum">
              <a:t>56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6564753D-967B-4D30-849C-EA7833B354D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F1DE43F6-FA6C-41C4-AFB5-F0BF5679B806}" type="slidenum">
              <a:t>56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FC6ADC72-2BD8-4E03-87DD-570101D3192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A7A74AAB-7BD1-4491-B4B6-C1F3BD257C1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79">
            <a:extLst>
              <a:ext uri="{FF2B5EF4-FFF2-40B4-BE49-F238E27FC236}">
                <a16:creationId xmlns:a16="http://schemas.microsoft.com/office/drawing/2014/main" id="{C10054E7-2531-48B1-A89E-C077C5D71B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D89AF0B-EA71-434F-A2A7-B7C0C09553FC}" type="slidenum">
              <a:t>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80">
            <a:extLst>
              <a:ext uri="{FF2B5EF4-FFF2-40B4-BE49-F238E27FC236}">
                <a16:creationId xmlns:a16="http://schemas.microsoft.com/office/drawing/2014/main" id="{A4B98AB2-D853-46A6-B84F-9A9D639CDD4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28F911A-D511-4859-8D2B-86A42A913A44}" type="slidenum">
              <a:t>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81">
            <a:extLst>
              <a:ext uri="{FF2B5EF4-FFF2-40B4-BE49-F238E27FC236}">
                <a16:creationId xmlns:a16="http://schemas.microsoft.com/office/drawing/2014/main" id="{0783C59B-0BD9-4056-A3FC-64206B17F47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438DDBC-C14F-4FA8-832D-D8A010DC8BCF}" type="slidenum">
              <a:t>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82">
            <a:extLst>
              <a:ext uri="{FF2B5EF4-FFF2-40B4-BE49-F238E27FC236}">
                <a16:creationId xmlns:a16="http://schemas.microsoft.com/office/drawing/2014/main" id="{97FD6D87-53BB-47DA-BB63-5A8045444F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2515D83-C1A3-44E4-8C06-72CA62C79611}" type="slidenum">
              <a:t>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83">
            <a:extLst>
              <a:ext uri="{FF2B5EF4-FFF2-40B4-BE49-F238E27FC236}">
                <a16:creationId xmlns:a16="http://schemas.microsoft.com/office/drawing/2014/main" id="{88F6ABDA-19ED-4FE3-B694-B2B910020B2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4B35CA7-CC6D-46B2-8D06-8FFAA908B533}" type="slidenum">
              <a:t>57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11FB8ACF-793B-4BCE-A452-51A8666780C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97457B7-E8CC-49A7-92AC-1DE5DB261818}" type="slidenum">
              <a:t>57</a:t>
            </a:fld>
            <a:endParaRPr lang="pt-BR"/>
          </a:p>
        </p:txBody>
      </p:sp>
      <p:sp>
        <p:nvSpPr>
          <p:cNvPr id="7" name="PlaceHolder 184">
            <a:extLst>
              <a:ext uri="{FF2B5EF4-FFF2-40B4-BE49-F238E27FC236}">
                <a16:creationId xmlns:a16="http://schemas.microsoft.com/office/drawing/2014/main" id="{38A566FE-19EF-4A1D-B90C-D08A8DF6C13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85">
            <a:extLst>
              <a:ext uri="{FF2B5EF4-FFF2-40B4-BE49-F238E27FC236}">
                <a16:creationId xmlns:a16="http://schemas.microsoft.com/office/drawing/2014/main" id="{74A77B53-2E9C-45E8-B851-FA93D885BB9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44B7D5-8930-7453-F27C-9906EBCF3A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79">
            <a:extLst>
              <a:ext uri="{FF2B5EF4-FFF2-40B4-BE49-F238E27FC236}">
                <a16:creationId xmlns:a16="http://schemas.microsoft.com/office/drawing/2014/main" id="{97EB4B33-D1E0-3A6D-DC1F-2378DAEDE0C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D89AF0B-EA71-434F-A2A7-B7C0C09553FC}" type="slidenum">
              <a:t>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80">
            <a:extLst>
              <a:ext uri="{FF2B5EF4-FFF2-40B4-BE49-F238E27FC236}">
                <a16:creationId xmlns:a16="http://schemas.microsoft.com/office/drawing/2014/main" id="{C4A47AD9-ABEF-63C3-A478-AFC1F57F29B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28F911A-D511-4859-8D2B-86A42A913A44}" type="slidenum">
              <a:t>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81">
            <a:extLst>
              <a:ext uri="{FF2B5EF4-FFF2-40B4-BE49-F238E27FC236}">
                <a16:creationId xmlns:a16="http://schemas.microsoft.com/office/drawing/2014/main" id="{B5DF9BD6-FC3A-19A4-0B97-609A8B26024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438DDBC-C14F-4FA8-832D-D8A010DC8BCF}" type="slidenum">
              <a:t>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82">
            <a:extLst>
              <a:ext uri="{FF2B5EF4-FFF2-40B4-BE49-F238E27FC236}">
                <a16:creationId xmlns:a16="http://schemas.microsoft.com/office/drawing/2014/main" id="{AB3E371D-908D-5E2B-41E8-6C61A6A40E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2515D83-C1A3-44E4-8C06-72CA62C79611}" type="slidenum">
              <a:t>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83">
            <a:extLst>
              <a:ext uri="{FF2B5EF4-FFF2-40B4-BE49-F238E27FC236}">
                <a16:creationId xmlns:a16="http://schemas.microsoft.com/office/drawing/2014/main" id="{67CB3DAC-F391-CFC3-3F7F-A179BFA75E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4B35CA7-CC6D-46B2-8D06-8FFAA908B533}" type="slidenum">
              <a:t>58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F9284245-CAE1-D483-73D2-10D5565920B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97457B7-E8CC-49A7-92AC-1DE5DB261818}" type="slidenum">
              <a:t>58</a:t>
            </a:fld>
            <a:endParaRPr lang="pt-BR"/>
          </a:p>
        </p:txBody>
      </p:sp>
      <p:sp>
        <p:nvSpPr>
          <p:cNvPr id="7" name="PlaceHolder 184">
            <a:extLst>
              <a:ext uri="{FF2B5EF4-FFF2-40B4-BE49-F238E27FC236}">
                <a16:creationId xmlns:a16="http://schemas.microsoft.com/office/drawing/2014/main" id="{27FEC1C8-1CD9-0AA3-529C-616366BA0A1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85">
            <a:extLst>
              <a:ext uri="{FF2B5EF4-FFF2-40B4-BE49-F238E27FC236}">
                <a16:creationId xmlns:a16="http://schemas.microsoft.com/office/drawing/2014/main" id="{F50D3EBE-1CD2-CB00-E0FB-94C3D72B185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9644796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2C77F9-F84E-16FF-56D0-3F511098BB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79">
            <a:extLst>
              <a:ext uri="{FF2B5EF4-FFF2-40B4-BE49-F238E27FC236}">
                <a16:creationId xmlns:a16="http://schemas.microsoft.com/office/drawing/2014/main" id="{C793D7EE-A541-01A5-496F-68FB1042DB9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D89AF0B-EA71-434F-A2A7-B7C0C09553FC}" type="slidenum">
              <a:t>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80">
            <a:extLst>
              <a:ext uri="{FF2B5EF4-FFF2-40B4-BE49-F238E27FC236}">
                <a16:creationId xmlns:a16="http://schemas.microsoft.com/office/drawing/2014/main" id="{2C5E1F90-5BE9-1BDB-E6BE-23EB69C396A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28F911A-D511-4859-8D2B-86A42A913A44}" type="slidenum">
              <a:t>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81">
            <a:extLst>
              <a:ext uri="{FF2B5EF4-FFF2-40B4-BE49-F238E27FC236}">
                <a16:creationId xmlns:a16="http://schemas.microsoft.com/office/drawing/2014/main" id="{CF07AE1E-20E8-A842-67C2-6841658E6B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438DDBC-C14F-4FA8-832D-D8A010DC8BCF}" type="slidenum">
              <a:t>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82">
            <a:extLst>
              <a:ext uri="{FF2B5EF4-FFF2-40B4-BE49-F238E27FC236}">
                <a16:creationId xmlns:a16="http://schemas.microsoft.com/office/drawing/2014/main" id="{7811AB10-7842-BE7A-0AD3-1BBCD69CE9A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2515D83-C1A3-44E4-8C06-72CA62C79611}" type="slidenum">
              <a:t>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83">
            <a:extLst>
              <a:ext uri="{FF2B5EF4-FFF2-40B4-BE49-F238E27FC236}">
                <a16:creationId xmlns:a16="http://schemas.microsoft.com/office/drawing/2014/main" id="{D1B5CBBF-72F9-4539-0613-59CB0682578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4B35CA7-CC6D-46B2-8D06-8FFAA908B533}" type="slidenum">
              <a:t>59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1DE90615-1D56-1413-CEE9-0E42DA8A616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97457B7-E8CC-49A7-92AC-1DE5DB261818}" type="slidenum">
              <a:t>59</a:t>
            </a:fld>
            <a:endParaRPr lang="pt-BR"/>
          </a:p>
        </p:txBody>
      </p:sp>
      <p:sp>
        <p:nvSpPr>
          <p:cNvPr id="7" name="PlaceHolder 184">
            <a:extLst>
              <a:ext uri="{FF2B5EF4-FFF2-40B4-BE49-F238E27FC236}">
                <a16:creationId xmlns:a16="http://schemas.microsoft.com/office/drawing/2014/main" id="{26347D7B-D34E-0DB9-7159-C1CD6616B6E3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85">
            <a:extLst>
              <a:ext uri="{FF2B5EF4-FFF2-40B4-BE49-F238E27FC236}">
                <a16:creationId xmlns:a16="http://schemas.microsoft.com/office/drawing/2014/main" id="{394582F4-DF16-9FD9-BD6F-856BEF9E144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15897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C69272F6-1E93-49E5-AD6C-F33072674A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38C24B9A-14A5-4F23-AC7F-854E14DB7A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015BC1E-8246-4141-96EE-8BA2E72D06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DDE66150-8AF8-4472-B6AB-0D86317CF9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3700EDB2-BDEC-46D8-8539-70AF3C07E1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42C4426C-1A19-4FD9-8DBE-B8DAD967AA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E3D69BF6-AFBB-4C57-9C36-5BC83D6E7E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FE2CD0AF-57D1-4767-A99A-0E8FDEEE27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23C6E7D-1429-4463-B656-6D280944D3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6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494E15C9-792C-4830-B68F-3554EA1345B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BEB6C8B1-C1B9-4C62-991E-452CF58AFF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9679627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305">
            <a:extLst>
              <a:ext uri="{FF2B5EF4-FFF2-40B4-BE49-F238E27FC236}">
                <a16:creationId xmlns:a16="http://schemas.microsoft.com/office/drawing/2014/main" id="{76877CCD-9754-4B78-971C-9250E7185C1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9BE7CBC-E174-4DDD-AEDA-A7BDE2F8BFC7}" type="slidenum">
              <a:t>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06">
            <a:extLst>
              <a:ext uri="{FF2B5EF4-FFF2-40B4-BE49-F238E27FC236}">
                <a16:creationId xmlns:a16="http://schemas.microsoft.com/office/drawing/2014/main" id="{30B1C026-8087-4BD1-9C1C-C7DEB15C8FD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52390CDC-2255-4C5D-A0D0-E54118569199}" type="slidenum">
              <a:t>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07">
            <a:extLst>
              <a:ext uri="{FF2B5EF4-FFF2-40B4-BE49-F238E27FC236}">
                <a16:creationId xmlns:a16="http://schemas.microsoft.com/office/drawing/2014/main" id="{19531D05-4254-402F-AA50-B246E80413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3BA7F6BA-5F0A-455E-ADCC-DE6EC2C8C9BB}" type="slidenum">
              <a:t>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08">
            <a:extLst>
              <a:ext uri="{FF2B5EF4-FFF2-40B4-BE49-F238E27FC236}">
                <a16:creationId xmlns:a16="http://schemas.microsoft.com/office/drawing/2014/main" id="{2D4F1CF5-C79F-4A71-9C1F-15D1D142FB5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6A5E94A2-88CA-4790-83D1-6BB8AA56FEEF}" type="slidenum">
              <a:t>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09">
            <a:extLst>
              <a:ext uri="{FF2B5EF4-FFF2-40B4-BE49-F238E27FC236}">
                <a16:creationId xmlns:a16="http://schemas.microsoft.com/office/drawing/2014/main" id="{0DA3E30E-BF77-4CF3-97F4-BD9B8E7ECC4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2406B616-D11A-41D4-A798-39A1E00BA3B5}" type="slidenum">
              <a:t>60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8B9309E2-87ED-4377-A639-58FA4F5B1DA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E254CFB-8B94-4405-849A-A9A04DD52B2A}" type="slidenum">
              <a:t>60</a:t>
            </a:fld>
            <a:endParaRPr lang="pt-BR"/>
          </a:p>
        </p:txBody>
      </p:sp>
      <p:sp>
        <p:nvSpPr>
          <p:cNvPr id="7" name="PlaceHolder 310">
            <a:extLst>
              <a:ext uri="{FF2B5EF4-FFF2-40B4-BE49-F238E27FC236}">
                <a16:creationId xmlns:a16="http://schemas.microsoft.com/office/drawing/2014/main" id="{88476729-E3E9-4672-91BB-A4B6272A7B2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11">
            <a:extLst>
              <a:ext uri="{FF2B5EF4-FFF2-40B4-BE49-F238E27FC236}">
                <a16:creationId xmlns:a16="http://schemas.microsoft.com/office/drawing/2014/main" id="{29A80BD8-F786-48DC-8B4A-A38E8765F76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392223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9D97E99D-76F1-476E-920D-4D8BD04927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A719586-40EB-4F6A-BFDE-7DE9A972D929}" type="slidenum">
              <a:t>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ADEA74A7-F36F-413F-A912-5614A2AC07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34BB975-0AE8-4F7C-9AC9-74CBE4789A48}" type="slidenum">
              <a:t>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1E5DD84-F07D-4C2B-84C8-3FCF0016B7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12824F31-9E8F-4BE5-8305-A401953C430A}" type="slidenum">
              <a:t>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D61B282-0754-4A9D-9DFD-7F0D5126D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5267AA3-ED51-48E4-94EC-03C5992EFE7A}" type="slidenum">
              <a:t>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6AFEACC7-2B39-48F3-A0CB-4AC98EAB903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4E8808E-AB0B-4B5B-80C4-C6D095CF124A}" type="slidenum">
              <a:t>61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FB510564-F939-4DC4-B93E-18538CECB29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9F45342-7EC3-497B-9422-95317E2C4D57}" type="slidenum">
              <a:t>61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05AC1E3-D075-4A06-BE58-44EB969C671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54A37DE7-4983-427C-A84F-79EAC6AE20C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305">
            <a:extLst>
              <a:ext uri="{FF2B5EF4-FFF2-40B4-BE49-F238E27FC236}">
                <a16:creationId xmlns:a16="http://schemas.microsoft.com/office/drawing/2014/main" id="{76877CCD-9754-4B78-971C-9250E7185C1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9BE7CBC-E174-4DDD-AEDA-A7BDE2F8BFC7}" type="slidenum">
              <a:t>62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06">
            <a:extLst>
              <a:ext uri="{FF2B5EF4-FFF2-40B4-BE49-F238E27FC236}">
                <a16:creationId xmlns:a16="http://schemas.microsoft.com/office/drawing/2014/main" id="{30B1C026-8087-4BD1-9C1C-C7DEB15C8FD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52390CDC-2255-4C5D-A0D0-E54118569199}" type="slidenum">
              <a:t>62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07">
            <a:extLst>
              <a:ext uri="{FF2B5EF4-FFF2-40B4-BE49-F238E27FC236}">
                <a16:creationId xmlns:a16="http://schemas.microsoft.com/office/drawing/2014/main" id="{19531D05-4254-402F-AA50-B246E80413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3BA7F6BA-5F0A-455E-ADCC-DE6EC2C8C9BB}" type="slidenum">
              <a:t>62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08">
            <a:extLst>
              <a:ext uri="{FF2B5EF4-FFF2-40B4-BE49-F238E27FC236}">
                <a16:creationId xmlns:a16="http://schemas.microsoft.com/office/drawing/2014/main" id="{2D4F1CF5-C79F-4A71-9C1F-15D1D142FB5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6A5E94A2-88CA-4790-83D1-6BB8AA56FEEF}" type="slidenum">
              <a:t>62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09">
            <a:extLst>
              <a:ext uri="{FF2B5EF4-FFF2-40B4-BE49-F238E27FC236}">
                <a16:creationId xmlns:a16="http://schemas.microsoft.com/office/drawing/2014/main" id="{0DA3E30E-BF77-4CF3-97F4-BD9B8E7ECC4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2406B616-D11A-41D4-A798-39A1E00BA3B5}" type="slidenum">
              <a:t>62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8B9309E2-87ED-4377-A639-58FA4F5B1DA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E254CFB-8B94-4405-849A-A9A04DD52B2A}" type="slidenum">
              <a:t>62</a:t>
            </a:fld>
            <a:endParaRPr lang="pt-BR"/>
          </a:p>
        </p:txBody>
      </p:sp>
      <p:sp>
        <p:nvSpPr>
          <p:cNvPr id="7" name="PlaceHolder 310">
            <a:extLst>
              <a:ext uri="{FF2B5EF4-FFF2-40B4-BE49-F238E27FC236}">
                <a16:creationId xmlns:a16="http://schemas.microsoft.com/office/drawing/2014/main" id="{88476729-E3E9-4672-91BB-A4B6272A7B2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11">
            <a:extLst>
              <a:ext uri="{FF2B5EF4-FFF2-40B4-BE49-F238E27FC236}">
                <a16:creationId xmlns:a16="http://schemas.microsoft.com/office/drawing/2014/main" id="{29A80BD8-F786-48DC-8B4A-A38E8765F76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6820103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54F6E3A-D96A-479C-BC2E-166CBF873F0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8F163E8-B3C3-4812-A33B-0AAC0920E7DF}" type="slidenum">
              <a:t>63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5E50EC5D-07FE-4DCF-828C-159A225873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C805B5F-B5A4-4787-BD9C-782F1F350F56}" type="slidenum">
              <a:t>63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E38F771D-3C94-457F-8001-3C5CDCEFA5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3902FA2-61E5-482B-81CD-D0C5C5FAA281}" type="slidenum">
              <a:t>63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29D8115-C589-428B-9F06-BD56EB4DC5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E827ED52-7424-468B-9B63-C27E3BFAD658}" type="slidenum">
              <a:t>63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86CAE29-3D71-4152-89F0-9A8D0994873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2E3D6B0-7D57-49D0-97EE-47F0E0B1299A}" type="slidenum">
              <a:t>63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0EC2BF8-984B-41FC-A835-5BFD6EFC80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EFDF9E-E36B-4E5A-8C01-FF4467C93946}" type="slidenum">
              <a:t>63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C806E4F-F415-4BEE-923E-653A52E85CE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E1A272A-F8DA-4E5A-B896-292E1D21058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7">
            <a:extLst>
              <a:ext uri="{FF2B5EF4-FFF2-40B4-BE49-F238E27FC236}">
                <a16:creationId xmlns:a16="http://schemas.microsoft.com/office/drawing/2014/main" id="{8FBA4AD1-B4C7-4F8D-B19E-42402518D05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8EAA942-EFFB-441A-B69F-C95280F7CDED}" type="slidenum">
              <a:t>64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4">
            <a:extLst>
              <a:ext uri="{FF2B5EF4-FFF2-40B4-BE49-F238E27FC236}">
                <a16:creationId xmlns:a16="http://schemas.microsoft.com/office/drawing/2014/main" id="{60F3A948-5FEE-4F6B-9651-2FD8C508A5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41D3A9A9-C3DD-4C07-AF19-82AFD7E6B7A9}" type="slidenum">
              <a:t>64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5">
            <a:extLst>
              <a:ext uri="{FF2B5EF4-FFF2-40B4-BE49-F238E27FC236}">
                <a16:creationId xmlns:a16="http://schemas.microsoft.com/office/drawing/2014/main" id="{26F6E295-D641-4D20-AC1F-647E563ED64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CA8944D-42A2-4BFC-B72A-72A5E2FEACF6}" type="slidenum">
              <a:t>64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6">
            <a:extLst>
              <a:ext uri="{FF2B5EF4-FFF2-40B4-BE49-F238E27FC236}">
                <a16:creationId xmlns:a16="http://schemas.microsoft.com/office/drawing/2014/main" id="{421AE4D7-7E1C-4738-89D2-3B305641CF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01F5087-401D-4EA4-AB3D-D1C6964DD64D}" type="slidenum">
              <a:t>64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7">
            <a:extLst>
              <a:ext uri="{FF2B5EF4-FFF2-40B4-BE49-F238E27FC236}">
                <a16:creationId xmlns:a16="http://schemas.microsoft.com/office/drawing/2014/main" id="{47101D6E-D76F-4CED-9621-53B4F61E7B8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A73810F-71C2-44A2-839C-20182C5F7CC4}" type="slidenum">
              <a:t>64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7626E269-3A4B-46DD-90CA-25DCCAEB344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BC5EAF70-3595-485E-AB71-9836EAB83A8A}" type="slidenum">
              <a:t>64</a:t>
            </a:fld>
            <a:endParaRPr lang="pt-BR"/>
          </a:p>
        </p:txBody>
      </p:sp>
      <p:sp>
        <p:nvSpPr>
          <p:cNvPr id="7" name="PlaceHolder 38">
            <a:extLst>
              <a:ext uri="{FF2B5EF4-FFF2-40B4-BE49-F238E27FC236}">
                <a16:creationId xmlns:a16="http://schemas.microsoft.com/office/drawing/2014/main" id="{A83CA66A-C76F-488E-A69C-AEFD43AB2DF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9">
            <a:extLst>
              <a:ext uri="{FF2B5EF4-FFF2-40B4-BE49-F238E27FC236}">
                <a16:creationId xmlns:a16="http://schemas.microsoft.com/office/drawing/2014/main" id="{6D60157F-B88B-4292-9EED-3306C326949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314">
            <a:extLst>
              <a:ext uri="{FF2B5EF4-FFF2-40B4-BE49-F238E27FC236}">
                <a16:creationId xmlns:a16="http://schemas.microsoft.com/office/drawing/2014/main" id="{94F64855-6C1A-4751-8009-47C7A087E03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FCB3583-B48F-4CE1-886A-60DF69F011A0}" type="slidenum">
              <a:t>65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15">
            <a:extLst>
              <a:ext uri="{FF2B5EF4-FFF2-40B4-BE49-F238E27FC236}">
                <a16:creationId xmlns:a16="http://schemas.microsoft.com/office/drawing/2014/main" id="{7766DB57-18A1-4C0A-A898-11646ABE7E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6F5F141-9D32-4563-A861-503BA0A388EE}" type="slidenum">
              <a:t>65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16">
            <a:extLst>
              <a:ext uri="{FF2B5EF4-FFF2-40B4-BE49-F238E27FC236}">
                <a16:creationId xmlns:a16="http://schemas.microsoft.com/office/drawing/2014/main" id="{C5B1B236-275C-4A4D-8901-F79491928C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6DE3A71-F085-4E0A-B5DD-DDA275D299FA}" type="slidenum">
              <a:t>65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17">
            <a:extLst>
              <a:ext uri="{FF2B5EF4-FFF2-40B4-BE49-F238E27FC236}">
                <a16:creationId xmlns:a16="http://schemas.microsoft.com/office/drawing/2014/main" id="{2DBF58A4-37FE-47FE-BAC4-2FB528E010F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CA1CCEC-BE8C-4D04-BAAC-8AA3DC8E555D}" type="slidenum">
              <a:t>65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18">
            <a:extLst>
              <a:ext uri="{FF2B5EF4-FFF2-40B4-BE49-F238E27FC236}">
                <a16:creationId xmlns:a16="http://schemas.microsoft.com/office/drawing/2014/main" id="{07408E91-5EA5-4E04-904E-ABFAB20CDE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5FE2079-D225-4B73-BCCA-71B950820B73}" type="slidenum">
              <a:t>65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C0A97C11-DDEE-4F14-8015-129251A60B0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04E268D-2425-4FF8-8EBA-6C0352F7C1AA}" type="slidenum">
              <a:t>65</a:t>
            </a:fld>
            <a:endParaRPr lang="pt-BR"/>
          </a:p>
        </p:txBody>
      </p:sp>
      <p:sp>
        <p:nvSpPr>
          <p:cNvPr id="7" name="PlaceHolder 319">
            <a:extLst>
              <a:ext uri="{FF2B5EF4-FFF2-40B4-BE49-F238E27FC236}">
                <a16:creationId xmlns:a16="http://schemas.microsoft.com/office/drawing/2014/main" id="{C2794B0D-B784-4DA3-BE64-225611D1FE1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20">
            <a:extLst>
              <a:ext uri="{FF2B5EF4-FFF2-40B4-BE49-F238E27FC236}">
                <a16:creationId xmlns:a16="http://schemas.microsoft.com/office/drawing/2014/main" id="{48E29E0B-6582-4581-8BC4-BC424C2E488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5423148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26FE9D7-737C-46C0-9DCD-597056E040B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91A1C62-F281-43B2-AD13-9F438B5CCF72}" type="slidenum">
              <a:t>66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9C70680F-9B5A-477A-BDB4-44359DD59EC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FEA9AE0F-4A70-4DC1-9B12-640CDCD822B3}" type="slidenum">
              <a:t>66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D5A1657E-55C4-4910-85C0-E6D76838C59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DB12544-8B16-4892-BC4E-307325FBC018}" type="slidenum">
              <a:t>66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1B059A3-3463-44C4-AB06-187E3BB14DA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2596B71-DD28-4388-93E0-4E78DA0B224F}" type="slidenum">
              <a:t>66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BEA309F-B399-41BC-A89D-C5B28E52FC5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7699DF7E-14B8-4167-9D87-5E45748410B1}" type="slidenum">
              <a:t>66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4DFBC1EE-A2B7-4F3B-B82C-B7C8B5274ED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41B6913-844E-4882-B687-1F6C24628047}" type="slidenum">
              <a:t>66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1D02CD74-D36F-4147-92C3-6689F98EAEE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3FDC396-17D1-45FB-A5D7-B0ABD186A79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67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67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67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67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67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67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68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68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68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68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68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68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2485460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69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69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69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69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69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69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98242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C69272F6-1E93-49E5-AD6C-F33072674A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38C24B9A-14A5-4F23-AC7F-854E14DB7A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015BC1E-8246-4141-96EE-8BA2E72D06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DDE66150-8AF8-4472-B6AB-0D86317CF9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3700EDB2-BDEC-46D8-8539-70AF3C07E1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42C4426C-1A19-4FD9-8DBE-B8DAD967AA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E3D69BF6-AFBB-4C57-9C36-5BC83D6E7E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FE2CD0AF-57D1-4767-A99A-0E8FDEEE27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23C6E7D-1429-4463-B656-6D280944D3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7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494E15C9-792C-4830-B68F-3554EA1345B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BEB6C8B1-C1B9-4C62-991E-452CF58AFF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4849495"/>
      </p:ext>
    </p:extLst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2AE45E-7A95-8AEA-CF95-D70A74EB26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43F97D6-D8F7-FE75-9B77-F1FEA8D142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70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8AEFA25-6C99-84E3-2431-0962C51229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70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EE934B18-3783-E32D-88B1-CAE72ED197B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70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C09AFF13-D70A-9A8A-FD87-1DD01EDEBFA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70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A4E87C9-54BD-8759-107B-4E4B2B8407B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70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E98F776E-7F11-7C87-6861-F3B8B063F97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70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7B12FD2-4339-EEEB-6CDF-930D40E2DE5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EDFFD76-A779-876B-B8C4-CDAD4109DB8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333815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886097-2AFB-C171-E7F9-18F153068F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6EDAC0-62A9-6CC4-7673-B24A501087F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71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E6D61854-049A-8D6E-293F-BEDF98FC09D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71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8041BD16-FC1A-48CC-4667-DD03046B645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71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05FD2F04-2CE8-A54B-0653-4FD5F2A8AE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71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BFF75666-4199-1D51-DE4E-F03A1D5D2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71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662ED27D-3D24-46A5-D1E2-B81A01E4F76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71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B23E860-E2C3-6027-1729-00580CF1AD0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6BA7FCEA-7C3F-EA5E-6F71-582558C34F2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2980785"/>
      </p:ext>
    </p:extLst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72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72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72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72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72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72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3533741"/>
      </p:ext>
    </p:extLst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73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73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73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73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73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73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640980"/>
      </p:ext>
    </p:extLst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74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74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5140011"/>
      </p:ext>
    </p:extLst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75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75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3956638"/>
      </p:ext>
    </p:extLst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76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76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0486548"/>
      </p:ext>
    </p:extLst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77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77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77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77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77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77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2306418"/>
      </p:ext>
    </p:extLst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78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78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78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78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78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78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1391151"/>
      </p:ext>
    </p:extLst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79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79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79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79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79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79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822135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C69272F6-1E93-49E5-AD6C-F33072674A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38C24B9A-14A5-4F23-AC7F-854E14DB7A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015BC1E-8246-4141-96EE-8BA2E72D06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DDE66150-8AF8-4472-B6AB-0D86317CF9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3700EDB2-BDEC-46D8-8539-70AF3C07E1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42C4426C-1A19-4FD9-8DBE-B8DAD967AA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E3D69BF6-AFBB-4C57-9C36-5BC83D6E7E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FE2CD0AF-57D1-4767-A99A-0E8FDEEE27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23C6E7D-1429-4463-B656-6D280944D3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8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494E15C9-792C-4830-B68F-3554EA1345B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BEB6C8B1-C1B9-4C62-991E-452CF58AFF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4516690"/>
      </p:ext>
    </p:extLst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B616E3-07B6-728F-EBDE-1D7D33DD73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0B6688F5-66AC-7277-651F-2CC6E6BF701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3EA4920-77CF-6B8D-7A1B-3932AB77F6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4DCDE980-1D51-F0FC-685D-2E9B0C68A3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A0993868-806E-1368-C4AE-60F3F005DA6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6940809E-6AE8-A3E7-4B66-E3874809949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80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BB8D8996-06E2-4727-07B6-73E402B5754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80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EB6FE077-D913-5CBC-9726-BBF1E338A0F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C568BCB-ACBA-D314-E658-5EB4D18ABCF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8312988"/>
      </p:ext>
    </p:extLst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15E289-3BBF-1C5A-5BD3-0DADA33818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9CDB0FBB-6870-6565-F98C-5A1381258D4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81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3F6CFAD-892E-DD4A-7370-9F19EFD6BB8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81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99EEF669-95AA-8DBB-DC62-4FEE6CB790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81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96F228D-13A1-9E2F-ADEB-DE04A69121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81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0583F80B-6D9B-6130-035B-71B275C28B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81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1CCB90E-F624-35E2-2F56-28B6DACEB936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81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B02C98F4-0079-DE4D-5295-57EED502CBF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BD49C0D5-AB43-AA64-6F5C-5852D4AA755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3880920"/>
      </p:ext>
    </p:extLst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68F0BE-605E-95F6-8C65-D9D537F8B3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989384E6-A056-BAE3-0ED3-94D39890018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82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EA962E4-28F9-3C87-B8D2-CEF53FACBC0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82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78C05B95-1D7F-74D9-8E5D-672209511F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82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EA26CC77-4703-F03F-9A9C-C8E846816E4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82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DEA882B0-09B3-9DBA-4C3E-C27B549CA08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82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8A2DD63-A872-C691-CA75-985A1CD6954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82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8876C33-7A51-CFEA-74E4-D5A1008BFC1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554BD1AB-7315-E17B-3CA1-3672EA924A4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5023133"/>
      </p:ext>
    </p:extLst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9851EE-6E78-F611-91AE-60D823318A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39751A2-8132-332A-A2B4-D305CED9F33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1DC9B9B-5203-0B00-FA79-14991D4F9FA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46D8AD7-26EE-4CB1-7034-AD1A9117FD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8BE04C73-77DE-D9C4-DDA3-871436C1F5F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7C63B27-5119-B322-D5B5-93230C9D7CB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83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7E7D2A63-2723-C3A6-8FD6-2E58EEB977B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83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6B1A738E-00FF-7C92-F33E-756107199EA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07A3BC2-AAE5-B141-4A64-F0D050E40BA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0026492"/>
      </p:ext>
    </p:extLst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BD3D31-94BE-5A42-7E75-72CF35AA6A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A7614932-06BC-D375-D662-9214B5D917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84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3E15BE5B-041E-AF16-F1EC-0C67E0295F4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84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DE3D3698-8EBA-8772-E803-E92AF7B003C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84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9C9E2D0-1280-9FFB-B2F0-F57CDEE193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84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3C05855-60E9-2598-FEF0-45FFEF896B7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84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9E8F457-69D5-FB00-239D-F6DDBB5881C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84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B92FC71-8CAF-9E85-4F74-9A16C53C81D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168D41C-ECC0-6B06-FE8E-9D7863ECD93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1504843"/>
      </p:ext>
    </p:extLst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85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85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85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85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85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85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85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85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85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86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86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86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86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86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86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86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86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86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227232"/>
      </p:ext>
    </p:extLst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87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87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0296281"/>
      </p:ext>
    </p:extLst>
  </p:cSld>
  <p:clrMapOvr>
    <a:masterClrMapping/>
  </p:clrMapOvr>
</p:notes>
</file>

<file path=ppt/notesSlides/notesSlide8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88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88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88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88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88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88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88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88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88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6784554"/>
      </p:ext>
    </p:extLst>
  </p:cSld>
  <p:clrMapOvr>
    <a:masterClrMapping/>
  </p:clrMapOvr>
</p:notes>
</file>

<file path=ppt/notesSlides/notesSlide8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89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89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89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89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89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89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89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89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89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28508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C69272F6-1E93-49E5-AD6C-F33072674A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38C24B9A-14A5-4F23-AC7F-854E14DB7A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015BC1E-8246-4141-96EE-8BA2E72D06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DDE66150-8AF8-4472-B6AB-0D86317CF9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3700EDB2-BDEC-46D8-8539-70AF3C07E1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42C4426C-1A19-4FD9-8DBE-B8DAD967AA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E3D69BF6-AFBB-4C57-9C36-5BC83D6E7E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FE2CD0AF-57D1-4767-A99A-0E8FDEEE27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23C6E7D-1429-4463-B656-6D280944D3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9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494E15C9-792C-4830-B68F-3554EA1345B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BEB6C8B1-C1B9-4C62-991E-452CF58AFF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3449484"/>
      </p:ext>
    </p:extLst>
  </p:cSld>
  <p:clrMapOvr>
    <a:masterClrMapping/>
  </p:clrMapOvr>
</p:notes>
</file>

<file path=ppt/notesSlides/notesSlide9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90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90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90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90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90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90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90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90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90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5029884"/>
      </p:ext>
    </p:extLst>
  </p:cSld>
  <p:clrMapOvr>
    <a:masterClrMapping/>
  </p:clrMapOvr>
</p:notes>
</file>

<file path=ppt/notesSlides/notesSlide9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6E61203-CE1C-4F69-A7E9-2EF2618F91B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114391D-6E1A-46E7-A79B-7B442E7B623F}" type="slidenum">
              <a:t>91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68900827-715D-429C-BF8D-071C4ACA54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4BDCF46-251C-4E7D-8374-ED1472D5920E}" type="slidenum">
              <a:t>91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AB74FC88-553A-4BC7-B480-1918F422B1E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8C30696-38EB-41C5-AD4F-D8A1D69E705C}" type="slidenum">
              <a:t>91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06637375-FD51-4E8B-8E1D-49FD8F571B2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A56BF5D8-9603-4930-BA04-C3DCC350DA94}" type="slidenum">
              <a:t>91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26150234-A95B-496F-8385-8E9068E785B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0FDE567-5D8E-4F91-9C17-C6F07035CFEF}" type="slidenum">
              <a:t>91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A369CA5F-6CC5-4858-9D1A-21B7B3450D2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344F2608-8A47-4AF6-867F-CBB9FC85BD74}" type="slidenum">
              <a:t>91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CB708DDC-AB3F-498C-9C2C-378DE86D98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F444F78-7E26-4099-A2F6-AA48877295FF}" type="slidenum">
              <a:t>91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074FF96D-8814-45D9-8ADC-9D596C4A926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C272771-6C6E-47F0-978F-0D023E9B3960}" type="slidenum">
              <a:t>91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1931FCD-72C4-4869-B135-DA93C513BBA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B920D04E-9CE4-4BC4-AE63-BF417B004691}" type="slidenum">
              <a:t>91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033C860B-807A-475D-9067-B94981AF442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22344840-D737-4F0A-A764-AB2836257D8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3471506"/>
      </p:ext>
    </p:extLst>
  </p:cSld>
  <p:clrMapOvr>
    <a:masterClrMapping/>
  </p:clrMapOvr>
</p:notes>
</file>

<file path=ppt/notesSlides/notesSlide9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E52B51-EFB7-49E9-9E42-A2F6411196E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6357F149-BA70-44BE-A45B-2BC5D861D0F2}" type="slidenum">
              <a:t>92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02D5F43-9037-4657-BEB2-575F692EBF7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3AFCB983-79B5-442E-824F-882F329208E7}" type="slidenum">
              <a:t>92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67F3E09-E16F-400D-A14F-E22B8EB1C09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6CC9CF0E-8456-42BD-BF27-5180DDA0FA02}" type="slidenum">
              <a:t>92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C03A146-035D-412E-815C-C9953096377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CAB0804E-FE5C-4580-B633-905E8EF78862}" type="slidenum">
              <a:t>92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A22E532-5C1B-4485-A43E-5A6157ECE4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64B06C2-423A-4568-B8BC-B2924E3443F5}" type="slidenum">
              <a:t>92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8C8D10C-4103-4066-A01A-CD37A6729B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218F89B-F2A0-4D46-BE6F-C2A656CB832E}" type="slidenum">
              <a:t>92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AE94C227-95FE-440A-823A-F395A3193F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00FB0B5-73D8-4ED5-B937-FE6635CC5C7D}" type="slidenum">
              <a:t>92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D0649FC-0D29-4868-905E-FFA5CCFCE36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C593340-F67D-45B1-B4A6-30762F7151F9}" type="slidenum">
              <a:t>92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59CADDE-3E51-4C89-B5D7-4C271A1388E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5083467-2A10-4AFF-AE33-4D1C9185BAF3}" type="slidenum">
              <a:t>92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38690774-05FE-4E2C-ABF0-2833DED195F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68EDF27F-9276-4CB2-B425-83883C63107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9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E52B51-EFB7-49E9-9E42-A2F6411196E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6357F149-BA70-44BE-A45B-2BC5D861D0F2}" type="slidenum">
              <a:t>93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02D5F43-9037-4657-BEB2-575F692EBF7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3AFCB983-79B5-442E-824F-882F329208E7}" type="slidenum">
              <a:t>93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67F3E09-E16F-400D-A14F-E22B8EB1C09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6CC9CF0E-8456-42BD-BF27-5180DDA0FA02}" type="slidenum">
              <a:t>93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C03A146-035D-412E-815C-C9953096377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CAB0804E-FE5C-4580-B633-905E8EF78862}" type="slidenum">
              <a:t>93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A22E532-5C1B-4485-A43E-5A6157ECE4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64B06C2-423A-4568-B8BC-B2924E3443F5}" type="slidenum">
              <a:t>93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8C8D10C-4103-4066-A01A-CD37A6729B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218F89B-F2A0-4D46-BE6F-C2A656CB832E}" type="slidenum">
              <a:t>93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AE94C227-95FE-440A-823A-F395A3193F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00FB0B5-73D8-4ED5-B937-FE6635CC5C7D}" type="slidenum">
              <a:t>93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D0649FC-0D29-4868-905E-FFA5CCFCE36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C593340-F67D-45B1-B4A6-30762F7151F9}" type="slidenum">
              <a:t>93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59CADDE-3E51-4C89-B5D7-4C271A1388E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5083467-2A10-4AFF-AE33-4D1C9185BAF3}" type="slidenum">
              <a:t>93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38690774-05FE-4E2C-ABF0-2833DED195F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68EDF27F-9276-4CB2-B425-83883C63107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3597456"/>
      </p:ext>
    </p:extLst>
  </p:cSld>
  <p:clrMapOvr>
    <a:masterClrMapping/>
  </p:clrMapOvr>
</p:notes>
</file>

<file path=ppt/notesSlides/notesSlide9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6E61203-CE1C-4F69-A7E9-2EF2618F91B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114391D-6E1A-46E7-A79B-7B442E7B623F}" type="slidenum">
              <a:t>94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68900827-715D-429C-BF8D-071C4ACA54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4BDCF46-251C-4E7D-8374-ED1472D5920E}" type="slidenum">
              <a:t>94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AB74FC88-553A-4BC7-B480-1918F422B1E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8C30696-38EB-41C5-AD4F-D8A1D69E705C}" type="slidenum">
              <a:t>94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06637375-FD51-4E8B-8E1D-49FD8F571B2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A56BF5D8-9603-4930-BA04-C3DCC350DA94}" type="slidenum">
              <a:t>94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26150234-A95B-496F-8385-8E9068E785B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0FDE567-5D8E-4F91-9C17-C6F07035CFEF}" type="slidenum">
              <a:t>94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A369CA5F-6CC5-4858-9D1A-21B7B3450D2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344F2608-8A47-4AF6-867F-CBB9FC85BD74}" type="slidenum">
              <a:t>94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CB708DDC-AB3F-498C-9C2C-378DE86D98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F444F78-7E26-4099-A2F6-AA48877295FF}" type="slidenum">
              <a:t>94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074FF96D-8814-45D9-8ADC-9D596C4A926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C272771-6C6E-47F0-978F-0D023E9B3960}" type="slidenum">
              <a:t>94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1931FCD-72C4-4869-B135-DA93C513BBA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B920D04E-9CE4-4BC4-AE63-BF417B004691}" type="slidenum">
              <a:t>94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033C860B-807A-475D-9067-B94981AF442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22344840-D737-4F0A-A764-AB2836257D8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9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95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95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95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95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95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95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95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95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9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9DAEF02F-D88D-496C-8165-61B663458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96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9398BF34-DF90-4610-9CEB-3BC0B63728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96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EC564F-5BA3-4D37-9335-BAC7A685CC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96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B140A79-9C67-45E7-BFE5-026B383EB0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96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6169649B-021B-4A31-A8D5-22563F6FB6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96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0EA2CA5-D30C-4EFD-BEFA-68C1ABAFD9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96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CB21961-B5D1-4C0B-97E1-88A8FB981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96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6C6F73E-4CE4-4C68-9C5D-86C970F01D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96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F7E65DC-935E-41CD-BEB7-739DF79452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C0988A78-9D2D-414D-B526-40859ED8EE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9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9DAEF02F-D88D-496C-8165-61B663458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97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9398BF34-DF90-4610-9CEB-3BC0B63728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97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EC564F-5BA3-4D37-9335-BAC7A685CC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97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B140A79-9C67-45E7-BFE5-026B383EB0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97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6169649B-021B-4A31-A8D5-22563F6FB6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97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0EA2CA5-D30C-4EFD-BEFA-68C1ABAFD9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97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CB21961-B5D1-4C0B-97E1-88A8FB981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97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6C6F73E-4CE4-4C68-9C5D-86C970F01D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97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F7E65DC-935E-41CD-BEB7-739DF79452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C0988A78-9D2D-414D-B526-40859ED8EE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7806624"/>
      </p:ext>
    </p:extLst>
  </p:cSld>
  <p:clrMapOvr>
    <a:masterClrMapping/>
  </p:clrMapOvr>
</p:notes>
</file>

<file path=ppt/notesSlides/notesSlide9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DB11E6-8DD8-486F-AC02-D4E1DD67E69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3884759" y="8685360"/>
            <a:ext cx="2968559" cy="455399"/>
          </a:xfrm>
        </p:spPr>
        <p:txBody>
          <a:bodyPr wrap="square"/>
          <a:lstStyle/>
          <a:p>
            <a:pPr lvl="0"/>
            <a:fld id="{77F895B2-36AF-408A-A257-EA559E057FFD}" type="slidenum">
              <a:t>98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AF27E7B-64FC-4559-B704-9782551A84D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287BEDF-6305-4864-B504-E45027BB3821}" type="slidenum">
              <a:t>98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368FAE8-48E7-4A0D-B1E5-FE93075898D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6EB219-1AA0-4F80-AFBA-680AE23E2351}" type="slidenum">
              <a:t>98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431E9AC-25D9-44F9-92AC-FA93F37BC0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70EE4D2F-F312-4A0D-B5F4-A27B8B8883C9}" type="slidenum">
              <a:t>98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EA1900A-2AF9-42EE-95B5-EC4C4B68AD4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9BA732F-99BF-4382-807E-EF3D05B048FB}" type="slidenum">
              <a:t>98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B3F2CF7-40F5-4194-9CEB-52F1AE6DC81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00C27883-0E28-49DE-8345-A8D27EA31D0B}" type="slidenum">
              <a:t>98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88C277A-5813-4CC9-A60B-41BEE05134C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78305BD7-AE6A-40E8-B05C-E7E66F0B440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799" y="4400639"/>
            <a:ext cx="5483159" cy="3597120"/>
          </a:xfrm>
        </p:spPr>
        <p:txBody>
          <a:bodyPr vert="horz" wrap="square" anchor="t" anchorCtr="0">
            <a:noAutofit/>
          </a:bodyPr>
          <a:lstStyle/>
          <a:p>
            <a:pPr lvl="0" algn="l">
              <a:tabLst>
                <a:tab pos="216000" algn="l"/>
              </a:tabLst>
            </a:pPr>
            <a:r>
              <a:rPr lang="pt-BR">
                <a:latin typeface="Arial" pitchFamily="18"/>
              </a:rPr>
              <a:t>Por gentileza! No momento da </a:t>
            </a:r>
            <a:r>
              <a:rPr lang="pt-BR" b="1">
                <a:latin typeface="Arial" pitchFamily="18"/>
              </a:rPr>
              <a:t>CONSAGRAÇÃO</a:t>
            </a:r>
            <a:r>
              <a:rPr lang="pt-BR">
                <a:latin typeface="Arial" pitchFamily="18"/>
              </a:rPr>
              <a:t> deixar no slide que esteja </a:t>
            </a:r>
            <a:r>
              <a:rPr lang="pt-BR" b="1">
                <a:latin typeface="Arial" pitchFamily="18"/>
              </a:rPr>
              <a:t>TODO PRETO</a:t>
            </a:r>
            <a:r>
              <a:rPr lang="pt-BR">
                <a:latin typeface="Arial" pitchFamily="18"/>
              </a:rPr>
              <a:t>! Obrigado!</a:t>
            </a:r>
          </a:p>
        </p:txBody>
      </p:sp>
    </p:spTree>
  </p:cSld>
  <p:clrMapOvr>
    <a:masterClrMapping/>
  </p:clrMapOvr>
</p:notes>
</file>

<file path=ppt/notesSlides/notesSlide9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99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99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99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99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99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99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99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99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65433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A87E39-731C-41D8-9254-B51A4E4033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5588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473184-E5A9-4AC2-B457-008CA27C42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558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630890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38D93-CDC1-4E83-9662-AE7845DD8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67AF5C-CD8A-4287-87F9-E07867B863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04120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B4B8E82-B9F5-4630-847E-607F758FFF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39200" y="273050"/>
            <a:ext cx="2743200" cy="5308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941141-77F4-4BC8-B97D-75457825F6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09600" y="273050"/>
            <a:ext cx="8077200" cy="5308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312637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75A743-F84D-4DFB-9F79-A7D4ED4F6F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5588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3786EA-D7E7-4108-9D94-17E636BDA9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558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8821489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886890-7F3A-450B-BD3C-0059A37B3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B4A001-E5DE-42DD-A37B-0CA76AE278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689577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FD1DDC-B9CB-4489-8DBE-9101320520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7188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A89DDD-5F14-40A1-8571-9DE49EFFD0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7188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605596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7A0D3-EF1F-401E-AF6C-4FCAD7426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C78AAD-62B0-4950-834C-A76579DA8B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604963"/>
            <a:ext cx="5410200" cy="3976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4E3BBC-DE5A-4834-9101-4B4BF98614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04963"/>
            <a:ext cx="5410200" cy="3976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434262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895F5-0FB6-4D62-ABE0-F33A5750EA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7187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5E7D56-D4E5-4BD9-8C01-093BF2E0F3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B425C1-5E65-40B0-B296-A9ECEF42BD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BF1FCE8-806C-4260-9485-84AE151AE5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3788" y="1681163"/>
            <a:ext cx="51831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ECEADBA-CC14-4D88-89D7-BE2C0D9877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3788" y="2505075"/>
            <a:ext cx="51831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267970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114D32-9BAB-4BDD-865F-20E20E58C9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719081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485036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AB738-3CE8-4111-850E-62A69BD282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39F129-47EA-41FA-BF94-8D1F1D50BE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76DB52-955C-4717-99B1-35545876FA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73261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0FD0E-A19F-4F3F-8DC2-B5BBC2C26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5315FF-C3E1-4F74-A51C-5B0312B397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7922405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DBB84-EBEF-4E93-829A-C711251EFA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001B6CB-E79E-414B-9EDE-E7A33BEA2C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8D5684-BE29-485C-9255-5C163DE8B6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836065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D92F53-1F0C-4263-B044-131EC50AB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D2AC1A-B5BB-4DD9-AB7F-326A5451E6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866434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9118B1C-D76C-4509-B9F9-05820F2CCE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39200" y="273050"/>
            <a:ext cx="2743200" cy="5308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28D3A5-553A-459B-A05B-9010F17516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09600" y="273050"/>
            <a:ext cx="8077200" cy="5308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327559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87598E-C93B-4C55-AD94-2C2C565FAF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5588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5B7C6C-D311-4001-9B21-797B2287F2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558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83354700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77347-2186-4578-B901-CFFB8AF4C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EF4464-99D9-430E-881D-8F54867CA0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4609708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AE372-2A0F-48AC-96BA-5CA1CEAA3F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7188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A51C65-F51C-4BF7-8B18-8939E76E68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7188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0027044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62AB47-1CF6-48FB-A4BD-0C48907B1F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DEA078-5732-41DF-9377-A66B62ED62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604963"/>
            <a:ext cx="5410200" cy="3976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68D757-C62A-4F40-8CA3-E72553C754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04963"/>
            <a:ext cx="5410200" cy="3976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9157159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07C39B-C23A-4BBB-9BD5-CBBD130EFE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7187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7342C3-7C2F-4B1E-ACB6-9A44B65224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939975-1EA0-4FC6-A90F-0B4A120918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54134B8-FD86-4E0C-8110-FBA67DF702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3788" y="1681163"/>
            <a:ext cx="51831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862483-85DA-4ECE-9759-3E24271F1E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3788" y="2505075"/>
            <a:ext cx="51831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775446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6FFBC7-4255-4A0B-ABAE-8FBFD820F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5717604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48519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3E2784-992E-40F3-8B00-35A72E44A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7188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7A21D3-D219-4C6F-BD92-A99B1656EB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7188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3765024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F6372-E011-4535-870D-C0FEEB23E6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84BE96-B90E-4FF7-B4B0-41C93A052D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AB8760-8AEA-44D5-8901-2DE11F87CC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5036651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EC6872-C626-47B2-98C6-ED68A6E2CA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D9CC83-9C5C-4151-9395-0D80F9617C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8E3F09-8259-427D-840F-A441432ECD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2400835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7F3E9D-6F18-4411-9237-5716972D20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FEA3C6-C77B-4275-BD38-D8D5CE92CB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1580416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81D5BE8-F72D-4DC7-9E8E-699719E2CB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39200" y="273050"/>
            <a:ext cx="2743200" cy="5308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6D49CB-3F17-4EC8-996C-D925BA248A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09600" y="273050"/>
            <a:ext cx="8077200" cy="5308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8275050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0F4DCA-48BB-4FF8-A9D3-21FE3A6B7F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5588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B027C6-21BF-4A63-86BC-8DBE4CF583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558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059ACD-755C-417E-A64F-8074A9A8D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90951CB-FED0-49E1-97DD-96D77EF317B4}" type="datetime1">
              <a:rPr lang="pt-BR" smtClean="0"/>
              <a:pPr lvl="0"/>
              <a:t>29/04/2025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E90A52-6A27-4DB3-B941-D00BF59E1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27F9B7-699A-4C95-B511-191C95742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E57AC92-2226-4760-8C66-B2D831A7AAE1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063041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0F2F65-BCA6-49FB-83E4-53639E552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2D62B3-BDD2-4B84-9AC1-8097AFB45A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2DFE09-E21E-4261-B243-88071DF563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90951CB-FED0-49E1-97DD-96D77EF317B4}" type="datetime1">
              <a:rPr lang="pt-BR" smtClean="0"/>
              <a:pPr lvl="0"/>
              <a:t>29/04/2025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17E103-1C99-4972-9650-8A16CAA42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663973-5CAC-4812-9FAC-DD2167D49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C8240F6-EE9D-4217-91BB-778545C87075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237025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C25290-89FD-4CC5-AE09-A69ED722B8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7188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7FA307-8541-4311-A6CE-B0F713F586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7188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1AC487-578A-41A9-8342-A09C1F15E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90951CB-FED0-49E1-97DD-96D77EF317B4}" type="datetime1">
              <a:rPr lang="pt-BR" smtClean="0"/>
              <a:pPr lvl="0"/>
              <a:t>29/04/2025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1E117-9A6D-4A7A-8C78-8073A3B6F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5FCAA8-654B-4842-BAC7-93210DDB1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20A9AAB-D8E5-4220-8099-CEB952EA05AD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405382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ACBA8-AADB-4DB5-AAEF-E1ED080F2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9B75D8-390A-4640-80A6-E1FFEC5D58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604963"/>
            <a:ext cx="5410200" cy="3976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41307C-A511-4A06-9379-CAA3274087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04963"/>
            <a:ext cx="5411788" cy="3976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300FBD-E520-4011-9A4E-C640E3F20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90951CB-FED0-49E1-97DD-96D77EF317B4}" type="datetime1">
              <a:rPr lang="pt-BR" smtClean="0"/>
              <a:pPr lvl="0"/>
              <a:t>29/04/2025</a:t>
            </a:fld>
            <a:endParaRPr lang="pt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A7D1AC-2288-4F62-9CE4-22F6A9764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D00A46-2E7E-4B83-AFD1-F6F305F72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3A8B7C1-47DC-4B14-90A0-7A5683306B53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638426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DC8334-185E-4653-AABB-EA69C1355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7187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98BEC7-6D5F-4DA3-A546-E1C0C15B22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960861-5ED8-495A-B6F8-0D88BF1391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54C4F48-2CA5-48AD-95BF-B9325B032C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3788" y="1681163"/>
            <a:ext cx="51831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44F672D-9995-491B-B81B-4905B48079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3788" y="2505075"/>
            <a:ext cx="51831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A581038-A257-43B8-ACE2-C85694474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90951CB-FED0-49E1-97DD-96D77EF317B4}" type="datetime1">
              <a:rPr lang="pt-BR" smtClean="0"/>
              <a:pPr lvl="0"/>
              <a:t>29/04/2025</a:t>
            </a:fld>
            <a:endParaRPr lang="pt-B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18CE5B2-EEB7-4F6F-9081-DD57BB9B6A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971BAF1-904B-4E52-AFE5-13571CE65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8091080-565F-437F-8386-6BAAECC5D935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815658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97F25C-7C06-4943-A035-9A2C0C14B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5A2773-6EAD-43E0-968A-C53036C9F3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90951CB-FED0-49E1-97DD-96D77EF317B4}" type="datetime1">
              <a:rPr lang="pt-BR" smtClean="0"/>
              <a:pPr lvl="0"/>
              <a:t>29/04/2025</a:t>
            </a:fld>
            <a:endParaRPr lang="pt-B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3E747D-87CD-4E31-B99F-B45006584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B1E434-460E-4B6C-8B7E-13AE8AC51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D9446D9-8E9A-4FC1-9DFD-8AAA8907960C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2936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DA2992-5A69-4B4B-83A6-34485CCE0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C5F8CE-16F9-4BE0-A5C1-F4B73BF243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604963"/>
            <a:ext cx="5410200" cy="3976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B96887-BA4B-41A7-88DD-CDD8D9322B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04963"/>
            <a:ext cx="5410200" cy="3976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301641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1241775-78AA-40D1-8AD6-734412DDA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90951CB-FED0-49E1-97DD-96D77EF317B4}" type="datetime1">
              <a:rPr lang="pt-BR" smtClean="0"/>
              <a:pPr lvl="0"/>
              <a:t>29/04/2025</a:t>
            </a:fld>
            <a:endParaRPr lang="pt-B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35421B8-46DA-4A82-9F53-97668676A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3A7981-9B19-4670-9D84-024F36DF7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E5278D5-429D-47B1-B6CB-7B2698419AE9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494589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E3B7F5-BABF-4AEF-BE6B-687419C279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1F9F00-5C8B-4C20-965A-997E16233C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F5EBFB-C752-4B5B-8175-7A8BED60CF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85D436-DF96-4184-A9B5-BA305C2DE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90951CB-FED0-49E1-97DD-96D77EF317B4}" type="datetime1">
              <a:rPr lang="pt-BR" smtClean="0"/>
              <a:pPr lvl="0"/>
              <a:t>29/04/2025</a:t>
            </a:fld>
            <a:endParaRPr lang="pt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371A3B-B6DD-45D8-A658-78AEF3B54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8EB17F-4045-4F36-B1BC-36D0D3A8E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209BEBF-DC56-4EDB-AA64-6A50337FAC3D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596503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4FC035-1F91-44CA-A8FF-3FDB9D1495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E595E48-CDAF-4864-8701-FBDF8BC79B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5F59E0-3ABF-444B-8162-BD046CC52E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46E37E-314D-44A6-89BB-02BE9E02F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90951CB-FED0-49E1-97DD-96D77EF317B4}" type="datetime1">
              <a:rPr lang="pt-BR" smtClean="0"/>
              <a:pPr lvl="0"/>
              <a:t>29/04/2025</a:t>
            </a:fld>
            <a:endParaRPr lang="pt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F90D49-4A2C-4BBC-898D-295525CB3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452138-38E0-4E0B-8348-8253450B9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3729C8D-4F94-40D2-984F-14295772C7A8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619752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B8BDB3-D780-44DB-A27E-90A9695F34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D894D4-48E9-4888-A215-41776CD1AC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8A8D9A-06DF-44A5-B780-ABB371B72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90951CB-FED0-49E1-97DD-96D77EF317B4}" type="datetime1">
              <a:rPr lang="pt-BR" smtClean="0"/>
              <a:pPr lvl="0"/>
              <a:t>29/04/2025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6A6BE1-1152-4CA1-82C7-85EF3BBCF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6F6B8D-B359-4DD9-A12A-37F6EDBB9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3F084D3-1803-4948-BD08-EB93C1C65D1E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472565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C03BD24-6F7E-4539-8F9C-16B8EF5018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40788" y="273050"/>
            <a:ext cx="2743200" cy="5308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19AA5B-14B8-4575-A34C-CFADC63D4F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09600" y="273050"/>
            <a:ext cx="8078788" cy="5308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E6263A-C25C-4D9C-AF66-128EBC6D0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90951CB-FED0-49E1-97DD-96D77EF317B4}" type="datetime1">
              <a:rPr lang="pt-BR" smtClean="0"/>
              <a:pPr lvl="0"/>
              <a:t>29/04/2025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0870BB-92BE-41D7-9B75-4CB6DDEEF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A47927-3076-4FE3-95CD-1FD4138D20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865EF37-9BE9-4E31-9B58-CEA6CE11401D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796591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F5328F-7DEE-4FC2-8DA2-E0D9B1187F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5588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3ED6F94-43A2-4B46-87E5-E8FBB4524E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558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99F1F1-78B9-4F16-B94F-8742F3A96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28CD44-08C7-4C79-8BCB-10BA1FBC3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D1B6A5-DD93-4BC3-89CE-4B7029EB9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3579DE3-C517-47C7-BC26-38275F1AFCA4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351347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BB1D9B-3279-409C-B6B6-5277E930DA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2247E7-8BB5-4EF8-84D4-42CE6D7877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0BC8CF-2F88-47D6-94CE-7985B2E6B7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703038-877A-4E08-BBD1-BD08F1E27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4879CA-CA6B-48A9-9789-528E41643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4AA7A14-C0E1-436D-8C4F-004C3BFBD757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261964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80CC3-086B-42A0-9874-43B8A8AED0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7188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A02696-EFBA-4892-828C-106DC80B50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7188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23BC58-116A-42EF-9C15-67E2ED9DD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2CED5E-E3E3-4F64-B241-3B8E49197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447173-AC58-4FAB-9535-2B2539F04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5D45337-84AD-4FE2-AFE6-2548AA6CEE51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827237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B2F6D0-F154-4FB8-8E33-F763D3A568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36A63C-8CCC-4930-B2EE-A73F0A7254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604963"/>
            <a:ext cx="5410200" cy="3976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3B9AD7-219D-498F-A0E5-E1819518FE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04963"/>
            <a:ext cx="5410200" cy="3976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1BBFDB-6C11-4175-9F68-FED5B1C6F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33EE46-351C-434F-855F-70B9A82F7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1A6605-F55D-47BE-9392-A552D5C0B1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717C6FF-52F1-4CDA-87D0-4BD0F8CCB856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414554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83F71-1E5F-4805-B039-AED21188C0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7187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F3FFD3-BAB2-49A4-B4ED-662416D286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C71E71-9712-4642-9054-133DDDC7C4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4B6A296-0F21-4C5C-8FF6-18405004EC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3788" y="1681163"/>
            <a:ext cx="51831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93CB149-3BE2-44FE-9259-8163C79FE2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3788" y="2505075"/>
            <a:ext cx="51831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EA6AF3-42BC-4288-B119-043D967B3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EE9106-9599-4F97-A6C5-8C01ACB3A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2CE2FCD-3C7B-44E8-A425-05EB5501C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0BB5AD8-8D21-4218-9B7B-559CBDFF75F4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3870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792345-0146-43EB-850C-BAF9CA3F0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7187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3A0EAA-882E-432C-AB62-2347081B45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94A627-5F3F-4F12-9321-8B107C2DCC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5C513A-BA4C-4B8F-9BB1-6034A9C431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3788" y="1681163"/>
            <a:ext cx="51831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01FB20-26E9-41A4-A0E1-09BD6B523B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3788" y="2505075"/>
            <a:ext cx="51831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8642074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F14DE1-C11C-4282-AC45-A44A54D58D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70C9829-20A1-4485-BC16-136B5C55DC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DDD700-1D50-4B2E-B036-D46F8D6A9B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FCE350-491F-473D-B784-1BD424426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06D6E24-4192-4957-A4EE-245EB6EE9B76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578009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3882E7F-6CB1-4F24-946E-1AD8537DA2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4E6DECA-D114-487A-8CAC-A966B9A96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EF5D5F-3B9A-4A8C-B730-C610CC351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44ABA79-58D8-4B66-93CD-38B81CD0F991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564701"/>
      </p:ext>
    </p:extLst>
  </p:cSld>
  <p:clrMapOvr>
    <a:masterClrMapping/>
  </p:clrMapOvr>
  <p:hf sldNum="0" hdr="0" ftr="0" dt="0"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4E37C-33B5-4112-8D72-6ED8ADCBC5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713DE9-97C3-431F-A39B-CABEAFF1B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7EBB56-0992-4AF1-965E-987F956E9E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D9DB9A-5F7C-4938-9F0C-CFAE01120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090F3F-6CEC-4F05-99CC-4FA22E433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6FA911-55A1-4773-A52C-1A35F466E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80CA356-F044-4F44-82B0-CE28C0E782D6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357754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CB97D7-B180-436F-8F2E-BD48D93DFA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0BF1F4-70A9-4E57-AAB2-C204429E52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469937-DC43-4092-AEF2-062E9C00A9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C0EF8A-854C-4071-9729-A496485CE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6DAAF0-1457-4063-8E02-4D7E5A372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586E12-28BA-4F7E-AB24-9B96B95FE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D063499-4C17-4804-B664-79312F5CAD64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496585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D445C-C3EF-4A89-A1F0-FE9A97B89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6D068C-822D-4219-8158-33191ABCA0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66B6CC-E978-4A6E-9B04-87D931F7D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CAE2EC-E5AD-4421-BAC1-A17527F90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643091-A695-4902-9314-E2D7A3E97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88DF639-F3E3-48E2-B0BB-ED492EF3CC0F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503380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4057A80-648E-4A28-83E1-476B118297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39200" y="273050"/>
            <a:ext cx="2743200" cy="5308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67FFFC-C0EA-47AD-AC5A-8EC2F6B769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09600" y="273050"/>
            <a:ext cx="8077200" cy="5308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620DBE-17B7-4838-A41E-A09FA1320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2E7B60-8993-4930-8507-CAC7E444F5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F7B875-4C15-4907-B89A-97FD24AF4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7F48158-6F37-4BDF-8650-9BBD89A3B616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49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1FF77-087A-4E2A-8391-3D6450D2A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89924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97425839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742EC-1A5F-4442-8350-54197C045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D290AA-6AD3-46E9-B665-9B0521F72F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D0CFB3-26B1-490B-81A5-1FF36E4303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53324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78FF2-70E2-4300-A824-35849F01E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61D411-F4F7-460E-8D14-37C551D809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F6889B-D490-42C2-A4A1-9C310905F9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33335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92389EA-F2DD-4C44-9A49-C41AECB07B5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3519" cy="114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endParaRPr lang="pt-B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C262A1-BF46-4216-A988-822CEDBF096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3519" cy="397727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hangingPunct="0">
        <a:tabLst/>
        <a:defRPr lang="pt-BR" sz="4400" b="0" i="0" u="none" strike="noStrike" kern="1200" cap="none" spc="0" baseline="0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  <a:ea typeface="Microsoft YaHei" pitchFamily="2"/>
        </a:defRPr>
      </a:lvl1pPr>
    </p:titleStyle>
    <p:bodyStyle>
      <a:lvl1pPr rtl="0" hangingPunct="0">
        <a:spcBef>
          <a:spcPts val="1417"/>
        </a:spcBef>
        <a:spcAft>
          <a:spcPts val="0"/>
        </a:spcAft>
        <a:tabLst/>
        <a:defRPr lang="pt-BR" sz="3200" b="0" i="0" u="none" strike="noStrike" kern="1200" cap="none" spc="0" baseline="0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  <a:ea typeface="Microsoft YaHei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5D8B847-8EA6-47F7-91A0-A3368DA22DA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3519" cy="114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endParaRPr lang="pt-B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DAB82F-80C6-4ED4-B01B-AB9A25B3430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3519" cy="397727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hangingPunct="0">
        <a:tabLst/>
        <a:defRPr lang="pt-BR" sz="4400" b="0" i="0" u="none" strike="noStrike" kern="1200" cap="none" spc="0" baseline="0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  <a:ea typeface="Microsoft YaHei" pitchFamily="2"/>
        </a:defRPr>
      </a:lvl1pPr>
    </p:titleStyle>
    <p:bodyStyle>
      <a:lvl1pPr rtl="0" hangingPunct="0">
        <a:spcBef>
          <a:spcPts val="1417"/>
        </a:spcBef>
        <a:spcAft>
          <a:spcPts val="0"/>
        </a:spcAft>
        <a:tabLst/>
        <a:defRPr lang="pt-BR" sz="3200" b="0" i="0" u="none" strike="noStrike" kern="1200" cap="none" spc="0" baseline="0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  <a:ea typeface="Microsoft YaHei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F7682C-78E6-4EC8-B235-4D76A66DAFB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3519" cy="114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endParaRPr lang="pt-B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65A126-4A0A-4AE1-8E6E-3E8D959FDB1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3519" cy="397727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hangingPunct="0">
        <a:tabLst/>
        <a:defRPr lang="pt-BR" sz="4400" b="0" i="0" u="none" strike="noStrike" kern="1200" cap="none" spc="0" baseline="0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  <a:ea typeface="Microsoft YaHei" pitchFamily="2"/>
        </a:defRPr>
      </a:lvl1pPr>
    </p:titleStyle>
    <p:bodyStyle>
      <a:lvl1pPr rtl="0" hangingPunct="0">
        <a:spcBef>
          <a:spcPts val="1417"/>
        </a:spcBef>
        <a:spcAft>
          <a:spcPts val="0"/>
        </a:spcAft>
        <a:tabLst/>
        <a:defRPr lang="pt-BR" sz="3200" b="0" i="0" u="none" strike="noStrike" kern="1200" cap="none" spc="0" baseline="0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  <a:ea typeface="Microsoft YaHei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58171D-A62C-43B4-9B6A-F855D07CDD0C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080" y="6356520"/>
            <a:ext cx="2742119" cy="3636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</a:tabLst>
              <a:defRPr lang="pt-BR" sz="1200" b="0" i="0" u="none" strike="noStrike" kern="1200" cap="none" spc="0" baseline="0">
                <a:solidFill>
                  <a:srgbClr val="8B8B8B"/>
                </a:solidFill>
                <a:highlight>
                  <a:srgbClr val="000000"/>
                </a:highlight>
                <a:latin typeface="Calibri"/>
                <a:ea typeface="Tahoma" pitchFamily="48"/>
                <a:cs typeface="Tahoma" pitchFamily="2"/>
              </a:defRPr>
            </a:lvl1pPr>
          </a:lstStyle>
          <a:p>
            <a:pPr lvl="0"/>
            <a:fld id="{790951CB-FED0-49E1-97DD-96D77EF317B4}" type="datetime1">
              <a:rPr lang="pt-BR"/>
              <a:pPr lvl="0"/>
              <a:t>29/04/2025</a:t>
            </a:fld>
            <a:endParaRPr lang="pt-B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1C37B46-CF79-4313-B8F6-C42AA395AD6B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479" y="6356520"/>
            <a:ext cx="4113720" cy="3636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>
            <a:noAutofit/>
          </a:bodyPr>
          <a:lstStyle>
            <a:lvl1pPr lvl="0" rtl="0" hangingPunct="0">
              <a:buNone/>
              <a:tabLst/>
              <a:defRPr lang="pt-BR" sz="2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7D7BF4-D22C-487A-811C-4DAAE700BC2E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1200" y="6356520"/>
            <a:ext cx="2742119" cy="3636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</a:tabLst>
              <a:defRPr lang="pt-BR" sz="1200" b="0" i="0" u="none" strike="noStrike" kern="1200" cap="none" spc="0" baseline="0">
                <a:solidFill>
                  <a:srgbClr val="8B8B8B"/>
                </a:solidFill>
                <a:highlight>
                  <a:srgbClr val="000000"/>
                </a:highlight>
                <a:latin typeface="Calibri"/>
                <a:ea typeface="Tahoma" pitchFamily="48"/>
                <a:cs typeface="Tahoma" pitchFamily="2"/>
              </a:defRPr>
            </a:lvl1pPr>
          </a:lstStyle>
          <a:p>
            <a:pPr lvl="0"/>
            <a:fld id="{0246F40D-84A2-4D4B-AF7D-5A5B821A68AF}" type="slidenum">
              <a:t>‹nº›</a:t>
            </a:fld>
            <a:endParaRPr lang="pt-BR"/>
          </a:p>
        </p:txBody>
      </p:sp>
      <p:sp>
        <p:nvSpPr>
          <p:cNvPr id="5" name="Title Placeholder 4">
            <a:extLst>
              <a:ext uri="{FF2B5EF4-FFF2-40B4-BE49-F238E27FC236}">
                <a16:creationId xmlns:a16="http://schemas.microsoft.com/office/drawing/2014/main" id="{0D48C78A-E0D5-4030-961E-CFD27FBD7FD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3879" cy="114480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ctr"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0B06988-B37E-415E-9374-91035C335AC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3879" cy="3977279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hangingPunct="1">
        <a:lnSpc>
          <a:spcPct val="100000"/>
        </a:lnSpc>
        <a:tabLst/>
        <a:defRPr lang="en-US" sz="1800" b="0" i="0" u="none" strike="noStrike" kern="1200" cap="none" spc="0" baseline="0">
          <a:ln>
            <a:noFill/>
          </a:ln>
          <a:solidFill>
            <a:srgbClr val="000000"/>
          </a:solidFill>
          <a:highlight>
            <a:scrgbClr r="0" g="0" b="0">
              <a:alpha val="0"/>
            </a:scrgbClr>
          </a:highlight>
          <a:latin typeface="Calibri"/>
        </a:defRPr>
      </a:lvl1pPr>
    </p:titleStyle>
    <p:bodyStyle>
      <a:lvl1pPr marL="0" marR="0" indent="0" algn="l" rtl="0" hangingPunct="1">
        <a:lnSpc>
          <a:spcPct val="90000"/>
        </a:lnSpc>
        <a:spcBef>
          <a:spcPts val="1417"/>
        </a:spcBef>
        <a:spcAft>
          <a:spcPts val="0"/>
        </a:spcAft>
        <a:tabLst/>
        <a:defRPr lang="pt-BR" sz="2800" b="0" i="0" u="none" strike="noStrike" kern="1200" cap="none" spc="0" baseline="0">
          <a:ln>
            <a:noFill/>
          </a:ln>
          <a:solidFill>
            <a:srgbClr val="000000"/>
          </a:solidFill>
          <a:highlight>
            <a:srgbClr val="000000"/>
          </a:highlight>
          <a:latin typeface="Calibri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C4AFA191-5B55-4947-933B-BA6C7D6A9FD3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080" y="6356520"/>
            <a:ext cx="2742119" cy="3636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</a:tabLst>
              <a:defRPr lang="pt-BR" sz="1200" b="0" i="0" u="none" strike="noStrike" kern="1200" cap="none" spc="0" baseline="0">
                <a:solidFill>
                  <a:srgbClr val="8B8B8B"/>
                </a:solidFill>
                <a:highlight>
                  <a:srgbClr val="000000"/>
                </a:highlight>
                <a:latin typeface="Calibri"/>
                <a:ea typeface="Tahoma" pitchFamily="48"/>
                <a:cs typeface="Tahoma" pitchFamily="2"/>
              </a:defRPr>
            </a:lvl1pPr>
          </a:lstStyle>
          <a:p>
            <a:pPr lvl="0"/>
            <a:fld id="{57742BF5-AF81-4B0A-B5B7-FFB46A8DF843}" type="datetime1">
              <a:rPr lang="pt-BR"/>
              <a:pPr lvl="0"/>
              <a:t>29/04/2025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678F1E6-C7CE-4947-B8B8-C15FBB3476FF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840" y="6356520"/>
            <a:ext cx="4113720" cy="3636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>
            <a:noAutofit/>
          </a:bodyPr>
          <a:lstStyle>
            <a:lvl1pPr lvl="0" rtl="0" hangingPunct="0">
              <a:buNone/>
              <a:tabLst/>
              <a:defRPr lang="pt-BR" sz="2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CB0B9109-B6A4-412A-933A-7120833773D6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1200" y="6356520"/>
            <a:ext cx="2742119" cy="3636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</a:tabLst>
              <a:defRPr lang="pt-BR" sz="1200" b="0" i="0" u="none" strike="noStrike" kern="1200" cap="none" spc="0" baseline="0">
                <a:solidFill>
                  <a:srgbClr val="8B8B8B"/>
                </a:solidFill>
                <a:highlight>
                  <a:srgbClr val="000000"/>
                </a:highlight>
                <a:latin typeface="Calibri"/>
                <a:ea typeface="Tahoma" pitchFamily="48"/>
                <a:cs typeface="Tahoma" pitchFamily="2"/>
              </a:defRPr>
            </a:lvl1pPr>
          </a:lstStyle>
          <a:p>
            <a:pPr lvl="0"/>
            <a:fld id="{98D91AF6-007C-48FD-8B1D-B8E1D2873FDD}" type="slidenum">
              <a:t>‹nº›</a:t>
            </a:fld>
            <a:endParaRPr lang="pt-BR"/>
          </a:p>
        </p:txBody>
      </p:sp>
      <p:sp>
        <p:nvSpPr>
          <p:cNvPr id="5" name="Title Placeholder 4">
            <a:extLst>
              <a:ext uri="{FF2B5EF4-FFF2-40B4-BE49-F238E27FC236}">
                <a16:creationId xmlns:a16="http://schemas.microsoft.com/office/drawing/2014/main" id="{11F651D4-7789-4101-9C1B-2843D32E7AC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3879" cy="114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endParaRPr lang="pt-BR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39C2793-FCA7-4569-8E44-D72817CA749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3879" cy="397727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rtl="0" hangingPunct="0">
        <a:tabLst/>
        <a:defRPr lang="pt-BR" sz="4400" b="0" i="0" u="none" strike="noStrike" kern="1200" cap="none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</a:defRPr>
      </a:lvl1pPr>
    </p:titleStyle>
    <p:bodyStyle>
      <a:lvl1pPr marL="0" marR="0" indent="0" rtl="0" hangingPunct="0">
        <a:spcBef>
          <a:spcPts val="1417"/>
        </a:spcBef>
        <a:spcAft>
          <a:spcPts val="0"/>
        </a:spcAft>
        <a:tabLst/>
        <a:defRPr lang="pt-BR" sz="3200" b="0" i="0" u="none" strike="noStrike" kern="1200" cap="none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F353833-76C7-4CE1-9134-DEAF3BDE92B5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080" y="6356520"/>
            <a:ext cx="2741760" cy="36323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</a:tabLst>
              <a:defRPr lang="pt-BR" sz="1200" b="0" i="0" u="none" strike="noStrike" kern="1200" cap="none" spc="0" baseline="0">
                <a:ln>
                  <a:noFill/>
                </a:ln>
                <a:solidFill>
                  <a:srgbClr val="8B8B8B"/>
                </a:solidFill>
                <a:highlight>
                  <a:srgbClr val="000000"/>
                </a:highlight>
                <a:latin typeface="Calibri"/>
                <a:ea typeface="Tahoma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F0228B-0863-44A4-B423-8CD76475D8D0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479" y="6356520"/>
            <a:ext cx="4113360" cy="36323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>
            <a:noAutofit/>
          </a:bodyPr>
          <a:lstStyle>
            <a:lvl1pPr lvl="0" algn="ctr" rtl="0" hangingPunct="0">
              <a:buNone/>
              <a:tabLst/>
              <a:defRPr lang="pt-B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1C1E7A-9775-4EFA-889C-7316F3784DC6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1200" y="6356520"/>
            <a:ext cx="2741760" cy="36323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</a:tabLst>
              <a:defRPr lang="pt-BR" sz="1200" b="0" i="0" u="none" strike="noStrike" kern="1200" cap="none" spc="0" baseline="0">
                <a:ln>
                  <a:noFill/>
                </a:ln>
                <a:solidFill>
                  <a:srgbClr val="8B8B8B"/>
                </a:solidFill>
                <a:highlight>
                  <a:srgbClr val="000000"/>
                </a:highlight>
                <a:latin typeface="Calibri"/>
                <a:ea typeface="Tahoma" pitchFamily="2"/>
                <a:cs typeface="Tahoma" pitchFamily="2"/>
              </a:defRPr>
            </a:lvl1pPr>
          </a:lstStyle>
          <a:p>
            <a:pPr lvl="0"/>
            <a:fld id="{71B5B07E-026F-4962-9851-629FE46581C0}" type="slidenum">
              <a:t>‹nº›</a:t>
            </a:fld>
            <a:endParaRPr lang="pt-BR"/>
          </a:p>
        </p:txBody>
      </p:sp>
      <p:sp>
        <p:nvSpPr>
          <p:cNvPr id="5" name="Title Placeholder 4">
            <a:extLst>
              <a:ext uri="{FF2B5EF4-FFF2-40B4-BE49-F238E27FC236}">
                <a16:creationId xmlns:a16="http://schemas.microsoft.com/office/drawing/2014/main" id="{7A50A918-8104-4AC8-9741-F330C17000C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3519" cy="114480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ctr"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DFE992E-011F-45C8-B997-7C1216C28CD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3519" cy="3977279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l" rtl="0" hangingPunct="1">
        <a:lnSpc>
          <a:spcPct val="100000"/>
        </a:lnSpc>
        <a:tabLst/>
        <a:defRPr lang="en-US" sz="1800" b="0" i="0" u="none" strike="noStrike" kern="1200" cap="none" spc="0" baseline="0">
          <a:ln>
            <a:noFill/>
          </a:ln>
          <a:solidFill>
            <a:srgbClr val="000000"/>
          </a:solidFill>
          <a:highlight>
            <a:scrgbClr r="0" g="0" b="0">
              <a:alpha val="0"/>
            </a:scrgbClr>
          </a:highlight>
          <a:latin typeface="Calibri"/>
          <a:ea typeface="Microsoft YaHei" pitchFamily="2"/>
        </a:defRPr>
      </a:lvl1pPr>
    </p:titleStyle>
    <p:bodyStyle>
      <a:lvl1pPr marL="0" marR="0" indent="0" algn="l" rtl="0" hangingPunct="1">
        <a:lnSpc>
          <a:spcPct val="90000"/>
        </a:lnSpc>
        <a:spcBef>
          <a:spcPts val="1417"/>
        </a:spcBef>
        <a:spcAft>
          <a:spcPts val="0"/>
        </a:spcAft>
        <a:tabLst/>
        <a:defRPr lang="pt-BR" sz="2800" b="0" i="0" u="none" strike="noStrike" kern="1200" cap="none" spc="0" baseline="0">
          <a:ln>
            <a:noFill/>
          </a:ln>
          <a:solidFill>
            <a:srgbClr val="000000"/>
          </a:solidFill>
          <a:highlight>
            <a:srgbClr val="000000"/>
          </a:highlight>
          <a:latin typeface="Calibri"/>
          <a:ea typeface="Microsoft YaHei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0.xml"/><Relationship Id="rId1" Type="http://schemas.openxmlformats.org/officeDocument/2006/relationships/slideLayout" Target="../slideLayouts/slideLayout7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1.xml"/><Relationship Id="rId1" Type="http://schemas.openxmlformats.org/officeDocument/2006/relationships/slideLayout" Target="../slideLayouts/slideLayout7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2.xml"/><Relationship Id="rId1" Type="http://schemas.openxmlformats.org/officeDocument/2006/relationships/slideLayout" Target="../slideLayouts/slideLayout7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3.xml"/><Relationship Id="rId1" Type="http://schemas.openxmlformats.org/officeDocument/2006/relationships/slideLayout" Target="../slideLayouts/slideLayout7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4.xml"/><Relationship Id="rId1" Type="http://schemas.openxmlformats.org/officeDocument/2006/relationships/slideLayout" Target="../slideLayouts/slideLayout7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5.xml"/><Relationship Id="rId1" Type="http://schemas.openxmlformats.org/officeDocument/2006/relationships/slideLayout" Target="../slideLayouts/slideLayout7.xml"/></Relationships>
</file>

<file path=ppt/slides/_rels/slide10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6.xml"/><Relationship Id="rId1" Type="http://schemas.openxmlformats.org/officeDocument/2006/relationships/slideLayout" Target="../slideLayouts/slideLayout7.xml"/></Relationships>
</file>

<file path=ppt/slides/_rels/slide10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7.xml"/><Relationship Id="rId1" Type="http://schemas.openxmlformats.org/officeDocument/2006/relationships/slideLayout" Target="../slideLayouts/slideLayout7.xml"/></Relationships>
</file>

<file path=ppt/slides/_rels/slide10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8.xml"/><Relationship Id="rId1" Type="http://schemas.openxmlformats.org/officeDocument/2006/relationships/slideLayout" Target="../slideLayouts/slideLayout7.xm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0.xml"/><Relationship Id="rId1" Type="http://schemas.openxmlformats.org/officeDocument/2006/relationships/slideLayout" Target="../slideLayouts/slideLayout7.xml"/></Relationships>
</file>

<file path=ppt/slides/_rels/slide1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1.xml"/><Relationship Id="rId1" Type="http://schemas.openxmlformats.org/officeDocument/2006/relationships/slideLayout" Target="../slideLayouts/slideLayout7.xml"/></Relationships>
</file>

<file path=ppt/slides/_rels/slide1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2.xml"/><Relationship Id="rId1" Type="http://schemas.openxmlformats.org/officeDocument/2006/relationships/slideLayout" Target="../slideLayouts/slideLayout7.xml"/></Relationships>
</file>

<file path=ppt/slides/_rels/slide1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3.xml"/><Relationship Id="rId1" Type="http://schemas.openxmlformats.org/officeDocument/2006/relationships/slideLayout" Target="../slideLayouts/slideLayout7.xml"/></Relationships>
</file>

<file path=ppt/slides/_rels/slide1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4.xml"/><Relationship Id="rId1" Type="http://schemas.openxmlformats.org/officeDocument/2006/relationships/slideLayout" Target="../slideLayouts/slideLayout7.xml"/></Relationships>
</file>

<file path=ppt/slides/_rels/slide1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5.xml"/><Relationship Id="rId1" Type="http://schemas.openxmlformats.org/officeDocument/2006/relationships/slideLayout" Target="../slideLayouts/slideLayout7.xm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6.xml"/><Relationship Id="rId1" Type="http://schemas.openxmlformats.org/officeDocument/2006/relationships/slideLayout" Target="../slideLayouts/slideLayout7.xml"/></Relationships>
</file>

<file path=ppt/slides/_rels/slide1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7.xml"/><Relationship Id="rId1" Type="http://schemas.openxmlformats.org/officeDocument/2006/relationships/slideLayout" Target="../slideLayouts/slideLayout7.xml"/></Relationships>
</file>

<file path=ppt/slides/_rels/slide1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8.xml"/><Relationship Id="rId1" Type="http://schemas.openxmlformats.org/officeDocument/2006/relationships/slideLayout" Target="../slideLayouts/slideLayout7.xml"/></Relationships>
</file>

<file path=ppt/slides/_rels/slide1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0.xml"/><Relationship Id="rId1" Type="http://schemas.openxmlformats.org/officeDocument/2006/relationships/slideLayout" Target="../slideLayouts/slideLayout7.xml"/></Relationships>
</file>

<file path=ppt/slides/_rels/slide1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1.xml"/><Relationship Id="rId1" Type="http://schemas.openxmlformats.org/officeDocument/2006/relationships/slideLayout" Target="../slideLayouts/slideLayout7.xml"/></Relationships>
</file>

<file path=ppt/slides/_rels/slide1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2.xml"/><Relationship Id="rId1" Type="http://schemas.openxmlformats.org/officeDocument/2006/relationships/slideLayout" Target="../slideLayouts/slideLayout7.xml"/></Relationships>
</file>

<file path=ppt/slides/_rels/slide1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3.xml"/><Relationship Id="rId1" Type="http://schemas.openxmlformats.org/officeDocument/2006/relationships/slideLayout" Target="../slideLayouts/slideLayout7.xml"/></Relationships>
</file>

<file path=ppt/slides/_rels/slide1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4.xml"/><Relationship Id="rId1" Type="http://schemas.openxmlformats.org/officeDocument/2006/relationships/slideLayout" Target="../slideLayouts/slideLayout7.xml"/></Relationships>
</file>

<file path=ppt/slides/_rels/slide1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5.xml"/><Relationship Id="rId1" Type="http://schemas.openxmlformats.org/officeDocument/2006/relationships/slideLayout" Target="../slideLayouts/slideLayout7.xml"/></Relationships>
</file>

<file path=ppt/slides/_rels/slide1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6.xml"/><Relationship Id="rId1" Type="http://schemas.openxmlformats.org/officeDocument/2006/relationships/slideLayout" Target="../slideLayouts/slideLayout7.xml"/></Relationships>
</file>

<file path=ppt/slides/_rels/slide1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7.xml"/><Relationship Id="rId1" Type="http://schemas.openxmlformats.org/officeDocument/2006/relationships/slideLayout" Target="../slideLayouts/slideLayout7.xml"/></Relationships>
</file>

<file path=ppt/slides/_rels/slide1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8.xml"/><Relationship Id="rId1" Type="http://schemas.openxmlformats.org/officeDocument/2006/relationships/slideLayout" Target="../slideLayouts/slideLayout7.xml"/></Relationships>
</file>

<file path=ppt/slides/_rels/slide1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0.xml"/><Relationship Id="rId1" Type="http://schemas.openxmlformats.org/officeDocument/2006/relationships/slideLayout" Target="../slideLayouts/slideLayout7.xml"/></Relationships>
</file>

<file path=ppt/slides/_rels/slide1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1.xml"/><Relationship Id="rId1" Type="http://schemas.openxmlformats.org/officeDocument/2006/relationships/slideLayout" Target="../slideLayouts/slideLayout7.xml"/></Relationships>
</file>

<file path=ppt/slides/_rels/slide1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2.xml"/><Relationship Id="rId1" Type="http://schemas.openxmlformats.org/officeDocument/2006/relationships/slideLayout" Target="../slideLayouts/slideLayout7.xml"/></Relationships>
</file>

<file path=ppt/slides/_rels/slide1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3.xml"/><Relationship Id="rId1" Type="http://schemas.openxmlformats.org/officeDocument/2006/relationships/slideLayout" Target="../slideLayouts/slideLayout7.xml"/></Relationships>
</file>

<file path=ppt/slides/_rels/slide1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4.xml"/><Relationship Id="rId1" Type="http://schemas.openxmlformats.org/officeDocument/2006/relationships/slideLayout" Target="../slideLayouts/slideLayout7.xml"/></Relationships>
</file>

<file path=ppt/slides/_rels/slide1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5.xml"/><Relationship Id="rId1" Type="http://schemas.openxmlformats.org/officeDocument/2006/relationships/slideLayout" Target="../slideLayouts/slideLayout7.xml"/></Relationships>
</file>

<file path=ppt/slides/_rels/slide1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6.xml"/><Relationship Id="rId1" Type="http://schemas.openxmlformats.org/officeDocument/2006/relationships/slideLayout" Target="../slideLayouts/slideLayout7.xml"/></Relationships>
</file>

<file path=ppt/slides/_rels/slide1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7.xml"/><Relationship Id="rId1" Type="http://schemas.openxmlformats.org/officeDocument/2006/relationships/slideLayout" Target="../slideLayouts/slideLayout7.xml"/></Relationships>
</file>

<file path=ppt/slides/_rels/slide1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8.xml"/><Relationship Id="rId1" Type="http://schemas.openxmlformats.org/officeDocument/2006/relationships/slideLayout" Target="../slideLayouts/slideLayout7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9.xml"/><Relationship Id="rId1" Type="http://schemas.openxmlformats.org/officeDocument/2006/relationships/slideLayout" Target="../slideLayouts/slideLayout7.xml"/></Relationships>
</file>

<file path=ppt/slides/_rels/slide1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0.xml"/><Relationship Id="rId1" Type="http://schemas.openxmlformats.org/officeDocument/2006/relationships/slideLayout" Target="../slideLayouts/slideLayout7.xml"/></Relationships>
</file>

<file path=ppt/slides/_rels/slide1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1.xml"/><Relationship Id="rId1" Type="http://schemas.openxmlformats.org/officeDocument/2006/relationships/slideLayout" Target="../slideLayouts/slideLayout7.xml"/></Relationships>
</file>

<file path=ppt/slides/_rels/slide1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2.xml"/><Relationship Id="rId1" Type="http://schemas.openxmlformats.org/officeDocument/2006/relationships/slideLayout" Target="../slideLayouts/slideLayout7.xml"/></Relationships>
</file>

<file path=ppt/slides/_rels/slide1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3.xml"/><Relationship Id="rId1" Type="http://schemas.openxmlformats.org/officeDocument/2006/relationships/slideLayout" Target="../slideLayouts/slideLayout7.xml"/></Relationships>
</file>

<file path=ppt/slides/_rels/slide1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4.xml"/><Relationship Id="rId1" Type="http://schemas.openxmlformats.org/officeDocument/2006/relationships/slideLayout" Target="../slideLayouts/slideLayout7.xml"/></Relationships>
</file>

<file path=ppt/slides/_rels/slide1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5.xml"/><Relationship Id="rId1" Type="http://schemas.openxmlformats.org/officeDocument/2006/relationships/slideLayout" Target="../slideLayouts/slideLayout7.xml"/></Relationships>
</file>

<file path=ppt/slides/_rels/slide1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6.xml"/><Relationship Id="rId1" Type="http://schemas.openxmlformats.org/officeDocument/2006/relationships/slideLayout" Target="../slideLayouts/slideLayout7.xml"/></Relationships>
</file>

<file path=ppt/slides/_rels/slide1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7.xml"/><Relationship Id="rId1" Type="http://schemas.openxmlformats.org/officeDocument/2006/relationships/slideLayout" Target="../slideLayouts/slideLayout7.xml"/></Relationships>
</file>

<file path=ppt/slides/_rels/slide1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8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9.xml"/><Relationship Id="rId1" Type="http://schemas.openxmlformats.org/officeDocument/2006/relationships/slideLayout" Target="../slideLayouts/slideLayout7.xml"/></Relationships>
</file>

<file path=ppt/slides/_rels/slide1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0.xml"/><Relationship Id="rId1" Type="http://schemas.openxmlformats.org/officeDocument/2006/relationships/slideLayout" Target="../slideLayouts/slideLayout7.xml"/></Relationships>
</file>

<file path=ppt/slides/_rels/slide1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1.xml"/><Relationship Id="rId1" Type="http://schemas.openxmlformats.org/officeDocument/2006/relationships/slideLayout" Target="../slideLayouts/slideLayout7.xml"/></Relationships>
</file>

<file path=ppt/slides/_rels/slide1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2.xml"/><Relationship Id="rId1" Type="http://schemas.openxmlformats.org/officeDocument/2006/relationships/slideLayout" Target="../slideLayouts/slideLayout7.xml"/></Relationships>
</file>

<file path=ppt/slides/_rels/slide1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3.xml"/><Relationship Id="rId1" Type="http://schemas.openxmlformats.org/officeDocument/2006/relationships/slideLayout" Target="../slideLayouts/slideLayout7.xml"/></Relationships>
</file>

<file path=ppt/slides/_rels/slide1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4.xml"/><Relationship Id="rId1" Type="http://schemas.openxmlformats.org/officeDocument/2006/relationships/slideLayout" Target="../slideLayouts/slideLayout7.xml"/></Relationships>
</file>

<file path=ppt/slides/_rels/slide1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5.xml"/><Relationship Id="rId1" Type="http://schemas.openxmlformats.org/officeDocument/2006/relationships/slideLayout" Target="../slideLayouts/slideLayout7.xml"/></Relationships>
</file>

<file path=ppt/slides/_rels/slide1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6.xml"/><Relationship Id="rId1" Type="http://schemas.openxmlformats.org/officeDocument/2006/relationships/slideLayout" Target="../slideLayouts/slideLayout7.xml"/></Relationships>
</file>

<file path=ppt/slides/_rels/slide1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7.xml"/><Relationship Id="rId1" Type="http://schemas.openxmlformats.org/officeDocument/2006/relationships/slideLayout" Target="../slideLayouts/slideLayout7.xml"/></Relationships>
</file>

<file path=ppt/slides/_rels/slide1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8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9.xml"/><Relationship Id="rId1" Type="http://schemas.openxmlformats.org/officeDocument/2006/relationships/slideLayout" Target="../slideLayouts/slideLayout7.xml"/></Relationships>
</file>

<file path=ppt/slides/_rels/slide1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0.xml"/><Relationship Id="rId1" Type="http://schemas.openxmlformats.org/officeDocument/2006/relationships/slideLayout" Target="../slideLayouts/slideLayout7.xml"/></Relationships>
</file>

<file path=ppt/slides/_rels/slide1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1.xml"/><Relationship Id="rId1" Type="http://schemas.openxmlformats.org/officeDocument/2006/relationships/slideLayout" Target="../slideLayouts/slideLayout7.xml"/></Relationships>
</file>

<file path=ppt/slides/_rels/slide1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2.xml"/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3.xml"/><Relationship Id="rId1" Type="http://schemas.openxmlformats.org/officeDocument/2006/relationships/slideLayout" Target="../slideLayouts/slideLayout7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4.xml"/><Relationship Id="rId1" Type="http://schemas.openxmlformats.org/officeDocument/2006/relationships/slideLayout" Target="../slideLayouts/slideLayout7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5.xml"/><Relationship Id="rId1" Type="http://schemas.openxmlformats.org/officeDocument/2006/relationships/slideLayout" Target="../slideLayouts/slideLayout7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6.xml"/><Relationship Id="rId1" Type="http://schemas.openxmlformats.org/officeDocument/2006/relationships/slideLayout" Target="../slideLayouts/slideLayout7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7.xml"/><Relationship Id="rId1" Type="http://schemas.openxmlformats.org/officeDocument/2006/relationships/slideLayout" Target="../slideLayouts/slideLayout7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8.xml"/><Relationship Id="rId1" Type="http://schemas.openxmlformats.org/officeDocument/2006/relationships/slideLayout" Target="../slideLayouts/slideLayout7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9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0.xml"/><Relationship Id="rId1" Type="http://schemas.openxmlformats.org/officeDocument/2006/relationships/slideLayout" Target="../slideLayouts/slideLayout7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1.xml"/><Relationship Id="rId1" Type="http://schemas.openxmlformats.org/officeDocument/2006/relationships/slideLayout" Target="../slideLayouts/slideLayout7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2.xml"/><Relationship Id="rId1" Type="http://schemas.openxmlformats.org/officeDocument/2006/relationships/slideLayout" Target="../slideLayouts/slideLayout7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3.xml"/><Relationship Id="rId1" Type="http://schemas.openxmlformats.org/officeDocument/2006/relationships/slideLayout" Target="../slideLayouts/slideLayout7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4.xml"/><Relationship Id="rId1" Type="http://schemas.openxmlformats.org/officeDocument/2006/relationships/slideLayout" Target="../slideLayouts/slideLayout7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5.xml"/><Relationship Id="rId1" Type="http://schemas.openxmlformats.org/officeDocument/2006/relationships/slideLayout" Target="../slideLayouts/slideLayout7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6.xml"/><Relationship Id="rId1" Type="http://schemas.openxmlformats.org/officeDocument/2006/relationships/slideLayout" Target="../slideLayouts/slideLayout7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7.xml"/><Relationship Id="rId1" Type="http://schemas.openxmlformats.org/officeDocument/2006/relationships/slideLayout" Target="../slideLayouts/slideLayout7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8.xml"/><Relationship Id="rId1" Type="http://schemas.openxmlformats.org/officeDocument/2006/relationships/slideLayout" Target="../slideLayouts/slideLayout7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ixaDeTexto 10">
            <a:extLst>
              <a:ext uri="{FF2B5EF4-FFF2-40B4-BE49-F238E27FC236}">
                <a16:creationId xmlns:a16="http://schemas.microsoft.com/office/drawing/2014/main" id="{C73D0DDA-7C6A-0502-A139-923F9916736D}"/>
              </a:ext>
            </a:extLst>
          </p:cNvPr>
          <p:cNvSpPr txBox="1"/>
          <p:nvPr/>
        </p:nvSpPr>
        <p:spPr>
          <a:xfrm>
            <a:off x="0" y="2151727"/>
            <a:ext cx="609679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0" b="1" dirty="0"/>
              <a:t>4° Domingo</a:t>
            </a:r>
          </a:p>
          <a:p>
            <a:r>
              <a:rPr lang="pt-BR" sz="8000" b="1" dirty="0"/>
              <a:t>da Páscoa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0E5432C0-E5A9-6E3D-7E76-84247BB98C6E}"/>
              </a:ext>
            </a:extLst>
          </p:cNvPr>
          <p:cNvSpPr txBox="1"/>
          <p:nvPr/>
        </p:nvSpPr>
        <p:spPr>
          <a:xfrm>
            <a:off x="1715958" y="4896118"/>
            <a:ext cx="696286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600" b="1" dirty="0">
                <a:solidFill>
                  <a:schemeClr val="bg1">
                    <a:lumMod val="95000"/>
                  </a:schemeClr>
                </a:solidFill>
              </a:rPr>
              <a:t>Paróquia Nome</a:t>
            </a:r>
          </a:p>
          <a:p>
            <a:r>
              <a:rPr lang="pt-BR" sz="5400" dirty="0">
                <a:solidFill>
                  <a:schemeClr val="bg1">
                    <a:lumMod val="95000"/>
                  </a:schemeClr>
                </a:solidFill>
              </a:rPr>
              <a:t>Diocese de Apucarana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04E8CE5F-24B0-4CAF-8022-E0FB14EA160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54977" y="2545400"/>
            <a:ext cx="11683634" cy="25752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Ressuscitastes, ó Bom Pastor, e destes a vida por vossas ovelhas! Nós somos o vosso povo e o vosso rebanho!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376C668-2191-8722-32CC-016E5C0671CF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Inicial</a:t>
            </a:r>
          </a:p>
        </p:txBody>
      </p:sp>
    </p:spTree>
    <p:extLst>
      <p:ext uri="{BB962C8B-B14F-4D97-AF65-F5344CB8AC3E}">
        <p14:creationId xmlns:p14="http://schemas.microsoft.com/office/powerpoint/2010/main" val="3837355426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coisas e não cessais de reunir para vós um povo que vos ofereça em toda parte, do nascer ao pôr do sol, um sacrifício perfeito.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3754598778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Por isso, ó Pai, nós vos suplicamos: santificai pelo Espírito Santo as oferendas que vos apresentamos para serem consagradas, a fim de que se tornem o Corpo e + o Sangue de vosso Filho, nosso Senhor Jesus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952926335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Cristo, que nos mandou celebrar estes mistérios.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01349465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08487342-3603-48CC-A1FA-378024AE1CB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0677" y="1849680"/>
            <a:ext cx="11912234" cy="595332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Enviai o vosso Espírito Santo!</a:t>
            </a:r>
          </a:p>
          <a:p>
            <a:pPr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96DAD90-CE8C-4BEC-CE5C-23C48BA632D2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3658589591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1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08487342-3603-48CC-A1FA-378024AE1CB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0677" y="1849680"/>
            <a:ext cx="11912234" cy="595332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Salvador do mundo, salvai-nos, vós que nos libertastes pela cruz e ressurreição.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96DAD90-CE8C-4BEC-CE5C-23C48BA632D2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530165398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Celebrando agora, ó Pai, o memorial da paixão redentora do vosso Filho, da sua gloriosa ressurreição e ascensão ao céu, e enquanto esperamos sua nova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042681500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vinda, nós vos oferecemos em ação de graças este sacrifício vivo e santo.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762764672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3268494"/>
            <a:ext cx="11855131" cy="3061967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8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58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Aceitai, ó Senhor, a nossa oferta!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3842946754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718584"/>
            <a:ext cx="11855131" cy="4629462"/>
          </a:xfrm>
        </p:spPr>
        <p:txBody>
          <a:bodyPr vert="horz" wrap="square" anchor="t" anchorCtr="0">
            <a:noAutofit/>
          </a:bodyPr>
          <a:lstStyle/>
          <a:p>
            <a:pPr lvl="0" algn="just"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Olhai com bondade a oblação da vossa Igreja e reconhecei nela o sacrifício que nos reconciliou convosco; concedei que, alimentando-nos com o Corpo e o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33818656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6D2DB17E-8092-65DB-A8A3-36F589E31D07}"/>
              </a:ext>
            </a:extLst>
          </p:cNvPr>
          <p:cNvSpPr txBox="1"/>
          <p:nvPr/>
        </p:nvSpPr>
        <p:spPr>
          <a:xfrm>
            <a:off x="0" y="2921168"/>
            <a:ext cx="1219358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8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Saudação e Acolhida</a:t>
            </a:r>
          </a:p>
        </p:txBody>
      </p:sp>
    </p:spTree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718584"/>
            <a:ext cx="11855131" cy="4629462"/>
          </a:xfrm>
        </p:spPr>
        <p:txBody>
          <a:bodyPr vert="horz" wrap="square" anchor="t" anchorCtr="0">
            <a:noAutofit/>
          </a:bodyPr>
          <a:lstStyle/>
          <a:p>
            <a:pPr lvl="0" algn="just"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Sangue do vosso Filho, repletos do Espírito Santo, nos tornemos em Cristo um só corpo e um só espírito.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736974200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3162300"/>
            <a:ext cx="11855131" cy="3168161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8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58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 Espírito nos una num só corpo!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003908077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718584"/>
            <a:ext cx="11855131" cy="4629462"/>
          </a:xfrm>
        </p:spPr>
        <p:txBody>
          <a:bodyPr vert="horz" wrap="square" anchor="t" anchorCtr="0">
            <a:noAutofit/>
          </a:bodyPr>
          <a:lstStyle/>
          <a:p>
            <a:pPr lvl="0" algn="just"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Que o mesmo Espírito faça de nós uma eterna oferenda para alcançarmos a herança com os vossos eleitos: a santíssima Virgem Maria, Mãe de Deus, São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56333471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718584"/>
            <a:ext cx="11855131" cy="4629462"/>
          </a:xfrm>
        </p:spPr>
        <p:txBody>
          <a:bodyPr vert="horz" wrap="square" anchor="t" anchorCtr="0">
            <a:noAutofit/>
          </a:bodyPr>
          <a:lstStyle/>
          <a:p>
            <a:pPr lvl="0" algn="just"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José, seu esposo, os vossos santos Apóstolos e gloriosos Mártires, (Santo do dia ou padroeiro) e todos os Santos, que não cessam de interceder por nós na vossa presença.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309492698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3162300"/>
            <a:ext cx="11855131" cy="3168161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8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58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Fazei de nós uma perfeita oferenda!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757723601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9" y="1718584"/>
            <a:ext cx="11805057" cy="492895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spcBef>
                <a:spcPts val="0"/>
              </a:spcBef>
              <a:tabLst>
                <a:tab pos="0" algn="l"/>
              </a:tabLst>
            </a:pPr>
            <a:r>
              <a:rPr lang="pt-BR" sz="58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58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Nós vos suplicamos, Senhor, que este sacrifício da nossa reconciliação estenda a paz e a salvação ao mundo inteiro. Confirmai na fé e na caridade a vossa Igreja que caminha neste mundo com o nosso Bispo Carlos,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3280822594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718584"/>
            <a:ext cx="11855131" cy="4629462"/>
          </a:xfrm>
        </p:spPr>
        <p:txBody>
          <a:bodyPr vert="horz" wrap="square" anchor="t" anchorCtr="0">
            <a:noAutofit/>
          </a:bodyPr>
          <a:lstStyle/>
          <a:p>
            <a:pPr lvl="0" algn="just">
              <a:spcBef>
                <a:spcPts val="0"/>
              </a:spcBef>
              <a:tabLst>
                <a:tab pos="0" algn="l"/>
              </a:tabLst>
            </a:pPr>
            <a:r>
              <a:rPr lang="pt-BR" sz="58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com os bispos do mundo inteiro, os presbíteros e diáconos, os outros ministros e o povo por vós redimido. Atendei propício às preces desta família, que reunistes em vossa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695799293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718584"/>
            <a:ext cx="11855131" cy="4629462"/>
          </a:xfrm>
        </p:spPr>
        <p:txBody>
          <a:bodyPr vert="horz" wrap="square" anchor="t" anchorCtr="0">
            <a:noAutofit/>
          </a:bodyPr>
          <a:lstStyle/>
          <a:p>
            <a:pPr lvl="0" algn="just">
              <a:spcBef>
                <a:spcPts val="0"/>
              </a:spcBef>
              <a:tabLst>
                <a:tab pos="0" algn="l"/>
              </a:tabLst>
            </a:pPr>
            <a:r>
              <a:rPr lang="pt-BR" sz="58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presença. Reconduzi a vós, Pai de misericórdia, todos os vossos filhos e filhas dispersos pelo mundo inteiro.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208472182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3162300"/>
            <a:ext cx="11855131" cy="3168161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8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58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Lembrai-vos, ó Pai, da vossa Igreja! 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8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16036226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Acolhei com bondade no vosso reino os nossos irmãos e irmãs que partiram desta vida e todos os que morreram na vossa amizade. Unidos a eles,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40174881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04E8CE5F-24B0-4CAF-8022-E0FB14EA160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54977" y="2545400"/>
            <a:ext cx="11683634" cy="25752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Em nome do Pai e do Filho e do Espírito Santo.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Amém.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376C668-2191-8722-32CC-016E5C0671CF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Saudação</a:t>
            </a:r>
          </a:p>
        </p:txBody>
      </p:sp>
    </p:spTree>
    <p:extLst>
      <p:ext uri="{BB962C8B-B14F-4D97-AF65-F5344CB8AC3E}">
        <p14:creationId xmlns:p14="http://schemas.microsoft.com/office/powerpoint/2010/main" val="4164677407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esperamos também nós saciar-nos eternamente da vossa glória, por Cristo, Senhor nosso.</a:t>
            </a:r>
            <a:endParaRPr lang="pt-BR" sz="58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997523225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Por ele dais ao mundo todo bem e toda graça. Por Cristo, com Cristo, e em Cristo, a vós, Deus Pai todo-poderoso, na unidade do Espírito Santo,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566650257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toda honra e toda glória, por todos os séculos dos séculos.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3868502032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54">
            <a:extLst>
              <a:ext uri="{FF2B5EF4-FFF2-40B4-BE49-F238E27FC236}">
                <a16:creationId xmlns:a16="http://schemas.microsoft.com/office/drawing/2014/main" id="{49850C50-B5F5-40F4-8E8A-FFADF40E6DB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0" y="1829825"/>
            <a:ext cx="12192119" cy="6874560"/>
          </a:xfrm>
        </p:spPr>
        <p:txBody>
          <a:bodyPr vert="horz" wrap="square" lIns="91440" tIns="45720" rIns="91440" bIns="45720" anchor="t" anchorCtr="0">
            <a:normAutofit/>
          </a:bodyPr>
          <a:lstStyle/>
          <a:p>
            <a:pPr lvl="0" algn="just" hangingPunct="1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 hangingPunct="1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algn="ctr" hangingPunct="1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Amém!</a:t>
            </a:r>
          </a:p>
          <a:p>
            <a:pPr lvl="0" algn="just" hangingPunct="1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9BD92CF-5ED8-D4B5-28D9-D7AF9D8DC35D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791850208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F91226B-6EDF-4949-ACAF-1106C90A39F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11015" y="1754326"/>
            <a:ext cx="11676186" cy="39186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47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47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Pai Nosso que estais nos Céus, santificado seja o vosso Nome, venha a nós o vosso Reino, seja feita a vossa vontade assim na terra como no Céu. O pão nosso de cada dia nos dai hoje, perdoai-nos as nossas ofensas assim como nós perdoamos a quem nos tem ofendido, e não nos deixeis cair em tentação, mas livrai-nos do Mal.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A2167033-0B47-F563-A53F-3251ED2ADB4C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</a:t>
            </a:r>
          </a:p>
        </p:txBody>
      </p:sp>
    </p:spTree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2FB13BF-0403-46DF-AD36-92CEE641302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988" y="1754326"/>
            <a:ext cx="12185612" cy="6999213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P:  </a:t>
            </a:r>
            <a:r>
              <a:rPr lang="pt-BR" sz="54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Livrai-nos de todos os males, ó Pai, e dai-nos hoje a vossa paz. Ajudados pela vossa misericórdia, sejamos sempre livres do pecado e protegidos de todos os perigos, enquanto aguardamos a feliz esperança e a vinda do nosso Salvador, Jesus Cristo.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B42D2E9B-8D72-9B13-F554-FE740AF034A2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</a:t>
            </a:r>
          </a:p>
        </p:txBody>
      </p:sp>
    </p:spTree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2FB13BF-0403-46DF-AD36-92CEE641302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25086" y="1916723"/>
            <a:ext cx="11674191" cy="68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2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Vosso é o reino, o poder e a glória para sempre.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D0829588-B936-9641-0AAB-8FD8ED3785D5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</a:t>
            </a:r>
          </a:p>
        </p:txBody>
      </p:sp>
    </p:spTree>
    <p:extLst>
      <p:ext uri="{BB962C8B-B14F-4D97-AF65-F5344CB8AC3E}">
        <p14:creationId xmlns:p14="http://schemas.microsoft.com/office/powerpoint/2010/main" val="2216011510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9DB0A426-4F5F-4B82-91F1-E5D67BCB902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28601" y="1767775"/>
            <a:ext cx="11799276" cy="68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P: </a:t>
            </a:r>
            <a:r>
              <a:rPr lang="pt-BR" sz="54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Senhor Jesus Cristo, dissestes aos vossos Apóstolos: Eu vos deixo a paz, eu vos dou a minha paz. Não olheis os nossos pecados, mas a fé que anima vossa Igreja; dai-lhe, segundo o vosso desejo, a paz e a unidade. Vós que sois Deus com o Pai e o Espírito Santo.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3EAEB941-EB22-C88E-D3AE-9E06BB0720FE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</a:t>
            </a:r>
          </a:p>
        </p:txBody>
      </p:sp>
    </p:spTree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7"/>
          <p:cNvSpPr txBox="1">
            <a:spLocks noGrp="1"/>
          </p:cNvSpPr>
          <p:nvPr>
            <p:ph type="body" idx="4294967295"/>
          </p:nvPr>
        </p:nvSpPr>
        <p:spPr>
          <a:xfrm>
            <a:off x="637033" y="3880592"/>
            <a:ext cx="11173800" cy="685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2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/>
                <a:ea typeface="Calibri"/>
                <a:cs typeface="Calibri"/>
                <a:sym typeface="Calibri"/>
              </a:rPr>
              <a:t>Todos:</a:t>
            </a:r>
            <a:r>
              <a:rPr lang="pt-BR" sz="5200" b="1" dirty="0">
                <a:solidFill>
                  <a:srgbClr val="C790D6"/>
                </a:solidFill>
                <a:highlight>
                  <a:srgbClr val="000000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BR" sz="5200" b="1" dirty="0">
                <a:solidFill>
                  <a:srgbClr val="FFFFFF"/>
                </a:solidFill>
                <a:highlight>
                  <a:srgbClr val="000000"/>
                </a:highlight>
                <a:latin typeface="Calibri"/>
                <a:ea typeface="Calibri"/>
                <a:cs typeface="Calibri"/>
                <a:sym typeface="Calibri"/>
              </a:rPr>
              <a:t>Amém!</a:t>
            </a:r>
            <a:endParaRPr dirty="0"/>
          </a:p>
        </p:txBody>
      </p:sp>
      <p:sp>
        <p:nvSpPr>
          <p:cNvPr id="37" name="Google Shape;37;p7"/>
          <p:cNvSpPr txBox="1"/>
          <p:nvPr/>
        </p:nvSpPr>
        <p:spPr>
          <a:xfrm>
            <a:off x="127183" y="0"/>
            <a:ext cx="12193500" cy="174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Rito de</a:t>
            </a:r>
            <a:endParaRPr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Comunhão</a:t>
            </a:r>
            <a:endParaRPr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B482D214-B773-488C-B735-1162550DE67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0063" y="1926692"/>
            <a:ext cx="11433461" cy="50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A paz do Senhor esteja sempre convosco!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FFFFFF"/>
              </a:solidFill>
              <a:latin typeface="Arial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O amor de Cristo nos uniu.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7DB6E362-70A0-752B-9B52-4F65D4A7C6C3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04E8CE5F-24B0-4CAF-8022-E0FB14EA160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49908" y="2032489"/>
            <a:ext cx="11683634" cy="338709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600" dirty="0">
                <a:solidFill>
                  <a:schemeClr val="bg2"/>
                </a:solidFill>
                <a:highlight>
                  <a:srgbClr val="000000"/>
                </a:highlight>
                <a:latin typeface="Calibri" pitchFamily="18"/>
              </a:rPr>
              <a:t>Irmãos eleitos segundo a presciência de Deus Pai, pela santificação do Espírito para obedecer a Jesus Cristo e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376C668-2191-8722-32CC-016E5C0671CF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Saudação</a:t>
            </a:r>
          </a:p>
        </p:txBody>
      </p:sp>
    </p:spTree>
    <p:extLst>
      <p:ext uri="{BB962C8B-B14F-4D97-AF65-F5344CB8AC3E}">
        <p14:creationId xmlns:p14="http://schemas.microsoft.com/office/powerpoint/2010/main" val="1192091641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6D9B9717-27D9-4883-856B-34C01F1407A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65763" y="1248508"/>
            <a:ext cx="11662062" cy="6924738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dirty="0">
              <a:latin typeface="Arial" pitchFamily="18"/>
            </a:endParaRPr>
          </a:p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Cordeiro de Deus, que tirais o pecado do mundo, tende piedade de nós. </a:t>
            </a:r>
          </a:p>
          <a:p>
            <a:pPr lvl="0" algn="just"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Cordeiro de Deus, que tirais o pecado do mundo, tende piedade de nós. </a:t>
            </a:r>
          </a:p>
          <a:p>
            <a:pPr lvl="0" algn="just"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Cordeiro de Deus que tirais o pecado do mundo, dai-nos a paz.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C40A2FB5-957A-C94B-2B91-74EFA86355EE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</a:t>
            </a:r>
          </a:p>
        </p:txBody>
      </p:sp>
    </p:spTree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4C0F183B-F4FF-4424-8073-3B047A5D793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69277" y="1870754"/>
            <a:ext cx="11455034" cy="46886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8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+mn-lt"/>
              </a:rPr>
              <a:t>Presid.:</a:t>
            </a:r>
            <a:r>
              <a:rPr lang="pt-BR" sz="5800" b="1" dirty="0">
                <a:solidFill>
                  <a:srgbClr val="C790D6"/>
                </a:solidFill>
                <a:highlight>
                  <a:srgbClr val="000000"/>
                </a:highlight>
                <a:latin typeface="+mn-lt"/>
              </a:rPr>
              <a:t> </a:t>
            </a:r>
            <a:r>
              <a:rPr lang="pt-BR" sz="5800" b="1" dirty="0">
                <a:solidFill>
                  <a:srgbClr val="FFFFFF"/>
                </a:solidFill>
                <a:highlight>
                  <a:srgbClr val="000000"/>
                </a:highlight>
                <a:latin typeface="+mn-lt"/>
              </a:rPr>
              <a:t>Eis o Cordeiro de Deus, que tira o pecado do mundo.</a:t>
            </a:r>
          </a:p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5800" dirty="0">
              <a:solidFill>
                <a:srgbClr val="FFFFFF"/>
              </a:solidFill>
              <a:latin typeface="+mn-lt"/>
            </a:endParaRPr>
          </a:p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8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+mn-lt"/>
              </a:rPr>
              <a:t>Todos:</a:t>
            </a:r>
            <a:r>
              <a:rPr lang="pt-BR" sz="5800" b="1" dirty="0">
                <a:solidFill>
                  <a:srgbClr val="C790D6"/>
                </a:solidFill>
                <a:highlight>
                  <a:srgbClr val="000000"/>
                </a:highlight>
                <a:latin typeface="+mn-lt"/>
              </a:rPr>
              <a:t> </a:t>
            </a:r>
            <a:r>
              <a:rPr lang="pt-BR" sz="5800" b="1" dirty="0">
                <a:solidFill>
                  <a:srgbClr val="FFFFFF"/>
                </a:solidFill>
                <a:highlight>
                  <a:srgbClr val="000000"/>
                </a:highlight>
                <a:latin typeface="+mn-lt"/>
              </a:rPr>
              <a:t>Senhor, eu não sou digno de que entreis em minha morada, mas dizei uma palavra e serei salvo.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61880E5D-EC18-0B83-BF96-8524B52621F4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</a:t>
            </a:r>
          </a:p>
        </p:txBody>
      </p:sp>
    </p:spTree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6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ANTO DE COMUNHÃO 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2874" y="1849570"/>
            <a:ext cx="11959864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Ouvindo a voz do pastor eu vou, eu vou feliz. Seguindo o caminho do bom pastor serei feliz. Pra campos bem vastos e verdejantes, vai nos levar. E águas bem claras não vistas antes, nos indicar.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</a:t>
            </a:r>
          </a:p>
        </p:txBody>
      </p:sp>
    </p:spTree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428" y="1884739"/>
            <a:ext cx="12012618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Ele é Jesus, Ele é o bom pastor Ele é o caminho, é o amor Porta e segurança, luz na escuridão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Vida no amor nos deu de herança.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72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</a:t>
            </a:r>
          </a:p>
        </p:txBody>
      </p:sp>
    </p:spTree>
    <p:extLst>
      <p:ext uri="{BB962C8B-B14F-4D97-AF65-F5344CB8AC3E}">
        <p14:creationId xmlns:p14="http://schemas.microsoft.com/office/powerpoint/2010/main" val="739599454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428" y="1884739"/>
            <a:ext cx="12012618" cy="4763711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Eu sei que lá fora a escuridão é bem cruel. Mas sei que a porta está bem cuidada, por Deus fiel. A ovelha querida se distanciou, Ele a buscou. A festa foi grande entre todos nós, que o céu cantou.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</a:t>
            </a:r>
          </a:p>
        </p:txBody>
      </p:sp>
    </p:spTree>
    <p:extLst>
      <p:ext uri="{BB962C8B-B14F-4D97-AF65-F5344CB8AC3E}">
        <p14:creationId xmlns:p14="http://schemas.microsoft.com/office/powerpoint/2010/main" val="1708303188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428" y="1884739"/>
            <a:ext cx="11924695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Ele é Jesus, Ele é o bom pastor Ele é o caminho, é o amor Porta e segurança, luz na escuridão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Vida no amor nos deu de herança.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</a:t>
            </a:r>
          </a:p>
        </p:txBody>
      </p:sp>
    </p:spTree>
    <p:extLst>
      <p:ext uri="{BB962C8B-B14F-4D97-AF65-F5344CB8AC3E}">
        <p14:creationId xmlns:p14="http://schemas.microsoft.com/office/powerpoint/2010/main" val="167849508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428" y="1884739"/>
            <a:ext cx="12012618" cy="4763711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3.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Eu tenho certeza da voz que vem do bom pastor. E quando me chama diz o meu nome, com muito amor. Então sua vida na cruz nos deu, foi grande a dor. Pra sermos unidos num só rebanho e só Ele o pastor.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</a:t>
            </a:r>
          </a:p>
        </p:txBody>
      </p:sp>
    </p:spTree>
    <p:extLst>
      <p:ext uri="{BB962C8B-B14F-4D97-AF65-F5344CB8AC3E}">
        <p14:creationId xmlns:p14="http://schemas.microsoft.com/office/powerpoint/2010/main" val="4191213137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428" y="1884739"/>
            <a:ext cx="11924695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Ele é Jesus, Ele é o bom pastor Ele é o caminho, é o amor Porta e segurança, luz na escuridão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Vida no amor nos deu de herança.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</a:t>
            </a:r>
          </a:p>
        </p:txBody>
      </p:sp>
    </p:spTree>
    <p:extLst>
      <p:ext uri="{BB962C8B-B14F-4D97-AF65-F5344CB8AC3E}">
        <p14:creationId xmlns:p14="http://schemas.microsoft.com/office/powerpoint/2010/main" val="1194535293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741799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04E8CE5F-24B0-4CAF-8022-E0FB14EA160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49908" y="2032489"/>
            <a:ext cx="11683634" cy="338709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dirty="0">
                <a:solidFill>
                  <a:schemeClr val="bg2"/>
                </a:solidFill>
                <a:highlight>
                  <a:srgbClr val="000000"/>
                </a:highlight>
                <a:latin typeface="Calibri" pitchFamily="18"/>
              </a:rPr>
              <a:t>participar da bênção da aspersão do seu sangue, graça e paz vos sejam concedidas abundantemente.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376C668-2191-8722-32CC-016E5C0671CF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Saudação</a:t>
            </a:r>
          </a:p>
        </p:txBody>
      </p:sp>
    </p:spTree>
    <p:extLst>
      <p:ext uri="{BB962C8B-B14F-4D97-AF65-F5344CB8AC3E}">
        <p14:creationId xmlns:p14="http://schemas.microsoft.com/office/powerpoint/2010/main" val="2955222962"/>
      </p:ext>
    </p:extLst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6835" y="1789489"/>
            <a:ext cx="11871941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Por que vocês se amam tanto assim? Por que repartem tudo entre si? Não há necessitados entre vocês. É um novo tempo, um jeito novo de viver. Por quê?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393304707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45326" y="2233246"/>
            <a:ext cx="11694627" cy="5609493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Vivemos assim porque Cristo ressuscitou! Ele é o pão que desceu do céu e o pão partilhou. Partilhar a vida e partilhar o pão numa só alma e um só coração. Aleluia!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1025889285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428" y="1884739"/>
            <a:ext cx="11871941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Aos que têm fome deram pão pra comer na sede deram água pra beber. Sem fome cantam juntos o louvor a alegria, vida à vida celebrar. Por quê?</a:t>
            </a:r>
            <a:endParaRPr lang="pt-BR" sz="48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4027748520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01444" y="2475571"/>
            <a:ext cx="11538510" cy="5367167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Vivemos assim porque Cristo ressuscitou! Ele é o pão que desceu do céu e o pão partilhou. Partilhar a vida e partilhar o pão numa só alma e um só coração. Aleluia!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2544592559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6835" y="1795549"/>
            <a:ext cx="11871941" cy="6187867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3.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Por que vocês afirmam sem cessar que Deus os ama sempre até o fim? Que nada poderá os separar do amor de Deus, a morte ou a vida, o que for? Por quê?</a:t>
            </a:r>
            <a:endParaRPr lang="pt-BR" sz="54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1955230580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01444" y="2110155"/>
            <a:ext cx="11538510" cy="5732584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Vivemos assim porque Cristo ressuscitou! Ele é o pão que desceu do céu e o pão partilhou. Partilhar a vida e partilhar o pão numa só alma e um só coração. Aleluia!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4136460678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95FE1C-5E92-6BC6-BC98-BCE6708C68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2AA0D6D-5AD8-3C12-AFE4-AD62E74E49E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6835" y="1795549"/>
            <a:ext cx="11871941" cy="6187867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4.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Por que vocês insistem no perdão? Por que, felizes, entram em missão? Não há receio ou medo de pregar o Deus da vida, a vida plena... o amor. Por quê?</a:t>
            </a:r>
            <a:endParaRPr lang="pt-BR" sz="54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8C98ABC4-BB17-D49D-F6F9-B1FC0E66252E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1743656145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08031A-5375-AF78-790C-8706E603E4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5234837-3993-0B8C-E144-A6503CDF035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01444" y="2110155"/>
            <a:ext cx="11538510" cy="5732584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Vivemos assim porque Cristo ressuscitou! Ele é o pão que desceu do céu e o pão partilhou. Partilhar a vida e partilhar o pão numa só alma e um só coração. Aleluia!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A0D37BE0-7382-5273-9FC0-4A0627EFB3BD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374786118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3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21666" y="1808539"/>
            <a:ext cx="11942280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Ó bom Pastor, velai com benevolência, pelo vosso rebanho, e dignai-vos conduzir aos prados eternos as ovelhas que remistes com o precioso sangue do vosso Filho. Que vive e reina pelos séculos dos séculos.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Oração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Pós-Comunhão</a:t>
            </a:r>
          </a:p>
        </p:txBody>
      </p:sp>
    </p:spTree>
    <p:extLst>
      <p:ext uri="{BB962C8B-B14F-4D97-AF65-F5344CB8AC3E}">
        <p14:creationId xmlns:p14="http://schemas.microsoft.com/office/powerpoint/2010/main" val="751933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04E8CE5F-24B0-4CAF-8022-E0FB14EA160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49908" y="2032489"/>
            <a:ext cx="11683634" cy="338709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2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000" b="1" dirty="0">
                <a:solidFill>
                  <a:schemeClr val="bg2"/>
                </a:solidFill>
                <a:highlight>
                  <a:srgbClr val="000000"/>
                </a:highlight>
                <a:latin typeface="Calibri" pitchFamily="18"/>
              </a:rPr>
              <a:t>Bendito seja Deus, que nos reuniu no amor de Cristo.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376C668-2191-8722-32CC-016E5C0671CF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Saudação</a:t>
            </a:r>
          </a:p>
        </p:txBody>
      </p:sp>
    </p:spTree>
    <p:extLst>
      <p:ext uri="{BB962C8B-B14F-4D97-AF65-F5344CB8AC3E}">
        <p14:creationId xmlns:p14="http://schemas.microsoft.com/office/powerpoint/2010/main" val="621589404"/>
      </p:ext>
    </p:extLst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428" y="1884739"/>
            <a:ext cx="11942280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Todos:</a:t>
            </a:r>
            <a:r>
              <a:rPr lang="pt-BR" sz="6000" b="1" dirty="0">
                <a:solidFill>
                  <a:srgbClr val="C790D6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Oração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Pós-Comunhão</a:t>
            </a:r>
          </a:p>
        </p:txBody>
      </p:sp>
    </p:spTree>
    <p:extLst>
      <p:ext uri="{BB962C8B-B14F-4D97-AF65-F5344CB8AC3E}">
        <p14:creationId xmlns:p14="http://schemas.microsoft.com/office/powerpoint/2010/main" val="2262226315"/>
      </p:ext>
    </p:extLst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0593D16C-D2AC-8422-FB36-1B860B38E199}"/>
              </a:ext>
            </a:extLst>
          </p:cNvPr>
          <p:cNvSpPr txBox="1"/>
          <p:nvPr/>
        </p:nvSpPr>
        <p:spPr>
          <a:xfrm>
            <a:off x="0" y="2551837"/>
            <a:ext cx="1219358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8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Avisos</a:t>
            </a:r>
          </a:p>
        </p:txBody>
      </p:sp>
    </p:spTree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ANTO FIN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BCA2A2E-44E2-4DB3-8B03-32EFDBD217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1929184"/>
            <a:ext cx="11612908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Pres.: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 Senhor esteja convosco.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Ele está no meio de nós.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Pres.: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Inclinai-vos para receber a benção.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804A04-3080-5248-F23E-33ACA8E2D172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Final</a:t>
            </a:r>
          </a:p>
        </p:txBody>
      </p:sp>
    </p:spTree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BCA2A2E-44E2-4DB3-8B03-32EFDBD217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1929184"/>
            <a:ext cx="11612908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Pres.: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Deus que, pela ressurreição do seu Filho único, vos deu a graça da redenção e vos tornou seus filhos,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vos conceda a alegria de sua bênção.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804A04-3080-5248-F23E-33ACA8E2D172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2512303876"/>
      </p:ext>
    </p:extLst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BCA2A2E-44E2-4DB3-8B03-32EFDBD217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1929184"/>
            <a:ext cx="11612908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Pres.: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Deus que, pela redenção de Cristo, vos concedeu o dom da verdadeira liberdade, por sua misericórdia vos torne participantes da herança eterna.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804A04-3080-5248-F23E-33ACA8E2D172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834788236"/>
      </p:ext>
    </p:extLst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BCA2A2E-44E2-4DB3-8B03-32EFDBD217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3429000"/>
            <a:ext cx="11612908" cy="4454584"/>
          </a:xfrm>
        </p:spPr>
        <p:txBody>
          <a:bodyPr vert="horz" wrap="square" anchor="t" anchorCtr="0">
            <a:noAutofit/>
          </a:bodyPr>
          <a:lstStyle/>
          <a:p>
            <a:pPr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804A04-3080-5248-F23E-33ACA8E2D172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2052620654"/>
      </p:ext>
    </p:extLst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BCA2A2E-44E2-4DB3-8B03-32EFDBD217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1929184"/>
            <a:ext cx="11612908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Pres.: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 E vivendo agora retamente, possais no céu unir-vos a Deus, para o qual, pela fé, já ressuscitastes no Batismo.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804A04-3080-5248-F23E-33ACA8E2D172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3777900136"/>
      </p:ext>
    </p:extLst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BCA2A2E-44E2-4DB3-8B03-32EFDBD217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3429000"/>
            <a:ext cx="11612908" cy="4454584"/>
          </a:xfrm>
        </p:spPr>
        <p:txBody>
          <a:bodyPr vert="horz" wrap="square" anchor="t" anchorCtr="0">
            <a:noAutofit/>
          </a:bodyPr>
          <a:lstStyle/>
          <a:p>
            <a:pPr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804A04-3080-5248-F23E-33ACA8E2D172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1107791607"/>
      </p:ext>
    </p:extLst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BCA2A2E-44E2-4DB3-8B03-32EFDBD217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1929184"/>
            <a:ext cx="11612908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Pres.: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 a bênção de Deus todo-poderoso, Pai e Filho + e Espírito Santo, desça sobre vós e permaneça para sempre.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T.: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804A04-3080-5248-F23E-33ACA8E2D172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2357860261"/>
      </p:ext>
    </p:extLst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BCA2A2E-44E2-4DB3-8B03-32EFDBD217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1929184"/>
            <a:ext cx="11612908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Diác. ou Presid.: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 alegria do Senhor seja a vossa força; ide em paz e o Senhor vos acompanhe.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Graças a Deus!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804A04-3080-5248-F23E-33ACA8E2D172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847361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FEEB9F5A-D392-CEA2-C164-E93887D0F70C}"/>
              </a:ext>
            </a:extLst>
          </p:cNvPr>
          <p:cNvSpPr txBox="1"/>
          <p:nvPr/>
        </p:nvSpPr>
        <p:spPr>
          <a:xfrm>
            <a:off x="0" y="2921168"/>
            <a:ext cx="1219358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8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BÊNÇÃO E ASPERSÃO</a:t>
            </a:r>
          </a:p>
        </p:txBody>
      </p:sp>
    </p:spTree>
  </p:cSld>
  <p:clrMapOvr>
    <a:masterClrMapping/>
  </p:clrMapOvr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">
            <a:extLst>
              <a:ext uri="{FF2B5EF4-FFF2-40B4-BE49-F238E27FC236}">
                <a16:creationId xmlns:a16="http://schemas.microsoft.com/office/drawing/2014/main" id="{451F05A9-B26A-47C5-8868-2C3AD207D70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3" y="1946769"/>
            <a:ext cx="11560542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 Ressuscitado vive entre nós! Amém! Aleluia! (bis)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Não temais, irmãos! Eu estive morto mas agora vivo, vivo para sempre!</a:t>
            </a: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7F907A0-90D9-3218-EA75-0531A01CD676}"/>
              </a:ext>
            </a:extLst>
          </p:cNvPr>
          <p:cNvSpPr txBox="1"/>
          <p:nvPr/>
        </p:nvSpPr>
        <p:spPr>
          <a:xfrm>
            <a:off x="0" y="42203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Final</a:t>
            </a:r>
          </a:p>
        </p:txBody>
      </p:sp>
    </p:spTree>
  </p:cSld>
  <p:clrMapOvr>
    <a:masterClrMapping/>
  </p:clrMapOvr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">
            <a:extLst>
              <a:ext uri="{FF2B5EF4-FFF2-40B4-BE49-F238E27FC236}">
                <a16:creationId xmlns:a16="http://schemas.microsoft.com/office/drawing/2014/main" id="{451F05A9-B26A-47C5-8868-2C3AD207D70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3" y="1946769"/>
            <a:ext cx="11560542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 Ressuscitado vive entre nós! Amém! Aleluia! (bis)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Não temais, irmãos! Eu sou o primeiro, último também, eu sou o vivente!</a:t>
            </a: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7F907A0-90D9-3218-EA75-0531A01CD676}"/>
              </a:ext>
            </a:extLst>
          </p:cNvPr>
          <p:cNvSpPr txBox="1"/>
          <p:nvPr/>
        </p:nvSpPr>
        <p:spPr>
          <a:xfrm>
            <a:off x="0" y="42203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Final</a:t>
            </a:r>
          </a:p>
        </p:txBody>
      </p:sp>
    </p:spTree>
    <p:extLst>
      <p:ext uri="{BB962C8B-B14F-4D97-AF65-F5344CB8AC3E}">
        <p14:creationId xmlns:p14="http://schemas.microsoft.com/office/powerpoint/2010/main" val="1163167713"/>
      </p:ext>
    </p:extLst>
  </p:cSld>
  <p:clrMapOvr>
    <a:masterClrMapping/>
  </p:clrMapOvr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">
            <a:extLst>
              <a:ext uri="{FF2B5EF4-FFF2-40B4-BE49-F238E27FC236}">
                <a16:creationId xmlns:a16="http://schemas.microsoft.com/office/drawing/2014/main" id="{451F05A9-B26A-47C5-8868-2C3AD207D70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3" y="1946769"/>
            <a:ext cx="11560542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 Ressuscitado vive entre nós! Amém! Aleluia! (bis)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3. </a:t>
            </a: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Não temais, irmãos! Tenho em mãos as chaves que da morte foram, hoje são vitória!</a:t>
            </a: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7F907A0-90D9-3218-EA75-0531A01CD676}"/>
              </a:ext>
            </a:extLst>
          </p:cNvPr>
          <p:cNvSpPr txBox="1"/>
          <p:nvPr/>
        </p:nvSpPr>
        <p:spPr>
          <a:xfrm>
            <a:off x="0" y="42203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Final</a:t>
            </a:r>
          </a:p>
        </p:txBody>
      </p:sp>
    </p:spTree>
    <p:extLst>
      <p:ext uri="{BB962C8B-B14F-4D97-AF65-F5344CB8AC3E}">
        <p14:creationId xmlns:p14="http://schemas.microsoft.com/office/powerpoint/2010/main" val="2142970060"/>
      </p:ext>
    </p:extLst>
  </p:cSld>
  <p:clrMapOvr>
    <a:masterClrMapping/>
  </p:clrMapOvr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">
            <a:extLst>
              <a:ext uri="{FF2B5EF4-FFF2-40B4-BE49-F238E27FC236}">
                <a16:creationId xmlns:a16="http://schemas.microsoft.com/office/drawing/2014/main" id="{451F05A9-B26A-47C5-8868-2C3AD207D70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3" y="1946769"/>
            <a:ext cx="11560542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 Ressuscitado vive entre nós! Amém! Aleluia! (bis)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4</a:t>
            </a:r>
            <a:r>
              <a:rPr lang="pt-BR" sz="6600" b="1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. </a:t>
            </a: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Não temais, irmãos! Paz convosco esteja! Vós sereis felizes crendo sem ter visto!</a:t>
            </a: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7F907A0-90D9-3218-EA75-0531A01CD676}"/>
              </a:ext>
            </a:extLst>
          </p:cNvPr>
          <p:cNvSpPr txBox="1"/>
          <p:nvPr/>
        </p:nvSpPr>
        <p:spPr>
          <a:xfrm>
            <a:off x="0" y="42203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Final</a:t>
            </a:r>
          </a:p>
        </p:txBody>
      </p:sp>
    </p:spTree>
    <p:extLst>
      <p:ext uri="{BB962C8B-B14F-4D97-AF65-F5344CB8AC3E}">
        <p14:creationId xmlns:p14="http://schemas.microsoft.com/office/powerpoint/2010/main" val="9436599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51CA22AD-D75D-4092-A918-AAACB37714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1844959"/>
            <a:ext cx="11578126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Meus irmãos e minhas irmãs, invoquemos o Senhor nosso Deus, para que abençoe esta água que vai ser aspergida sobre nós, recordando o nosso Batismo. </a:t>
            </a:r>
          </a:p>
        </p:txBody>
      </p:sp>
    </p:spTree>
    <p:extLst>
      <p:ext uri="{BB962C8B-B14F-4D97-AF65-F5344CB8AC3E}">
        <p14:creationId xmlns:p14="http://schemas.microsoft.com/office/powerpoint/2010/main" val="17869911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51CA22AD-D75D-4092-A918-AAACB37714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1844959"/>
            <a:ext cx="11578126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Que ele se digne ajudar-nos, para permanecermos fiéis ao Espírito que recebemos.</a:t>
            </a:r>
          </a:p>
        </p:txBody>
      </p:sp>
    </p:spTree>
    <p:extLst>
      <p:ext uri="{BB962C8B-B14F-4D97-AF65-F5344CB8AC3E}">
        <p14:creationId xmlns:p14="http://schemas.microsoft.com/office/powerpoint/2010/main" val="36683894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51CA22AD-D75D-4092-A918-AAACB37714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1844959"/>
            <a:ext cx="11578126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Senhor, Deus todo poderoso, atendei benigno as preces do vosso povo. Ao celebrarmos a maravilha da nossa criação e a maravilha maior ainda da nossa redenção, dignai-vos abençoar esta água. Fostes vós que a</a:t>
            </a:r>
          </a:p>
        </p:txBody>
      </p:sp>
    </p:spTree>
    <p:extLst>
      <p:ext uri="{BB962C8B-B14F-4D97-AF65-F5344CB8AC3E}">
        <p14:creationId xmlns:p14="http://schemas.microsoft.com/office/powerpoint/2010/main" val="8993676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"/>
          <p:cNvSpPr txBox="1">
            <a:spLocks noGrp="1"/>
          </p:cNvSpPr>
          <p:nvPr>
            <p:ph type="body" idx="4294967295"/>
          </p:nvPr>
        </p:nvSpPr>
        <p:spPr>
          <a:xfrm>
            <a:off x="297481" y="1958118"/>
            <a:ext cx="11588400" cy="48998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D050"/>
              </a:buClr>
              <a:buSzPts val="7500"/>
              <a:buFont typeface="Calibri"/>
              <a:buNone/>
            </a:pPr>
            <a:r>
              <a:rPr lang="pt-BR" sz="8800" b="1" i="0" u="none" strike="noStrike" cap="none" baseline="30000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C. </a:t>
            </a:r>
            <a:r>
              <a:rPr lang="pt-BR" sz="8800" b="1" i="0" u="none" strike="noStrike" cap="none" baseline="30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Cristo é o Bom Pastor que cuida de suas ovelhas a ponto de dar sua vida por elas. É o único salvador, apesar de tantas vezes rejeitado por aqueles que ainda não tiveram seu encontro com ele. </a:t>
            </a:r>
          </a:p>
        </p:txBody>
      </p:sp>
      <p:sp>
        <p:nvSpPr>
          <p:cNvPr id="19" name="Google Shape;19;p1"/>
          <p:cNvSpPr txBox="1"/>
          <p:nvPr/>
        </p:nvSpPr>
        <p:spPr>
          <a:xfrm>
            <a:off x="-5069" y="369277"/>
            <a:ext cx="12193500" cy="10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Comentário</a:t>
            </a:r>
            <a:endParaRPr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51CA22AD-D75D-4092-A918-AAACB37714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1844959"/>
            <a:ext cx="11578126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criastes para fecundar a terra, para lavar nossos corpos e refazer nossas forças. Também a fizestes instrumento da vossa misericórdia: por ela libertastes o vosso povo do cativeiro e aplacastes no deserto a</a:t>
            </a:r>
          </a:p>
        </p:txBody>
      </p:sp>
    </p:spTree>
    <p:extLst>
      <p:ext uri="{BB962C8B-B14F-4D97-AF65-F5344CB8AC3E}">
        <p14:creationId xmlns:p14="http://schemas.microsoft.com/office/powerpoint/2010/main" val="14809337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51CA22AD-D75D-4092-A918-AAACB37714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1844959"/>
            <a:ext cx="11578126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sua sede; por ela os profetas anunciaram a vossa aliança que era vosso desejo concluir com a humanidade; por ela finalmente, consagrada pelo Cristo no Jordão, renovastes, pelo banho do novo</a:t>
            </a:r>
          </a:p>
        </p:txBody>
      </p:sp>
    </p:spTree>
    <p:extLst>
      <p:ext uri="{BB962C8B-B14F-4D97-AF65-F5344CB8AC3E}">
        <p14:creationId xmlns:p14="http://schemas.microsoft.com/office/powerpoint/2010/main" val="5404268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51CA22AD-D75D-4092-A918-AAACB37714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1844959"/>
            <a:ext cx="11578126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nascimento, a nossa humanidade ferida pelo pecado. Que esta água seja para nós uma recordação do nosso Batismo e nos faça participar da alegria dos que foram batizados na Páscoa. Por Cristo, nosso Senhor.</a:t>
            </a:r>
          </a:p>
        </p:txBody>
      </p:sp>
    </p:spTree>
    <p:extLst>
      <p:ext uri="{BB962C8B-B14F-4D97-AF65-F5344CB8AC3E}">
        <p14:creationId xmlns:p14="http://schemas.microsoft.com/office/powerpoint/2010/main" val="36017771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51CA22AD-D75D-4092-A918-AAACB37714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3428999"/>
            <a:ext cx="11578126" cy="4370359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Amém.</a:t>
            </a:r>
          </a:p>
        </p:txBody>
      </p:sp>
    </p:spTree>
    <p:extLst>
      <p:ext uri="{BB962C8B-B14F-4D97-AF65-F5344CB8AC3E}">
        <p14:creationId xmlns:p14="http://schemas.microsoft.com/office/powerpoint/2010/main" val="41836030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51CA22AD-D75D-4092-A918-AAACB37714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1905001"/>
            <a:ext cx="11578126" cy="5911942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Banhados em Cristo, somos uma nova criatura. As coisas antigas já se passaram, somos nascidos de novo. Aleluia! Aleluia! Aleluia!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6F9CF500-F4D4-0989-BE3F-1F6C663018BC}"/>
              </a:ext>
            </a:extLst>
          </p:cNvPr>
          <p:cNvSpPr txBox="1"/>
          <p:nvPr/>
        </p:nvSpPr>
        <p:spPr>
          <a:xfrm>
            <a:off x="0" y="-175847"/>
            <a:ext cx="121935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</a:t>
            </a:r>
          </a:p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ASPERÇÃO</a:t>
            </a:r>
          </a:p>
        </p:txBody>
      </p:sp>
    </p:spTree>
    <p:extLst>
      <p:ext uri="{BB962C8B-B14F-4D97-AF65-F5344CB8AC3E}">
        <p14:creationId xmlns:p14="http://schemas.microsoft.com/office/powerpoint/2010/main" val="27668062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D4B0D5-23DB-800D-472A-13B3A5111A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8DB5211B-332E-DB77-7A07-025FC1F5D76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1905001"/>
            <a:ext cx="11578126" cy="5911942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Irmãos e irmãs, reconheçamos os nossos pecados, para celebrarmos dignamente os santos mistérios: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02FB1F00-5400-2CCF-AE5D-24A8144D6B00}"/>
              </a:ext>
            </a:extLst>
          </p:cNvPr>
          <p:cNvSpPr txBox="1"/>
          <p:nvPr/>
        </p:nvSpPr>
        <p:spPr>
          <a:xfrm>
            <a:off x="307731" y="243253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RITO PENITENCIAL</a:t>
            </a:r>
          </a:p>
        </p:txBody>
      </p:sp>
    </p:spTree>
    <p:extLst>
      <p:ext uri="{BB962C8B-B14F-4D97-AF65-F5344CB8AC3E}">
        <p14:creationId xmlns:p14="http://schemas.microsoft.com/office/powerpoint/2010/main" val="211528447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A4B9A4-8A54-EC45-F787-1B728421D6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C84A18F2-B545-CE83-A742-3BA2685AAEA0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1905001"/>
            <a:ext cx="11578126" cy="5911942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Senhor, nossa paz, tende piedade de nós. Tende piedade de nós, Senhor! Tende piedade de nós!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2E23FD10-E6A7-C06C-8E19-461F131D7634}"/>
              </a:ext>
            </a:extLst>
          </p:cNvPr>
          <p:cNvSpPr txBox="1"/>
          <p:nvPr/>
        </p:nvSpPr>
        <p:spPr>
          <a:xfrm>
            <a:off x="307731" y="243253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RITO PENITENCIAL</a:t>
            </a:r>
          </a:p>
        </p:txBody>
      </p:sp>
    </p:spTree>
    <p:extLst>
      <p:ext uri="{BB962C8B-B14F-4D97-AF65-F5344CB8AC3E}">
        <p14:creationId xmlns:p14="http://schemas.microsoft.com/office/powerpoint/2010/main" val="383448236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41599B-FBC5-FE75-F8D4-7E69FAE296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E2AC01DA-BEFD-1AC6-2E67-C3BC85F67F4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1905001"/>
            <a:ext cx="11578126" cy="5911942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Cristo, nossa Páscoa, tende piedade de nós. Tende piedade de nós, ó Cristo! Tende piedade de nós!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EF1080FC-88B4-42B6-10E4-4C3EFAD4800C}"/>
              </a:ext>
            </a:extLst>
          </p:cNvPr>
          <p:cNvSpPr txBox="1"/>
          <p:nvPr/>
        </p:nvSpPr>
        <p:spPr>
          <a:xfrm>
            <a:off x="307731" y="243253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RITO PENITENCIAL</a:t>
            </a:r>
          </a:p>
        </p:txBody>
      </p:sp>
    </p:spTree>
    <p:extLst>
      <p:ext uri="{BB962C8B-B14F-4D97-AF65-F5344CB8AC3E}">
        <p14:creationId xmlns:p14="http://schemas.microsoft.com/office/powerpoint/2010/main" val="339413272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31FBE4-A013-0220-CD91-939D24E728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1911CE24-7325-D39D-FC8A-ECBCCE72660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1905001"/>
            <a:ext cx="11578126" cy="5911942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3.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Senhor, nossa vida, tende piedade de nós. Tende piedade de nós, Senhor! Tende piedade de nós!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8CA73D83-1B33-4E45-A72C-5E8DA2A4F452}"/>
              </a:ext>
            </a:extLst>
          </p:cNvPr>
          <p:cNvSpPr txBox="1"/>
          <p:nvPr/>
        </p:nvSpPr>
        <p:spPr>
          <a:xfrm>
            <a:off x="307731" y="243253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RITO PENITENCIAL</a:t>
            </a:r>
          </a:p>
        </p:txBody>
      </p:sp>
    </p:spTree>
    <p:extLst>
      <p:ext uri="{BB962C8B-B14F-4D97-AF65-F5344CB8AC3E}">
        <p14:creationId xmlns:p14="http://schemas.microsoft.com/office/powerpoint/2010/main" val="429385042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51CA22AD-D75D-4092-A918-AAACB37714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1905001"/>
            <a:ext cx="11578126" cy="5911942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Que Deus todo-poderoso nos purifique dos nossos pecados e, pela celebração desta Eucaristia, nos torne dignos da mesa de seu reino.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Amém.</a:t>
            </a:r>
          </a:p>
        </p:txBody>
      </p:sp>
    </p:spTree>
    <p:extLst>
      <p:ext uri="{BB962C8B-B14F-4D97-AF65-F5344CB8AC3E}">
        <p14:creationId xmlns:p14="http://schemas.microsoft.com/office/powerpoint/2010/main" val="1043545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"/>
          <p:cNvSpPr txBox="1">
            <a:spLocks noGrp="1"/>
          </p:cNvSpPr>
          <p:nvPr>
            <p:ph type="body" idx="4294967295"/>
          </p:nvPr>
        </p:nvSpPr>
        <p:spPr>
          <a:xfrm>
            <a:off x="297481" y="1958118"/>
            <a:ext cx="11588400" cy="48998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D050"/>
              </a:buClr>
              <a:buSzPts val="7500"/>
              <a:buFont typeface="Calibri"/>
              <a:buNone/>
            </a:pPr>
            <a:r>
              <a:rPr lang="pt-BR" sz="8800" b="1" i="0" u="none" strike="noStrike" cap="none" baseline="30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Ao celebrarmos o dia de Oração pelas Vocações Sacerdotais peçamos que o Divino Pastor nos dê santos e dedicados sacerdotes segundo o seu coração.</a:t>
            </a:r>
          </a:p>
        </p:txBody>
      </p:sp>
      <p:sp>
        <p:nvSpPr>
          <p:cNvPr id="19" name="Google Shape;19;p1"/>
          <p:cNvSpPr txBox="1"/>
          <p:nvPr/>
        </p:nvSpPr>
        <p:spPr>
          <a:xfrm>
            <a:off x="-5069" y="369277"/>
            <a:ext cx="12193500" cy="10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Comentário</a:t>
            </a:r>
            <a:endParaRPr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431391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0BBA723-6154-43EE-AEA6-F2D031F501F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8829" y="1794420"/>
            <a:ext cx="11835929" cy="50635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Glória a Deus nas alturas, e paz na terra aos homens por Ele amados.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Senhor Deus, rei dos céus, Deus Pai todo-poderoso: Nós vos louvamos, vos bendizemos.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F1DC748-7D08-36AB-7A95-489911C68340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HINO GLÓRIA</a:t>
            </a:r>
          </a:p>
        </p:txBody>
      </p:sp>
    </p:spTree>
    <p:extLst>
      <p:ext uri="{BB962C8B-B14F-4D97-AF65-F5344CB8AC3E}">
        <p14:creationId xmlns:p14="http://schemas.microsoft.com/office/powerpoint/2010/main" val="307340291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62DE00-837B-6B97-813B-3FF5C970B8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A6BABE67-F706-98E1-6742-32C6F55BF449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8829" y="1794420"/>
            <a:ext cx="11835929" cy="5063580"/>
          </a:xfrm>
        </p:spPr>
        <p:txBody>
          <a:bodyPr vert="horz" wrap="square" anchor="t" anchorCtr="0">
            <a:noAutofit/>
          </a:bodyPr>
          <a:lstStyle/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3.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Nós adoramos, vos glorificamos, nós vos damos graças por vossa imensa glória. 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4.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Senhor Jesus Cristo, Filho Unigênito, Senhor Deus, Cordeiro de Deus, Filho de Deus Pai.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C8BDA9A-02BC-3E43-BC3B-7797B13CD223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HINO GLÓRIA</a:t>
            </a:r>
          </a:p>
        </p:txBody>
      </p:sp>
    </p:spTree>
    <p:extLst>
      <p:ext uri="{BB962C8B-B14F-4D97-AF65-F5344CB8AC3E}">
        <p14:creationId xmlns:p14="http://schemas.microsoft.com/office/powerpoint/2010/main" val="101049891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A68313-B1E2-2AE5-9A46-E2983C7336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6B183816-B75C-6AF1-492E-82C5FB61987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8829" y="1794420"/>
            <a:ext cx="11835929" cy="5063580"/>
          </a:xfrm>
        </p:spPr>
        <p:txBody>
          <a:bodyPr vert="horz" wrap="square" anchor="t" anchorCtr="0">
            <a:noAutofit/>
          </a:bodyPr>
          <a:lstStyle/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5.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Vós que tirais o pecado do mundo, Tende piedade de nós! Vós que tirais o pecado do mundo, acolhei a nossa súplica!  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6.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Vós, que estais à direita do Pai, tende piedade de nós!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A79A2CB6-6395-7A45-A733-1B92AF7157F8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HINO GLÓRIA</a:t>
            </a:r>
          </a:p>
        </p:txBody>
      </p:sp>
    </p:spTree>
    <p:extLst>
      <p:ext uri="{BB962C8B-B14F-4D97-AF65-F5344CB8AC3E}">
        <p14:creationId xmlns:p14="http://schemas.microsoft.com/office/powerpoint/2010/main" val="351453479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86157C-7D78-EBE6-F19F-BCD6F1A742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CA14FE0-2D97-3C2B-9EFC-816EAA122A3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8829" y="1794420"/>
            <a:ext cx="11835929" cy="5063580"/>
          </a:xfrm>
        </p:spPr>
        <p:txBody>
          <a:bodyPr vert="horz" wrap="square" anchor="t" anchorCtr="0">
            <a:noAutofit/>
          </a:bodyPr>
          <a:lstStyle/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7.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Só vós sois o Santo, só vós, o Senhor, só vós, o Altíssimo, Jesus Cristo.  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8.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Com o Espírito Santo, na glória de Deus Pai, na glória de Deus Pai. Amém!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1E84CF7C-4C05-73EE-A76D-DB2C8ED3CB31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HINO GLÓRIA</a:t>
            </a:r>
          </a:p>
        </p:txBody>
      </p:sp>
    </p:spTree>
    <p:extLst>
      <p:ext uri="{BB962C8B-B14F-4D97-AF65-F5344CB8AC3E}">
        <p14:creationId xmlns:p14="http://schemas.microsoft.com/office/powerpoint/2010/main" val="121852451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0BBA723-6154-43EE-AEA6-F2D031F501F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8829" y="1794420"/>
            <a:ext cx="11835929" cy="50635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latin typeface="+mn-lt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Amém! </a:t>
            </a:r>
            <a:endParaRPr lang="pt-BR" sz="6000" b="1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F1DC748-7D08-36AB-7A95-489911C68340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HINO GLÓRIA</a:t>
            </a:r>
          </a:p>
        </p:txBody>
      </p:sp>
    </p:spTree>
    <p:extLst>
      <p:ext uri="{BB962C8B-B14F-4D97-AF65-F5344CB8AC3E}">
        <p14:creationId xmlns:p14="http://schemas.microsoft.com/office/powerpoint/2010/main" val="230870039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ORAÇÃO DO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0BBA723-6154-43EE-AEA6-F2D031F501F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8829" y="1794420"/>
            <a:ext cx="11835929" cy="50635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P. 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Deus eterno e todo-poderoso, conduzi-nos à comunhão das alegrias celestes, para que a fragilidade do rebanho chegue onde a precedeu a fortaleza do pastor, Jesus Cristo.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F1DC748-7D08-36AB-7A95-489911C68340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Oração Coleta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0BBA723-6154-43EE-AEA6-F2D031F501F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02240" y="1748700"/>
            <a:ext cx="11978969" cy="595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Ele, que é Deus, e convosco vive e reina, na unidade do Espírito Santo, por todos os séculos dos séculos.</a:t>
            </a:r>
            <a:endParaRPr lang="pt-BR" sz="6000" b="1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F1DC748-7D08-36AB-7A95-489911C68340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Oração Coleta</a:t>
            </a:r>
          </a:p>
        </p:txBody>
      </p:sp>
    </p:spTree>
    <p:extLst>
      <p:ext uri="{BB962C8B-B14F-4D97-AF65-F5344CB8AC3E}">
        <p14:creationId xmlns:p14="http://schemas.microsoft.com/office/powerpoint/2010/main" val="181676722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0BBA723-6154-43EE-AEA6-F2D031F501F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02240" y="3069770"/>
            <a:ext cx="11978969" cy="4633689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latin typeface="+mn-lt"/>
              </a:rPr>
              <a:t>Amém!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F1DC748-7D08-36AB-7A95-489911C68340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Oração Coleta</a:t>
            </a:r>
          </a:p>
        </p:txBody>
      </p:sp>
    </p:spTree>
    <p:extLst>
      <p:ext uri="{BB962C8B-B14F-4D97-AF65-F5344CB8AC3E}">
        <p14:creationId xmlns:p14="http://schemas.microsoft.com/office/powerpoint/2010/main" val="212589781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0BBA723-6154-43EE-AEA6-F2D031F501F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84470" y="2171700"/>
            <a:ext cx="11814510" cy="5550810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Cristo venceu, aleluia! Ressuscitou, aleluia! O Pai lhe deu glória e poder, eis nosso canto: aleluia!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F1DC748-7D08-36AB-7A95-489911C68340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Refrão Orante</a:t>
            </a:r>
          </a:p>
        </p:txBody>
      </p:sp>
    </p:spTree>
    <p:extLst>
      <p:ext uri="{BB962C8B-B14F-4D97-AF65-F5344CB8AC3E}">
        <p14:creationId xmlns:p14="http://schemas.microsoft.com/office/powerpoint/2010/main" val="114251063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LEITURA DOS ATOS DOS APÓSTOLOS&#10;                               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DB29782E-DFC1-4B5F-BD03-4DCEE5CEBF8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600" y="1541160"/>
            <a:ext cx="12189600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dirty="0">
              <a:solidFill>
                <a:schemeClr val="bg1"/>
              </a:solidFill>
              <a:latin typeface="Arial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I LEITURA - </a:t>
            </a:r>
            <a:r>
              <a:rPr lang="nl-NL" sz="6000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At 13,14.43-52</a:t>
            </a:r>
            <a:endParaRPr lang="pt-BR" sz="6000" dirty="0">
              <a:solidFill>
                <a:schemeClr val="accent4">
                  <a:lumMod val="60000"/>
                  <a:lumOff val="40000"/>
                </a:schemeClr>
              </a:solidFill>
              <a:latin typeface="+mn-lt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latin typeface="+mn-lt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LEITURA DOS ATOS DOS APÓSTOLOS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46E2CBDD-26BA-26D9-E3DA-FBBF342499C6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8E6F25-1DCE-FE12-D082-56C762422F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C5278918-D1A4-2798-4883-6F716D4D3BE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54977" y="2545400"/>
            <a:ext cx="11683634" cy="25752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Ressuscitastes, ó Bom Pastor, e destes a vida por vossas ovelhas! Nós somos o vosso povo e o vosso rebanho!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A826CCF9-9DE7-39A7-19AF-BB8CCEA10316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Inicial</a:t>
            </a:r>
          </a:p>
        </p:txBody>
      </p:sp>
    </p:spTree>
    <p:extLst>
      <p:ext uri="{BB962C8B-B14F-4D97-AF65-F5344CB8AC3E}">
        <p14:creationId xmlns:p14="http://schemas.microsoft.com/office/powerpoint/2010/main" val="186428075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2">
            <a:extLst>
              <a:ext uri="{FF2B5EF4-FFF2-40B4-BE49-F238E27FC236}">
                <a16:creationId xmlns:a16="http://schemas.microsoft.com/office/drawing/2014/main" id="{FC088E26-8FB1-41E4-9695-5830B03CCB3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2754" y="1739521"/>
            <a:ext cx="11931723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Naqueles dias, Paulo e Barnabé partindo de </a:t>
            </a:r>
            <a:r>
              <a:rPr lang="pt-BR" sz="6000" b="1" dirty="0" err="1">
                <a:solidFill>
                  <a:schemeClr val="bg1"/>
                </a:solidFill>
                <a:latin typeface="+mn-lt"/>
              </a:rPr>
              <a:t>Perge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, chegaram a </a:t>
            </a:r>
            <a:r>
              <a:rPr lang="pt-BR" sz="6000" b="1" dirty="0" err="1">
                <a:solidFill>
                  <a:schemeClr val="bg1"/>
                </a:solidFill>
                <a:latin typeface="+mn-lt"/>
              </a:rPr>
              <a:t>Antioquia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 da </a:t>
            </a:r>
            <a:r>
              <a:rPr lang="pt-BR" sz="6000" b="1" dirty="0" err="1">
                <a:solidFill>
                  <a:schemeClr val="bg1"/>
                </a:solidFill>
                <a:latin typeface="+mn-lt"/>
              </a:rPr>
              <a:t>Pisídia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. E, entrando na sinagoga em dia de sábado, sentaram-se. Muitos judeus e pessoas piedosas convertidas ao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B7BE502-81C8-6847-E8DA-3772F5CFEFE5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41">
            <a:extLst>
              <a:ext uri="{FF2B5EF4-FFF2-40B4-BE49-F238E27FC236}">
                <a16:creationId xmlns:a16="http://schemas.microsoft.com/office/drawing/2014/main" id="{9C5575C0-10EB-4D38-8B68-399171DCA15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5269" y="1892852"/>
            <a:ext cx="12052911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judaísmo seguiram Paulo e Barnabé. Conversando com eles, os dois insistiam para que continuassem fiéis à graça de Deus. No sábado seguinte, quase toda a cidade se reuniu para ouvir a palavra de Deus. Ao verem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1714DC82-9258-D067-70F1-90BFB392F65D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41">
            <a:extLst>
              <a:ext uri="{FF2B5EF4-FFF2-40B4-BE49-F238E27FC236}">
                <a16:creationId xmlns:a16="http://schemas.microsoft.com/office/drawing/2014/main" id="{9C5575C0-10EB-4D38-8B68-399171DCA15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5269" y="1892852"/>
            <a:ext cx="12052911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aquela multidão, os judeus ficaram cheios de inveja e, com blasfêmias, opunham-se ao que Paulo dizia. Então, com muita coragem, Paulo e Barnabé declararam: “Era preciso anunciar a palavra de Deus primeiro a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1714DC82-9258-D067-70F1-90BFB392F65D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305826876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E1A600-A4BB-F87A-C36E-C9822B0CE6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41">
            <a:extLst>
              <a:ext uri="{FF2B5EF4-FFF2-40B4-BE49-F238E27FC236}">
                <a16:creationId xmlns:a16="http://schemas.microsoft.com/office/drawing/2014/main" id="{65E65FE8-5A4D-9195-C1F7-21E2DE44D319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5269" y="1892852"/>
            <a:ext cx="12052911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vós. Mas, como a rejeitais e vos considerais indignos da vida eterna, sabei que vamos dirigir-nos aos pagãos. Porque esta é a ordem que o Senhor nos deu: ‘Eu te coloquei como luz para as nações, para que leves a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56E436F-C7CE-C9C7-DA1B-7A2FAEA328F7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82676551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A073D8-4449-A3E0-9341-55C7EA631C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41">
            <a:extLst>
              <a:ext uri="{FF2B5EF4-FFF2-40B4-BE49-F238E27FC236}">
                <a16:creationId xmlns:a16="http://schemas.microsoft.com/office/drawing/2014/main" id="{F5ED1C27-8DCB-46E4-6B52-056A744713F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5269" y="1892852"/>
            <a:ext cx="12052911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salvação até os confins da terra”. Os pagãos ficaram muito contentes, quando ouviram isso, e glorificavam a palavra do Senhor. Todos os que eram destinados à vida eterna, abraçaram a fé. Desse modo, a palavra do Senhor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F37C4E2-D902-7418-FC8A-D2634538DC20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339563852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48E84A-E4B8-F90B-05A7-BC1E649552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41">
            <a:extLst>
              <a:ext uri="{FF2B5EF4-FFF2-40B4-BE49-F238E27FC236}">
                <a16:creationId xmlns:a16="http://schemas.microsoft.com/office/drawing/2014/main" id="{B2CC8F11-4706-BB39-D866-8AB05AB8454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5269" y="1892852"/>
            <a:ext cx="12052911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espalhava-se por toda a região. Mas os judeus instigaram as mulheres ricas e religiosas, assim como os homens influentes da cidade, provocaram uma perseguição contra Paulo e Barnabé e expulsaram-nos do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A028507-2FCD-C7DD-341C-FB5B5A134CC0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407668859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467E73-CBAE-0ED7-0C2B-5848D8F434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41">
            <a:extLst>
              <a:ext uri="{FF2B5EF4-FFF2-40B4-BE49-F238E27FC236}">
                <a16:creationId xmlns:a16="http://schemas.microsoft.com/office/drawing/2014/main" id="{B09C85CA-D3B9-DBCD-36C5-3C7867219BE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5269" y="1892852"/>
            <a:ext cx="12052911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seu território. Então os apóstolos sacudiram contra eles a poeira dos pés, e foram para a cidade de </a:t>
            </a:r>
            <a:r>
              <a:rPr lang="pt-BR" sz="6000" b="1" dirty="0" err="1">
                <a:solidFill>
                  <a:schemeClr val="bg1"/>
                </a:solidFill>
                <a:latin typeface="+mn-lt"/>
              </a:rPr>
              <a:t>Icônio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. Os discípulos, porém, ficaram cheios de alegria e do Espírito Santo.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CF2263C-E8DD-5295-230E-BB78B3885A1D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396514300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304">
            <a:extLst>
              <a:ext uri="{FF2B5EF4-FFF2-40B4-BE49-F238E27FC236}">
                <a16:creationId xmlns:a16="http://schemas.microsoft.com/office/drawing/2014/main" id="{3816325F-D3C0-434D-83DC-7C6D112906D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988" y="1783301"/>
            <a:ext cx="12189600" cy="5232960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2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PALAVRA DO SENHOR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Graças a Deus!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816F0D7-FCAD-7F73-2B55-2FDF0D45A9A2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416943294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92">
            <a:extLst>
              <a:ext uri="{FF2B5EF4-FFF2-40B4-BE49-F238E27FC236}">
                <a16:creationId xmlns:a16="http://schemas.microsoft.com/office/drawing/2014/main" id="{15A85341-E9A5-4187-82D5-F2BB707BF4E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6862" y="1839020"/>
            <a:ext cx="11412415" cy="5924879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Salmo 99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latin typeface="+mn-lt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R. 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O Senhor, só ele é Deus, nós somos o seu povo, seu povo e seu rebanho.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7B8F8E-DCB7-EBAB-24CF-60D966DC2748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Salmo Responsorial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47">
            <a:extLst>
              <a:ext uri="{FF2B5EF4-FFF2-40B4-BE49-F238E27FC236}">
                <a16:creationId xmlns:a16="http://schemas.microsoft.com/office/drawing/2014/main" id="{B1CF8392-EC72-49CA-BDC7-B288150BAA6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26815" y="1894114"/>
            <a:ext cx="11929819" cy="5746691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01. </a:t>
            </a:r>
            <a:r>
              <a:rPr lang="pt-BR" sz="6600" dirty="0">
                <a:solidFill>
                  <a:schemeClr val="bg1"/>
                </a:solidFill>
                <a:latin typeface="+mn-lt"/>
              </a:rPr>
              <a:t>Aclamai o Senhor, ó terra inteira, servi ao Senhor com alegria, ide a ele cantando jubilosos!</a:t>
            </a:r>
            <a:endParaRPr lang="pt-BR" sz="7200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264DEFD4-1BE2-ECFB-5AC2-7B424383DFFF}"/>
              </a:ext>
            </a:extLst>
          </p:cNvPr>
          <p:cNvSpPr txBox="1"/>
          <p:nvPr/>
        </p:nvSpPr>
        <p:spPr>
          <a:xfrm>
            <a:off x="469716" y="38686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Salmo Responsorial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04E8CE5F-24B0-4CAF-8022-E0FB14EA160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54977" y="1809346"/>
            <a:ext cx="11683634" cy="3705166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54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Pelas águas do batismo nos abristes, a jornada rumo à terra prometida... Exultantes pelo dom da vossa Páscoa, nossa vida foi da graça revestida...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4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376C668-2191-8722-32CC-016E5C0671CF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Inicial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92">
            <a:extLst>
              <a:ext uri="{FF2B5EF4-FFF2-40B4-BE49-F238E27FC236}">
                <a16:creationId xmlns:a16="http://schemas.microsoft.com/office/drawing/2014/main" id="{15A85341-E9A5-4187-82D5-F2BB707BF4E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6862" y="1839020"/>
            <a:ext cx="11412415" cy="59248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dirty="0">
              <a:solidFill>
                <a:schemeClr val="bg1"/>
              </a:solidFill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dirty="0">
              <a:solidFill>
                <a:schemeClr val="bg1"/>
              </a:solidFill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R. 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O Senhor, só ele é Deus, nós somos o seu povo, seu povo e seu rebanho.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256C0397-BAB0-5255-3F68-976139321CD5}"/>
              </a:ext>
            </a:extLst>
          </p:cNvPr>
          <p:cNvSpPr txBox="1"/>
          <p:nvPr/>
        </p:nvSpPr>
        <p:spPr>
          <a:xfrm>
            <a:off x="223531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Salmo Responsorial</a:t>
            </a:r>
          </a:p>
        </p:txBody>
      </p:sp>
    </p:spTree>
    <p:extLst>
      <p:ext uri="{BB962C8B-B14F-4D97-AF65-F5344CB8AC3E}">
        <p14:creationId xmlns:p14="http://schemas.microsoft.com/office/powerpoint/2010/main" val="404052120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77">
            <a:extLst>
              <a:ext uri="{FF2B5EF4-FFF2-40B4-BE49-F238E27FC236}">
                <a16:creationId xmlns:a16="http://schemas.microsoft.com/office/drawing/2014/main" id="{0CBFCE60-8C80-425E-9D3E-8E00AF9F22F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97154" y="1768679"/>
            <a:ext cx="11789142" cy="59248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02. </a:t>
            </a:r>
            <a:r>
              <a:rPr lang="pt-BR" sz="6600" dirty="0">
                <a:solidFill>
                  <a:schemeClr val="bg1"/>
                </a:solidFill>
                <a:latin typeface="+mn-lt"/>
              </a:rPr>
              <a:t>Sabei que o Senhor, só ele, é Deus, Ele mesmo nos fez, e somos seus, nós somos seu povo e seu rebanho.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3340432-4220-792D-A7BF-694ECC870F25}"/>
              </a:ext>
            </a:extLst>
          </p:cNvPr>
          <p:cNvSpPr txBox="1"/>
          <p:nvPr/>
        </p:nvSpPr>
        <p:spPr>
          <a:xfrm>
            <a:off x="364208" y="334108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Salmo Responsorial</a:t>
            </a:r>
          </a:p>
        </p:txBody>
      </p:sp>
    </p:spTree>
    <p:extLst>
      <p:ext uri="{BB962C8B-B14F-4D97-AF65-F5344CB8AC3E}">
        <p14:creationId xmlns:p14="http://schemas.microsoft.com/office/powerpoint/2010/main" val="285994896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92">
            <a:extLst>
              <a:ext uri="{FF2B5EF4-FFF2-40B4-BE49-F238E27FC236}">
                <a16:creationId xmlns:a16="http://schemas.microsoft.com/office/drawing/2014/main" id="{15A85341-E9A5-4187-82D5-F2BB707BF4E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6862" y="1839020"/>
            <a:ext cx="11412415" cy="59248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dirty="0">
              <a:solidFill>
                <a:schemeClr val="bg1"/>
              </a:solidFill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dirty="0">
              <a:solidFill>
                <a:schemeClr val="bg1"/>
              </a:solidFill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R. 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O Senhor, só ele é Deus, nós somos o seu povo, seu povo e seu rebanho.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D06AFBDF-BDCA-D914-7679-2C93B3EAB3A1}"/>
              </a:ext>
            </a:extLst>
          </p:cNvPr>
          <p:cNvSpPr txBox="1"/>
          <p:nvPr/>
        </p:nvSpPr>
        <p:spPr>
          <a:xfrm>
            <a:off x="386862" y="35169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Salmo Responsorial</a:t>
            </a:r>
          </a:p>
        </p:txBody>
      </p:sp>
    </p:spTree>
    <p:extLst>
      <p:ext uri="{BB962C8B-B14F-4D97-AF65-F5344CB8AC3E}">
        <p14:creationId xmlns:p14="http://schemas.microsoft.com/office/powerpoint/2010/main" val="384431548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77">
            <a:extLst>
              <a:ext uri="{FF2B5EF4-FFF2-40B4-BE49-F238E27FC236}">
                <a16:creationId xmlns:a16="http://schemas.microsoft.com/office/drawing/2014/main" id="{0CBFCE60-8C80-425E-9D3E-8E00AF9F22F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99319" y="1853997"/>
            <a:ext cx="11984812" cy="59248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03. </a:t>
            </a:r>
            <a:r>
              <a:rPr lang="pt-BR" sz="6600" dirty="0">
                <a:solidFill>
                  <a:schemeClr val="bg1"/>
                </a:solidFill>
                <a:latin typeface="+mn-lt"/>
              </a:rPr>
              <a:t>Sim, é bom o Senhor e nosso Deus, sua bondade perdura para sempre, seu amor é fiel eternamente!</a:t>
            </a:r>
            <a:endParaRPr lang="pt-BR" sz="8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CEC8588B-2C90-750E-B481-B48A764AB42C}"/>
              </a:ext>
            </a:extLst>
          </p:cNvPr>
          <p:cNvSpPr txBox="1"/>
          <p:nvPr/>
        </p:nvSpPr>
        <p:spPr>
          <a:xfrm>
            <a:off x="258700" y="351693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Salmo Responsorial</a:t>
            </a:r>
          </a:p>
        </p:txBody>
      </p:sp>
    </p:spTree>
    <p:extLst>
      <p:ext uri="{BB962C8B-B14F-4D97-AF65-F5344CB8AC3E}">
        <p14:creationId xmlns:p14="http://schemas.microsoft.com/office/powerpoint/2010/main" val="328806870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92">
            <a:extLst>
              <a:ext uri="{FF2B5EF4-FFF2-40B4-BE49-F238E27FC236}">
                <a16:creationId xmlns:a16="http://schemas.microsoft.com/office/drawing/2014/main" id="{15A85341-E9A5-4187-82D5-F2BB707BF4E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6862" y="1839020"/>
            <a:ext cx="11412415" cy="59248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dirty="0">
              <a:solidFill>
                <a:schemeClr val="bg1"/>
              </a:solidFill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dirty="0">
              <a:solidFill>
                <a:schemeClr val="bg1"/>
              </a:solidFill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R. 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O Senhor, só ele é Deus, nós somos o seu povo, seu povo e seu rebanho.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E7479B79-3E56-2152-C2D9-6BF8B4A1DE5C}"/>
              </a:ext>
            </a:extLst>
          </p:cNvPr>
          <p:cNvSpPr txBox="1"/>
          <p:nvPr/>
        </p:nvSpPr>
        <p:spPr>
          <a:xfrm>
            <a:off x="223531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Salmo Responsorial</a:t>
            </a:r>
          </a:p>
        </p:txBody>
      </p:sp>
    </p:spTree>
    <p:extLst>
      <p:ext uri="{BB962C8B-B14F-4D97-AF65-F5344CB8AC3E}">
        <p14:creationId xmlns:p14="http://schemas.microsoft.com/office/powerpoint/2010/main" val="418979810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92">
            <a:extLst>
              <a:ext uri="{FF2B5EF4-FFF2-40B4-BE49-F238E27FC236}">
                <a16:creationId xmlns:a16="http://schemas.microsoft.com/office/drawing/2014/main" id="{15A85341-E9A5-4187-82D5-F2BB707BF4E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6862" y="1839020"/>
            <a:ext cx="11412415" cy="5924879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dirty="0">
              <a:solidFill>
                <a:schemeClr val="bg1"/>
              </a:solidFill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dirty="0">
              <a:solidFill>
                <a:schemeClr val="bg1"/>
              </a:solidFill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II LEITURA - </a:t>
            </a:r>
            <a:r>
              <a:rPr lang="pt-BR" sz="6000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Ap</a:t>
            </a:r>
            <a:r>
              <a:rPr lang="pt-BR" sz="6000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 7,9.14b-17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92D050"/>
              </a:solidFill>
              <a:latin typeface="+mn-lt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chemeClr val="bg1"/>
                </a:solidFill>
                <a:latin typeface="+mn-lt"/>
              </a:rPr>
              <a:t>LEITURA DO APOCALIPSE DE </a:t>
            </a:r>
            <a:br>
              <a:rPr lang="pt-BR" sz="6000" dirty="0">
                <a:solidFill>
                  <a:schemeClr val="bg1"/>
                </a:solidFill>
                <a:latin typeface="+mn-lt"/>
              </a:rPr>
            </a:br>
            <a:r>
              <a:rPr lang="pt-BR" sz="6000" dirty="0">
                <a:solidFill>
                  <a:schemeClr val="bg1"/>
                </a:solidFill>
                <a:latin typeface="+mn-lt"/>
              </a:rPr>
              <a:t>SÃO JOÃO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6D3DDE4E-5E70-7BCC-7F90-9660AA450ACF}"/>
              </a:ext>
            </a:extLst>
          </p:cNvPr>
          <p:cNvSpPr txBox="1"/>
          <p:nvPr/>
        </p:nvSpPr>
        <p:spPr>
          <a:xfrm>
            <a:off x="386862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85373546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LEITURA DA PRIMEIRA CARTA DE SÃO PEDRO                        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6948CAE8-2BDD-439B-89E8-E6FDED0CCFF0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3192" y="1876500"/>
            <a:ext cx="11877065" cy="52329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Eu, João, vi uma multidão imensa de gente de todas as nações, tribos, povos e línguas, e que ninguém podia contar. Estavam de pé diante do trono e do Cordeiro;  trajavam vestes brancas e traziam palmas na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94549-FBCC-476D-84E4-7D4698175E0D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/>
          <p:cNvSpPr txBox="1">
            <a:spLocks noGrp="1"/>
          </p:cNvSpPr>
          <p:nvPr>
            <p:ph type="body" idx="4294967295"/>
          </p:nvPr>
        </p:nvSpPr>
        <p:spPr>
          <a:xfrm>
            <a:off x="158262" y="1853640"/>
            <a:ext cx="11799300" cy="523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mão. Então um dos anciãos me disse: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“Esses são os que vieram da grande tribulação. Lavaram e alvejaram as suas roupas no sangue do Cordeiro. Por isso, estão diante do trono de Deus e lhe prestam culto, dia e noite, </a:t>
            </a:r>
          </a:p>
        </p:txBody>
      </p:sp>
      <p:sp>
        <p:nvSpPr>
          <p:cNvPr id="25" name="Google Shape;25;p3"/>
          <p:cNvSpPr txBox="1"/>
          <p:nvPr/>
        </p:nvSpPr>
        <p:spPr>
          <a:xfrm>
            <a:off x="399377" y="351693"/>
            <a:ext cx="121935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Liturgia da Palavra</a:t>
            </a:r>
            <a:endParaRPr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">
          <a:extLst>
            <a:ext uri="{FF2B5EF4-FFF2-40B4-BE49-F238E27FC236}">
              <a16:creationId xmlns:a16="http://schemas.microsoft.com/office/drawing/2014/main" id="{860DFD90-4831-2D9B-486A-2480210EB6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>
            <a:extLst>
              <a:ext uri="{FF2B5EF4-FFF2-40B4-BE49-F238E27FC236}">
                <a16:creationId xmlns:a16="http://schemas.microsoft.com/office/drawing/2014/main" id="{95F45C76-2BB8-CA59-5072-FD20D26C54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8262" y="1853640"/>
            <a:ext cx="11799300" cy="523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no seu templo. E aquele que está sentado no trono os abrigará na sua tenda. Nunca mais terão fome, nem sede. Nem os molestará o sol, nem algum calor ardente. Porque o Cordeiro, que está no meio do trono, </a:t>
            </a:r>
          </a:p>
        </p:txBody>
      </p:sp>
      <p:sp>
        <p:nvSpPr>
          <p:cNvPr id="25" name="Google Shape;25;p3">
            <a:extLst>
              <a:ext uri="{FF2B5EF4-FFF2-40B4-BE49-F238E27FC236}">
                <a16:creationId xmlns:a16="http://schemas.microsoft.com/office/drawing/2014/main" id="{50924AD2-2A7D-632D-E451-3867C242596F}"/>
              </a:ext>
            </a:extLst>
          </p:cNvPr>
          <p:cNvSpPr txBox="1"/>
          <p:nvPr/>
        </p:nvSpPr>
        <p:spPr>
          <a:xfrm>
            <a:off x="399377" y="351693"/>
            <a:ext cx="121935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Liturgia da Palavra</a:t>
            </a:r>
            <a:endParaRPr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250877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">
          <a:extLst>
            <a:ext uri="{FF2B5EF4-FFF2-40B4-BE49-F238E27FC236}">
              <a16:creationId xmlns:a16="http://schemas.microsoft.com/office/drawing/2014/main" id="{6A13AEC7-B31E-3C9D-C76A-CBC5BF408C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>
            <a:extLst>
              <a:ext uri="{FF2B5EF4-FFF2-40B4-BE49-F238E27FC236}">
                <a16:creationId xmlns:a16="http://schemas.microsoft.com/office/drawing/2014/main" id="{A26EAAC7-4A7D-8A1C-36AA-FA0870FE6D5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8262" y="1853640"/>
            <a:ext cx="11799300" cy="523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será o seu pastor e os conduzirá às fontes da água da vida. E Deus enxugará as lágrimas de seus olhos”.</a:t>
            </a:r>
          </a:p>
        </p:txBody>
      </p:sp>
      <p:sp>
        <p:nvSpPr>
          <p:cNvPr id="25" name="Google Shape;25;p3">
            <a:extLst>
              <a:ext uri="{FF2B5EF4-FFF2-40B4-BE49-F238E27FC236}">
                <a16:creationId xmlns:a16="http://schemas.microsoft.com/office/drawing/2014/main" id="{7A5E7277-9267-CCBA-049C-979A96CDE5FF}"/>
              </a:ext>
            </a:extLst>
          </p:cNvPr>
          <p:cNvSpPr txBox="1"/>
          <p:nvPr/>
        </p:nvSpPr>
        <p:spPr>
          <a:xfrm>
            <a:off x="399377" y="351693"/>
            <a:ext cx="121935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Liturgia da Palavra</a:t>
            </a:r>
            <a:endParaRPr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14021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04E8CE5F-24B0-4CAF-8022-E0FB14EA160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54977" y="2545400"/>
            <a:ext cx="11683634" cy="25752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Ressuscitastes, ó Bom Pastor, e destes a vida por vossas ovelhas! Nós somos o vosso povo e o vosso rebanho!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376C668-2191-8722-32CC-016E5C0671CF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Inicial</a:t>
            </a:r>
          </a:p>
        </p:txBody>
      </p:sp>
    </p:spTree>
    <p:extLst>
      <p:ext uri="{BB962C8B-B14F-4D97-AF65-F5344CB8AC3E}">
        <p14:creationId xmlns:p14="http://schemas.microsoft.com/office/powerpoint/2010/main" val="65206061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304">
            <a:extLst>
              <a:ext uri="{FF2B5EF4-FFF2-40B4-BE49-F238E27FC236}">
                <a16:creationId xmlns:a16="http://schemas.microsoft.com/office/drawing/2014/main" id="{3816325F-D3C0-434D-83DC-7C6D112906D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988" y="1783301"/>
            <a:ext cx="12189600" cy="5232960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2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PALAVRA DO SENHOR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Graças a Deus!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816F0D7-FCAD-7F73-2B55-2FDF0D45A9A2}"/>
              </a:ext>
            </a:extLst>
          </p:cNvPr>
          <p:cNvSpPr txBox="1"/>
          <p:nvPr/>
        </p:nvSpPr>
        <p:spPr>
          <a:xfrm>
            <a:off x="399377" y="351693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1445530038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BD495FBF-1E57-7AC6-4A34-8D111DF94B5A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Aclamação ao 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Evangelho</a:t>
            </a:r>
          </a:p>
        </p:txBody>
      </p:sp>
      <p:sp>
        <p:nvSpPr>
          <p:cNvPr id="4" name="PlaceHolder 304">
            <a:extLst>
              <a:ext uri="{FF2B5EF4-FFF2-40B4-BE49-F238E27FC236}">
                <a16:creationId xmlns:a16="http://schemas.microsoft.com/office/drawing/2014/main" id="{3158BD5A-3BB2-2B57-CF4D-4B35B26C8C3C}"/>
              </a:ext>
            </a:extLst>
          </p:cNvPr>
          <p:cNvSpPr txBox="1">
            <a:spLocks/>
          </p:cNvSpPr>
          <p:nvPr/>
        </p:nvSpPr>
        <p:spPr>
          <a:xfrm>
            <a:off x="3988" y="2373085"/>
            <a:ext cx="12189600" cy="464317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Aleluia, aleluia, aleluia, aleluia. (bis)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Eu sou o bom pastor, diz o Senhor;  Eu conheço minhas ovelhas e elas me conhecem a mim.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304">
            <a:extLst>
              <a:ext uri="{FF2B5EF4-FFF2-40B4-BE49-F238E27FC236}">
                <a16:creationId xmlns:a16="http://schemas.microsoft.com/office/drawing/2014/main" id="{3816325F-D3C0-434D-83DC-7C6D112906D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97154" y="1783301"/>
            <a:ext cx="11789142" cy="5232960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EVANGELHO - </a:t>
            </a:r>
            <a:r>
              <a:rPr lang="pt-BR" sz="6000" b="1" dirty="0" err="1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Jo</a:t>
            </a: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 10, 27-30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PROCLAMAÇÃO DO EVANGELHO DE JESUS CRISTO SEGUNDO JOÃO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Glória a vós Senhor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816F0D7-FCAD-7F73-2B55-2FDF0D45A9A2}"/>
              </a:ext>
            </a:extLst>
          </p:cNvPr>
          <p:cNvSpPr txBox="1"/>
          <p:nvPr/>
        </p:nvSpPr>
        <p:spPr>
          <a:xfrm>
            <a:off x="346624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3621812375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 EVANGELHO DE JESUS CRISTO SEGUNDO JOÃO -                     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C62FDC-88F9-4666-B53E-B604FDBB03C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8262" y="1834697"/>
            <a:ext cx="11834446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Naquele tempo, disse Jesus: “As minhas ovelhas escutam a minha voz, eu as conheço e elas me seguem. Eu dou-lhes a vida eterna e elas jamais se perderão. E ninguém vai arrancá-las de minha mão.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C14FD32-84E4-5244-89B9-389BC210D6A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5">
            <a:extLst>
              <a:ext uri="{FF2B5EF4-FFF2-40B4-BE49-F238E27FC236}">
                <a16:creationId xmlns:a16="http://schemas.microsoft.com/office/drawing/2014/main" id="{2D818AF4-87AE-4D80-9904-AA68735F85B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4400" y="1852284"/>
            <a:ext cx="11894650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Meu Pai, que me deu estas ovelhas, é maior que todos, e ninguém pode arrebatá-las da mão do Pai. Eu e o Pai somos um”.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2225C848-AEB5-ABD8-ACBE-AEB003BF0CF6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312">
            <a:extLst>
              <a:ext uri="{FF2B5EF4-FFF2-40B4-BE49-F238E27FC236}">
                <a16:creationId xmlns:a16="http://schemas.microsoft.com/office/drawing/2014/main" id="{42CBAE1C-B1BD-4E9B-94D8-ABF805F35A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988" y="1764360"/>
            <a:ext cx="12189600" cy="5775840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2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PALAVRA DA SALVAÇÃO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Glória a vós Senhor!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41BFCB55-6410-F381-C83B-EAA1DE1AD464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192055700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25BB59EF-A65F-5A4E-9142-0CBC08D97F2C}"/>
              </a:ext>
            </a:extLst>
          </p:cNvPr>
          <p:cNvSpPr txBox="1"/>
          <p:nvPr/>
        </p:nvSpPr>
        <p:spPr>
          <a:xfrm>
            <a:off x="0" y="2967335"/>
            <a:ext cx="1219358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8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Homilia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7703" y="1784243"/>
            <a:ext cx="11848043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Creio em um só Deus, Pai todo-poderoso, Criador do céu e da terra, de todas as coisas visíveis e invisíveis. Creio em um só Senhor, Jesus Cristo, Filho Unigênito de Deus, nascido do Pai antes de todos os séculos: Deus de Deus, luz da luz, Deus verdadeiro de Deus verdadeiro, gerado, 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/>
                </a:solidFill>
              </a:rPr>
              <a:t>Profissão de Fé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6496" y="2012843"/>
            <a:ext cx="11830458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não criado, consubstancial ao Pai. Por ele todas as coisas foram feitas. E por nós, homens, e para nossa salvação, </a:t>
            </a:r>
            <a:r>
              <a:rPr lang="pt-BR" sz="5400" b="1" i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desceu dos céus e se encarnou pelo Espírito Santo, no seio da Virgem Maria, e se fez homem.</a:t>
            </a: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 Também por nós foi crucificado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/>
                </a:solidFill>
              </a:rPr>
              <a:t>Profissão de Fé</a:t>
            </a:r>
          </a:p>
        </p:txBody>
      </p:sp>
    </p:spTree>
    <p:extLst>
      <p:ext uri="{BB962C8B-B14F-4D97-AF65-F5344CB8AC3E}">
        <p14:creationId xmlns:p14="http://schemas.microsoft.com/office/powerpoint/2010/main" val="2393010151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93430" y="1784243"/>
            <a:ext cx="11781693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sob Pôncio Pilatos; padeceu e foi sepultado. Ressuscitou ao terceiro dia, conforme as Escrituras, e subiu aos céus, onde está sentado à direita do Pai. E de novo há de vir, em sua glória, para julgar os vivos e os mortos;   o seu reino não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/>
                </a:solidFill>
              </a:rPr>
              <a:t>Profissão de Fé</a:t>
            </a:r>
          </a:p>
        </p:txBody>
      </p:sp>
    </p:spTree>
    <p:extLst>
      <p:ext uri="{BB962C8B-B14F-4D97-AF65-F5344CB8AC3E}">
        <p14:creationId xmlns:p14="http://schemas.microsoft.com/office/powerpoint/2010/main" val="21997508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04E8CE5F-24B0-4CAF-8022-E0FB14EA160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54977" y="1809346"/>
            <a:ext cx="11683634" cy="3705166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Afugentas toda a sede e toda a fome, reunindo o rebanho no aprisco! Sois a vida que renova o universo: Verdadeiro, Bom e Justo- sois o Cristo!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376C668-2191-8722-32CC-016E5C0671CF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Inicial</a:t>
            </a:r>
          </a:p>
        </p:txBody>
      </p:sp>
    </p:spTree>
    <p:extLst>
      <p:ext uri="{BB962C8B-B14F-4D97-AF65-F5344CB8AC3E}">
        <p14:creationId xmlns:p14="http://schemas.microsoft.com/office/powerpoint/2010/main" val="268023368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D14744-8341-70D2-89EE-651B9F5B18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EC179D3-C227-CBA0-54EF-D8DAEC9937B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93430" y="1784243"/>
            <a:ext cx="11781693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terá fim. Creio no Espírito Santo, Senhor que dá a vida, e procede do Pai e do Filho;  e com o Pai e o Filho é adorado e glorificado: ele que falou pelos profetas. Creio na Igreja, una, santa, católica e apostólica. Professo um só batismo para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C5A873BE-11BB-0CFF-8A89-817442706C02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/>
                </a:solidFill>
              </a:rPr>
              <a:t>Profissão de Fé</a:t>
            </a:r>
          </a:p>
        </p:txBody>
      </p:sp>
    </p:spTree>
    <p:extLst>
      <p:ext uri="{BB962C8B-B14F-4D97-AF65-F5344CB8AC3E}">
        <p14:creationId xmlns:p14="http://schemas.microsoft.com/office/powerpoint/2010/main" val="2041830667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BB33D1-2EE4-D8E5-D6BF-CDFDE5556F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EEFCF1A5-B99F-5AD6-755A-AAB8539DC700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93430" y="1784243"/>
            <a:ext cx="11781693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 remissão dos pecados. E espero a ressurreição dos mortos e a vida do mundo que há de vir. </a:t>
            </a:r>
          </a:p>
          <a:p>
            <a:pPr lvl="0"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CB50A87A-655F-8C3D-8D7A-9A63B7341963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/>
                </a:solidFill>
              </a:rPr>
              <a:t>Profissão de Fé</a:t>
            </a:r>
          </a:p>
        </p:txBody>
      </p:sp>
    </p:spTree>
    <p:extLst>
      <p:ext uri="{BB962C8B-B14F-4D97-AF65-F5344CB8AC3E}">
        <p14:creationId xmlns:p14="http://schemas.microsoft.com/office/powerpoint/2010/main" val="570618459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1819412"/>
            <a:ext cx="11824311" cy="4375648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Irmãos e irmãs, oremos a Jesus, o Divino Mestre, para que dê muitos pastores à sua Igreja, dizendo, com alegria:</a:t>
            </a:r>
            <a:endParaRPr lang="pt-BR" sz="1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143372325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1819412"/>
            <a:ext cx="11824311" cy="4015080"/>
          </a:xfrm>
        </p:spPr>
        <p:txBody>
          <a:bodyPr vert="horz" wrap="square" anchor="t" anchorCtr="0">
            <a:noAutofit/>
          </a:bodyPr>
          <a:lstStyle/>
          <a:p>
            <a:pPr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Cristo ressuscitado, ouvi-nos.</a:t>
            </a:r>
            <a:endParaRPr lang="pt-BR" sz="5000" b="1" dirty="0">
              <a:solidFill>
                <a:srgbClr val="FFFF00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1654016516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1819412"/>
            <a:ext cx="11824311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Pelo nosso bispo e todo o Clero de nossa Diocese de Apucarana, que o Senhor os santifique para o serviço de seu povo santo, rezemos ao Senhor...</a:t>
            </a:r>
            <a:endParaRPr lang="pt-BR" sz="5000" b="1" dirty="0">
              <a:solidFill>
                <a:srgbClr val="FFFF00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1240478943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1819412"/>
            <a:ext cx="11824311" cy="4015080"/>
          </a:xfrm>
        </p:spPr>
        <p:txBody>
          <a:bodyPr vert="horz" wrap="square" anchor="t" anchorCtr="0">
            <a:noAutofit/>
          </a:bodyPr>
          <a:lstStyle/>
          <a:p>
            <a:pPr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Cristo ressuscitado, ouvi-nos.</a:t>
            </a:r>
            <a:endParaRPr lang="pt-BR" sz="5000" b="1" dirty="0">
              <a:solidFill>
                <a:srgbClr val="FFFF00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1868485896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05740" y="1784243"/>
            <a:ext cx="11750040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Para que todos os jovens chamados pelo Cristo Bom Pastor saibam servir o seu rebanho como Ele serviu e abrir os corações ao dom do Santo Espírito, Rezemos ao Senhor... </a:t>
            </a:r>
          </a:p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rgbClr val="FFFF00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3028710245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1819412"/>
            <a:ext cx="11824311" cy="4015080"/>
          </a:xfrm>
        </p:spPr>
        <p:txBody>
          <a:bodyPr vert="horz" wrap="square" anchor="t" anchorCtr="0">
            <a:noAutofit/>
          </a:bodyPr>
          <a:lstStyle/>
          <a:p>
            <a:pPr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Cristo ressuscitado, ouvi-nos.</a:t>
            </a:r>
            <a:endParaRPr lang="pt-BR" sz="5000" b="1" dirty="0">
              <a:solidFill>
                <a:srgbClr val="FFFF00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1082096397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05740" y="1784243"/>
            <a:ext cx="11750040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3.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Por todas as mulheres que vivem em algum  grau a graça da maternidade, que Deus confirme em suas vidas, a benção de que são portadoras, Rezemos ao Senhor... </a:t>
            </a:r>
            <a:endParaRPr lang="pt-BR" sz="6000" b="1" dirty="0">
              <a:solidFill>
                <a:srgbClr val="FFFF00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2976769129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1819412"/>
            <a:ext cx="11824311" cy="4015080"/>
          </a:xfrm>
        </p:spPr>
        <p:txBody>
          <a:bodyPr vert="horz" wrap="square" anchor="t" anchorCtr="0">
            <a:noAutofit/>
          </a:bodyPr>
          <a:lstStyle/>
          <a:p>
            <a:pPr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Cristo ressuscitado, ouvi-nos.</a:t>
            </a:r>
            <a:endParaRPr lang="pt-BR" sz="5000" b="1" dirty="0">
              <a:solidFill>
                <a:srgbClr val="FFFF00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39779134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04E8CE5F-24B0-4CAF-8022-E0FB14EA160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54977" y="2545400"/>
            <a:ext cx="11683634" cy="25752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Ressuscitastes, ó Bom Pastor, e destes a vida por vossas ovelhas! Nós somos o vosso povo e o vosso rebanho!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376C668-2191-8722-32CC-016E5C0671CF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Inicial</a:t>
            </a:r>
          </a:p>
        </p:txBody>
      </p:sp>
    </p:spTree>
    <p:extLst>
      <p:ext uri="{BB962C8B-B14F-4D97-AF65-F5344CB8AC3E}">
        <p14:creationId xmlns:p14="http://schemas.microsoft.com/office/powerpoint/2010/main" val="1218936896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C2D62F-BFE9-01A3-528A-56624C2173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80842F8-5B7E-0347-CB45-32F4011D7AA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05740" y="1784243"/>
            <a:ext cx="11750040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Deus, nosso Pai, vos adoramos pelo dom de nossa fé Católica e Apostólica. Neste Ano Santo queremos ser peregrinos da esperança. Deus Filho, Jesus Cristo, vos adoramos pela nossa comunhão</a:t>
            </a:r>
            <a:endParaRPr lang="pt-BR" sz="6000" b="1" dirty="0">
              <a:solidFill>
                <a:srgbClr val="FFFF00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10DA24C7-9034-F25F-2D06-5AC31ABEC97D}"/>
              </a:ext>
            </a:extLst>
          </p:cNvPr>
          <p:cNvSpPr txBox="1"/>
          <p:nvPr/>
        </p:nvSpPr>
        <p:spPr>
          <a:xfrm>
            <a:off x="35778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Oração pela Diocese</a:t>
            </a:r>
          </a:p>
        </p:txBody>
      </p:sp>
    </p:spTree>
    <p:extLst>
      <p:ext uri="{BB962C8B-B14F-4D97-AF65-F5344CB8AC3E}">
        <p14:creationId xmlns:p14="http://schemas.microsoft.com/office/powerpoint/2010/main" val="1162476985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DE3845-CEF7-41BB-7AFE-C2226C6578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D8B66DF-8956-02B3-B364-C5912B50032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05740" y="1784243"/>
            <a:ext cx="11750040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diocesana no presente e nos 60 anos de nossa Diocese. Deus Espírito Santo, vos adoramos pela missão realizada e pelo desafio de evangelizarmos as futuras gerações. Nossa Senhora de Lourdes, Excelsa</a:t>
            </a:r>
            <a:endParaRPr lang="pt-BR" sz="6000" b="1" dirty="0">
              <a:solidFill>
                <a:srgbClr val="FFFF00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4F3C6A7A-B615-40CE-039D-B7153550C8D8}"/>
              </a:ext>
            </a:extLst>
          </p:cNvPr>
          <p:cNvSpPr txBox="1"/>
          <p:nvPr/>
        </p:nvSpPr>
        <p:spPr>
          <a:xfrm>
            <a:off x="35778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Oração pela Diocese</a:t>
            </a:r>
          </a:p>
        </p:txBody>
      </p:sp>
    </p:spTree>
    <p:extLst>
      <p:ext uri="{BB962C8B-B14F-4D97-AF65-F5344CB8AC3E}">
        <p14:creationId xmlns:p14="http://schemas.microsoft.com/office/powerpoint/2010/main" val="1474091724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38D18C-7C8D-D6CF-F57D-06610FFACE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03459649-5E06-5BCB-76C8-83EF1825C02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05740" y="1784243"/>
            <a:ext cx="11750040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Padroeira, alcançai-nos a graça de sermos uma verdadeira FAMÍLIA DIOCESANA MISSIONÁRIA. Abençoai nossa Igreja Sinodal em comunhão, participação e missão. Que sejamos Igreja Hospital de Campanha e Igreja</a:t>
            </a:r>
            <a:endParaRPr lang="pt-BR" sz="6000" b="1" dirty="0">
              <a:solidFill>
                <a:srgbClr val="FFFF00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D75A0B36-9CF0-D6EA-467E-1A9B78B637DA}"/>
              </a:ext>
            </a:extLst>
          </p:cNvPr>
          <p:cNvSpPr txBox="1"/>
          <p:nvPr/>
        </p:nvSpPr>
        <p:spPr>
          <a:xfrm>
            <a:off x="35778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Oração pela Diocese</a:t>
            </a:r>
          </a:p>
        </p:txBody>
      </p:sp>
    </p:spTree>
    <p:extLst>
      <p:ext uri="{BB962C8B-B14F-4D97-AF65-F5344CB8AC3E}">
        <p14:creationId xmlns:p14="http://schemas.microsoft.com/office/powerpoint/2010/main" val="499597054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2CE4EC-CF6A-A240-D9F1-BB0AB8779F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A3484C3-37D7-ED44-3FAF-6DAC52E857E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05740" y="1784243"/>
            <a:ext cx="11750040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em saída, que a todos acolhe e anuncia com firmeza o nome de vosso Divino Filho, JESUS CRISTO. Amém! Ensinai-nos a construir uma sociedade solidária, sem exclusão, indiferença, violência e guerras. </a:t>
            </a:r>
            <a:endParaRPr lang="pt-BR" sz="6000" b="1" dirty="0">
              <a:solidFill>
                <a:srgbClr val="FFFF00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39E9AA68-730C-FC6D-4026-E0D47115B8E4}"/>
              </a:ext>
            </a:extLst>
          </p:cNvPr>
          <p:cNvSpPr txBox="1"/>
          <p:nvPr/>
        </p:nvSpPr>
        <p:spPr>
          <a:xfrm>
            <a:off x="35778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Oração pela Diocese</a:t>
            </a:r>
          </a:p>
        </p:txBody>
      </p:sp>
    </p:spTree>
    <p:extLst>
      <p:ext uri="{BB962C8B-B14F-4D97-AF65-F5344CB8AC3E}">
        <p14:creationId xmlns:p14="http://schemas.microsoft.com/office/powerpoint/2010/main" val="215994746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942F74-5336-AE4D-9D20-AC938FA151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4831BCA1-AD9F-2E8E-C717-FBCA51B071B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05740" y="1784243"/>
            <a:ext cx="11750040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 que Maria, vossa Serva e nossa Mãe, nos eduque, para fazermos vossa santa vontade. </a:t>
            </a:r>
          </a:p>
          <a:p>
            <a:pPr lvl="0"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Amém!</a:t>
            </a:r>
            <a:endParaRPr lang="pt-BR" sz="6000" b="1" dirty="0">
              <a:solidFill>
                <a:srgbClr val="FFFF00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8ADC06BB-68AD-4DB9-3573-969A50CBBE08}"/>
              </a:ext>
            </a:extLst>
          </p:cNvPr>
          <p:cNvSpPr txBox="1"/>
          <p:nvPr/>
        </p:nvSpPr>
        <p:spPr>
          <a:xfrm>
            <a:off x="35778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Oração pela Diocese</a:t>
            </a:r>
          </a:p>
        </p:txBody>
      </p:sp>
    </p:spTree>
    <p:extLst>
      <p:ext uri="{BB962C8B-B14F-4D97-AF65-F5344CB8AC3E}">
        <p14:creationId xmlns:p14="http://schemas.microsoft.com/office/powerpoint/2010/main" val="997452848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ANTO DAS OFEREND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300" y="1915505"/>
            <a:ext cx="11964988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Nossa terra verdejante, produziu em flores, frutos, a colheita abundante: Em sinal da Nova Páscoa!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D00B133-ED93-E5FD-3CD3-FF884E8B9759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Oferendas</a:t>
            </a: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300" y="1915505"/>
            <a:ext cx="11964988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Aleluia! O Bom Pastor nos reuniu. E nos legou seu olhar de unidade, nos revelando a sua claridade!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D00B133-ED93-E5FD-3CD3-FF884E8B9759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Oferendas</a:t>
            </a:r>
          </a:p>
        </p:txBody>
      </p:sp>
    </p:spTree>
    <p:extLst>
      <p:ext uri="{BB962C8B-B14F-4D97-AF65-F5344CB8AC3E}">
        <p14:creationId xmlns:p14="http://schemas.microsoft.com/office/powerpoint/2010/main" val="962684049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63770" y="1792413"/>
            <a:ext cx="11658600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 Amor vitorioso, hoje nós reconhecemos, no serviço generoso de vivermos nossa Páscoa!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D00B133-ED93-E5FD-3CD3-FF884E8B9759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Oferendas</a:t>
            </a:r>
          </a:p>
        </p:txBody>
      </p:sp>
    </p:spTree>
    <p:extLst>
      <p:ext uri="{BB962C8B-B14F-4D97-AF65-F5344CB8AC3E}">
        <p14:creationId xmlns:p14="http://schemas.microsoft.com/office/powerpoint/2010/main" val="3541724792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300" y="1915505"/>
            <a:ext cx="11964988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Aleluia! O Bom Pastor nos reuniu. E nos legou seu olhar de unidade, nos revelando a sua claridade!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D00B133-ED93-E5FD-3CD3-FF884E8B9759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Oferendas</a:t>
            </a:r>
          </a:p>
        </p:txBody>
      </p:sp>
    </p:spTree>
    <p:extLst>
      <p:ext uri="{BB962C8B-B14F-4D97-AF65-F5344CB8AC3E}">
        <p14:creationId xmlns:p14="http://schemas.microsoft.com/office/powerpoint/2010/main" val="725406981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63770" y="1792413"/>
            <a:ext cx="11658600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3.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Nossos passos prosseguindo neste tempo luminoso: O Pastor nos conduzindo, no pulsar da sua Páscoa!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D00B133-ED93-E5FD-3CD3-FF884E8B9759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Oferendas</a:t>
            </a:r>
          </a:p>
        </p:txBody>
      </p:sp>
    </p:spTree>
    <p:extLst>
      <p:ext uri="{BB962C8B-B14F-4D97-AF65-F5344CB8AC3E}">
        <p14:creationId xmlns:p14="http://schemas.microsoft.com/office/powerpoint/2010/main" val="27781368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04E8CE5F-24B0-4CAF-8022-E0FB14EA160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54977" y="1809346"/>
            <a:ext cx="11683634" cy="3705166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3.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Aleluias entoamos nesta terra, pois o Reino se firmou em nosso meio! Vossa luz bem dissipou as nossas trevas, indicando qual o vosso pastoreio!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376C668-2191-8722-32CC-016E5C0671CF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Inicial</a:t>
            </a:r>
          </a:p>
        </p:txBody>
      </p:sp>
    </p:spTree>
    <p:extLst>
      <p:ext uri="{BB962C8B-B14F-4D97-AF65-F5344CB8AC3E}">
        <p14:creationId xmlns:p14="http://schemas.microsoft.com/office/powerpoint/2010/main" val="2802536681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300" y="1915505"/>
            <a:ext cx="11964988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Aleluia! O Bom Pastor nos reuniu. E nos legou seu olhar de unidade, nos revelando a sua claridade!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D00B133-ED93-E5FD-3CD3-FF884E8B9759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Oferendas</a:t>
            </a:r>
          </a:p>
        </p:txBody>
      </p:sp>
    </p:spTree>
    <p:extLst>
      <p:ext uri="{BB962C8B-B14F-4D97-AF65-F5344CB8AC3E}">
        <p14:creationId xmlns:p14="http://schemas.microsoft.com/office/powerpoint/2010/main" val="2281924325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40D81BC8-922C-446A-BC9A-B905F581041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74785" y="1691112"/>
            <a:ext cx="11271738" cy="57560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18"/>
              </a:rPr>
              <a:t>P: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Orai, irmãos e irmãs...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b="1" dirty="0">
              <a:solidFill>
                <a:srgbClr val="FFFFFF"/>
              </a:solidFill>
              <a:latin typeface="Calibri" pitchFamily="18"/>
            </a:endParaRPr>
          </a:p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18"/>
              </a:rPr>
              <a:t>Todos: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Receba o Senhor por tuas mãos este sacrifício, para glória do seu nome, para nosso bem e de toda a sua santa Igreja.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3DB29988-EBB3-C120-7648-60559CC3275F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3245907185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ORAÇÃO SOBRE AS OFEREND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08487342-3603-48CC-A1FA-378024AE1CB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0677" y="1849680"/>
            <a:ext cx="11912234" cy="595332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</a:t>
            </a:r>
            <a:r>
              <a:rPr lang="pt-BR" sz="6000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Concedei, Senhor, que exultemos sem cessar por estes mistérios pascais, para que a contínua obra de nossa redenção seja causa de eterna alegria. Por Cristo, nosso Senhor.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96DAD90-CE8C-4BEC-CE5C-23C48BA632D2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08487342-3603-48CC-A1FA-378024AE1CB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0677" y="1849680"/>
            <a:ext cx="11912234" cy="595332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Amém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96DAD90-CE8C-4BEC-CE5C-23C48BA632D2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306286696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REFÁC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40D81BC8-922C-446A-BC9A-B905F581041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74785" y="1691112"/>
            <a:ext cx="11271738" cy="57560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18"/>
              </a:rPr>
              <a:t>P:</a:t>
            </a:r>
            <a:r>
              <a:rPr lang="pt-BR" sz="5000" b="1" dirty="0">
                <a:solidFill>
                  <a:srgbClr val="C790D6"/>
                </a:solidFill>
                <a:latin typeface="Calibri" pitchFamily="18"/>
              </a:rPr>
              <a:t>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O Senhor esteja convosco.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18"/>
              </a:rPr>
              <a:t>Todos: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Ele está no meio de nós.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18"/>
              </a:rPr>
              <a:t>P: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Corações ao alto.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18"/>
              </a:rPr>
              <a:t>Todos: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O nosso coração está em Deus.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18"/>
              </a:rPr>
              <a:t>P: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Demos graças ao Senhor, nosso Deus.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18"/>
              </a:rPr>
              <a:t>Todos: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É nosso dever e nossa salvação.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3DB29988-EBB3-C120-7648-60559CC3275F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REFÁCIO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Na verdade, é digno e justo, é nosso dever e salvação proclamar vossa glória, ó Pai, em todo tempo, mas, com maior júbilo, louvar-vos neste tempo, porque Cristo, nossa Páscoa, foi imolado.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1F24D1FE-ABA6-423A-89D4-9EA1580C11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900993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Ele continua a oferecer-se por nós, e junto de vós é nosso eterno defensor. Imolado, já não morre; e, morto, agora vive eternamente. Por isso, transbordando de alegria pascal, exulta a criação por toda a terra;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1FF42E-9FB8-C01C-4BED-F0D95E00FAF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1F24D1FE-ABA6-423A-89D4-9EA1580C11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767990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também as Virtudes celestes e as Potestades angélicas proclamam um hino à vossa glória, cantando (dizendo) a uma só voz: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1FF42E-9FB8-C01C-4BED-F0D95E00FAF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3334337845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body" idx="4294967295"/>
          </p:nvPr>
        </p:nvSpPr>
        <p:spPr>
          <a:xfrm>
            <a:off x="372951" y="1906846"/>
            <a:ext cx="11447700" cy="685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/>
                <a:ea typeface="Calibri"/>
                <a:cs typeface="Calibri"/>
                <a:sym typeface="Calibri"/>
              </a:rPr>
              <a:t>Santo, Santo, Santo, Senhor Deus do universo, o céu e a terra proclamam a vossa glória, hosana nas alturas, bendito o que vem em Nome do Senhor, hosana nas alturas.</a:t>
            </a:r>
            <a:endParaRPr dirty="0"/>
          </a:p>
        </p:txBody>
      </p:sp>
      <p:sp>
        <p:nvSpPr>
          <p:cNvPr id="31" name="Google Shape;31;p5"/>
          <p:cNvSpPr txBox="1"/>
          <p:nvPr/>
        </p:nvSpPr>
        <p:spPr>
          <a:xfrm>
            <a:off x="0" y="386862"/>
            <a:ext cx="121935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Liturgia Eucarística</a:t>
            </a:r>
            <a:endParaRPr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Na verdade, vós sois Santo, ó Deus do universo, e tudo o que criastes proclama o vosso louvor, porque, por Jesus Cristo, vosso Filho e Senhor nosso, e pela força do Espírito Santo, dais vida e santidade a todas as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294890899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Slid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adrã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Padrão 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ayout7 blank Em Branc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Padrão 1_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21370</TotalTime>
  <Words>6006</Words>
  <Application>Microsoft Office PowerPoint</Application>
  <PresentationFormat>Personalizar</PresentationFormat>
  <Paragraphs>1572</Paragraphs>
  <Slides>163</Slides>
  <Notes>162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6</vt:i4>
      </vt:variant>
      <vt:variant>
        <vt:lpstr>Títulos de slides</vt:lpstr>
      </vt:variant>
      <vt:variant>
        <vt:i4>163</vt:i4>
      </vt:variant>
    </vt:vector>
  </HeadingPairs>
  <TitlesOfParts>
    <vt:vector size="174" baseType="lpstr">
      <vt:lpstr>Arial</vt:lpstr>
      <vt:lpstr>Calibri</vt:lpstr>
      <vt:lpstr>Liberation Sans</vt:lpstr>
      <vt:lpstr>Liberation Serif</vt:lpstr>
      <vt:lpstr>Times New Roman</vt:lpstr>
      <vt:lpstr>Blank Slide</vt:lpstr>
      <vt:lpstr>Padrão</vt:lpstr>
      <vt:lpstr>Padrão 1</vt:lpstr>
      <vt:lpstr>Blank</vt:lpstr>
      <vt:lpstr>Layout7 blank Em Branco</vt:lpstr>
      <vt:lpstr>Padrão 1_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User</dc:creator>
  <cp:lastModifiedBy>User</cp:lastModifiedBy>
  <cp:revision>33</cp:revision>
  <dcterms:modified xsi:type="dcterms:W3CDTF">2025-04-29T12:49:55Z</dcterms:modified>
</cp:coreProperties>
</file>