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28.xml" ContentType="application/vnd.openxmlformats-officedocument.presentationml.notesSlide+xml"/>
  <Override PartName="/ppt/notesSlides/notesSlide129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3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40.xml" ContentType="application/vnd.openxmlformats-officedocument.presentationml.notesSlide+xml"/>
  <Override PartName="/ppt/notesSlides/notesSlide141.xml" ContentType="application/vnd.openxmlformats-officedocument.presentationml.notesSlide+xml"/>
  <Override PartName="/ppt/notesSlides/notesSlide142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44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46.xml" ContentType="application/vnd.openxmlformats-officedocument.presentationml.notesSlide+xml"/>
  <Override PartName="/ppt/notesSlides/notesSlide147.xml" ContentType="application/vnd.openxmlformats-officedocument.presentationml.notesSlide+xml"/>
  <Override PartName="/ppt/notesSlides/notesSlide148.xml" ContentType="application/vnd.openxmlformats-officedocument.presentationml.notesSlide+xml"/>
  <Override PartName="/ppt/notesSlides/notesSlide149.xml" ContentType="application/vnd.openxmlformats-officedocument.presentationml.notesSlide+xml"/>
  <Override PartName="/ppt/notesSlides/notesSlide150.xml" ContentType="application/vnd.openxmlformats-officedocument.presentationml.notesSlide+xml"/>
  <Override PartName="/ppt/notesSlides/notesSlide151.xml" ContentType="application/vnd.openxmlformats-officedocument.presentationml.notesSlide+xml"/>
  <Override PartName="/ppt/notesSlides/notesSlide152.xml" ContentType="application/vnd.openxmlformats-officedocument.presentationml.notesSlide+xml"/>
  <Override PartName="/ppt/notesSlides/notesSlide153.xml" ContentType="application/vnd.openxmlformats-officedocument.presentationml.notesSlide+xml"/>
  <Override PartName="/ppt/notesSlides/notesSlide154.xml" ContentType="application/vnd.openxmlformats-officedocument.presentationml.notesSlide+xml"/>
  <Override PartName="/ppt/notesSlides/notesSlide155.xml" ContentType="application/vnd.openxmlformats-officedocument.presentationml.notesSlide+xml"/>
  <Override PartName="/ppt/notesSlides/notesSlide156.xml" ContentType="application/vnd.openxmlformats-officedocument.presentationml.notesSlide+xml"/>
  <Override PartName="/ppt/notesSlides/notesSlide157.xml" ContentType="application/vnd.openxmlformats-officedocument.presentationml.notesSlide+xml"/>
  <Override PartName="/ppt/notesSlides/notesSlide158.xml" ContentType="application/vnd.openxmlformats-officedocument.presentationml.notesSlide+xml"/>
  <Override PartName="/ppt/notesSlides/notesSlide159.xml" ContentType="application/vnd.openxmlformats-officedocument.presentationml.notesSlide+xml"/>
  <Override PartName="/ppt/notesSlides/notesSlide160.xml" ContentType="application/vnd.openxmlformats-officedocument.presentationml.notesSlide+xml"/>
  <Override PartName="/ppt/notesSlides/notesSlide161.xml" ContentType="application/vnd.openxmlformats-officedocument.presentationml.notesSlide+xml"/>
  <Override PartName="/ppt/notesSlides/notesSlide162.xml" ContentType="application/vnd.openxmlformats-officedocument.presentationml.notesSlide+xml"/>
  <Override PartName="/ppt/notesSlides/notesSlide163.xml" ContentType="application/vnd.openxmlformats-officedocument.presentationml.notesSlide+xml"/>
  <Override PartName="/ppt/notesSlides/notesSlide164.xml" ContentType="application/vnd.openxmlformats-officedocument.presentationml.notesSlide+xml"/>
  <Override PartName="/ppt/notesSlides/notesSlide165.xml" ContentType="application/vnd.openxmlformats-officedocument.presentationml.notesSlide+xml"/>
  <Override PartName="/ppt/notesSlides/notesSlide166.xml" ContentType="application/vnd.openxmlformats-officedocument.presentationml.notesSlide+xml"/>
  <Override PartName="/ppt/notesSlides/notesSlide167.xml" ContentType="application/vnd.openxmlformats-officedocument.presentationml.notesSlide+xml"/>
  <Override PartName="/ppt/notesSlides/notesSlide168.xml" ContentType="application/vnd.openxmlformats-officedocument.presentationml.notesSlide+xml"/>
  <Override PartName="/ppt/notesSlides/notesSlide169.xml" ContentType="application/vnd.openxmlformats-officedocument.presentationml.notesSlide+xml"/>
  <Override PartName="/ppt/notesSlides/notesSlide170.xml" ContentType="application/vnd.openxmlformats-officedocument.presentationml.notesSlide+xml"/>
  <Override PartName="/ppt/notesSlides/notesSlide171.xml" ContentType="application/vnd.openxmlformats-officedocument.presentationml.notesSlide+xml"/>
  <Override PartName="/ppt/notesSlides/notesSlide172.xml" ContentType="application/vnd.openxmlformats-officedocument.presentationml.notesSlide+xml"/>
  <Override PartName="/ppt/notesSlides/notesSlide173.xml" ContentType="application/vnd.openxmlformats-officedocument.presentationml.notesSlide+xml"/>
  <Override PartName="/ppt/notesSlides/notesSlide174.xml" ContentType="application/vnd.openxmlformats-officedocument.presentationml.notesSlide+xml"/>
  <Override PartName="/ppt/notesSlides/notesSlide17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697" r:id="rId6"/>
  </p:sldMasterIdLst>
  <p:notesMasterIdLst>
    <p:notesMasterId r:id="rId183"/>
  </p:notesMasterIdLst>
  <p:sldIdLst>
    <p:sldId id="256" r:id="rId7"/>
    <p:sldId id="257" r:id="rId8"/>
    <p:sldId id="624" r:id="rId9"/>
    <p:sldId id="747" r:id="rId10"/>
    <p:sldId id="259" r:id="rId11"/>
    <p:sldId id="566" r:id="rId12"/>
    <p:sldId id="567" r:id="rId13"/>
    <p:sldId id="714" r:id="rId14"/>
    <p:sldId id="739" r:id="rId15"/>
    <p:sldId id="740" r:id="rId16"/>
    <p:sldId id="748" r:id="rId17"/>
    <p:sldId id="749" r:id="rId18"/>
    <p:sldId id="265" r:id="rId19"/>
    <p:sldId id="595" r:id="rId20"/>
    <p:sldId id="596" r:id="rId21"/>
    <p:sldId id="676" r:id="rId22"/>
    <p:sldId id="637" r:id="rId23"/>
    <p:sldId id="266" r:id="rId24"/>
    <p:sldId id="267" r:id="rId25"/>
    <p:sldId id="677" r:id="rId26"/>
    <p:sldId id="678" r:id="rId27"/>
    <p:sldId id="679" r:id="rId28"/>
    <p:sldId id="680" r:id="rId29"/>
    <p:sldId id="681" r:id="rId30"/>
    <p:sldId id="682" r:id="rId31"/>
    <p:sldId id="597" r:id="rId32"/>
    <p:sldId id="598" r:id="rId33"/>
    <p:sldId id="750" r:id="rId34"/>
    <p:sldId id="751" r:id="rId35"/>
    <p:sldId id="752" r:id="rId36"/>
    <p:sldId id="753" r:id="rId37"/>
    <p:sldId id="638" r:id="rId38"/>
    <p:sldId id="754" r:id="rId39"/>
    <p:sldId id="755" r:id="rId40"/>
    <p:sldId id="756" r:id="rId41"/>
    <p:sldId id="641" r:id="rId42"/>
    <p:sldId id="280" r:id="rId43"/>
    <p:sldId id="281" r:id="rId44"/>
    <p:sldId id="715" r:id="rId45"/>
    <p:sldId id="544" r:id="rId46"/>
    <p:sldId id="283" r:id="rId47"/>
    <p:sldId id="284" r:id="rId48"/>
    <p:sldId id="285" r:id="rId49"/>
    <p:sldId id="684" r:id="rId50"/>
    <p:sldId id="757" r:id="rId51"/>
    <p:sldId id="288" r:id="rId52"/>
    <p:sldId id="289" r:id="rId53"/>
    <p:sldId id="290" r:id="rId54"/>
    <p:sldId id="291" r:id="rId55"/>
    <p:sldId id="486" r:id="rId56"/>
    <p:sldId id="293" r:id="rId57"/>
    <p:sldId id="294" r:id="rId58"/>
    <p:sldId id="295" r:id="rId59"/>
    <p:sldId id="296" r:id="rId60"/>
    <p:sldId id="297" r:id="rId61"/>
    <p:sldId id="298" r:id="rId62"/>
    <p:sldId id="759" r:id="rId63"/>
    <p:sldId id="760" r:id="rId64"/>
    <p:sldId id="300" r:id="rId65"/>
    <p:sldId id="301" r:id="rId66"/>
    <p:sldId id="302" r:id="rId67"/>
    <p:sldId id="303" r:id="rId68"/>
    <p:sldId id="304" r:id="rId69"/>
    <p:sldId id="305" r:id="rId70"/>
    <p:sldId id="310" r:id="rId71"/>
    <p:sldId id="311" r:id="rId72"/>
    <p:sldId id="322" r:id="rId73"/>
    <p:sldId id="323" r:id="rId74"/>
    <p:sldId id="764" r:id="rId75"/>
    <p:sldId id="449" r:id="rId76"/>
    <p:sldId id="450" r:id="rId77"/>
    <p:sldId id="315" r:id="rId78"/>
    <p:sldId id="670" r:id="rId79"/>
    <p:sldId id="316" r:id="rId80"/>
    <p:sldId id="317" r:id="rId81"/>
    <p:sldId id="318" r:id="rId82"/>
    <p:sldId id="319" r:id="rId83"/>
    <p:sldId id="741" r:id="rId84"/>
    <p:sldId id="742" r:id="rId85"/>
    <p:sldId id="773" r:id="rId86"/>
    <p:sldId id="765" r:id="rId87"/>
    <p:sldId id="766" r:id="rId88"/>
    <p:sldId id="767" r:id="rId89"/>
    <p:sldId id="768" r:id="rId90"/>
    <p:sldId id="769" r:id="rId91"/>
    <p:sldId id="770" r:id="rId92"/>
    <p:sldId id="324" r:id="rId93"/>
    <p:sldId id="691" r:id="rId94"/>
    <p:sldId id="692" r:id="rId95"/>
    <p:sldId id="693" r:id="rId96"/>
    <p:sldId id="694" r:id="rId97"/>
    <p:sldId id="729" r:id="rId98"/>
    <p:sldId id="774" r:id="rId99"/>
    <p:sldId id="775" r:id="rId100"/>
    <p:sldId id="776" r:id="rId101"/>
    <p:sldId id="777" r:id="rId102"/>
    <p:sldId id="619" r:id="rId103"/>
    <p:sldId id="330" r:id="rId104"/>
    <p:sldId id="778" r:id="rId105"/>
    <p:sldId id="331" r:id="rId106"/>
    <p:sldId id="332" r:id="rId107"/>
    <p:sldId id="333" r:id="rId108"/>
    <p:sldId id="334" r:id="rId109"/>
    <p:sldId id="522" r:id="rId110"/>
    <p:sldId id="336" r:id="rId111"/>
    <p:sldId id="437" r:id="rId112"/>
    <p:sldId id="730" r:id="rId113"/>
    <p:sldId id="731" r:id="rId114"/>
    <p:sldId id="732" r:id="rId115"/>
    <p:sldId id="438" r:id="rId116"/>
    <p:sldId id="340" r:id="rId117"/>
    <p:sldId id="586" r:id="rId118"/>
    <p:sldId id="491" r:id="rId119"/>
    <p:sldId id="695" r:id="rId120"/>
    <p:sldId id="549" r:id="rId121"/>
    <p:sldId id="550" r:id="rId122"/>
    <p:sldId id="733" r:id="rId123"/>
    <p:sldId id="551" r:id="rId124"/>
    <p:sldId id="697" r:id="rId125"/>
    <p:sldId id="700" r:id="rId126"/>
    <p:sldId id="698" r:id="rId127"/>
    <p:sldId id="699" r:id="rId128"/>
    <p:sldId id="734" r:id="rId129"/>
    <p:sldId id="735" r:id="rId130"/>
    <p:sldId id="723" r:id="rId131"/>
    <p:sldId id="553" r:id="rId132"/>
    <p:sldId id="659" r:id="rId133"/>
    <p:sldId id="556" r:id="rId134"/>
    <p:sldId id="736" r:id="rId135"/>
    <p:sldId id="355" r:id="rId136"/>
    <p:sldId id="356" r:id="rId137"/>
    <p:sldId id="357" r:id="rId138"/>
    <p:sldId id="358" r:id="rId139"/>
    <p:sldId id="359" r:id="rId140"/>
    <p:sldId id="360" r:id="rId141"/>
    <p:sldId id="361" r:id="rId142"/>
    <p:sldId id="362" r:id="rId143"/>
    <p:sldId id="363" r:id="rId144"/>
    <p:sldId id="364" r:id="rId145"/>
    <p:sldId id="365" r:id="rId146"/>
    <p:sldId id="649" r:id="rId147"/>
    <p:sldId id="367" r:id="rId148"/>
    <p:sldId id="368" r:id="rId149"/>
    <p:sldId id="743" r:id="rId150"/>
    <p:sldId id="744" r:id="rId151"/>
    <p:sldId id="745" r:id="rId152"/>
    <p:sldId id="746" r:id="rId153"/>
    <p:sldId id="779" r:id="rId154"/>
    <p:sldId id="780" r:id="rId155"/>
    <p:sldId id="705" r:id="rId156"/>
    <p:sldId id="650" r:id="rId157"/>
    <p:sldId id="371" r:id="rId158"/>
    <p:sldId id="706" r:id="rId159"/>
    <p:sldId id="373" r:id="rId160"/>
    <p:sldId id="374" r:id="rId161"/>
    <p:sldId id="379" r:id="rId162"/>
    <p:sldId id="380" r:id="rId163"/>
    <p:sldId id="381" r:id="rId164"/>
    <p:sldId id="382" r:id="rId165"/>
    <p:sldId id="383" r:id="rId166"/>
    <p:sldId id="710" r:id="rId167"/>
    <p:sldId id="709" r:id="rId168"/>
    <p:sldId id="419" r:id="rId169"/>
    <p:sldId id="533" r:id="rId170"/>
    <p:sldId id="634" r:id="rId171"/>
    <p:sldId id="615" r:id="rId172"/>
    <p:sldId id="386" r:id="rId173"/>
    <p:sldId id="781" r:id="rId174"/>
    <p:sldId id="711" r:id="rId175"/>
    <p:sldId id="387" r:id="rId176"/>
    <p:sldId id="771" r:id="rId177"/>
    <p:sldId id="772" r:id="rId178"/>
    <p:sldId id="782" r:id="rId179"/>
    <p:sldId id="783" r:id="rId180"/>
    <p:sldId id="784" r:id="rId181"/>
    <p:sldId id="785" r:id="rId182"/>
  </p:sldIdLst>
  <p:sldSz cx="12193588" cy="6858000"/>
  <p:notesSz cx="6858000" cy="9144000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90D6"/>
    <a:srgbClr val="92D050"/>
    <a:srgbClr val="81B847"/>
    <a:srgbClr val="567B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85" autoAdjust="0"/>
    <p:restoredTop sz="94607" autoAdjust="0"/>
  </p:normalViewPr>
  <p:slideViewPr>
    <p:cSldViewPr snapToGrid="0">
      <p:cViewPr>
        <p:scale>
          <a:sx n="66" d="100"/>
          <a:sy n="66" d="100"/>
        </p:scale>
        <p:origin x="1404" y="1146"/>
      </p:cViewPr>
      <p:guideLst/>
    </p:cSldViewPr>
  </p:slideViewPr>
  <p:outlineViewPr>
    <p:cViewPr>
      <p:scale>
        <a:sx n="33" d="100"/>
        <a:sy n="33" d="100"/>
      </p:scale>
      <p:origin x="0" y="-428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23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1.xml"/><Relationship Id="rId21" Type="http://schemas.openxmlformats.org/officeDocument/2006/relationships/slide" Target="slides/slide15.xml"/><Relationship Id="rId42" Type="http://schemas.openxmlformats.org/officeDocument/2006/relationships/slide" Target="slides/slide36.xml"/><Relationship Id="rId63" Type="http://schemas.openxmlformats.org/officeDocument/2006/relationships/slide" Target="slides/slide57.xml"/><Relationship Id="rId84" Type="http://schemas.openxmlformats.org/officeDocument/2006/relationships/slide" Target="slides/slide78.xml"/><Relationship Id="rId138" Type="http://schemas.openxmlformats.org/officeDocument/2006/relationships/slide" Target="slides/slide132.xml"/><Relationship Id="rId159" Type="http://schemas.openxmlformats.org/officeDocument/2006/relationships/slide" Target="slides/slide153.xml"/><Relationship Id="rId170" Type="http://schemas.openxmlformats.org/officeDocument/2006/relationships/slide" Target="slides/slide164.xml"/><Relationship Id="rId107" Type="http://schemas.openxmlformats.org/officeDocument/2006/relationships/slide" Target="slides/slide101.xml"/><Relationship Id="rId11" Type="http://schemas.openxmlformats.org/officeDocument/2006/relationships/slide" Target="slides/slide5.xml"/><Relationship Id="rId32" Type="http://schemas.openxmlformats.org/officeDocument/2006/relationships/slide" Target="slides/slide26.xml"/><Relationship Id="rId53" Type="http://schemas.openxmlformats.org/officeDocument/2006/relationships/slide" Target="slides/slide47.xml"/><Relationship Id="rId74" Type="http://schemas.openxmlformats.org/officeDocument/2006/relationships/slide" Target="slides/slide68.xml"/><Relationship Id="rId128" Type="http://schemas.openxmlformats.org/officeDocument/2006/relationships/slide" Target="slides/slide122.xml"/><Relationship Id="rId149" Type="http://schemas.openxmlformats.org/officeDocument/2006/relationships/slide" Target="slides/slide143.xml"/><Relationship Id="rId5" Type="http://schemas.openxmlformats.org/officeDocument/2006/relationships/slideMaster" Target="slideMasters/slideMaster5.xml"/><Relationship Id="rId95" Type="http://schemas.openxmlformats.org/officeDocument/2006/relationships/slide" Target="slides/slide89.xml"/><Relationship Id="rId160" Type="http://schemas.openxmlformats.org/officeDocument/2006/relationships/slide" Target="slides/slide154.xml"/><Relationship Id="rId181" Type="http://schemas.openxmlformats.org/officeDocument/2006/relationships/slide" Target="slides/slide175.xml"/><Relationship Id="rId22" Type="http://schemas.openxmlformats.org/officeDocument/2006/relationships/slide" Target="slides/slide16.xml"/><Relationship Id="rId43" Type="http://schemas.openxmlformats.org/officeDocument/2006/relationships/slide" Target="slides/slide37.xml"/><Relationship Id="rId64" Type="http://schemas.openxmlformats.org/officeDocument/2006/relationships/slide" Target="slides/slide58.xml"/><Relationship Id="rId118" Type="http://schemas.openxmlformats.org/officeDocument/2006/relationships/slide" Target="slides/slide112.xml"/><Relationship Id="rId139" Type="http://schemas.openxmlformats.org/officeDocument/2006/relationships/slide" Target="slides/slide133.xml"/><Relationship Id="rId85" Type="http://schemas.openxmlformats.org/officeDocument/2006/relationships/slide" Target="slides/slide79.xml"/><Relationship Id="rId150" Type="http://schemas.openxmlformats.org/officeDocument/2006/relationships/slide" Target="slides/slide144.xml"/><Relationship Id="rId171" Type="http://schemas.openxmlformats.org/officeDocument/2006/relationships/slide" Target="slides/slide165.xml"/><Relationship Id="rId12" Type="http://schemas.openxmlformats.org/officeDocument/2006/relationships/slide" Target="slides/slide6.xml"/><Relationship Id="rId33" Type="http://schemas.openxmlformats.org/officeDocument/2006/relationships/slide" Target="slides/slide27.xml"/><Relationship Id="rId108" Type="http://schemas.openxmlformats.org/officeDocument/2006/relationships/slide" Target="slides/slide102.xml"/><Relationship Id="rId129" Type="http://schemas.openxmlformats.org/officeDocument/2006/relationships/slide" Target="slides/slide123.xml"/><Relationship Id="rId54" Type="http://schemas.openxmlformats.org/officeDocument/2006/relationships/slide" Target="slides/slide48.xml"/><Relationship Id="rId75" Type="http://schemas.openxmlformats.org/officeDocument/2006/relationships/slide" Target="slides/slide69.xml"/><Relationship Id="rId96" Type="http://schemas.openxmlformats.org/officeDocument/2006/relationships/slide" Target="slides/slide90.xml"/><Relationship Id="rId140" Type="http://schemas.openxmlformats.org/officeDocument/2006/relationships/slide" Target="slides/slide134.xml"/><Relationship Id="rId161" Type="http://schemas.openxmlformats.org/officeDocument/2006/relationships/slide" Target="slides/slide155.xml"/><Relationship Id="rId182" Type="http://schemas.openxmlformats.org/officeDocument/2006/relationships/slide" Target="slides/slide176.xml"/><Relationship Id="rId6" Type="http://schemas.openxmlformats.org/officeDocument/2006/relationships/slideMaster" Target="slideMasters/slideMaster6.xml"/><Relationship Id="rId23" Type="http://schemas.openxmlformats.org/officeDocument/2006/relationships/slide" Target="slides/slide17.xml"/><Relationship Id="rId119" Type="http://schemas.openxmlformats.org/officeDocument/2006/relationships/slide" Target="slides/slide113.xml"/><Relationship Id="rId44" Type="http://schemas.openxmlformats.org/officeDocument/2006/relationships/slide" Target="slides/slide38.xml"/><Relationship Id="rId65" Type="http://schemas.openxmlformats.org/officeDocument/2006/relationships/slide" Target="slides/slide59.xml"/><Relationship Id="rId86" Type="http://schemas.openxmlformats.org/officeDocument/2006/relationships/slide" Target="slides/slide80.xml"/><Relationship Id="rId130" Type="http://schemas.openxmlformats.org/officeDocument/2006/relationships/slide" Target="slides/slide124.xml"/><Relationship Id="rId151" Type="http://schemas.openxmlformats.org/officeDocument/2006/relationships/slide" Target="slides/slide145.xml"/><Relationship Id="rId172" Type="http://schemas.openxmlformats.org/officeDocument/2006/relationships/slide" Target="slides/slide166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9" Type="http://schemas.openxmlformats.org/officeDocument/2006/relationships/slide" Target="slides/slide33.xml"/><Relationship Id="rId109" Type="http://schemas.openxmlformats.org/officeDocument/2006/relationships/slide" Target="slides/slide103.xml"/><Relationship Id="rId34" Type="http://schemas.openxmlformats.org/officeDocument/2006/relationships/slide" Target="slides/slide28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76" Type="http://schemas.openxmlformats.org/officeDocument/2006/relationships/slide" Target="slides/slide70.xml"/><Relationship Id="rId97" Type="http://schemas.openxmlformats.org/officeDocument/2006/relationships/slide" Target="slides/slide91.xml"/><Relationship Id="rId104" Type="http://schemas.openxmlformats.org/officeDocument/2006/relationships/slide" Target="slides/slide98.xml"/><Relationship Id="rId120" Type="http://schemas.openxmlformats.org/officeDocument/2006/relationships/slide" Target="slides/slide114.xml"/><Relationship Id="rId125" Type="http://schemas.openxmlformats.org/officeDocument/2006/relationships/slide" Target="slides/slide119.xml"/><Relationship Id="rId141" Type="http://schemas.openxmlformats.org/officeDocument/2006/relationships/slide" Target="slides/slide135.xml"/><Relationship Id="rId146" Type="http://schemas.openxmlformats.org/officeDocument/2006/relationships/slide" Target="slides/slide140.xml"/><Relationship Id="rId167" Type="http://schemas.openxmlformats.org/officeDocument/2006/relationships/slide" Target="slides/slide161.xml"/><Relationship Id="rId7" Type="http://schemas.openxmlformats.org/officeDocument/2006/relationships/slide" Target="slides/slide1.xml"/><Relationship Id="rId71" Type="http://schemas.openxmlformats.org/officeDocument/2006/relationships/slide" Target="slides/slide65.xml"/><Relationship Id="rId92" Type="http://schemas.openxmlformats.org/officeDocument/2006/relationships/slide" Target="slides/slide86.xml"/><Relationship Id="rId162" Type="http://schemas.openxmlformats.org/officeDocument/2006/relationships/slide" Target="slides/slide156.xml"/><Relationship Id="rId18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3.xml"/><Relationship Id="rId24" Type="http://schemas.openxmlformats.org/officeDocument/2006/relationships/slide" Target="slides/slide18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66" Type="http://schemas.openxmlformats.org/officeDocument/2006/relationships/slide" Target="slides/slide60.xml"/><Relationship Id="rId87" Type="http://schemas.openxmlformats.org/officeDocument/2006/relationships/slide" Target="slides/slide81.xml"/><Relationship Id="rId110" Type="http://schemas.openxmlformats.org/officeDocument/2006/relationships/slide" Target="slides/slide104.xml"/><Relationship Id="rId115" Type="http://schemas.openxmlformats.org/officeDocument/2006/relationships/slide" Target="slides/slide109.xml"/><Relationship Id="rId131" Type="http://schemas.openxmlformats.org/officeDocument/2006/relationships/slide" Target="slides/slide125.xml"/><Relationship Id="rId136" Type="http://schemas.openxmlformats.org/officeDocument/2006/relationships/slide" Target="slides/slide130.xml"/><Relationship Id="rId157" Type="http://schemas.openxmlformats.org/officeDocument/2006/relationships/slide" Target="slides/slide151.xml"/><Relationship Id="rId178" Type="http://schemas.openxmlformats.org/officeDocument/2006/relationships/slide" Target="slides/slide172.xml"/><Relationship Id="rId61" Type="http://schemas.openxmlformats.org/officeDocument/2006/relationships/slide" Target="slides/slide55.xml"/><Relationship Id="rId82" Type="http://schemas.openxmlformats.org/officeDocument/2006/relationships/slide" Target="slides/slide76.xml"/><Relationship Id="rId152" Type="http://schemas.openxmlformats.org/officeDocument/2006/relationships/slide" Target="slides/slide146.xml"/><Relationship Id="rId173" Type="http://schemas.openxmlformats.org/officeDocument/2006/relationships/slide" Target="slides/slide167.xml"/><Relationship Id="rId19" Type="http://schemas.openxmlformats.org/officeDocument/2006/relationships/slide" Target="slides/slide13.xml"/><Relationship Id="rId14" Type="http://schemas.openxmlformats.org/officeDocument/2006/relationships/slide" Target="slides/slide8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56" Type="http://schemas.openxmlformats.org/officeDocument/2006/relationships/slide" Target="slides/slide50.xml"/><Relationship Id="rId77" Type="http://schemas.openxmlformats.org/officeDocument/2006/relationships/slide" Target="slides/slide71.xml"/><Relationship Id="rId100" Type="http://schemas.openxmlformats.org/officeDocument/2006/relationships/slide" Target="slides/slide94.xml"/><Relationship Id="rId105" Type="http://schemas.openxmlformats.org/officeDocument/2006/relationships/slide" Target="slides/slide99.xml"/><Relationship Id="rId126" Type="http://schemas.openxmlformats.org/officeDocument/2006/relationships/slide" Target="slides/slide120.xml"/><Relationship Id="rId147" Type="http://schemas.openxmlformats.org/officeDocument/2006/relationships/slide" Target="slides/slide141.xml"/><Relationship Id="rId168" Type="http://schemas.openxmlformats.org/officeDocument/2006/relationships/slide" Target="slides/slide162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72" Type="http://schemas.openxmlformats.org/officeDocument/2006/relationships/slide" Target="slides/slide66.xml"/><Relationship Id="rId93" Type="http://schemas.openxmlformats.org/officeDocument/2006/relationships/slide" Target="slides/slide87.xml"/><Relationship Id="rId98" Type="http://schemas.openxmlformats.org/officeDocument/2006/relationships/slide" Target="slides/slide92.xml"/><Relationship Id="rId121" Type="http://schemas.openxmlformats.org/officeDocument/2006/relationships/slide" Target="slides/slide115.xml"/><Relationship Id="rId142" Type="http://schemas.openxmlformats.org/officeDocument/2006/relationships/slide" Target="slides/slide136.xml"/><Relationship Id="rId163" Type="http://schemas.openxmlformats.org/officeDocument/2006/relationships/slide" Target="slides/slide157.xml"/><Relationship Id="rId184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5" Type="http://schemas.openxmlformats.org/officeDocument/2006/relationships/slide" Target="slides/slide19.xml"/><Relationship Id="rId46" Type="http://schemas.openxmlformats.org/officeDocument/2006/relationships/slide" Target="slides/slide40.xml"/><Relationship Id="rId67" Type="http://schemas.openxmlformats.org/officeDocument/2006/relationships/slide" Target="slides/slide61.xml"/><Relationship Id="rId116" Type="http://schemas.openxmlformats.org/officeDocument/2006/relationships/slide" Target="slides/slide110.xml"/><Relationship Id="rId137" Type="http://schemas.openxmlformats.org/officeDocument/2006/relationships/slide" Target="slides/slide131.xml"/><Relationship Id="rId158" Type="http://schemas.openxmlformats.org/officeDocument/2006/relationships/slide" Target="slides/slide152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62" Type="http://schemas.openxmlformats.org/officeDocument/2006/relationships/slide" Target="slides/slide56.xml"/><Relationship Id="rId83" Type="http://schemas.openxmlformats.org/officeDocument/2006/relationships/slide" Target="slides/slide77.xml"/><Relationship Id="rId88" Type="http://schemas.openxmlformats.org/officeDocument/2006/relationships/slide" Target="slides/slide82.xml"/><Relationship Id="rId111" Type="http://schemas.openxmlformats.org/officeDocument/2006/relationships/slide" Target="slides/slide105.xml"/><Relationship Id="rId132" Type="http://schemas.openxmlformats.org/officeDocument/2006/relationships/slide" Target="slides/slide126.xml"/><Relationship Id="rId153" Type="http://schemas.openxmlformats.org/officeDocument/2006/relationships/slide" Target="slides/slide147.xml"/><Relationship Id="rId174" Type="http://schemas.openxmlformats.org/officeDocument/2006/relationships/slide" Target="slides/slide168.xml"/><Relationship Id="rId179" Type="http://schemas.openxmlformats.org/officeDocument/2006/relationships/slide" Target="slides/slide173.xml"/><Relationship Id="rId15" Type="http://schemas.openxmlformats.org/officeDocument/2006/relationships/slide" Target="slides/slide9.xml"/><Relationship Id="rId36" Type="http://schemas.openxmlformats.org/officeDocument/2006/relationships/slide" Target="slides/slide30.xml"/><Relationship Id="rId57" Type="http://schemas.openxmlformats.org/officeDocument/2006/relationships/slide" Target="slides/slide51.xml"/><Relationship Id="rId106" Type="http://schemas.openxmlformats.org/officeDocument/2006/relationships/slide" Target="slides/slide100.xml"/><Relationship Id="rId127" Type="http://schemas.openxmlformats.org/officeDocument/2006/relationships/slide" Target="slides/slide121.xml"/><Relationship Id="rId10" Type="http://schemas.openxmlformats.org/officeDocument/2006/relationships/slide" Target="slides/slide4.xml"/><Relationship Id="rId31" Type="http://schemas.openxmlformats.org/officeDocument/2006/relationships/slide" Target="slides/slide25.xml"/><Relationship Id="rId52" Type="http://schemas.openxmlformats.org/officeDocument/2006/relationships/slide" Target="slides/slide46.xml"/><Relationship Id="rId73" Type="http://schemas.openxmlformats.org/officeDocument/2006/relationships/slide" Target="slides/slide67.xml"/><Relationship Id="rId78" Type="http://schemas.openxmlformats.org/officeDocument/2006/relationships/slide" Target="slides/slide72.xml"/><Relationship Id="rId94" Type="http://schemas.openxmlformats.org/officeDocument/2006/relationships/slide" Target="slides/slide88.xml"/><Relationship Id="rId99" Type="http://schemas.openxmlformats.org/officeDocument/2006/relationships/slide" Target="slides/slide93.xml"/><Relationship Id="rId101" Type="http://schemas.openxmlformats.org/officeDocument/2006/relationships/slide" Target="slides/slide95.xml"/><Relationship Id="rId122" Type="http://schemas.openxmlformats.org/officeDocument/2006/relationships/slide" Target="slides/slide116.xml"/><Relationship Id="rId143" Type="http://schemas.openxmlformats.org/officeDocument/2006/relationships/slide" Target="slides/slide137.xml"/><Relationship Id="rId148" Type="http://schemas.openxmlformats.org/officeDocument/2006/relationships/slide" Target="slides/slide142.xml"/><Relationship Id="rId164" Type="http://schemas.openxmlformats.org/officeDocument/2006/relationships/slide" Target="slides/slide158.xml"/><Relationship Id="rId169" Type="http://schemas.openxmlformats.org/officeDocument/2006/relationships/slide" Target="slides/slide163.xml"/><Relationship Id="rId185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80" Type="http://schemas.openxmlformats.org/officeDocument/2006/relationships/slide" Target="slides/slide174.xml"/><Relationship Id="rId26" Type="http://schemas.openxmlformats.org/officeDocument/2006/relationships/slide" Target="slides/slide20.xml"/><Relationship Id="rId47" Type="http://schemas.openxmlformats.org/officeDocument/2006/relationships/slide" Target="slides/slide41.xml"/><Relationship Id="rId68" Type="http://schemas.openxmlformats.org/officeDocument/2006/relationships/slide" Target="slides/slide62.xml"/><Relationship Id="rId89" Type="http://schemas.openxmlformats.org/officeDocument/2006/relationships/slide" Target="slides/slide83.xml"/><Relationship Id="rId112" Type="http://schemas.openxmlformats.org/officeDocument/2006/relationships/slide" Target="slides/slide106.xml"/><Relationship Id="rId133" Type="http://schemas.openxmlformats.org/officeDocument/2006/relationships/slide" Target="slides/slide127.xml"/><Relationship Id="rId154" Type="http://schemas.openxmlformats.org/officeDocument/2006/relationships/slide" Target="slides/slide148.xml"/><Relationship Id="rId175" Type="http://schemas.openxmlformats.org/officeDocument/2006/relationships/slide" Target="slides/slide169.xml"/><Relationship Id="rId16" Type="http://schemas.openxmlformats.org/officeDocument/2006/relationships/slide" Target="slides/slide10.xml"/><Relationship Id="rId37" Type="http://schemas.openxmlformats.org/officeDocument/2006/relationships/slide" Target="slides/slide31.xml"/><Relationship Id="rId58" Type="http://schemas.openxmlformats.org/officeDocument/2006/relationships/slide" Target="slides/slide52.xml"/><Relationship Id="rId79" Type="http://schemas.openxmlformats.org/officeDocument/2006/relationships/slide" Target="slides/slide73.xml"/><Relationship Id="rId102" Type="http://schemas.openxmlformats.org/officeDocument/2006/relationships/slide" Target="slides/slide96.xml"/><Relationship Id="rId123" Type="http://schemas.openxmlformats.org/officeDocument/2006/relationships/slide" Target="slides/slide117.xml"/><Relationship Id="rId144" Type="http://schemas.openxmlformats.org/officeDocument/2006/relationships/slide" Target="slides/slide138.xml"/><Relationship Id="rId90" Type="http://schemas.openxmlformats.org/officeDocument/2006/relationships/slide" Target="slides/slide84.xml"/><Relationship Id="rId165" Type="http://schemas.openxmlformats.org/officeDocument/2006/relationships/slide" Target="slides/slide159.xml"/><Relationship Id="rId186" Type="http://schemas.openxmlformats.org/officeDocument/2006/relationships/theme" Target="theme/theme1.xml"/><Relationship Id="rId27" Type="http://schemas.openxmlformats.org/officeDocument/2006/relationships/slide" Target="slides/slide21.xml"/><Relationship Id="rId48" Type="http://schemas.openxmlformats.org/officeDocument/2006/relationships/slide" Target="slides/slide42.xml"/><Relationship Id="rId69" Type="http://schemas.openxmlformats.org/officeDocument/2006/relationships/slide" Target="slides/slide63.xml"/><Relationship Id="rId113" Type="http://schemas.openxmlformats.org/officeDocument/2006/relationships/slide" Target="slides/slide107.xml"/><Relationship Id="rId134" Type="http://schemas.openxmlformats.org/officeDocument/2006/relationships/slide" Target="slides/slide128.xml"/><Relationship Id="rId80" Type="http://schemas.openxmlformats.org/officeDocument/2006/relationships/slide" Target="slides/slide74.xml"/><Relationship Id="rId155" Type="http://schemas.openxmlformats.org/officeDocument/2006/relationships/slide" Target="slides/slide149.xml"/><Relationship Id="rId176" Type="http://schemas.openxmlformats.org/officeDocument/2006/relationships/slide" Target="slides/slide170.xml"/><Relationship Id="rId17" Type="http://schemas.openxmlformats.org/officeDocument/2006/relationships/slide" Target="slides/slide11.xml"/><Relationship Id="rId38" Type="http://schemas.openxmlformats.org/officeDocument/2006/relationships/slide" Target="slides/slide32.xml"/><Relationship Id="rId59" Type="http://schemas.openxmlformats.org/officeDocument/2006/relationships/slide" Target="slides/slide53.xml"/><Relationship Id="rId103" Type="http://schemas.openxmlformats.org/officeDocument/2006/relationships/slide" Target="slides/slide97.xml"/><Relationship Id="rId124" Type="http://schemas.openxmlformats.org/officeDocument/2006/relationships/slide" Target="slides/slide118.xml"/><Relationship Id="rId70" Type="http://schemas.openxmlformats.org/officeDocument/2006/relationships/slide" Target="slides/slide64.xml"/><Relationship Id="rId91" Type="http://schemas.openxmlformats.org/officeDocument/2006/relationships/slide" Target="slides/slide85.xml"/><Relationship Id="rId145" Type="http://schemas.openxmlformats.org/officeDocument/2006/relationships/slide" Target="slides/slide139.xml"/><Relationship Id="rId166" Type="http://schemas.openxmlformats.org/officeDocument/2006/relationships/slide" Target="slides/slide160.xml"/><Relationship Id="rId18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2.xml"/><Relationship Id="rId49" Type="http://schemas.openxmlformats.org/officeDocument/2006/relationships/slide" Target="slides/slide43.xml"/><Relationship Id="rId114" Type="http://schemas.openxmlformats.org/officeDocument/2006/relationships/slide" Target="slides/slide108.xml"/><Relationship Id="rId60" Type="http://schemas.openxmlformats.org/officeDocument/2006/relationships/slide" Target="slides/slide54.xml"/><Relationship Id="rId81" Type="http://schemas.openxmlformats.org/officeDocument/2006/relationships/slide" Target="slides/slide75.xml"/><Relationship Id="rId135" Type="http://schemas.openxmlformats.org/officeDocument/2006/relationships/slide" Target="slides/slide129.xml"/><Relationship Id="rId156" Type="http://schemas.openxmlformats.org/officeDocument/2006/relationships/slide" Target="slides/slide150.xml"/><Relationship Id="rId177" Type="http://schemas.openxmlformats.org/officeDocument/2006/relationships/slide" Target="slides/slide17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1B0ACCD-0D2B-4184-8365-CFF609C257C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7C9E4A-CCF9-4B49-826B-565584659244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940E2B85-C84F-4068-B5BF-142908525C6A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03592-3DF0-4B34-B199-C11651B18EF5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F8704-AA87-47CF-9BCE-8495D2441E9A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68909-0B14-42AA-917D-4DC76C542B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E5130364-0F2F-44FD-A182-EFA2E837455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0929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pt-BR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8.xml"/><Relationship Id="rId1" Type="http://schemas.openxmlformats.org/officeDocument/2006/relationships/notesMaster" Target="../notesMasters/notesMaster1.xml"/></Relationships>
</file>

<file path=ppt/notesSlides/_rels/notesSlide1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1.xml"/><Relationship Id="rId1" Type="http://schemas.openxmlformats.org/officeDocument/2006/relationships/notesMaster" Target="../notesMasters/notesMaster1.xml"/></Relationships>
</file>

<file path=ppt/notesSlides/_rels/notesSlide1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2.xml"/><Relationship Id="rId1" Type="http://schemas.openxmlformats.org/officeDocument/2006/relationships/notesMaster" Target="../notesMasters/notesMaster1.xml"/></Relationships>
</file>

<file path=ppt/notesSlides/_rels/notesSlide1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3.xml"/><Relationship Id="rId1" Type="http://schemas.openxmlformats.org/officeDocument/2006/relationships/notesMaster" Target="../notesMasters/notesMaster1.xml"/></Relationships>
</file>

<file path=ppt/notesSlides/_rels/notesSlide1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_rels/notesSlide1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5.xml"/><Relationship Id="rId1" Type="http://schemas.openxmlformats.org/officeDocument/2006/relationships/notesMaster" Target="../notesMasters/notesMaster1.xml"/></Relationships>
</file>

<file path=ppt/notesSlides/_rels/notesSlide1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6.xml"/><Relationship Id="rId1" Type="http://schemas.openxmlformats.org/officeDocument/2006/relationships/notesMaster" Target="../notesMasters/notesMaster1.xml"/></Relationships>
</file>

<file path=ppt/notesSlides/_rels/notesSlide1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7.xml"/><Relationship Id="rId1" Type="http://schemas.openxmlformats.org/officeDocument/2006/relationships/notesMaster" Target="../notesMasters/notesMaster1.xml"/></Relationships>
</file>

<file path=ppt/notesSlides/_rels/notesSlide1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8.xml"/><Relationship Id="rId1" Type="http://schemas.openxmlformats.org/officeDocument/2006/relationships/notesMaster" Target="../notesMasters/notesMaster1.xml"/></Relationships>
</file>

<file path=ppt/notesSlides/_rels/notesSlide1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9.xml"/><Relationship Id="rId1" Type="http://schemas.openxmlformats.org/officeDocument/2006/relationships/notesMaster" Target="../notesMasters/notesMaster1.xml"/></Relationships>
</file>

<file path=ppt/notesSlides/_rels/notesSlide1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1.xml"/><Relationship Id="rId1" Type="http://schemas.openxmlformats.org/officeDocument/2006/relationships/notesMaster" Target="../notesMasters/notesMaster1.xml"/></Relationships>
</file>

<file path=ppt/notesSlides/_rels/notesSlide1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2.xml"/><Relationship Id="rId1" Type="http://schemas.openxmlformats.org/officeDocument/2006/relationships/notesMaster" Target="../notesMasters/notesMaster1.xml"/></Relationships>
</file>

<file path=ppt/notesSlides/_rels/notesSlide1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3.xml"/><Relationship Id="rId1" Type="http://schemas.openxmlformats.org/officeDocument/2006/relationships/notesMaster" Target="../notesMasters/notesMaster1.xml"/></Relationships>
</file>

<file path=ppt/notesSlides/_rels/notesSlide1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4.xml"/><Relationship Id="rId1" Type="http://schemas.openxmlformats.org/officeDocument/2006/relationships/notesMaster" Target="../notesMasters/notesMaster1.xml"/></Relationships>
</file>

<file path=ppt/notesSlides/_rels/notesSlide1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5.xml"/><Relationship Id="rId1" Type="http://schemas.openxmlformats.org/officeDocument/2006/relationships/notesMaster" Target="../notesMasters/notesMaster1.xml"/></Relationships>
</file>

<file path=ppt/notesSlides/_rels/notesSlide1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6.xml"/><Relationship Id="rId1" Type="http://schemas.openxmlformats.org/officeDocument/2006/relationships/notesMaster" Target="../notesMasters/notesMaster1.xml"/></Relationships>
</file>

<file path=ppt/notesSlides/_rels/notesSlide1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7.xml"/><Relationship Id="rId1" Type="http://schemas.openxmlformats.org/officeDocument/2006/relationships/notesMaster" Target="../notesMasters/notesMaster1.xml"/></Relationships>
</file>

<file path=ppt/notesSlides/_rels/notesSlide1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8.xml"/><Relationship Id="rId1" Type="http://schemas.openxmlformats.org/officeDocument/2006/relationships/notesMaster" Target="../notesMasters/notesMaster1.xml"/></Relationships>
</file>

<file path=ppt/notesSlides/_rels/notesSlide1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9.xml"/><Relationship Id="rId1" Type="http://schemas.openxmlformats.org/officeDocument/2006/relationships/notesMaster" Target="../notesMasters/notesMaster1.xml"/></Relationships>
</file>

<file path=ppt/notesSlides/_rels/notesSlide1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1.xml"/><Relationship Id="rId1" Type="http://schemas.openxmlformats.org/officeDocument/2006/relationships/notesMaster" Target="../notesMasters/notesMaster1.xml"/></Relationships>
</file>

<file path=ppt/notesSlides/_rels/notesSlide1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2.xml"/><Relationship Id="rId1" Type="http://schemas.openxmlformats.org/officeDocument/2006/relationships/notesMaster" Target="../notesMasters/notesMaster1.xml"/></Relationships>
</file>

<file path=ppt/notesSlides/_rels/notesSlide1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3.xml"/><Relationship Id="rId1" Type="http://schemas.openxmlformats.org/officeDocument/2006/relationships/notesMaster" Target="../notesMasters/notesMaster1.xml"/></Relationships>
</file>

<file path=ppt/notesSlides/_rels/notesSlide1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4.xml"/><Relationship Id="rId1" Type="http://schemas.openxmlformats.org/officeDocument/2006/relationships/notesMaster" Target="../notesMasters/notesMaster1.xml"/></Relationships>
</file>

<file path=ppt/notesSlides/_rels/notesSlide1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5.xml"/><Relationship Id="rId1" Type="http://schemas.openxmlformats.org/officeDocument/2006/relationships/notesMaster" Target="../notesMasters/notesMaster1.xml"/></Relationships>
</file>

<file path=ppt/notesSlides/_rels/notesSlide1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A5BBDE7-194F-4948-B60A-2AEECC7D16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7D977E-8643-4928-A51E-E0805CBEF85A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0524F3F-2238-428C-9F67-5DAF295C84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D3E7C1C-5855-438F-89D6-D24F24D70F0E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F735220-6263-4D33-9825-3D1574C4EC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C7D6C8C-0BC4-4499-A866-70678AE1CF82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680933E-D844-44FA-92F9-16DE65C506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9EE279C-0044-4347-A011-936FDD668681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3A06CFD-2871-431A-8A0F-81926421D1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E14EB54-7ADF-45BF-8B72-A1EF887D3DD0}" type="slidenum">
              <a:t>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1FD50C5-D06A-4E11-B116-8E75B5AA1A6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9A4646E-57FF-4B34-85B6-CC4A3C29D382}" type="slidenum">
              <a:t>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6B23F0B-F3F0-42D7-9C9E-29127CCCF38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CCAFFAD-0138-4197-A4C7-F7A03D90516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10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537440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100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100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3597456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6E61203-CE1C-4F69-A7E9-2EF2618F9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114391D-6E1A-46E7-A79B-7B442E7B623F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8900827-715D-429C-BF8D-071C4ACA54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4BDCF46-251C-4E7D-8374-ED1472D5920E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B74FC88-553A-4BC7-B480-1918F422B1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8C30696-38EB-41C5-AD4F-D8A1D69E705C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6637375-FD51-4E8B-8E1D-49FD8F571B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A56BF5D8-9603-4930-BA04-C3DCC350DA94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6150234-A95B-496F-8385-8E9068E785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0FDE567-5D8E-4F91-9C17-C6F07035CFEF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369CA5F-6CC5-4858-9D1A-21B7B3450D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44F2608-8A47-4AF6-867F-CBB9FC85BD74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B708DDC-AB3F-498C-9C2C-378DE86D98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F444F78-7E26-4099-A2F6-AA48877295FF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74FF96D-8814-45D9-8ADC-9D596C4A92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C272771-6C6E-47F0-978F-0D023E9B3960}" type="slidenum">
              <a:t>101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1931FCD-72C4-4869-B135-DA93C513BBA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920D04E-9CE4-4BC4-AE63-BF417B004691}" type="slidenum">
              <a:t>101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33C860B-807A-475D-9067-B94981AF442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22344840-D737-4F0A-A764-AB2836257D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102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103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104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7806624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DB11E6-8DD8-486F-AC02-D4E1DD67E6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559" cy="455399"/>
          </a:xfrm>
        </p:spPr>
        <p:txBody>
          <a:bodyPr wrap="square"/>
          <a:lstStyle/>
          <a:p>
            <a:pPr lvl="0"/>
            <a:fld id="{77F895B2-36AF-408A-A257-EA559E057FFD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AF27E7B-64FC-4559-B704-9782551A84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287BEDF-6305-4864-B504-E45027BB3821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368FAE8-48E7-4A0D-B1E5-FE93075898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6EB219-1AA0-4F80-AFBA-680AE23E2351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31E9AC-25D9-44F9-92AC-FA93F37BC0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0EE4D2F-F312-4A0D-B5F4-A27B8B8883C9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EA1900A-2AF9-42EE-95B5-EC4C4B68A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9BA732F-99BF-4382-807E-EF3D05B048FB}" type="slidenum">
              <a:t>105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B3F2CF7-40F5-4194-9CEB-52F1AE6DC8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0C27883-0E28-49DE-8345-A8D27EA31D0B}" type="slidenum">
              <a:t>105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88C277A-5813-4CC9-A60B-41BEE05134C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8305BD7-AE6A-40E8-B05C-E7E66F0B440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3159" cy="359712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gentileza! No momento da </a:t>
            </a:r>
            <a:r>
              <a:rPr lang="pt-BR" b="1">
                <a:latin typeface="Arial" pitchFamily="18"/>
              </a:rPr>
              <a:t>CONSAGRAÇÃO</a:t>
            </a:r>
            <a:r>
              <a:rPr lang="pt-BR">
                <a:latin typeface="Arial" pitchFamily="18"/>
              </a:rPr>
              <a:t> deixar no slide que esteja </a:t>
            </a:r>
            <a:r>
              <a:rPr lang="pt-BR" b="1">
                <a:latin typeface="Arial" pitchFamily="18"/>
              </a:rPr>
              <a:t>TODO PRETO</a:t>
            </a:r>
            <a:r>
              <a:rPr lang="pt-BR">
                <a:latin typeface="Arial" pitchFamily="18"/>
              </a:rPr>
              <a:t>! Obrigado!</a:t>
            </a:r>
          </a:p>
        </p:txBody>
      </p:sp>
    </p:spTree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106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6543372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107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4327417"/>
      </p:ext>
    </p:extLst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108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5045081"/>
      </p:ext>
    </p:extLst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109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8067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47856B-8542-AAF8-99AF-56F756B0A7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7B330B97-35AD-9FB2-E37F-F50C6AB77CC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DC381923-2C4D-8175-E702-9BCF6D2572C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A1656133-E975-F47A-0E0B-8FCD6D5C004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83DC1E0-5E0A-B311-496D-7FC19F36BCC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6C98B393-2B8E-9B86-527F-A64226F1B9A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CF1353F0-3692-F835-5D90-B22B34368C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DCE8DC5-9253-F4D3-AACD-D62A276168E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35C245D-CA08-6B8F-522C-7B28E2E040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8A56856-BA6A-6536-B6E5-8D54566429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11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BEFAD3EE-44D2-03A6-9F27-E3AA0F15A78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49180CD0-8638-2BA2-7C98-5A80017E390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751487"/>
      </p:ext>
    </p:extLst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110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110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0600159"/>
      </p:ext>
    </p:extLst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5D1079AD-5BBD-4F7F-AFAB-8A0347E94FC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5951B6A-A280-4215-8196-82342D937E35}" type="slidenum">
              <a:t>111</a:t>
            </a:fld>
            <a:endParaRPr lang="pt-BR"/>
          </a:p>
        </p:txBody>
      </p:sp>
      <p:sp>
        <p:nvSpPr>
          <p:cNvPr id="2" name="Espaço Reservado para Número de Slide 31">
            <a:extLst>
              <a:ext uri="{FF2B5EF4-FFF2-40B4-BE49-F238E27FC236}">
                <a16:creationId xmlns:a16="http://schemas.microsoft.com/office/drawing/2014/main" id="{BB10B771-221B-45E6-9F89-ADAE2A64E9C6}"/>
              </a:ext>
            </a:extLst>
          </p:cNvPr>
          <p:cNvSpPr txBox="1"/>
          <p:nvPr/>
        </p:nvSpPr>
        <p:spPr>
          <a:xfrm>
            <a:off x="3884759" y="8685360"/>
            <a:ext cx="297036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37B75E8-5A6E-42A8-B123-0F0EDC2DF4BE}" type="slidenum">
              <a:t>111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32">
            <a:extLst>
              <a:ext uri="{FF2B5EF4-FFF2-40B4-BE49-F238E27FC236}">
                <a16:creationId xmlns:a16="http://schemas.microsoft.com/office/drawing/2014/main" id="{2AB89C3E-7B89-401B-AE48-ECB4C25164E1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7CCACCE-AE0A-411F-8EF4-1C244F8FFA32}" type="slidenum">
              <a:t>111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Espaço Reservado para Número de Slide 33">
            <a:extLst>
              <a:ext uri="{FF2B5EF4-FFF2-40B4-BE49-F238E27FC236}">
                <a16:creationId xmlns:a16="http://schemas.microsoft.com/office/drawing/2014/main" id="{0F75A0F9-7098-4DD1-A962-076E0A3E36BB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E031B12-683B-413B-8F39-65D5E998DABD}" type="slidenum">
              <a:t>111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2A60005-4B60-4280-B976-F27E380888A9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55F5A35-827E-44D2-80CA-779078565309}" type="slidenum">
              <a:t>111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6" name="Espaço Reservado para Data 4">
            <a:extLst>
              <a:ext uri="{FF2B5EF4-FFF2-40B4-BE49-F238E27FC236}">
                <a16:creationId xmlns:a16="http://schemas.microsoft.com/office/drawing/2014/main" id="{49FBBCCB-D4A8-477C-9E3A-2049112E16B8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FBA390D-C282-4079-BCFA-68A5FCDC1E73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29/04/2025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7" name="Espaço Reservado para Número de Slide 34">
            <a:extLst>
              <a:ext uri="{FF2B5EF4-FFF2-40B4-BE49-F238E27FC236}">
                <a16:creationId xmlns:a16="http://schemas.microsoft.com/office/drawing/2014/main" id="{178A1CA5-3646-4156-B0FB-E3B5E6C3BD79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C2652C6-310E-48C0-95E4-C7344819324A}" type="slidenum">
              <a:t>111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Número de Slide 35">
            <a:extLst>
              <a:ext uri="{FF2B5EF4-FFF2-40B4-BE49-F238E27FC236}">
                <a16:creationId xmlns:a16="http://schemas.microsoft.com/office/drawing/2014/main" id="{12A57769-A418-4C71-B357-0B5F99E12AB4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4788563-0A6A-4621-8ABF-48CA75F924A5}" type="slidenum">
              <a:t>111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9" name="Espaço Reservado para Imagem de Slide 3">
            <a:extLst>
              <a:ext uri="{FF2B5EF4-FFF2-40B4-BE49-F238E27FC236}">
                <a16:creationId xmlns:a16="http://schemas.microsoft.com/office/drawing/2014/main" id="{C322BEA4-D200-43DC-A1FE-D37E5ABF78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Espaço Reservado para Anotações 3">
            <a:extLst>
              <a:ext uri="{FF2B5EF4-FFF2-40B4-BE49-F238E27FC236}">
                <a16:creationId xmlns:a16="http://schemas.microsoft.com/office/drawing/2014/main" id="{C70C519E-881F-4628-AD98-BDB2F87C065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4960" cy="3598920"/>
          </a:xfrm>
        </p:spPr>
        <p:txBody>
          <a:bodyPr vert="horz" wrap="square" lIns="91440" tIns="45720" rIns="91440" bIns="45720" anchor="t" anchorCtr="0">
            <a:noAutofit/>
          </a:bodyPr>
          <a:lstStyle/>
          <a:p>
            <a:pPr marL="0" lvl="0" indent="0" algn="l" hangingPunct="1">
              <a:tabLst>
                <a:tab pos="0" algn="l"/>
              </a:tabLst>
            </a:pPr>
            <a:r>
              <a:rPr lang="pt-BR">
                <a:solidFill>
                  <a:srgbClr val="000000"/>
                </a:solidFill>
              </a:rPr>
              <a:t>Deixar esse slide durante a </a:t>
            </a:r>
            <a:r>
              <a:rPr lang="pt-BR" b="1">
                <a:solidFill>
                  <a:srgbClr val="000000"/>
                </a:solidFill>
              </a:rPr>
              <a:t>CONSAGRAÇÃO. </a:t>
            </a:r>
            <a:r>
              <a:rPr lang="pt-BR">
                <a:solidFill>
                  <a:srgbClr val="000000"/>
                </a:solidFill>
              </a:rPr>
              <a:t>Obrigado!</a:t>
            </a:r>
          </a:p>
        </p:txBody>
      </p:sp>
    </p:spTree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112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112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5784037"/>
      </p:ext>
    </p:extLst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113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4939455"/>
      </p:ext>
    </p:extLst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114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0479658"/>
      </p:ext>
    </p:extLst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115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1873815"/>
      </p:ext>
    </p:extLst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116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7353908"/>
      </p:ext>
    </p:extLst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117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0633142"/>
      </p:ext>
    </p:extLst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118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8792204"/>
      </p:ext>
    </p:extLst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119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99601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71B5E2-BD0B-602E-8769-D00076F96E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E958E343-B102-7AD2-8AA2-597561C401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CE81003E-7346-795A-634F-FD20DD7D1A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39676C8E-5963-7C5A-3991-9F0AA91A22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E5A45021-B3D1-4272-0B37-643B4C84C5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7CF48966-2EB5-C03B-3C7E-53032CAB0E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84DD902B-E0C7-D607-D567-D47D14EDB8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7FBD3D4-41DC-8640-CFC9-8C520594B5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CCAB5F9D-1AE7-F933-422A-A10A37141FA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E8BD3DB8-4FAF-2722-C8D5-B426652395B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12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E63736AB-21A5-995C-C9F6-2688AA4A985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165B78F9-6B40-9088-9866-F3396D5B23E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3123434"/>
      </p:ext>
    </p:extLst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120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4040294"/>
      </p:ext>
    </p:extLst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121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8185622"/>
      </p:ext>
    </p:extLst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122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1534077"/>
      </p:ext>
    </p:extLst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123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1672662"/>
      </p:ext>
    </p:extLst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124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795362"/>
      </p:ext>
    </p:extLst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125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2099665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126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3101118"/>
      </p:ext>
    </p:extLst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127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4663932"/>
      </p:ext>
    </p:extLst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128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8511030"/>
      </p:ext>
    </p:extLst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129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28035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1354B04-F5CF-45ED-9E29-084EB00525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10F6F8C-FA92-4991-935A-9C0CA2CC0BFE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FD96571-04BC-449A-9D0B-6E981DA04C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14975C1-B878-45DC-B51D-6DCD2488FE05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B44B368-9CD7-4CA8-8FC2-1F72B8823A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0EF5C9-00B2-4D0A-8E25-B7FC15658F84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A88A8A5-58C6-459B-80F1-3FE4A8D4D6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843EA3B-6DC8-4CD9-884B-B776DE3AFCEB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4191861-2599-4CD4-9799-06E79C8FFE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7634EDC-8E7C-46AA-A088-6713E3799D1D}" type="slidenum">
              <a:t>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653682B-F8F2-4D7F-9104-C6BF5527A8E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946E5D71-1BDE-4FF0-849D-1575C8F87B44}" type="slidenum">
              <a:t>13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BF242F8-CAF7-403D-BF93-88968ECDE56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8228AF5-8542-4AF1-8FD4-B47F4689FE2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1297D755-3C22-4A6B-8C25-2AD90A23401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79E44E4-6543-4754-A182-4DA1A6FC1A10}" type="slidenum">
              <a:t>130</a:t>
            </a:fld>
            <a:endParaRPr lang="pt-BR"/>
          </a:p>
        </p:txBody>
      </p:sp>
      <p:sp>
        <p:nvSpPr>
          <p:cNvPr id="2" name="Espaço Reservado para Número de Slide 106">
            <a:extLst>
              <a:ext uri="{FF2B5EF4-FFF2-40B4-BE49-F238E27FC236}">
                <a16:creationId xmlns:a16="http://schemas.microsoft.com/office/drawing/2014/main" id="{F9AD43CF-47BB-40C7-9D87-80A5C50FA067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C517B4A3-C76B-4384-9340-8115E41CAEF9}" type="slidenum">
              <a:t>130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64">
            <a:extLst>
              <a:ext uri="{FF2B5EF4-FFF2-40B4-BE49-F238E27FC236}">
                <a16:creationId xmlns:a16="http://schemas.microsoft.com/office/drawing/2014/main" id="{7070A774-0817-4FE0-B974-A13BC88E5883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737139E-C292-412E-8536-82477F9BAA15}" type="slidenum">
              <a:t>130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27">
            <a:extLst>
              <a:ext uri="{FF2B5EF4-FFF2-40B4-BE49-F238E27FC236}">
                <a16:creationId xmlns:a16="http://schemas.microsoft.com/office/drawing/2014/main" id="{745191D6-7F09-4C90-9A01-25EB34B0FDFA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A5703E1-A3FB-400C-88FB-D231029DDAEE}" type="slidenum">
              <a:t>130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12">
            <a:extLst>
              <a:ext uri="{FF2B5EF4-FFF2-40B4-BE49-F238E27FC236}">
                <a16:creationId xmlns:a16="http://schemas.microsoft.com/office/drawing/2014/main" id="{FB45C572-58FA-4356-BDC2-EEDEEE83B9B0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63B854C-609B-4184-9D97-943779A56EEB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Lucida San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29/04/2025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6" name="Espaço Reservado para Número de Slide 65">
            <a:extLst>
              <a:ext uri="{FF2B5EF4-FFF2-40B4-BE49-F238E27FC236}">
                <a16:creationId xmlns:a16="http://schemas.microsoft.com/office/drawing/2014/main" id="{4AE1923F-70B9-4E5D-B21B-2F01E8751848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9210A3B1-D460-4D5D-9E37-F274A42828A4}" type="slidenum">
              <a:t>130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66">
            <a:extLst>
              <a:ext uri="{FF2B5EF4-FFF2-40B4-BE49-F238E27FC236}">
                <a16:creationId xmlns:a16="http://schemas.microsoft.com/office/drawing/2014/main" id="{EDA7AC1B-FB78-439F-B40C-9FFCB5063836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07DAB24-3BE9-4342-BEFF-F1D6F68DD60B}" type="slidenum">
              <a:t>130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27">
            <a:extLst>
              <a:ext uri="{FF2B5EF4-FFF2-40B4-BE49-F238E27FC236}">
                <a16:creationId xmlns:a16="http://schemas.microsoft.com/office/drawing/2014/main" id="{14B62A98-ACA9-440D-A143-F5D8AC7646F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27">
            <a:extLst>
              <a:ext uri="{FF2B5EF4-FFF2-40B4-BE49-F238E27FC236}">
                <a16:creationId xmlns:a16="http://schemas.microsoft.com/office/drawing/2014/main" id="{7C251F31-2D5A-474F-AFD7-E9171A350A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endParaRPr lang="pt-BR" sz="2100"/>
          </a:p>
        </p:txBody>
      </p:sp>
    </p:spTree>
    <p:extLst>
      <p:ext uri="{BB962C8B-B14F-4D97-AF65-F5344CB8AC3E}">
        <p14:creationId xmlns:p14="http://schemas.microsoft.com/office/powerpoint/2010/main" val="363706415"/>
      </p:ext>
    </p:extLst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FB4F6E6-1750-4A46-877B-9045E47E14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3A1218C-96EC-4BFB-B176-D1B9A61ED84F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3E69B56-9B54-477D-8D70-3AF620D02F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8A5844B-06D7-451C-AA47-A553628FBF3F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B93A2D0-D5EA-4E64-8F58-4AAF1B6D5B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A1B0035-B107-43E8-AAA2-0CCE48518CD5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C21D447-AF5D-46FA-ACCD-ABC4339B9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A0271E5-9E6B-4AB1-922F-A287EE711B84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C8D40-2F72-4F65-BD23-7107C0B2EB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33F8D19-793C-4664-B751-494A4142CB5F}" type="slidenum">
              <a:t>131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79FA695-CC65-422A-9196-8BC35720A76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764CF84-C5E8-476A-A01E-5D91B197641C}" type="slidenum">
              <a:t>131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515B00E-1EEB-4E1E-92DB-E5ADC1BDD91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7EDBA92-E82E-43D5-B044-5B5235A66A0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132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133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1279991"/>
      </p:ext>
    </p:extLst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134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135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427072"/>
      </p:ext>
    </p:extLst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A42CBD9-2978-4EA8-A236-71910A70F1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99AB6FC-7CD8-49F3-8592-0E0E30CB06C9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EC0BFC0-752E-4688-9BCD-E4735A7F0B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3A240C49-0CE8-4984-BACB-8D15ACBF1757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416F759-C2CE-43C9-A423-DFBEDB58FD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98CF81-9B66-46B7-9B7B-2A4AF158BDCE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5DF508C-0807-44DD-BF84-348A90B48C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7E6D56D-45ED-48E5-ACD8-8933389A5312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03FF65E-9A9C-4CE3-8F85-651EF562BF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85E2B9-56E6-4A24-83D3-CC6BEF2014D3}" type="slidenum">
              <a:t>136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4F80841-485F-4B80-A8CE-FA886103959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C70273A-0255-4F52-AA22-78D14AAC250C}" type="slidenum">
              <a:t>136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969636A-66BF-4CCE-9C75-46689302C2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6998102-C0F1-4903-87F7-BE0ED8312AF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A3188A-86F4-48A5-A583-3859AB80F7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B7831B5-7DA5-409D-9B31-486D8DD5FF0F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03F0DE73-8C48-478B-8905-489290C43E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AE33A75-6EB6-4EEB-8C6C-EB6373F9BCCA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2B5FCD7-6E36-490F-A477-1E97C2E795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419D445-CAA0-4B3A-865D-25699CF22196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3592462-201B-4F5D-928D-EAD49A7046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E00DDE6-00F2-4EF4-9E74-21790D20D804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8FF349B-50EF-4A02-A9EC-0A1C0FB511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BD8C017-0856-4EEA-823C-BD65A18D59D0}" type="slidenum">
              <a:t>137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9A6BE26-667D-469E-A4F2-FD9A7B2C228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EF33A4-C062-4114-8CA2-419C664F9DED}" type="slidenum">
              <a:t>137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1F00F47-1CBE-41E3-9329-6EA3AD46FF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1ED0BBD-2BDA-4D4E-A7F4-702C5D17EA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0E7464F-3A45-43C6-8CCB-AD578C7546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8A99EFF-5F47-4F47-B563-02382032C8EA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A00B014-02B2-4218-8344-D1DEB64C9C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311DFF-D16C-4769-82AE-D6A42D9F67E8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552834-1F5A-480A-83ED-AC7D3BC74F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1AD906E-48B6-48D4-B5AD-AE89E59E60B8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1A85646-1D6C-4A37-8C7E-C4BD5437C5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1A3AB7F-73FE-4075-B5B3-3EEC8BC51423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46F88E3-3AA2-4747-B66C-34C2D0D88C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33F7A41-A889-4C80-A6AB-808DDCF7F74E}" type="slidenum">
              <a:t>138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4E66950-99E7-42AB-8C57-7A00E0F59CA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C4D920-23E1-4196-B7AB-829F109EE7C9}" type="slidenum">
              <a:t>138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F285D7C-3F58-4CE8-AA7D-1B56194718F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4435EF3-5816-475E-A619-AE1CDA4A234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4D60B1C-5D5F-4058-85D5-82E5588AF5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3938384-2BAC-4B8B-B42F-1851D9EE027A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0B385DC-8E5E-4A66-A475-A45AB6E493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000BB9C-76C3-49C2-B43E-84ADC31568E2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653D13D-D584-4215-AD95-B338AA3AED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FF5D1E8-BB4E-497E-A00A-432F4DF30DF4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83D3D47-DD51-4C90-9F29-A5D889C5AC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168EC-53FD-44FD-B19E-6316EA955A11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141A650-C921-40C1-BF50-5F9EB737C4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9022295-C06C-4977-AEE6-5AF75A47F2DE}" type="slidenum">
              <a:t>139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6FB7047-5826-4927-806A-34D4087632D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B34F95-B842-4A10-AF18-1C5C938FD29F}" type="slidenum">
              <a:t>139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FF96CDB-A1F7-4C22-9789-5C859F728E7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749065E-0FF1-4455-BD51-EEB5B569301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14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8053854"/>
      </p:ext>
    </p:extLst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6854286"/>
      </p:ext>
    </p:extLst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0388861"/>
      </p:ext>
    </p:extLst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0302791"/>
      </p:ext>
    </p:extLst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9576438"/>
      </p:ext>
    </p:extLst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4456346"/>
      </p:ext>
    </p:extLst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2239110"/>
      </p:ext>
    </p:extLst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9321719"/>
      </p:ext>
    </p:extLst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F21630-A1F2-7C4A-0172-322036E0CB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3BBC8D3-4DFF-5345-7169-209C00C2D3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F9F403B-24F1-2530-9FA3-3A359F90ED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714AF19-B196-34D5-45DE-6AD196775E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2F5E585-9207-12E0-E8D6-7A3E3A738C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0E9088DC-5D9F-A1B0-F418-A4821712CDA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5A150DD-B2C8-0AD7-0DDB-1241AF474F3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9C74B4D-5FAC-6458-0F2E-39EFA2E0BA5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EDE4922-4F11-20C5-0EE8-BB4FC64722A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2135557"/>
      </p:ext>
    </p:extLst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CD10FB-DD04-74D9-7D28-18FF47245B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7406191-D537-4DAE-75CB-F9193413B3A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7CEF40C-1651-4F35-EB12-0BFACC953F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7AB8CA9-103B-2006-D8DC-D40F1B1FB8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7DB4A42-5453-15FF-5DA9-E941F113DA8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C27BDE9-A6CA-3689-3A82-EEBF231C2C1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C46C373-9ACB-35FE-4D87-2748AD39C23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FD315EB-A7FA-B14B-88A1-DA47DBFE51E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A3487FD-9633-19E1-DE10-2CB05C2F9B0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40950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15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8396771"/>
      </p:ext>
    </p:extLst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7687279"/>
      </p:ext>
    </p:extLst>
  </p:cSld>
  <p:clrMapOvr>
    <a:masterClrMapping/>
  </p:clrMapOvr>
</p:notes>
</file>

<file path=ppt/notesSlides/notesSlide1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3090705"/>
      </p:ext>
    </p:extLst>
  </p:cSld>
  <p:clrMapOvr>
    <a:masterClrMapping/>
  </p:clrMapOvr>
</p:notes>
</file>

<file path=ppt/notesSlides/notesSlide1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0285018"/>
      </p:ext>
    </p:extLst>
  </p:cSld>
  <p:clrMapOvr>
    <a:masterClrMapping/>
  </p:clrMapOvr>
</p:notes>
</file>

<file path=ppt/notesSlides/notesSlide1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4015353"/>
      </p:ext>
    </p:extLst>
  </p:cSld>
  <p:clrMapOvr>
    <a:masterClrMapping/>
  </p:clrMapOvr>
</p:notes>
</file>

<file path=ppt/notesSlides/notesSlide1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806404"/>
      </p:ext>
    </p:extLst>
  </p:cSld>
  <p:clrMapOvr>
    <a:masterClrMapping/>
  </p:clrMapOvr>
</p:notes>
</file>

<file path=ppt/notesSlides/notesSlide1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FD0D605-6A41-4AFD-9CF8-1E95AA894E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5E659C45-61C8-48DB-8109-70CEC3F7012D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04ED417-C91C-4F31-9697-C77079AF2E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A0BF630-CBB5-4D68-9A42-A5C2EC8C67A7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5D28482-1A55-440B-A2FD-4D3A1C8307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EB9DD6E-1AC0-437E-9BD8-6BFE7FDADAC2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1A28FA5-570C-4D26-9884-87412AC9D7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094B0DA-BB10-49B5-9894-DD6FA19356F9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D0E55D6-AFE6-4751-8B7A-59134B0573C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9E16267-518F-4D2B-B5F9-117B5C28E22C}" type="slidenum">
              <a:t>156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65FD90C-F1B0-40A5-B402-2B0F44FFC0D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5F18257-CB78-4216-A7B8-F502C614517E}" type="slidenum">
              <a:t>156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F2C5722-8914-4DF5-B7FE-C8293F3BA32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778F9ED-6026-4558-B880-6CB5E8C0CD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63688"/>
      </p:ext>
    </p:extLst>
  </p:cSld>
  <p:clrMapOvr>
    <a:masterClrMapping/>
  </p:clrMapOvr>
</p:notes>
</file>

<file path=ppt/notesSlides/notesSlide1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92463"/>
      </p:ext>
    </p:extLst>
  </p:cSld>
  <p:clrMapOvr>
    <a:masterClrMapping/>
  </p:clrMapOvr>
</p:notes>
</file>

<file path=ppt/notesSlides/notesSlide1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53E8A78-B3C6-4073-9670-DDF7F41642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199" cy="455040"/>
          </a:xfrm>
        </p:spPr>
        <p:txBody>
          <a:bodyPr wrap="square"/>
          <a:lstStyle/>
          <a:p>
            <a:pPr lvl="0"/>
            <a:fld id="{494DA356-D4B0-455D-9BC8-8015DBE62A01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807310-8C59-47AB-AF3E-0118027F0E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8EFE230-EE47-40B1-BF30-10074E3B952C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5571032-6740-42E8-985F-08DA6A3B9C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50C5B84-2028-4F49-81B4-FF72A25DACDB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A0B626-027A-4163-A697-4CCDC2A8BD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6C046E7-FC31-402E-9352-FDA18CCD7ABE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ECFE3B6-FBB4-4946-BCAE-DFCECE3A4E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A03EA0C-5BCC-4494-99DD-24F60B9AB05D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AFAA3D8-EB09-42D9-8719-448CA0D0C2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73C7D97-E31C-4257-9486-6146648D1B63}" type="slidenum">
              <a:t>159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D19890F8-57BB-4D3D-BF2F-EA3EF803504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EF83C9A-F01C-4A7A-983A-D651E913F131}" type="slidenum">
              <a:t>159</a:t>
            </a:fld>
            <a:endParaRPr lang="pt-BR"/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FBD9F9F-C2BD-4FE1-9C48-E8C004423F2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EF51935F-21E5-450E-900B-F08796A935B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2799" cy="35967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gentileza, mostrar os </a:t>
            </a:r>
            <a:r>
              <a:rPr lang="pt-BR" b="1">
                <a:latin typeface="Arial" pitchFamily="18"/>
              </a:rPr>
              <a:t>avisos! </a:t>
            </a:r>
            <a:r>
              <a:rPr lang="pt-BR">
                <a:latin typeface="Arial" pitchFamily="18"/>
              </a:rPr>
              <a:t>Passar para o próximo slide. Obrigado!</a:t>
            </a:r>
          </a:p>
        </p:txBody>
      </p:sp>
    </p:spTree>
  </p:cSld>
  <p:clrMapOvr>
    <a:masterClrMapping/>
  </p:clrMapOvr>
</p:notes>
</file>

<file path=ppt/notesSlides/notesSlide1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160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160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16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6626190"/>
      </p:ext>
    </p:extLst>
  </p:cSld>
  <p:clrMapOvr>
    <a:masterClrMapping/>
  </p:clrMapOvr>
</p:notes>
</file>

<file path=ppt/notesSlides/notesSlide1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161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161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234093"/>
      </p:ext>
    </p:extLst>
  </p:cSld>
  <p:clrMapOvr>
    <a:masterClrMapping/>
  </p:clrMapOvr>
</p:notes>
</file>

<file path=ppt/notesSlides/notesSlide1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162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162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0673758"/>
      </p:ext>
    </p:extLst>
  </p:cSld>
  <p:clrMapOvr>
    <a:masterClrMapping/>
  </p:clrMapOvr>
</p:notes>
</file>

<file path=ppt/notesSlides/notesSlide1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163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163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5667088"/>
      </p:ext>
    </p:extLst>
  </p:cSld>
  <p:clrMapOvr>
    <a:masterClrMapping/>
  </p:clrMapOvr>
</p:notes>
</file>

<file path=ppt/notesSlides/notesSlide1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164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164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7634369"/>
      </p:ext>
    </p:extLst>
  </p:cSld>
  <p:clrMapOvr>
    <a:masterClrMapping/>
  </p:clrMapOvr>
</p:notes>
</file>

<file path=ppt/notesSlides/notesSlide1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165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165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3344613"/>
      </p:ext>
    </p:extLst>
  </p:cSld>
  <p:clrMapOvr>
    <a:masterClrMapping/>
  </p:clrMapOvr>
</p:notes>
</file>

<file path=ppt/notesSlides/notesSlide1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166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166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6719546"/>
      </p:ext>
    </p:extLst>
  </p:cSld>
  <p:clrMapOvr>
    <a:masterClrMapping/>
  </p:clrMapOvr>
</p:notes>
</file>

<file path=ppt/notesSlides/notesSlide1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167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167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204804"/>
      </p:ext>
    </p:extLst>
  </p:cSld>
  <p:clrMapOvr>
    <a:masterClrMapping/>
  </p:clrMapOvr>
</p:notes>
</file>

<file path=ppt/notesSlides/notesSlide1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BDA3B8-CEFE-48CD-DC04-56682C9E99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1DD0E83C-552F-843C-8C00-BDC74638237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E1BCAE62-E879-4C9A-B3DF-53E4AB90822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77C421CE-3688-F3DA-D8B4-CC5B4DC356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19C516C2-03EE-3959-DF1E-CE28FD5AFC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BBFE7F35-C66E-33E8-35AC-CD9075E421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168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7363799-05E1-26FA-C5BC-EB6EF3A6AD7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168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85E6704D-09C6-0202-5972-B22E477A98D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DB5335DF-55FB-DA7E-B49E-90F2857CAA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5299565"/>
      </p:ext>
    </p:extLst>
  </p:cSld>
  <p:clrMapOvr>
    <a:masterClrMapping/>
  </p:clrMapOvr>
</p:notes>
</file>

<file path=ppt/notesSlides/notesSlide1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169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169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8949391"/>
      </p:ext>
    </p:extLst>
  </p:cSld>
  <p:clrMapOvr>
    <a:masterClrMapping/>
  </p:clrMapOvr>
</p:notes>
</file>

<file path=ppt/notesSlides/notesSlide1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170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170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17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2681387"/>
      </p:ext>
    </p:extLst>
  </p:cSld>
  <p:clrMapOvr>
    <a:masterClrMapping/>
  </p:clrMapOvr>
</p:notes>
</file>

<file path=ppt/notesSlides/notesSlide1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B626F9-13BE-98EB-292F-0727601D9A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D222A185-FC8D-B6CD-7228-797D631916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19273B40-7C64-906A-9292-C85C878AB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0E192AEE-04C7-E148-CA0E-EBB15047B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0849BCB-5EB4-F9B5-67D0-B7BF4EB5C2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D6E83CAD-E90D-ABD2-DCCE-B56124EC484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171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FF9ED41-5B50-A9ED-560E-88212E8A2A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171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B3D76D84-A904-3203-5607-310156F471A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5A94EBF5-9DA4-6BD9-2A4E-932366CE29E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2228980"/>
      </p:ext>
    </p:extLst>
  </p:cSld>
  <p:clrMapOvr>
    <a:masterClrMapping/>
  </p:clrMapOvr>
</p:notes>
</file>

<file path=ppt/notesSlides/notesSlide1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3C70DF-1823-FD34-F28F-77BEC57499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6921CA62-6F01-A4DF-92B8-0FD92C90DFD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2853EFF8-683D-AF10-F208-77457D8B0A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957C4132-7C4B-595F-6FC6-FBD937584B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1E472691-84A1-0CC8-6AE5-EBAF6E64EC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ACBDEC2A-C9B7-2E5F-3082-8EB79AB266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172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498774-F77E-FECB-94BE-085819C2767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172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E4DB783C-6FA2-64B5-05A2-B5308F176A5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81D078EA-EC40-6287-3AB3-C916AE724D3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6296061"/>
      </p:ext>
    </p:extLst>
  </p:cSld>
  <p:clrMapOvr>
    <a:masterClrMapping/>
  </p:clrMapOvr>
</p:notes>
</file>

<file path=ppt/notesSlides/notesSlide1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9D6EB6-8F20-993C-E031-4EF6DC231A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0DC16760-0021-BF4F-1ED1-5CC42BE901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A5BCC6DA-FE6E-5E9B-C755-0F390FA945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E9436EB6-D56F-69DE-927A-8067BEA475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9A069306-18DF-EA1F-4AF3-5F06DBAE70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B166E37A-FC3A-C4F7-6F7E-2E66418016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173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FFD3C1E-0823-F585-B2EB-33631F47C14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173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B11E7BD1-3612-EDB8-CE79-82EEA9F8280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D90804F5-6DC1-3A98-373B-75570EBC1C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1075813"/>
      </p:ext>
    </p:extLst>
  </p:cSld>
  <p:clrMapOvr>
    <a:masterClrMapping/>
  </p:clrMapOvr>
</p:notes>
</file>

<file path=ppt/notesSlides/notesSlide1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5F962B-E29E-7600-06CD-0643AED2AC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EC5A75AD-744E-7840-B2B0-CD608A38F9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1A1C9BE6-48A8-8557-3CC6-566DDCCA24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1A99AE2-8705-2C6F-1480-A080BFCC71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95F7E7D6-76A5-0654-8C19-B32A4AF3F7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2FAA6730-F792-FDCE-7DD4-EC24A3326B3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174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F4101E0-8186-9731-9CD3-1EF35F1028B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174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CFEB4C6-BE3C-50A9-9EEB-7725178B510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0FE63DEA-0A1C-2F50-5F9B-D32F70D7D9A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5218897"/>
      </p:ext>
    </p:extLst>
  </p:cSld>
  <p:clrMapOvr>
    <a:masterClrMapping/>
  </p:clrMapOvr>
</p:notes>
</file>

<file path=ppt/notesSlides/notesSlide1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669891-74A4-E9BC-7FDF-9D718CED27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9B018176-0805-CAAF-46D4-C9D2194E84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55823F16-2FC9-7F4C-96F9-62AC21AFB52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0082DF72-F7F4-FAB4-823C-BB0DAA578C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24DBCA69-821E-EEF9-5E4C-94EFC97CF88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C7F60103-ED34-BE55-695A-9B7D101FAC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175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965DA5F-63EB-579A-53D8-5DD28E9840A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175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11A3E64A-753E-A879-E64A-1B2DF736754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DC65748E-079A-71F4-8797-4D7AC502BF4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745174"/>
      </p:ext>
    </p:extLst>
  </p:cSld>
  <p:clrMapOvr>
    <a:masterClrMapping/>
  </p:clrMapOvr>
</p:notes>
</file>

<file path=ppt/notesSlides/notesSlide1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3DC5A6-D7A6-ED40-5D2D-358B4AAE5D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F9BFECFE-89AC-9BD1-7116-9BCD38B488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D41342C7-D3F4-0A9D-EB7C-CF5759D320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FA71E8E2-CD58-7548-6EBD-681D7006B1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21CF39E6-9BF9-74CF-4C75-1D66229B38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ACAE1DCC-761A-2923-C864-B3E7D14A73A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176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0577C4-7E78-35EC-9258-2444938AEBE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176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8499AB60-0B56-E5FC-662E-E7D714E6AC3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4DD530DF-19B4-9F14-9E16-AA35FD7DAB4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57594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F099FCA-0629-4E62-823A-958076FB38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B349087-E3F8-4A5E-8A0A-20B686D0B812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E5779E-7EE1-4330-94BF-4288890FC0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2778C9-5EAB-43E9-91C8-5369E7E9BE77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361DD67-E1D7-4EC8-B160-AD2E644C6D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4405649-265B-41F0-BEFD-CDF70102F813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B9EB9D5-6406-41B7-B89E-517A4B9355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BA2817F-2ECC-4379-A153-35B0C1C0CCA7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B8C599B-0493-4B11-AFC6-9BFC429A6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4FC1C1D-014C-4B33-965F-7B78E514CFBD}" type="slidenum">
              <a:t>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F11C394-85D7-4C5F-B53D-CA87F46BF9A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ADA48EE-C856-4A66-929A-031ACCE2EA19}" type="slidenum">
              <a:t>18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1E460F2-18A0-461D-878F-D62156165E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F338163-CF64-4EB8-881A-D2C128F1960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19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2641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20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01049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21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69094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22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50278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23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323260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24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825872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25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5515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26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802935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27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307542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D34746-9A3C-811F-596D-AA2DEC11AE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D244431-8C42-CE41-549C-9D37F8B666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6324D75E-24CD-FCB5-35E5-8F399CF943D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85DEC586-E519-B119-8A47-5428E4730B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F09AADCB-5E01-7A60-F770-98709C13AC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E3018788-4632-519A-5E66-6219CEE8B8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EFB242D-4B98-1BE5-CDCA-FC507C4C329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28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13212DF0-F5BD-D14B-3ADB-229ADDA495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C9F03C4E-CF0E-F7F1-879A-55C775E8E60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832278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8020BC-4E65-3CEF-0742-BE41957186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755F4E-C842-ABD0-4337-7497939865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0B62B8D7-14E0-B039-29D7-03A1B612E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AD9DE3B-B8C6-3CA4-3077-D0EB796CDA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6AD075B7-7F64-21ED-DE9E-2D0A1EC5D13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7B045D95-AE59-E1CA-0994-812629377D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74E7617-A170-6230-DA88-6796AAD52F9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29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28BEBA6B-E0D9-A14C-211C-F29EFC028AC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CB0ABF6C-ED16-FBEF-49D5-4F2D43E4B0A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6187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245903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25D951-8040-E430-3331-90CD94A57B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3AE895CA-9972-9B8C-1359-8169AB69465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176C05B4-6612-8685-A737-335A3446E2E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7DAFDF80-64CE-567B-1FE6-6605BA8B2D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21667FEA-2765-B616-AAF4-8F9C3E63E64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265A9460-796A-0F19-A663-88F8087EB95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89203B7-8660-F906-142C-BE89E8983D6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30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7F8894D5-24CC-5456-68DA-0B844D9961E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7D94268A-0711-0559-531F-38C5DC1AFE4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845965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4E9A1B-4CE2-CDD8-7CC9-498769B64B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07E4EAF0-486F-612D-5BB1-F8332978B3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17405F6B-161D-0AC1-EBA7-E629F7C413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C0E432BB-7656-C5E9-9C31-0F1AD6F847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854A1A37-C6E4-7C48-1045-654B20FEFC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5430F84E-A61B-35EC-0A17-DA805EEA8E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CBE942-83F6-8F4A-D357-0D7F7C5ED53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31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59F8460E-0A7B-F8F6-CC54-FB745920E97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4FFF9564-1C84-AF37-3BA4-D849BE13E56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754986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510366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A4A8BF-398F-2347-3750-CDF203DB8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1B3F8FF-43C8-1DEE-3367-253339A325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C4B53185-51BC-7E6D-B2EB-4AF6049EF9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8FA1FAA-F0E4-83DE-06E1-690C5B5C8F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ECC55B2-B451-BF28-4A90-E698C877E3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18AB3D3-BF36-372A-F408-53BAECABDF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7E4624E-D35F-9BD5-2F82-0CF9FE06D6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4FF56C6-EF3A-56C5-1F83-88F5C2C762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8B74294-0ED1-05C1-C74B-3B2AC40126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8A0758F4-A677-9697-DE36-A07B2F4ABA5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CCDE56D0-7D1A-5557-23E5-406E775E777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7809FAD-7A83-1D0E-BFAB-8A933EA58C6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393531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C0195E-AC82-4EFB-B98D-A0BD56CAB0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8CA6187-32CE-8F7E-EAFA-5D1FADE80F7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E47735B-A54D-9B55-19B3-923804437B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D7A4F1F-977F-FFD4-E0FE-C05D1B005C7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94D365B-DB10-E8A7-6AB1-F6AE6885D5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29A89B3-B3B9-DD4B-961C-F28EFE35B7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8E20249-2ECB-A95F-E671-8396498278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8B326A4-9FC7-F67A-72FA-F13014C784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4A6FC81-C3F1-D36A-B1DB-6860F641C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8699F57-B510-B895-2705-A3363883F18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98D9A12-C80E-28FB-B3E7-5515381919F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2D2C8FA1-3972-0007-06FC-6FF8E04E5C6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989747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35E19C-7644-2CDA-4FB6-3049C9847B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AA43250-7B37-E45B-3C33-2FD1BEC84E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C519B0BA-24F0-E688-13A8-D1F69E573DA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5FE181AA-A254-A5E6-0B5C-BA7949722F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056BE83-697A-A5A5-B76C-608EAF7CC3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FE5DD3D-8A9D-35F9-8A97-F0BBDA3CF9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EF58778-3624-61FE-0DAD-1A0B6A3A1B0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7D27270-4B2A-D1FA-75B5-6CEDE61498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F696365-2BF1-1923-44FB-C156AF7626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40AF6D95-C8A8-B2BE-48BE-FA4A1899529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A0C8C344-4BB5-8CEB-28B9-818DDC510EA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4DB617FC-0298-E3BC-5A1B-08644CF5468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696210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131814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49503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2162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958D3B-09CC-A516-E339-B5B36D7CEC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498ACDE7-F6EE-6D2C-BF7B-FEC674EB03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066D22BF-D3E9-AC21-556B-0C3223277E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ED9E3328-FB53-F7CE-045B-7F39D17FD8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03A9957C-72D7-67F8-F093-A7D06C4FD7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EB45CEDF-B400-885B-0D90-11FDBA820A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8EFB7D18-9EE6-C8B2-A19F-A215E97AF0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807D0AAC-58BC-3806-018C-715707886CA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CC00D72E-C45D-DD87-B3AD-267D609C09A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CF957094-FFB1-8DAF-58D6-E725920AF12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4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A25FA9EA-149C-2F5E-1D36-994A09494A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9839BE0E-DB53-DF66-39D1-36BD1DDE2C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498139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40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037589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104635F-C8DC-4B17-B6EA-D7AC235442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DBD03C0-9AE1-43AD-B145-6E35553436A1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F282B2C-8283-4C87-A0A0-CC555F4473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4FB3480-64F6-468C-889B-951E06C29AC1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C520ADD-097B-4475-9F6F-AA12FC93F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98EC39D-7CFB-4DAB-8804-6667D5F0D061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7E060A3-1CD4-40E4-8D00-69AA2EE2A4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9D57668-9D9E-40E5-B85F-F090FB960593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2E8AFC7-E4DF-466D-B6F5-42287C018F8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2FCE8FF-E98D-4745-985B-74029918A23B}" type="slidenum">
              <a:t>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C60A2A0-D78F-4E8C-AEC4-E922D93AFD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466BD25-0BE4-41A8-A007-722614707911}" type="slidenum">
              <a:t>41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4F9C5D1-B31C-4ED2-8308-BC7DF1D1225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B9AAE64-40EB-4BEA-8936-EA43E8FD30D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3">
            <a:extLst>
              <a:ext uri="{FF2B5EF4-FFF2-40B4-BE49-F238E27FC236}">
                <a16:creationId xmlns:a16="http://schemas.microsoft.com/office/drawing/2014/main" id="{1C97A5DF-F1D4-4A7D-9A84-63E53C6E95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14C19D-F33C-4E35-AB47-D9D2059E79E5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94">
            <a:extLst>
              <a:ext uri="{FF2B5EF4-FFF2-40B4-BE49-F238E27FC236}">
                <a16:creationId xmlns:a16="http://schemas.microsoft.com/office/drawing/2014/main" id="{AC387DAA-8927-434C-AA61-13DB818EFC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F90EFB7-5921-4152-A23F-96439FE643FC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97">
            <a:extLst>
              <a:ext uri="{FF2B5EF4-FFF2-40B4-BE49-F238E27FC236}">
                <a16:creationId xmlns:a16="http://schemas.microsoft.com/office/drawing/2014/main" id="{08A53B5C-2EA9-41E9-894E-84A1D0F4E9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B0C4B7D-0D42-4717-8CD2-2EB80A27CF0C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98">
            <a:extLst>
              <a:ext uri="{FF2B5EF4-FFF2-40B4-BE49-F238E27FC236}">
                <a16:creationId xmlns:a16="http://schemas.microsoft.com/office/drawing/2014/main" id="{E7033977-83AA-4600-8B36-E08ABAFE32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DD9914-6429-4A96-9736-C6D674C505CC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23">
            <a:extLst>
              <a:ext uri="{FF2B5EF4-FFF2-40B4-BE49-F238E27FC236}">
                <a16:creationId xmlns:a16="http://schemas.microsoft.com/office/drawing/2014/main" id="{9AA27DBA-6E34-454B-86A1-DD807CC6E6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9ECBE4-D899-48B4-A191-52F023E8F73D}" type="slidenum">
              <a:t>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C8A9EE9-51BF-44FE-BC2E-58ED74D6D9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6A314F0-E77E-4A05-B330-8ACF6B8E6629}" type="slidenum">
              <a:t>42</a:t>
            </a:fld>
            <a:endParaRPr lang="pt-BR"/>
          </a:p>
        </p:txBody>
      </p:sp>
      <p:sp>
        <p:nvSpPr>
          <p:cNvPr id="7" name="PlaceHolder 224">
            <a:extLst>
              <a:ext uri="{FF2B5EF4-FFF2-40B4-BE49-F238E27FC236}">
                <a16:creationId xmlns:a16="http://schemas.microsoft.com/office/drawing/2014/main" id="{DDA37755-D784-4791-B230-818D097F10D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25">
            <a:extLst>
              <a:ext uri="{FF2B5EF4-FFF2-40B4-BE49-F238E27FC236}">
                <a16:creationId xmlns:a16="http://schemas.microsoft.com/office/drawing/2014/main" id="{D6836C6B-BAAF-449D-9C1F-81304E65FAD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43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44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141005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05605F-DC17-22DB-E70C-BE60EDD0DB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8D5F8D81-B658-4DFA-EC0B-E4FD260485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35636B7C-D3A5-8C9C-979D-0A698E29A7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942624A6-D265-3F76-3640-9A97C1A630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A04F4C00-48DC-0F3A-F361-908B123906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5CC9E5E5-AF4A-F577-98C5-DD62A3F531C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84E260A-E2B2-1C8D-17A8-1E45EFFD0AA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45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93F2DB9-BE73-BAC7-A358-7387C3A0D74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E3A240F8-5916-4E15-1957-DC32719246B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005930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46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057990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47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9">
            <a:extLst>
              <a:ext uri="{FF2B5EF4-FFF2-40B4-BE49-F238E27FC236}">
                <a16:creationId xmlns:a16="http://schemas.microsoft.com/office/drawing/2014/main" id="{C78D1CCA-304B-4F94-99F5-37BD346F62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192D0BB-9C37-4FEB-81BD-6AB40EF0E6C0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0">
            <a:extLst>
              <a:ext uri="{FF2B5EF4-FFF2-40B4-BE49-F238E27FC236}">
                <a16:creationId xmlns:a16="http://schemas.microsoft.com/office/drawing/2014/main" id="{891F93F5-95DF-4CFE-92D4-1815B2C58C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D47ED-BC40-4D71-9C5C-ABB653F3C224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71">
            <a:extLst>
              <a:ext uri="{FF2B5EF4-FFF2-40B4-BE49-F238E27FC236}">
                <a16:creationId xmlns:a16="http://schemas.microsoft.com/office/drawing/2014/main" id="{3180F61D-F9D5-4E18-8969-71E8C4EE39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7DCF9E-2EBC-4136-A2E6-157017FE3CAA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72">
            <a:extLst>
              <a:ext uri="{FF2B5EF4-FFF2-40B4-BE49-F238E27FC236}">
                <a16:creationId xmlns:a16="http://schemas.microsoft.com/office/drawing/2014/main" id="{F0401F59-C193-4C13-8909-FB6321DC4D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97AA5DB-5AC1-4C4C-8904-3632156BBACA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73">
            <a:extLst>
              <a:ext uri="{FF2B5EF4-FFF2-40B4-BE49-F238E27FC236}">
                <a16:creationId xmlns:a16="http://schemas.microsoft.com/office/drawing/2014/main" id="{24A8B204-AE4D-4126-AAAE-52C9665177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ACF64AE-A078-4945-B1A8-854427B3856B}" type="slidenum">
              <a:t>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DAED764-3E63-46E8-8E18-F35EEDB9C3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7B4EE70-3968-4EBE-8B22-9BE529426989}" type="slidenum">
              <a:t>48</a:t>
            </a:fld>
            <a:endParaRPr lang="pt-BR"/>
          </a:p>
        </p:txBody>
      </p:sp>
      <p:sp>
        <p:nvSpPr>
          <p:cNvPr id="7" name="PlaceHolder 274">
            <a:extLst>
              <a:ext uri="{FF2B5EF4-FFF2-40B4-BE49-F238E27FC236}">
                <a16:creationId xmlns:a16="http://schemas.microsoft.com/office/drawing/2014/main" id="{BE6AC26E-1EE6-432B-B3A4-F2176779147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75">
            <a:extLst>
              <a:ext uri="{FF2B5EF4-FFF2-40B4-BE49-F238E27FC236}">
                <a16:creationId xmlns:a16="http://schemas.microsoft.com/office/drawing/2014/main" id="{5420E5E2-0A90-4544-91A9-9997EDB9B40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49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0761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5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50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30725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51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970962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52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252400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53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066485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54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45461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1892D5C-927B-45CB-B888-D580346155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563D44-53AB-4F80-A5C8-0B59FADACFF6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6ADA72F-F533-43A7-AC83-FAABD556F8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5233D5B-0417-4D2F-85FF-A39518DC2C1D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EE562D9-8689-4DDA-A318-40D56D5A24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9D9880E-C685-49B0-B818-4E4D8F0E67C6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28D65A-146C-4639-8D9F-BDD59ED6ED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C6E56DF-1D01-4119-8CCB-8C2711DC5C14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D06C4F4-1D85-44B5-A43B-87C8816B55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FE4206B-746A-4CC2-910A-0186D151E3DD}" type="slidenum">
              <a:t>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564753D-967B-4D30-849C-EA7833B354D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1DE43F6-FA6C-41C4-AFB5-F0BF5679B806}" type="slidenum">
              <a:t>55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C6ADC72-2BD8-4E03-87DD-570101D3192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7A74AAB-7BD1-4491-B4B6-C1F3BD257C1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10054E7-2531-48B1-A89E-C077C5D71B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4B98AB2-D853-46A6-B84F-9A9D639CDD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783C59B-0BD9-4056-A3FC-64206B17F4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97FD6D87-53BB-47DA-BB63-5A8045444F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88F6ABDA-19ED-4FE3-B694-B2B910020B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1FB8ACF-793B-4BCE-A452-51A8666780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56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38A566FE-19EF-4A1D-B90C-D08A8DF6C1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74A77B53-2E9C-45E8-B851-FA93D885BB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A5460C-81C8-2141-A812-F9FB510482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2675DA6E-8A08-989B-BA4F-6EA353E02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D6ACAE58-7A71-48EA-542B-B88E1695BF2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C3BD4FF-6656-2062-ABAE-AE2FF0CA6B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EED78E01-D1CF-C8D1-1054-AE4856F8548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BD786824-E13A-0B39-9D97-854D8C21A0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8797AA0-D6CC-1AD5-6EE9-E2D980B1B80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57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C1E4E4A3-4CDB-9DDC-87F6-763B4E46299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C874FED7-787B-89DD-8116-BAD717A1DB1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9985826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008B6D-EEAB-A608-FC13-D8C7F3F838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9E06575A-1D3B-79D5-3436-9350EDA093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B1582B64-1262-6DD7-9BE4-B8B3787BF8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4B43875A-EAD2-0DE5-8A3F-2FE685B2DD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78800826-6B7A-D9C5-778D-F7E8499216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63A6B68B-5499-3A54-A49B-1BC1EAA38D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C7F0A19-3CFE-60E4-632D-5AE8BBF707C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58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2030F931-7198-0CCB-9099-8CEDD023D2B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C00092AB-CB56-AD73-D80B-09A167FDB1D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9758469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59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3922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6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9679627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97E99D-76F1-476E-920D-4D8BD0492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A719586-40EB-4F6A-BFDE-7DE9A972D929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DEA74A7-F36F-413F-A912-5614A2AC07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34BB975-0AE8-4F7C-9AC9-74CBE4789A48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E5DD84-F07D-4C2B-84C8-3FCF0016B7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2824F31-9E8F-4BE5-8305-A401953C430A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D61B282-0754-4A9D-9DFD-7F0D5126D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5267AA3-ED51-48E4-94EC-03C5992EFE7A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AFEACC7-2B39-48F3-A0CB-4AC98EAB90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4E8808E-AB0B-4B5B-80C4-C6D095CF124A}" type="slidenum">
              <a:t>60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B510564-F939-4DC4-B93E-18538CECB2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F45342-7EC3-497B-9422-95317E2C4D57}" type="slidenum">
              <a:t>60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05AC1E3-D075-4A06-BE58-44EB969C67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37DE7-4983-427C-A84F-79EAC6AE20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61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61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820103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62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62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63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64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9573909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4">
            <a:extLst>
              <a:ext uri="{FF2B5EF4-FFF2-40B4-BE49-F238E27FC236}">
                <a16:creationId xmlns:a16="http://schemas.microsoft.com/office/drawing/2014/main" id="{94F64855-6C1A-4751-8009-47C7A087E0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FCB3583-B48F-4CE1-886A-60DF69F011A0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15">
            <a:extLst>
              <a:ext uri="{FF2B5EF4-FFF2-40B4-BE49-F238E27FC236}">
                <a16:creationId xmlns:a16="http://schemas.microsoft.com/office/drawing/2014/main" id="{7766DB57-18A1-4C0A-A898-11646ABE7E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6F5F141-9D32-4563-A861-503BA0A388EE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16">
            <a:extLst>
              <a:ext uri="{FF2B5EF4-FFF2-40B4-BE49-F238E27FC236}">
                <a16:creationId xmlns:a16="http://schemas.microsoft.com/office/drawing/2014/main" id="{C5B1B236-275C-4A4D-8901-F79491928C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6DE3A71-F085-4E0A-B5DD-DDA275D299FA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17">
            <a:extLst>
              <a:ext uri="{FF2B5EF4-FFF2-40B4-BE49-F238E27FC236}">
                <a16:creationId xmlns:a16="http://schemas.microsoft.com/office/drawing/2014/main" id="{2DBF58A4-37FE-47FE-BAC4-2FB528E010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CA1CCEC-BE8C-4D04-BAAC-8AA3DC8E555D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18">
            <a:extLst>
              <a:ext uri="{FF2B5EF4-FFF2-40B4-BE49-F238E27FC236}">
                <a16:creationId xmlns:a16="http://schemas.microsoft.com/office/drawing/2014/main" id="{07408E91-5EA5-4E04-904E-ABFAB20CDE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5FE2079-D225-4B73-BCCA-71B950820B73}" type="slidenum">
              <a:t>65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0A97C11-DDEE-4F14-8015-129251A60B0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04E268D-2425-4FF8-8EBA-6C0352F7C1AA}" type="slidenum">
              <a:t>65</a:t>
            </a:fld>
            <a:endParaRPr lang="pt-BR"/>
          </a:p>
        </p:txBody>
      </p:sp>
      <p:sp>
        <p:nvSpPr>
          <p:cNvPr id="7" name="PlaceHolder 319">
            <a:extLst>
              <a:ext uri="{FF2B5EF4-FFF2-40B4-BE49-F238E27FC236}">
                <a16:creationId xmlns:a16="http://schemas.microsoft.com/office/drawing/2014/main" id="{C2794B0D-B784-4DA3-BE64-225611D1FE1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20">
            <a:extLst>
              <a:ext uri="{FF2B5EF4-FFF2-40B4-BE49-F238E27FC236}">
                <a16:creationId xmlns:a16="http://schemas.microsoft.com/office/drawing/2014/main" id="{48E29E0B-6582-4581-8BC4-BC424C2E48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423148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26FE9D7-737C-46C0-9DCD-597056E040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91A1C62-F281-43B2-AD13-9F438B5CCF72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C70680F-9B5A-477A-BDB4-44359DD59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EA9AE0F-4A70-4DC1-9B12-640CDCD822B3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5A1657E-55C4-4910-85C0-E6D76838C5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DB12544-8B16-4892-BC4E-307325FBC018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1B059A3-3463-44C4-AB06-187E3BB14D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2596B71-DD28-4388-93E0-4E78DA0B224F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BEA309F-B399-41BC-A89D-C5B28E52FC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699DF7E-14B8-4167-9D87-5E45748410B1}" type="slidenum">
              <a:t>66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DFBC1EE-A2B7-4F3B-B82C-B7C8B5274ED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41B6913-844E-4882-B687-1F6C24628047}" type="slidenum">
              <a:t>66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D02CD74-D36F-4147-92C3-6689F98EAEE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3FDC396-17D1-45FB-A5D7-B0ABD186A79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2485460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98242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7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849495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2AE45E-7A95-8AEA-CF95-D70A74EB26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43F97D6-D8F7-FE75-9B77-F1FEA8D142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AEFA25-6C99-84E3-2431-0962C51229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E934B18-3783-E32D-88B1-CAE72ED197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C09AFF13-D70A-9A8A-FD87-1DD01EDEBF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A4E87C9-54BD-8759-107B-4E4B2B8407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98F776E-7F11-7C87-6861-F3B8B063F97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7B12FD2-4339-EEEB-6CDF-930D40E2DE5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DFFD76-A779-876B-B8C4-CDAD4109DB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333815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886097-2AFB-C171-E7F9-18F153068F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6EDAC0-62A9-6CC4-7673-B24A501087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6D61854-049A-8D6E-293F-BEDF98FC09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041BD16-FC1A-48CC-4667-DD03046B64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5FD2F04-2CE8-A54B-0653-4FD5F2A8AE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FF75666-4199-1D51-DE4E-F03A1D5D2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62ED27D-3D24-46A5-D1E2-B81A01E4F76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B23E860-E2C3-6027-1729-00580CF1AD0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BA7FCEA-7C3F-EA5E-6F71-582558C34F2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2980785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3533741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40980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5140011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956638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0486548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2306418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1391151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22135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8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516690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287B70-18A7-361F-735D-6ED6EA24EA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8D186771-55F3-EF25-7FF2-7130E53BF03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C36A732-6A91-7FD2-CEBA-9E6A303D76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9377D4B-B5DD-4FE4-4315-9BE59B7D8BB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7598F98C-3BFC-A203-39AB-B2FBA3EA7C2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9907BB8-687D-EDE7-16D0-1C3A67252E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E75CE00-84BB-4868-770F-5A56EB7823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36205D8-B9DB-60F5-810B-114531C7844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84FE0CE-3B19-4FB8-A194-882FF575330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5147804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B616E3-07B6-728F-EBDE-1D7D33DD73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B6688F5-66AC-7277-651F-2CC6E6BF701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3EA4920-77CF-6B8D-7A1B-3932AB77F6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DCDE980-1D51-F0FC-685D-2E9B0C68A3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0993868-806E-1368-C4AE-60F3F005DA6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940809E-6AE8-A3E7-4B66-E387480994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B8D8996-06E2-4727-07B6-73E402B5754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B6FE077-D913-5CBC-9726-BBF1E338A0F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C568BCB-ACBA-D314-E658-5EB4D18ABCF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8312988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15E289-3BBF-1C5A-5BD3-0DADA33818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CDB0FBB-6870-6565-F98C-5A1381258D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3F6CFAD-892E-DD4A-7370-9F19EFD6BB8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9EEF669-95AA-8DBB-DC62-4FEE6CB790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96F228D-13A1-9E2F-ADEB-DE04A69121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0583F80B-6D9B-6130-035B-71B275C28B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1CCB90E-F624-35E2-2F56-28B6DACEB93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02C98F4-0079-DE4D-5295-57EED502CBF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D49C0D5-AB43-AA64-6F5C-5852D4AA755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3880920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68F0BE-605E-95F6-8C65-D9D537F8B3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89384E6-A056-BAE3-0ED3-94D39890018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EA962E4-28F9-3C87-B8D2-CEF53FACBC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8C05B95-1D7F-74D9-8E5D-672209511F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A26CC77-4703-F03F-9A9C-C8E846816E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EA882B0-09B3-9DBA-4C3E-C27B549CA08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8A2DD63-A872-C691-CA75-985A1CD6954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8876C33-7A51-CFEA-74E4-D5A1008BFC1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54BD1AB-7315-E17B-3CA1-3672EA924A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5023133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9851EE-6E78-F611-91AE-60D823318A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39751A2-8132-332A-A2B4-D305CED9F3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DC9B9B-5203-0B00-FA79-14991D4F9FA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46D8AD7-26EE-4CB1-7034-AD1A9117FD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BE04C73-77DE-D9C4-DDA3-871436C1F5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7C63B27-5119-B322-D5B5-93230C9D7C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E7D2A63-2723-C3A6-8FD6-2E58EEB977B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6B1A738E-00FF-7C92-F33E-756107199EA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07A3BC2-AAE5-B141-4A64-F0D050E40BA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0026492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BD3D31-94BE-5A42-7E75-72CF35AA6A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7614932-06BC-D375-D662-9214B5D917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E15BE5B-041E-AF16-F1EC-0C67E0295F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E3D3698-8EBA-8772-E803-E92AF7B003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9C9E2D0-1280-9FFB-B2F0-F57CDEE19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3C05855-60E9-2598-FEF0-45FFEF896B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9E8F457-69D5-FB00-239D-F6DDBB5881C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B92FC71-8CAF-9E85-4F74-9A16C53C81D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168D41C-ECC0-6B06-FE8E-9D7863ECD93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1504843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B452AC-8ED3-905D-9174-1F2232A1E9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431256B-EB24-4208-23D1-59774C141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E0D7B5D-5FDC-F47F-E0C6-7C0795D968A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62455E8-61B5-33BD-E35C-102F64833E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0989B3-6387-DAFE-8DB9-1F802F8E6A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9E9D3C5-8261-CF9D-A618-D78ABA4811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784DBB8-BAC1-34AA-2DCB-0CD9023CF0B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5214D53-7EF8-3030-BF48-F2CB0D5643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5EF6C497-67B7-FFBB-56F8-31E7B4D17F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AE876CB-185A-AECE-BAE7-FD3F2E1DC1E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C5AE2CBA-669A-E8E7-63FE-6F5C331D941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7008BAA9-5D0C-8D2A-A954-4A9E876860E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2874842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227232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0296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9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3449484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90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90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6784554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91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91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2850830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92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92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5029884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BB9150-8900-48AD-746F-9E94541637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3D3FBE3-0115-0387-C4EC-DD36B1D7A62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1B0278E-9BBC-0E2C-80F8-A76849DC03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21BBDB6-D378-6DA0-540D-AAC1F4C077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EABD195-3076-06E5-E105-6C4073AF90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9B15AC4-1F84-3B57-11EC-BEC2D3D6FFE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23FC5C5-237E-A7FB-81F9-EDD6D23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84E7D94-7F8B-347A-7594-88E032CFAA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7F242292-AEC7-641F-9D1B-44A043C5B4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93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A5E09FE-F0C8-4476-37BB-EA16CB19732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93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268B4DE-B952-6413-634B-AE35F14033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43DABA2-A19C-CCC2-80B6-8F076222D4D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9038950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C7E4A3-95D5-4DDE-A70D-10EB84DE79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B09E396-9E1D-EF20-8AC8-AEDAEC58E48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568B720-2CA7-CDC0-8CF7-6999685804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69AC1CA-20E1-899D-1276-C5D3796D9C6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AED458-B9D8-8858-DB62-88A10281448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A21C39C0-C618-0199-8C58-73554B9AB12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731B2D1-0778-B7E7-DC55-597D828954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68806A8-830E-685B-F3E7-A683BE58E9F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F20A2F-FFAC-382D-6E7F-821D6E17D0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94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10866360-7191-7011-FBC0-59A88FCDA31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94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8BC6A442-0C5D-777D-171B-6AE0718477C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47265B53-4D66-860F-BA53-0B443FF522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8073728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A2C2A0-8C0F-C8BC-2E97-79DC9A50A2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CD0530E-B05B-D9D8-6320-4D26BDA626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023894F-29AA-A323-A509-F8EF788AE1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D719BF6-2438-71A7-A4C3-1AC4E67A5E1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D616A44-E274-8D25-17D5-F2CA6532D91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5122627-F131-5906-2809-50579A1244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FA7DB00-686E-118E-711B-7297962BFA7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36B7A8A-648F-07F2-6534-1253F40F20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DD4AE3D-A257-4A30-E6A0-CDD49FF5A2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95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45D19B7-AC90-566C-5BE8-9D2F5AB4803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95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6B67B0FF-86B0-CA44-D225-C653C10054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40A5341-33DB-6F90-3C5D-F919447B47B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0624735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0FFE50-8E73-42D2-62AC-B08AC1DB47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DAAF66C-D58D-8C4B-4E79-01439F92CC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CB69811-0414-72AA-C18E-6C6522F962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A6FD973-9207-AADF-DE8F-DE1B0E9D5B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F0FC13E-EB43-1F49-A2E0-02476F4B011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ADC65A69-16BF-71D5-224C-BD326D5D56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CB32B66-0108-F80E-7806-F12DFC4BD9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E64FE66D-6056-9458-354C-1A2B9F63BD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79305294-047D-93C1-3324-993A6F84F1B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96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78BB95CD-52BF-D5B0-D65A-12188676BA7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96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81E2DB80-9822-1B92-9A94-19759767C0E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A424CC3F-7AFA-77B2-9C04-0CCE0F82574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4320701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6E61203-CE1C-4F69-A7E9-2EF2618F9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114391D-6E1A-46E7-A79B-7B442E7B623F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8900827-715D-429C-BF8D-071C4ACA54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4BDCF46-251C-4E7D-8374-ED1472D5920E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B74FC88-553A-4BC7-B480-1918F422B1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8C30696-38EB-41C5-AD4F-D8A1D69E705C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6637375-FD51-4E8B-8E1D-49FD8F571B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A56BF5D8-9603-4930-BA04-C3DCC350DA94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6150234-A95B-496F-8385-8E9068E785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0FDE567-5D8E-4F91-9C17-C6F07035CFEF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369CA5F-6CC5-4858-9D1A-21B7B3450D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44F2608-8A47-4AF6-867F-CBB9FC85BD74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B708DDC-AB3F-498C-9C2C-378DE86D98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F444F78-7E26-4099-A2F6-AA48877295FF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74FF96D-8814-45D9-8ADC-9D596C4A92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C272771-6C6E-47F0-978F-0D023E9B3960}" type="slidenum">
              <a:t>97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1931FCD-72C4-4869-B135-DA93C513BBA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920D04E-9CE4-4BC4-AE63-BF417B004691}" type="slidenum">
              <a:t>97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33C860B-807A-475D-9067-B94981AF442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22344840-D737-4F0A-A764-AB2836257D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471506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98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98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4FD56B-2754-5160-BB0F-DE6C141A28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B3CBA8F-31F2-5E43-9529-B9C1FCA68B4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A924313-943C-57A8-C6E6-64728AC511A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6318E85-7E6F-71D3-97DA-49ADFF87D2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05FC2C8-5346-6390-DA8F-1FD57971C4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ACE7EC6A-446B-8052-70D1-589D11B020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07F9057-2185-63C9-F2AD-B7F737ED96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1E0CD51-394B-73B4-574C-B52FB3CB0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911BF3B-7777-2F95-0B41-020A9FE8CB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99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F8DBBF3C-4F49-CF8E-7454-7BB695E38A1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99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D1644AC1-D2D3-8857-FB24-B4AEA511C72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4B749067-8C3A-A919-605F-90A66E9CEA7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4398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87E39-731C-41D8-9254-B51A4E403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473184-E5A9-4AC2-B457-008CA27C42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30890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38D93-CDC1-4E83-9662-AE7845DD8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67AF5C-CD8A-4287-87F9-E07867B86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412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4B8E82-B9F5-4630-847E-607F758FFF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41141-77F4-4BC8-B97D-75457825F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1263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5A743-F84D-4DFB-9F79-A7D4ED4F6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3786EA-D7E7-4108-9D94-17E636BDA9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82148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86890-7F3A-450B-BD3C-0059A37B3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4A001-E5DE-42DD-A37B-0CA76AE27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68957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D1DDC-B9CB-4489-8DBE-910132052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A89DDD-5F14-40A1-8571-9DE49EFFD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05596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7A0D3-EF1F-401E-AF6C-4FCAD7426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78AAD-62B0-4950-834C-A76579DA8B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4E3BBC-DE5A-4834-9101-4B4BF98614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43426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895F5-0FB6-4D62-ABE0-F33A5750E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5E7D56-D4E5-4BD9-8C01-093BF2E0F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B425C1-5E65-40B0-B296-A9ECEF42BD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F1FCE8-806C-4260-9485-84AE151AE5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CEADBA-CC14-4D88-89D7-BE2C0D9877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67970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14D32-9BAB-4BDD-865F-20E20E58C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719081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85036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AB738-3CE8-4111-850E-62A69BD28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9F129-47EA-41FA-BF94-8D1F1D50B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6DB52-955C-4717-99B1-35545876F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3261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0FD0E-A19F-4F3F-8DC2-B5BBC2C26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315FF-C3E1-4F74-A51C-5B0312B39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92240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DBB84-EBEF-4E93-829A-C711251EF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01B6CB-E79E-414B-9EDE-E7A33BEA2C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8D5684-BE29-485C-9255-5C163DE8B6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36065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92F53-1F0C-4263-B044-131EC50AB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D2AC1A-B5BB-4DD9-AB7F-326A5451E6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66434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118B1C-D76C-4509-B9F9-05820F2CCE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8D3A5-553A-459B-A05B-9010F1751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327559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7598E-C93B-4C55-AD94-2C2C565FAF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5B7C6C-D311-4001-9B21-797B2287F2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335470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7347-2186-4578-B901-CFFB8AF4C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F4464-99D9-430E-881D-8F54867CA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60970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AE372-2A0F-48AC-96BA-5CA1CEAA3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A51C65-F51C-4BF7-8B18-8939E76E6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02704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2AB47-1CF6-48FB-A4BD-0C48907B1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EA078-5732-41DF-9377-A66B62ED62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68D757-C62A-4F40-8CA3-E72553C754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15715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7C39B-C23A-4BBB-9BD5-CBBD130EF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7342C3-7C2F-4B1E-ACB6-9A44B6522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939975-1EA0-4FC6-A90F-0B4A12091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4134B8-FD86-4E0C-8110-FBA67DF702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862483-85DA-4ECE-9759-3E24271F1E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7544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FFBC7-4255-4A0B-ABAE-8FBFD820F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1760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8519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E2784-992E-40F3-8B00-35A72E44A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A21D3-D219-4C6F-BD92-A99B1656E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76502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6372-E011-4535-870D-C0FEEB23E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4BE96-B90E-4FF7-B4B0-41C93A052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AB8760-8AEA-44D5-8901-2DE11F87C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03665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C6872-C626-47B2-98C6-ED68A6E2C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D9CC83-9C5C-4151-9395-0D80F9617C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8E3F09-8259-427D-840F-A441432ECD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40083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F3E9D-6F18-4411-9237-5716972D2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FEA3C6-C77B-4275-BD38-D8D5CE92CB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58041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1D5BE8-F72D-4DC7-9E8E-699719E2CB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6D49CB-3F17-4EC8-996C-D925BA248A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27505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F4DCA-48BB-4FF8-A9D3-21FE3A6B7F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B027C6-21BF-4A63-86BC-8DBE4CF58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59ACD-755C-417E-A64F-8074A9A8D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29/04/2025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E90A52-6A27-4DB3-B941-D00BF59E1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7F9B7-699A-4C95-B511-191C95742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E57AC92-2226-4760-8C66-B2D831A7AAE1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06304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F2F65-BCA6-49FB-83E4-53639E552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D62B3-BDD2-4B84-9AC1-8097AFB45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DFE09-E21E-4261-B243-88071DF56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29/04/2025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7E103-1C99-4972-9650-8A16CAA42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63973-5CAC-4812-9FAC-DD2167D49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C8240F6-EE9D-4217-91BB-778545C87075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23702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25290-89FD-4CC5-AE09-A69ED722B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7FA307-8541-4311-A6CE-B0F713F58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1AC487-578A-41A9-8342-A09C1F15E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29/04/2025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1E117-9A6D-4A7A-8C78-8073A3B6F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5FCAA8-654B-4842-BAC7-93210DDB1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20A9AAB-D8E5-4220-8099-CEB952EA05A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405382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ACBA8-AADB-4DB5-AAEF-E1ED080F2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B75D8-390A-4640-80A6-E1FFEC5D58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41307C-A511-4A06-9379-CAA3274087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1788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00FBD-E520-4011-9A4E-C640E3F20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29/04/2025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A7D1AC-2288-4F62-9CE4-22F6A9764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D00A46-2E7E-4B83-AFD1-F6F305F72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3A8B7C1-47DC-4B14-90A0-7A5683306B53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638426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C8334-185E-4653-AABB-EA69C1355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8BEC7-6D5F-4DA3-A546-E1C0C15B2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960861-5ED8-495A-B6F8-0D88BF1391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4C4F48-2CA5-48AD-95BF-B9325B032C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4F672D-9995-491B-B81B-4905B48079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581038-A257-43B8-ACE2-C85694474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29/04/2025</a:t>
            </a:fld>
            <a:endParaRPr lang="pt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8CE5B2-EEB7-4F6F-9081-DD57BB9B6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71BAF1-904B-4E52-AFE5-13571CE65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8091080-565F-437F-8386-6BAAECC5D935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815658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7F25C-7C06-4943-A035-9A2C0C14B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5A2773-6EAD-43E0-968A-C53036C9F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29/04/2025</a:t>
            </a:fld>
            <a:endParaRPr 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3E747D-87CD-4E31-B99F-B45006584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B1E434-460E-4B6C-8B7E-13AE8AC51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9446D9-8E9A-4FC1-9DFD-8AAA8907960C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2936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A2992-5A69-4B4B-83A6-34485CCE0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5F8CE-16F9-4BE0-A5C1-F4B73BF243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B96887-BA4B-41A7-88DD-CDD8D9322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01641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241775-78AA-40D1-8AD6-734412DDA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29/04/2025</a:t>
            </a:fld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5421B8-46DA-4A82-9F53-97668676A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3A7981-9B19-4670-9D84-024F36DF7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E5278D5-429D-47B1-B6CB-7B2698419AE9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49458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3B7F5-BABF-4AEF-BE6B-687419C27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F9F00-5C8B-4C20-965A-997E16233C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F5EBFB-C752-4B5B-8175-7A8BED60CF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85D436-DF96-4184-A9B5-BA305C2DE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29/04/2025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371A3B-B6DD-45D8-A658-78AEF3B54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EB17F-4045-4F36-B1BC-36D0D3A8E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209BEBF-DC56-4EDB-AA64-6A50337FAC3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59650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FC035-1F91-44CA-A8FF-3FDB9D149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595E48-CDAF-4864-8701-FBDF8BC79B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5F59E0-3ABF-444B-8162-BD046CC52E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46E37E-314D-44A6-89BB-02BE9E02F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29/04/2025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F90D49-4A2C-4BBC-898D-295525CB3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452138-38E0-4E0B-8348-8253450B9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3729C8D-4F94-40D2-984F-14295772C7A8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619752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8BDB3-D780-44DB-A27E-90A9695F3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D894D4-48E9-4888-A215-41776CD1AC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A8D9A-06DF-44A5-B780-ABB371B72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29/04/2025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A6BE1-1152-4CA1-82C7-85EF3BBCF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F6B8D-B359-4DD9-A12A-37F6EDBB9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3F084D3-1803-4948-BD08-EB93C1C65D1E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472565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03BD24-6F7E-4539-8F9C-16B8EF5018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0788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19AA5B-14B8-4575-A34C-CFADC63D4F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8788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E6263A-C25C-4D9C-AF66-128EBC6D0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29/04/2025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870BB-92BE-41D7-9B75-4CB6DDEEF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47927-3076-4FE3-95CD-1FD4138D2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865EF37-9BE9-4E31-9B58-CEA6CE11401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96591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5328F-7DEE-4FC2-8DA2-E0D9B1187F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ED6F94-43A2-4B46-87E5-E8FBB4524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99F1F1-78B9-4F16-B94F-8742F3A96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28CD44-08C7-4C79-8BCB-10BA1FBC3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1B6A5-DD93-4BC3-89CE-4B7029EB9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3579DE3-C517-47C7-BC26-38275F1AFCA4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351347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B1D9B-3279-409C-B6B6-5277E930D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247E7-8BB5-4EF8-84D4-42CE6D787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BC8CF-2F88-47D6-94CE-7985B2E6B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03038-877A-4E08-BBD1-BD08F1E27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4879CA-CA6B-48A9-9789-528E41643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4AA7A14-C0E1-436D-8C4F-004C3BFBD757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261964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80CC3-086B-42A0-9874-43B8A8AED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A02696-EFBA-4892-828C-106DC80B5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3BC58-116A-42EF-9C15-67E2ED9DD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CED5E-E3E3-4F64-B241-3B8E49197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447173-AC58-4FAB-9535-2B2539F04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5D45337-84AD-4FE2-AFE6-2548AA6CEE51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827237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2F6D0-F154-4FB8-8E33-F763D3A56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6A63C-8CCC-4930-B2EE-A73F0A7254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3B9AD7-219D-498F-A0E5-E1819518F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1BBFDB-6C11-4175-9F68-FED5B1C6F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33EE46-351C-434F-855F-70B9A82F7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A6605-F55D-47BE-9392-A552D5C0B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717C6FF-52F1-4CDA-87D0-4BD0F8CCB85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414554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83F71-1E5F-4805-B039-AED21188C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F3FFD3-BAB2-49A4-B4ED-662416D28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C71E71-9712-4642-9054-133DDDC7C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B6A296-0F21-4C5C-8FF6-18405004EC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3CB149-3BE2-44FE-9259-8163C79FE2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EA6AF3-42BC-4288-B119-043D967B3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EE9106-9599-4F97-A6C5-8C01ACB3A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CE2FCD-3C7B-44E8-A425-05EB5501C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0BB5AD8-8D21-4218-9B7B-559CBDFF75F4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3870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92345-0146-43EB-850C-BAF9CA3F0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A0EAA-882E-432C-AB62-2347081B4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94A627-5F3F-4F12-9321-8B107C2DC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C513A-BA4C-4B8F-9BB1-6034A9C431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01FB20-26E9-41A4-A0E1-09BD6B523B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64207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14DE1-C11C-4282-AC45-A44A54D58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0C9829-20A1-4485-BC16-136B5C55D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DDD700-1D50-4B2E-B036-D46F8D6A9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FCE350-491F-473D-B784-1BD424426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06D6E24-4192-4957-A4EE-245EB6EE9B7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578009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882E7F-6CB1-4F24-946E-1AD8537DA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E6DECA-D114-487A-8CAC-A966B9A96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F5D5F-3B9A-4A8C-B730-C610CC351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4ABA79-58D8-4B66-93CD-38B81CD0F991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564701"/>
      </p:ext>
    </p:extLst>
  </p:cSld>
  <p:clrMapOvr>
    <a:masterClrMapping/>
  </p:clrMapOvr>
  <p:hf sldNum="0" hdr="0" ft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4E37C-33B5-4112-8D72-6ED8ADCBC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13DE9-97C3-431F-A39B-CABEAFF1B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7EBB56-0992-4AF1-965E-987F956E9E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9DB9A-5F7C-4938-9F0C-CFAE01120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090F3F-6CEC-4F05-99CC-4FA22E43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6FA911-55A1-4773-A52C-1A35F466E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80CA356-F044-4F44-82B0-CE28C0E782D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35775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B97D7-B180-436F-8F2E-BD48D93DF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0BF1F4-70A9-4E57-AAB2-C204429E52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469937-DC43-4092-AEF2-062E9C00A9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C0EF8A-854C-4071-9729-A496485CE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6DAAF0-1457-4063-8E02-4D7E5A372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586E12-28BA-4F7E-AB24-9B96B95FE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D063499-4C17-4804-B664-79312F5CAD64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496585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D445C-C3EF-4A89-A1F0-FE9A97B89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6D068C-822D-4219-8158-33191ABCA0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6B6CC-E978-4A6E-9B04-87D931F7D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AE2EC-E5AD-4421-BAC1-A17527F90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43091-A695-4902-9314-E2D7A3E97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88DF639-F3E3-48E2-B0BB-ED492EF3CC0F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50338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057A80-648E-4A28-83E1-476B118297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67FFFC-C0EA-47AD-AC5A-8EC2F6B769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20DBE-17B7-4838-A41E-A09FA1320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E7B60-8993-4930-8507-CAC7E444F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7B875-4C15-4907-B89A-97FD24AF4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7F48158-6F37-4BDF-8650-9BBD89A3B61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49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FF77-087A-4E2A-8391-3D6450D2A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8992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742583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742EC-1A5F-4442-8350-54197C045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290AA-6AD3-46E9-B665-9B0521F72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D0CFB3-26B1-490B-81A5-1FF36E430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3324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8FF2-70E2-4300-A824-35849F01E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61D411-F4F7-460E-8D14-37C551D809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F6889B-D490-42C2-A4A1-9C310905F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333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2389EA-F2DD-4C44-9A49-C41AECB07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262A1-BF46-4216-A988-822CEDBF096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D8B847-8EA6-47F7-91A0-A3368DA22DA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DAB82F-80C6-4ED4-B01B-AB9A25B343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F7682C-78E6-4EC8-B235-4D76A66DAFB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65A126-4A0A-4AE1-8E6E-3E8D959FDB1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58171D-A62C-43B4-9B6A-F855D07CDD0C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790951CB-FED0-49E1-97DD-96D77EF317B4}" type="datetime1">
              <a:rPr lang="pt-BR"/>
              <a:pPr lvl="0"/>
              <a:t>29/04/2025</a:t>
            </a:fld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C37B46-CF79-4313-B8F6-C42AA395AD6B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479" y="6356520"/>
            <a:ext cx="4113720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lvl="0" rtl="0" hangingPunct="0">
              <a:buNone/>
              <a:tabLst/>
              <a:defRPr lang="pt-BR" sz="2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7D7BF4-D22C-487A-811C-4DAAE700BC2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120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0246F40D-84A2-4D4B-AF7D-5A5B821A68AF}" type="slidenum">
              <a:t>‹nº›</a:t>
            </a:fld>
            <a:endParaRPr lang="pt-BR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0D48C78A-E0D5-4030-961E-CFD27FBD7FD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879" cy="11448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0B06988-B37E-415E-9374-91035C335AC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879" cy="397727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hangingPunct="1">
        <a:lnSpc>
          <a:spcPct val="100000"/>
        </a:lnSpc>
        <a:tabLst/>
        <a:defRPr lang="en-US" sz="1800" b="0" i="0" u="none" strike="noStrike" kern="1200" cap="none" spc="0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Calibri"/>
        </a:defRPr>
      </a:lvl1pPr>
    </p:titleStyle>
    <p:bodyStyle>
      <a:lvl1pPr marL="0" marR="0" indent="0" algn="l" rtl="0" hangingPunct="1">
        <a:lnSpc>
          <a:spcPct val="90000"/>
        </a:lnSpc>
        <a:spcBef>
          <a:spcPts val="1417"/>
        </a:spcBef>
        <a:spcAft>
          <a:spcPts val="0"/>
        </a:spcAft>
        <a:tabLst/>
        <a:defRPr lang="pt-BR" sz="2800" b="0" i="0" u="none" strike="noStrike" kern="1200" cap="none" spc="0" baseline="0">
          <a:ln>
            <a:noFill/>
          </a:ln>
          <a:solidFill>
            <a:srgbClr val="000000"/>
          </a:solidFill>
          <a:highlight>
            <a:srgbClr val="000000"/>
          </a:highlight>
          <a:latin typeface="Calibri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4AFA191-5B55-4947-933B-BA6C7D6A9FD3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57742BF5-AF81-4B0A-B5B7-FFB46A8DF843}" type="datetime1">
              <a:rPr lang="pt-BR"/>
              <a:pPr lvl="0"/>
              <a:t>29/04/2025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678F1E6-C7CE-4947-B8B8-C15FBB3476FF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840" y="6356520"/>
            <a:ext cx="4113720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lvl="0" rtl="0" hangingPunct="0">
              <a:buNone/>
              <a:tabLst/>
              <a:defRPr lang="pt-BR" sz="2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B0B9109-B6A4-412A-933A-7120833773D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120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98D91AF6-007C-48FD-8B1D-B8E1D2873FDD}" type="slidenum">
              <a:t>‹nº›</a:t>
            </a:fld>
            <a:endParaRPr lang="pt-BR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11F651D4-7789-4101-9C1B-2843D32E7AC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87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39C2793-FCA7-4569-8E44-D72817CA749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87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hangingPunct="0">
        <a:tabLst/>
        <a:defRPr lang="pt-BR" sz="4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</a:defRPr>
      </a:lvl1pPr>
    </p:titleStyle>
    <p:bodyStyle>
      <a:lvl1pPr marL="0" marR="0" indent="0"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353833-76C7-4CE1-9134-DEAF3BDE92B5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1760" cy="36323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ln>
                  <a:noFill/>
                </a:ln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F0228B-0863-44A4-B423-8CD76475D8D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479" y="6356520"/>
            <a:ext cx="4113360" cy="36323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lvl="0" algn="ct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1C1E7A-9775-4EFA-889C-7316F3784DC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1200" y="6356520"/>
            <a:ext cx="2741760" cy="36323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ln>
                  <a:noFill/>
                </a:ln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2"/>
                <a:cs typeface="Tahoma" pitchFamily="2"/>
              </a:defRPr>
            </a:lvl1pPr>
          </a:lstStyle>
          <a:p>
            <a:pPr lvl="0"/>
            <a:fld id="{71B5B07E-026F-4962-9851-629FE46581C0}" type="slidenum">
              <a:t>‹nº›</a:t>
            </a:fld>
            <a:endParaRPr lang="pt-BR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7A50A918-8104-4AC8-9741-F330C17000C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DFE992E-011F-45C8-B997-7C1216C28CD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hangingPunct="1">
        <a:lnSpc>
          <a:spcPct val="100000"/>
        </a:lnSpc>
        <a:tabLst/>
        <a:defRPr lang="en-US" sz="1800" b="0" i="0" u="none" strike="noStrike" kern="1200" cap="none" spc="0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Calibri"/>
          <a:ea typeface="Microsoft YaHei" pitchFamily="2"/>
        </a:defRPr>
      </a:lvl1pPr>
    </p:titleStyle>
    <p:bodyStyle>
      <a:lvl1pPr marL="0" marR="0" indent="0" algn="l" rtl="0" hangingPunct="1">
        <a:lnSpc>
          <a:spcPct val="90000"/>
        </a:lnSpc>
        <a:spcBef>
          <a:spcPts val="1417"/>
        </a:spcBef>
        <a:spcAft>
          <a:spcPts val="0"/>
        </a:spcAft>
        <a:tabLst/>
        <a:defRPr lang="pt-BR" sz="2800" b="0" i="0" u="none" strike="noStrike" kern="1200" cap="none" spc="0" baseline="0">
          <a:ln>
            <a:noFill/>
          </a:ln>
          <a:solidFill>
            <a:srgbClr val="000000"/>
          </a:solidFill>
          <a:highlight>
            <a:srgbClr val="000000"/>
          </a:highlight>
          <a:latin typeface="Calibri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7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7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7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7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7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7.xml"/><Relationship Id="rId1" Type="http://schemas.openxmlformats.org/officeDocument/2006/relationships/slideLayout" Target="../slideLayouts/slideLayout7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8.xml"/><Relationship Id="rId1" Type="http://schemas.openxmlformats.org/officeDocument/2006/relationships/slideLayout" Target="../slideLayouts/slideLayout7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0.xml"/><Relationship Id="rId1" Type="http://schemas.openxmlformats.org/officeDocument/2006/relationships/slideLayout" Target="../slideLayouts/slideLayout7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1.xml"/><Relationship Id="rId1" Type="http://schemas.openxmlformats.org/officeDocument/2006/relationships/slideLayout" Target="../slideLayouts/slideLayout7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2.xml"/><Relationship Id="rId1" Type="http://schemas.openxmlformats.org/officeDocument/2006/relationships/slideLayout" Target="../slideLayouts/slideLayout7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3.xml"/><Relationship Id="rId1" Type="http://schemas.openxmlformats.org/officeDocument/2006/relationships/slideLayout" Target="../slideLayouts/slideLayout7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4.xml"/><Relationship Id="rId1" Type="http://schemas.openxmlformats.org/officeDocument/2006/relationships/slideLayout" Target="../slideLayouts/slideLayout7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5.xml"/><Relationship Id="rId1" Type="http://schemas.openxmlformats.org/officeDocument/2006/relationships/slideLayout" Target="../slideLayouts/slideLayout7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6.xml"/><Relationship Id="rId1" Type="http://schemas.openxmlformats.org/officeDocument/2006/relationships/slideLayout" Target="../slideLayouts/slideLayout7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7.xml"/><Relationship Id="rId1" Type="http://schemas.openxmlformats.org/officeDocument/2006/relationships/slideLayout" Target="../slideLayouts/slideLayout7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9.xml"/><Relationship Id="rId1" Type="http://schemas.openxmlformats.org/officeDocument/2006/relationships/slideLayout" Target="../slideLayouts/slideLayout7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0.xml"/><Relationship Id="rId1" Type="http://schemas.openxmlformats.org/officeDocument/2006/relationships/slideLayout" Target="../slideLayouts/slideLayout7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1.xml"/><Relationship Id="rId1" Type="http://schemas.openxmlformats.org/officeDocument/2006/relationships/slideLayout" Target="../slideLayouts/slideLayout7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2.xml"/><Relationship Id="rId1" Type="http://schemas.openxmlformats.org/officeDocument/2006/relationships/slideLayout" Target="../slideLayouts/slideLayout7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3.xml"/><Relationship Id="rId1" Type="http://schemas.openxmlformats.org/officeDocument/2006/relationships/slideLayout" Target="../slideLayouts/slideLayout7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4.xml"/><Relationship Id="rId1" Type="http://schemas.openxmlformats.org/officeDocument/2006/relationships/slideLayout" Target="../slideLayouts/slideLayout7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5.xml"/><Relationship Id="rId1" Type="http://schemas.openxmlformats.org/officeDocument/2006/relationships/slideLayout" Target="../slideLayouts/slideLayout7.xml"/></Relationships>
</file>

<file path=ppt/slides/_rels/slide1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6.xml"/><Relationship Id="rId1" Type="http://schemas.openxmlformats.org/officeDocument/2006/relationships/slideLayout" Target="../slideLayouts/slideLayout7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7.xml"/><Relationship Id="rId1" Type="http://schemas.openxmlformats.org/officeDocument/2006/relationships/slideLayout" Target="../slideLayouts/slideLayout7.xml"/></Relationships>
</file>

<file path=ppt/slides/_rels/slide1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9.xml"/><Relationship Id="rId1" Type="http://schemas.openxmlformats.org/officeDocument/2006/relationships/slideLayout" Target="../slideLayouts/slideLayout7.xml"/></Relationships>
</file>

<file path=ppt/slides/_rels/slide1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0.xml"/><Relationship Id="rId1" Type="http://schemas.openxmlformats.org/officeDocument/2006/relationships/slideLayout" Target="../slideLayouts/slideLayout7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1.xml"/><Relationship Id="rId1" Type="http://schemas.openxmlformats.org/officeDocument/2006/relationships/slideLayout" Target="../slideLayouts/slideLayout7.xml"/></Relationships>
</file>

<file path=ppt/slides/_rels/slide1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2.xml"/><Relationship Id="rId1" Type="http://schemas.openxmlformats.org/officeDocument/2006/relationships/slideLayout" Target="../slideLayouts/slideLayout7.xml"/></Relationships>
</file>

<file path=ppt/slides/_rels/slide1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3.xml"/><Relationship Id="rId1" Type="http://schemas.openxmlformats.org/officeDocument/2006/relationships/slideLayout" Target="../slideLayouts/slideLayout7.xml"/></Relationships>
</file>

<file path=ppt/slides/_rels/slide1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4.xml"/><Relationship Id="rId1" Type="http://schemas.openxmlformats.org/officeDocument/2006/relationships/slideLayout" Target="../slideLayouts/slideLayout7.xml"/></Relationships>
</file>

<file path=ppt/slides/_rels/slide1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>
            <a:extLst>
              <a:ext uri="{FF2B5EF4-FFF2-40B4-BE49-F238E27FC236}">
                <a16:creationId xmlns:a16="http://schemas.microsoft.com/office/drawing/2014/main" id="{C73D0DDA-7C6A-0502-A139-923F9916736D}"/>
              </a:ext>
            </a:extLst>
          </p:cNvPr>
          <p:cNvSpPr txBox="1"/>
          <p:nvPr/>
        </p:nvSpPr>
        <p:spPr>
          <a:xfrm>
            <a:off x="0" y="2151727"/>
            <a:ext cx="609679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0" b="1" dirty="0"/>
              <a:t>5° Domingo</a:t>
            </a:r>
          </a:p>
          <a:p>
            <a:r>
              <a:rPr lang="pt-BR" sz="8000" b="1" dirty="0"/>
              <a:t>da Páscoa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E5432C0-E5A9-6E3D-7E76-84247BB98C6E}"/>
              </a:ext>
            </a:extLst>
          </p:cNvPr>
          <p:cNvSpPr txBox="1"/>
          <p:nvPr/>
        </p:nvSpPr>
        <p:spPr>
          <a:xfrm>
            <a:off x="1715958" y="4896118"/>
            <a:ext cx="69628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>
                <a:solidFill>
                  <a:schemeClr val="bg1">
                    <a:lumMod val="95000"/>
                  </a:schemeClr>
                </a:solidFill>
              </a:rPr>
              <a:t>Paróquia Nome</a:t>
            </a:r>
          </a:p>
          <a:p>
            <a:r>
              <a:rPr lang="pt-BR" sz="5400" dirty="0">
                <a:solidFill>
                  <a:schemeClr val="bg1">
                    <a:lumMod val="95000"/>
                  </a:schemeClr>
                </a:solidFill>
              </a:rPr>
              <a:t>Diocese de Apucarana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Cristo ressuscitou, Eterno Clarão, Vivente entre nós! (bis)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383735542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06286696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0D81BC8-922C-446A-BC9A-B905F581041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74785" y="1691112"/>
            <a:ext cx="11271738" cy="57560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P:</a:t>
            </a:r>
            <a:r>
              <a:rPr lang="pt-BR" sz="5000" b="1" dirty="0">
                <a:solidFill>
                  <a:srgbClr val="C790D6"/>
                </a:solidFill>
                <a:latin typeface="Calibri" pitchFamily="18"/>
              </a:rPr>
              <a:t>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Senhor esteja convosco.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Ele está no meio de nós.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Corações ao alto.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nosso coração está em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Demos graças ao Senhor, nosso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É nosso dever e nossa salvação.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DB29988-EBB3-C120-7648-60559CC3275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verdade, é digno e justo, é nosso dever e salvação proclamar vossa glória, ó Pai, em todo tempo, mas, com maior júbilo, louvar-vos neste tempo, porque Cristo, nossa Páscoa, foi imolado. Pois, destruído 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era velho, toda a criação decaída é renovada e em Cristo nos foi recuperada a integridade da vida. Por isso, transbordando de alegria pascal, exulta a criação por toda 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67990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terra; também as Virtudes celestes e as Potestades angélicas proclamam um hino à vossa glória, cantando (dizendo) a uma só voz: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334337845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body" idx="4294967295"/>
          </p:nvPr>
        </p:nvSpPr>
        <p:spPr>
          <a:xfrm>
            <a:off x="372951" y="1906846"/>
            <a:ext cx="11447700" cy="68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Santo, Santo, Santo, Senhor Deus do universo, o céu e a terra proclamam a vossa glória, hosana nas alturas, bendito o que vem em Nome do Senhor, hosana nas alturas.</a:t>
            </a:r>
            <a:endParaRPr dirty="0"/>
          </a:p>
        </p:txBody>
      </p:sp>
      <p:sp>
        <p:nvSpPr>
          <p:cNvPr id="31" name="Google Shape;31;p5"/>
          <p:cNvSpPr txBox="1"/>
          <p:nvPr/>
        </p:nvSpPr>
        <p:spPr>
          <a:xfrm>
            <a:off x="0" y="386862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Eucarística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verdade, vós sois Santo, ó Deus do universo, e tudo o que criastes proclama o vosso louvor, porque, por Jesus Cristo, vosso Filho e Senhor nosso, e pela força do Espírito Santo, dais vida e santidade a todas as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294890899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coisas e não cessais de reunir para vós um povo que vos ofereça em toda parte, do nascer ao pôr do sol, um sacrifício perfeito.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754598778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isso, ó Pai, nós vos suplicamos: santificai pelo Espírito Santo as oferendas que vos apresentamos para serem consagradas, a fim de que se tornem o Corpo e + o Sangue de vosso Filho, nosso Senhor Jesus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952926335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Cristo, que nos mandou celebrar estes mistérios.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01349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2FEFFB-26F5-8AF2-3BC6-E9EAC93852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C77606AF-DEB0-5DFC-1B90-7BD06D14B23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1809346"/>
            <a:ext cx="11683634" cy="370516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Já ninguém viverá sem luz da fé, já ninguém morrerá sem esperança; o que crê em Jesus venceu a morte: O Senhor ressuscitou!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940EED2-2C1B-6C6D-DB7F-73449973A8D4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494085581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Enviai o vosso Espírito Santo!</a:t>
            </a: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658589591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1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Salvador do mundo, salvai-nos, vós que nos libertastes pela cruz e ressurreição.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30165398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Celebrando agora, ó Pai, o memorial da paixão redentora do vosso Filho, da sua gloriosa ressurreição e ascensão ao céu, e enquanto esperamos sua nova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042681500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vinda, nós vos oferecemos em ação de graças este sacrifício vivo e santo.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76276467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268494"/>
            <a:ext cx="11855131" cy="3061967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Aceitai, ó Senhor, a nossa oferta!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842946754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Olhai com bondade a oblação da vossa Igreja e reconhecei nela o sacrifício que nos reconciliou convosco; concedei que, alimentando-nos com o Corpo e 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381865648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Sangue do vosso Filho, repletos do Espírito Santo, nos tornemos em Cristo um só corpo e um só espírito.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736974200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162300"/>
            <a:ext cx="11855131" cy="31681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Espírito nos una num só corpo!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003908077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o mesmo Espírito faça de nós uma eterna oferenda para alcançarmos a herança com os vossos eleitos: a santíssima Virgem Maria, Mãe de Deus, São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6333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BCC71C-7FD7-6108-38D3-B7BB2FF0B3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DD3AB525-C48F-95E1-EE8A-9EDFF1666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Cristo ressuscitou, Eterno Clarão, Vivente entre nós! (bis)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62A8754-7857-70AA-EBCE-EB01BBAA1C2C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309620516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José, seu esposo, os vossos santos Apóstolos e gloriosos Mártires, (Santo do dia ou padroeiro) e todos os Santos, que não cessam de interceder por nós na vossa presença.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309492698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162300"/>
            <a:ext cx="11855131" cy="31681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Fazei de nós uma perfeita oferenda!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757723601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675042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Nós vos suplicamos, Senhor, que este sacrifício da nossa reconciliação estenda a paz e a salvação ao mundo inteiro. Confirmai na fé e na caridade a vossa Igreja que caminha neste mundo com o nosso Bispo Carlos,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280822594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com os bispos do mundo inteiro, os presbíteros e diáconos, os outros ministros e o povo por vós redimido. Atendei propício às preces desta família, que reunistes em vossa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695799293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presença. Reconduzi a vós, Pai de misericórdia, todos os vossos filhos e filhas dispersos pelo mundo inteiro.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2084721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162300"/>
            <a:ext cx="11855131" cy="31681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Lembrai-vos, ó Pai, da vossa Igreja! 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16036226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Acolhei com bondade no vosso reino os nossos irmãos e irmãs que partiram desta vida e todos os que morreram na vossa amizade. Unidos a eles,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017488106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esperamos também nós saciar-nos eternamente da vossa glória, por Cristo, Senhor nosso.</a:t>
            </a:r>
            <a:endParaRPr lang="pt-BR" sz="5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997523225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ele dais ao mundo todo bem e toda graça. Por Cristo, com Cristo, e em Cristo, a vós, Deus Pai todo-poderoso, na unidade do Espírito Santo,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66650257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toda honra e toda glória, por todos os séculos dos séculos.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8685020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D2DB17E-8092-65DB-A8A3-36F589E31D07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 e Acolhida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54">
            <a:extLst>
              <a:ext uri="{FF2B5EF4-FFF2-40B4-BE49-F238E27FC236}">
                <a16:creationId xmlns:a16="http://schemas.microsoft.com/office/drawing/2014/main" id="{49850C50-B5F5-40F4-8E8A-FFADF40E6DB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0" y="1829825"/>
            <a:ext cx="12192119" cy="6874560"/>
          </a:xfrm>
        </p:spPr>
        <p:txBody>
          <a:bodyPr vert="horz" wrap="square" lIns="91440" tIns="45720" rIns="91440" bIns="45720" anchor="t" anchorCtr="0">
            <a:normAutofit/>
          </a:bodyPr>
          <a:lstStyle/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9BD92CF-5ED8-D4B5-28D9-D7AF9D8DC35D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791850208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F91226B-6EDF-4949-ACAF-1106C90A39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1015" y="1754326"/>
            <a:ext cx="11676186" cy="39186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47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47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Pai Nosso que estais nos Céus, santificado seja o vosso Nome, venha a nós o vosso Reino, seja feita a vossa vontade assim na terra como no Céu. O pão nosso de cada dia nos dai hoje, perdoai-nos as nossas ofensas assim como nós perdoamos a quem nos tem ofendido, e não nos deixeis cair em tentação, mas livrai-nos do Mal.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2167033-0B47-F563-A53F-3251ED2ADB4C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54326"/>
            <a:ext cx="12185612" cy="699921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P: 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Livrai-nos de todos os males, ó Pai, e dai-nos hoje a vossa paz. Ajudados pela vossa misericórdia, sejamos sempre livres do pecado e protegidos de todos os perigos, enquanto aguardamos a feliz esperança e a vinda do nosso Salvador, Jesus Cristo.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42D2E9B-8D72-9B13-F554-FE740AF034A2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5086" y="1916723"/>
            <a:ext cx="11674191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Vosso é o reino, o poder e a glória para sempre.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0829588-B936-9641-0AAB-8FD8ED3785D5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  <p:extLst>
      <p:ext uri="{BB962C8B-B14F-4D97-AF65-F5344CB8AC3E}">
        <p14:creationId xmlns:p14="http://schemas.microsoft.com/office/powerpoint/2010/main" val="2216011510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B0A426-4F5F-4B82-91F1-E5D67BCB902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601" y="1767775"/>
            <a:ext cx="11799276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 Jesus Cristo, dissestes aos vossos Apóstolos: Eu vos deixo a paz, eu vos dou a minha paz. Não olheis os nossos pecados, mas a fé que anima vossa Igreja; dai-lhe, segundo o vosso desejo, a paz e a unidade. Vós que sois Deus com o Pai e o Espírito Santo.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EAEB941-EB22-C88E-D3AE-9E06BB0720F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body" idx="4294967295"/>
          </p:nvPr>
        </p:nvSpPr>
        <p:spPr>
          <a:xfrm>
            <a:off x="637033" y="3880592"/>
            <a:ext cx="11173800" cy="68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2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Todos:</a:t>
            </a:r>
            <a:r>
              <a:rPr lang="pt-BR" sz="5200" b="1" dirty="0">
                <a:solidFill>
                  <a:srgbClr val="C790D6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52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Amém!</a:t>
            </a:r>
            <a:endParaRPr dirty="0"/>
          </a:p>
        </p:txBody>
      </p:sp>
      <p:sp>
        <p:nvSpPr>
          <p:cNvPr id="37" name="Google Shape;37;p7"/>
          <p:cNvSpPr txBox="1"/>
          <p:nvPr/>
        </p:nvSpPr>
        <p:spPr>
          <a:xfrm>
            <a:off x="127183" y="0"/>
            <a:ext cx="12193500" cy="17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Rito de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Comunhão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482D214-B773-488C-B735-1162550DE67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063" y="1926692"/>
            <a:ext cx="11433461" cy="50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 paz do Senhor esteja sempre convosco!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amor de Cristo nos uniu.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DB6E362-70A0-752B-9B52-4F65D4A7C6C3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D9B9717-27D9-4883-856B-34C01F1407A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5763" y="1248508"/>
            <a:ext cx="11662062" cy="692473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dirty="0"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 que tirais o pecado do mundo, dai-nos a paz.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40A2FB5-957A-C94B-2B91-74EFA86355E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0F183B-F4FF-4424-8073-3B047A5D793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9277" y="1870754"/>
            <a:ext cx="11455034" cy="46886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+mn-lt"/>
              </a:rPr>
              <a:t>Presid.:</a:t>
            </a:r>
            <a:r>
              <a:rPr lang="pt-BR" sz="5800" b="1" dirty="0">
                <a:solidFill>
                  <a:srgbClr val="C790D6"/>
                </a:solidFill>
                <a:highlight>
                  <a:srgbClr val="000000"/>
                </a:highlight>
                <a:latin typeface="+mn-lt"/>
              </a:rPr>
              <a:t>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Eis o Cordeiro de Deus, que tira o pecado do mundo.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800" dirty="0">
              <a:solidFill>
                <a:srgbClr val="FFFFFF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+mn-lt"/>
              </a:rPr>
              <a:t>Todos:</a:t>
            </a:r>
            <a:r>
              <a:rPr lang="pt-BR" sz="5800" b="1" dirty="0">
                <a:solidFill>
                  <a:srgbClr val="C790D6"/>
                </a:solidFill>
                <a:highlight>
                  <a:srgbClr val="000000"/>
                </a:highlight>
                <a:latin typeface="+mn-lt"/>
              </a:rPr>
              <a:t>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Senhor, eu não sou digno de que entreis em minha morada, mas dizei uma palavra e serei salvo.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1880E5D-EC18-0B83-BF96-8524B52621F4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6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Em nome do Pai e do Filho e do Espírito Santo.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</a:t>
            </a:r>
          </a:p>
        </p:txBody>
      </p:sp>
    </p:spTree>
    <p:extLst>
      <p:ext uri="{BB962C8B-B14F-4D97-AF65-F5344CB8AC3E}">
        <p14:creationId xmlns:p14="http://schemas.microsoft.com/office/powerpoint/2010/main" val="4164677407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E COMUNHÃO 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2874" y="1849570"/>
            <a:ext cx="11959864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Antes da morte e ressurreição de Jesus. Ele, na Ceia, quis se entregar: Deu-se em comida e bebida para nos salvar.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quando amanhecer, o dia eterno, a plena visão: Ressurgiremos por crer nesta vida escondida no pão. (Bis)</a:t>
            </a:r>
            <a:endParaRPr lang="pt-BR" sz="7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739599454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Para lembrarmos a morte, a cruz do Senhor. Nós repetimos, como Ele fez: Gestos, palavras, até que volte outra vez.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708303188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24695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quando amanhecer, o dia eterno, a plena visão: Ressurgiremos por crer nesta vida escondida no pão. (Bis)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67849508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Este banquete alimenta o amor dos irmãos e nos prepara a Glória do céu. Ele é força na caminhada pra Deus.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4191213137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24695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quando amanhecer, o dia eterno, a plena visão: Ressurgiremos por crer nesta vida escondida no pão. (Bis)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194535293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Eis o pão vivo mandado a nós por Deus Pai. Quem O recebe, não morrerá. No último dia, vai ressurgir, viverá.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225217015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24695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quando amanhecer, o dia eterno, a plena visão: Ressurgiremos por crer nesta vida escondida no pão. (Bis)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0307551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FE79BC-84D0-755A-DE97-DBE4AABE98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3E1F23E7-6B5A-D36C-4FE3-F1BCFD7B26D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5.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Cristo está vivo, ressuscitou para nós. Esta verdade vai anunciar. A toda terra, com alegria, a cantar.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B4FB07B-A190-B2CA-591D-01E45A7AB2F1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416879100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0B5B33-384A-0093-33BC-C9A026458E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4A7B416-248B-6E83-5767-30099B02515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24695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quando amanhecer, o dia eterno, a plena visão: Ressurgiremos por crer nesta vida escondida no pão. (Bis)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158289A-5538-DA14-528A-EFF476F75126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36392377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32489"/>
            <a:ext cx="11683634" cy="33870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dirty="0">
                <a:solidFill>
                  <a:schemeClr val="bg2"/>
                </a:solidFill>
                <a:highlight>
                  <a:srgbClr val="000000"/>
                </a:highlight>
                <a:latin typeface="Calibri" pitchFamily="18"/>
              </a:rPr>
              <a:t>Irmãos eleitos segundo a presciência de Deus Pai, pela santificação do Espírito para obedecer a Jesus Cristo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</a:t>
            </a:r>
          </a:p>
        </p:txBody>
      </p:sp>
    </p:spTree>
    <p:extLst>
      <p:ext uri="{BB962C8B-B14F-4D97-AF65-F5344CB8AC3E}">
        <p14:creationId xmlns:p14="http://schemas.microsoft.com/office/powerpoint/2010/main" val="1192091641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4179950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5326" y="2233246"/>
            <a:ext cx="11694627" cy="560949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Mas Ele venceu a morte, ressuscitou! E foi de carne e osso que reviveu! É o Cristo Jesus, aleluia, aleluia! Ressurgiu e cumpriu a palavra que prometeu!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3460482850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6835" y="1789489"/>
            <a:ext cx="11871941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4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54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Aquele que nasceu, tão frágil e tão pobre lá em Belém. Com a sua chegada as Escrituras foram cumpridas. É o verbo que se encarnou, se rebaixou e conosco viveu, porém foi preso e julgado. Açoitado e humilhado, na cruz morreu.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393304707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5326" y="2233246"/>
            <a:ext cx="11694627" cy="560949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Mas Ele venceu a morte, ressuscitou! E foi de carne e osso que reviveu! É o Cristo Jesus, aleluia, aleluia! Ressurgiu e cumpriu a palavra que prometeu!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025889285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871941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4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54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Aquele que anunciou: Hoje chegou a salvação com as suas palavras, seus gestos de amor e de perdão. É ele quem se inclinou e os pés lavou dos discípulos seus. A lança daquele soldado perfurou o seu lado, na cruz morreu.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4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4027748520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01444" y="2475571"/>
            <a:ext cx="11538510" cy="53671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Mas Ele venceu a morte, ressuscitou! E foi de carne e osso que reviveu! É o Cristo Jesus, aleluia, aleluia! Ressurgiu e cumpriu a palavra que prometeu!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2544592559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3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1666" y="18085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nós vos pedimos, permanecei com misericórdia junto ao vosso povo e fazei passar da antiga para a nova vida aqueles que iniciastes nos mistérios celestes. Por Cristo, nosso Senhor.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75193336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</a:t>
            </a:r>
            <a:r>
              <a:rPr lang="pt-BR" sz="6000" b="1" dirty="0">
                <a:solidFill>
                  <a:srgbClr val="C790D6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2262226315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593D16C-D2AC-8422-FB36-1B860B38E199}"/>
              </a:ext>
            </a:extLst>
          </p:cNvPr>
          <p:cNvSpPr txBox="1"/>
          <p:nvPr/>
        </p:nvSpPr>
        <p:spPr>
          <a:xfrm>
            <a:off x="0" y="2551837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Avisos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32489"/>
            <a:ext cx="11683634" cy="33870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chemeClr val="bg2"/>
                </a:solidFill>
                <a:highlight>
                  <a:srgbClr val="000000"/>
                </a:highlight>
                <a:latin typeface="Calibri" pitchFamily="18"/>
              </a:rPr>
              <a:t>participar da bênção da aspersão do seu sangue, graça e paz vos sejam concedidas abundantemente.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</a:t>
            </a:r>
          </a:p>
        </p:txBody>
      </p:sp>
    </p:spTree>
    <p:extLst>
      <p:ext uri="{BB962C8B-B14F-4D97-AF65-F5344CB8AC3E}">
        <p14:creationId xmlns:p14="http://schemas.microsoft.com/office/powerpoint/2010/main" val="2955222962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Senhor esteja convosco.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Ele está no meio de nós.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Inclinai-vos para receber a benção.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que, pela ressurreição do seu Filho único, vos deu a graça da redenção e vos tornou seus filhos,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vos conceda a alegria de sua bênção.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2512303876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que, pela redenção de Cristo, vos concedeu o dom da verdadeira liberdade, por sua misericórdia vos torne participantes da herança eterna.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834788236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3429000"/>
            <a:ext cx="11612908" cy="4454584"/>
          </a:xfrm>
        </p:spPr>
        <p:txBody>
          <a:bodyPr vert="horz" wrap="square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2052620654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E vivendo agora retamente, possais no céu unir-vos a Deus, para o qual, pela fé, já ressuscitastes no Batismo.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3777900136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3429000"/>
            <a:ext cx="11612908" cy="4454584"/>
          </a:xfrm>
        </p:spPr>
        <p:txBody>
          <a:bodyPr vert="horz" wrap="square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1107791607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a bênção de Deus todo-poderoso, Pai e Filho + e Espírito Santo, desça sobre vós e permaneça para sempre.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2357860261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Diác. ou Presid.: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 alegria do Senhor seja a vossa força; ide em paz e o Senhor vos acompanhe.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84736172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641C3D-5688-85C3-1847-9CF74C7D1E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071716CE-CE96-B9C2-D2FA-DAA53D3E2F3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Ressuscitado vive entre nós! Amém! Aleluia! (bis) </a:t>
            </a: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3A99218-41B7-E745-6BE4-638707070FB0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1577741931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Não temais, irmãos! Eu estive morto mas agora vivo, vivo para sempre! </a:t>
            </a: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11631677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32489"/>
            <a:ext cx="11683634" cy="33870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2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2"/>
                </a:solidFill>
                <a:highlight>
                  <a:srgbClr val="000000"/>
                </a:highlight>
                <a:latin typeface="Calibri" pitchFamily="18"/>
              </a:rPr>
              <a:t>Bendito seja Deus, que nos reuniu no amor de Cristo.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</a:t>
            </a:r>
          </a:p>
        </p:txBody>
      </p:sp>
    </p:spTree>
    <p:extLst>
      <p:ext uri="{BB962C8B-B14F-4D97-AF65-F5344CB8AC3E}">
        <p14:creationId xmlns:p14="http://schemas.microsoft.com/office/powerpoint/2010/main" val="621589404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Ressuscitado vive entre nós! Amém! Aleluia! (bis) </a:t>
            </a: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141BC7-AD62-C75C-EFD5-C7812939F6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0463071-1871-2734-5FFC-A9DD5127F21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17741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Não temais, irmãos! Eu sou o primeiro, último também, eu sou o vivente! </a:t>
            </a:r>
            <a:endParaRPr lang="pt-BR" sz="54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08629EF-93D1-60B3-7B19-DB6B9CAD58BE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4276898547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B27025-B326-C9A5-74F8-B847201F7A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80B8BEEA-B91C-D3B3-0574-7376CD6956D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Ressuscitado vive entre nós! Amém! Aleluia! (bis) </a:t>
            </a: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9A628CB-45FF-C4D7-6D49-D72EF9C98BF8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1489321807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68A53D-5214-40E8-3837-6A34376A50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9C052603-63F2-DFDB-2BD6-38B3802BBDC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17741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Não temais, irmãos! Tenho em mãos as chaves que da morte foram, hoje são vitória!</a:t>
            </a:r>
            <a:endParaRPr lang="pt-BR" sz="54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24BA32-B8FB-C279-0A72-A277403BE03C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3911712607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26C7AB-2251-1376-B3AD-3C4F32B21E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A414AEB8-AA8C-46C7-C9B9-A6A7B0FF4BC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Ressuscitado vive entre nós! Amém! Aleluia! (bis) </a:t>
            </a: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9F2DAF7-CCC9-5FF7-783B-4635ADCA9452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1306070721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97DDA1-8C26-6B00-8B87-32BA719BD8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1B64447-08DB-CE0B-8971-7C1B47DCCBF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17741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Não temais, irmãos! Paz convosco esteja! Vós sereis felizes crendo sem ter visto!</a:t>
            </a:r>
            <a:endParaRPr lang="pt-BR" sz="54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DB6ABEC-CBAA-233A-6C0D-63FD90EA19D5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69064896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93FE59-CDE3-5801-24B4-84DEE45CF1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8925600E-8690-395E-11F0-0AC8336F877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Ressuscitado vive entre nós! Amém! Aleluia! (bis) </a:t>
            </a: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FDA98C2-9FA6-3D79-7520-A2829EAB8035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686651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FEEB9F5A-D392-CEA2-C164-E93887D0F70C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BÊNÇÃO E ASPERSÃO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Meus irmãos e minhas irmãs, invoquemos o Senhor nosso Deus, para que abençoe esta água que vai ser aspergida sobre nós, recordando o nosso Batismo. </a:t>
            </a:r>
          </a:p>
        </p:txBody>
      </p:sp>
    </p:spTree>
    <p:extLst>
      <p:ext uri="{BB962C8B-B14F-4D97-AF65-F5344CB8AC3E}">
        <p14:creationId xmlns:p14="http://schemas.microsoft.com/office/powerpoint/2010/main" val="1786991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302594" y="1869218"/>
            <a:ext cx="11588400" cy="5242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7500"/>
              <a:buFont typeface="Calibri"/>
              <a:buNone/>
            </a:pPr>
            <a:r>
              <a:rPr lang="pt-BR" sz="9600" b="1" i="0" u="none" strike="noStrike" cap="none" baseline="30000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C. </a:t>
            </a:r>
            <a:r>
              <a:rPr lang="pt-BR" sz="96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 Senhor Jesus, vencedor do pecado e da morte, vive para sempre e dá sua vida continuamente ao seu povo, esta vida que nos é dada só será</a:t>
            </a:r>
            <a:endParaRPr lang="pt-BR" sz="8800" b="1" i="0" u="none" strike="noStrike" cap="none" baseline="30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Que ele se digne ajudar-nos, para permanecermos fiéis ao Espírito que recebemos.</a:t>
            </a:r>
          </a:p>
        </p:txBody>
      </p:sp>
    </p:spTree>
    <p:extLst>
      <p:ext uri="{BB962C8B-B14F-4D97-AF65-F5344CB8AC3E}">
        <p14:creationId xmlns:p14="http://schemas.microsoft.com/office/powerpoint/2010/main" val="36683894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Deus todo poderoso, atendei benigno as preces do vosso povo. Ao celebrarmos a maravilha da nossa criação e a maravilha maior ainda da nossa redenção, dignai-vos abençoar esta água. Fostes vós que a</a:t>
            </a:r>
          </a:p>
        </p:txBody>
      </p:sp>
    </p:spTree>
    <p:extLst>
      <p:ext uri="{BB962C8B-B14F-4D97-AF65-F5344CB8AC3E}">
        <p14:creationId xmlns:p14="http://schemas.microsoft.com/office/powerpoint/2010/main" val="8993676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criastes para fecundar a terra, para lavar nossos corpos e refazer nossas forças. Também a fizestes instrumento da vossa misericórdia: por ela libertastes o vosso povo do cativeiro e aplacastes no deserto a</a:t>
            </a:r>
          </a:p>
        </p:txBody>
      </p:sp>
    </p:spTree>
    <p:extLst>
      <p:ext uri="{BB962C8B-B14F-4D97-AF65-F5344CB8AC3E}">
        <p14:creationId xmlns:p14="http://schemas.microsoft.com/office/powerpoint/2010/main" val="14809337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sua sede; por ela os profetas anunciaram a vossa aliança que era vosso desejo concluir com a humanidade; por ela finalmente, consagrada pelo Cristo no Jordão, renovastes, pelo banho do novo</a:t>
            </a:r>
          </a:p>
        </p:txBody>
      </p:sp>
    </p:spTree>
    <p:extLst>
      <p:ext uri="{BB962C8B-B14F-4D97-AF65-F5344CB8AC3E}">
        <p14:creationId xmlns:p14="http://schemas.microsoft.com/office/powerpoint/2010/main" val="5404268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nascimento, a nossa humanidade ferida pelo pecado. Que esta água seja para nós uma recordação do nosso Batismo e nos faça participar da alegria dos que foram batizados na Páscoa. Por Cristo, nosso Senhor.</a:t>
            </a:r>
          </a:p>
        </p:txBody>
      </p:sp>
    </p:spTree>
    <p:extLst>
      <p:ext uri="{BB962C8B-B14F-4D97-AF65-F5344CB8AC3E}">
        <p14:creationId xmlns:p14="http://schemas.microsoft.com/office/powerpoint/2010/main" val="36017771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3428999"/>
            <a:ext cx="11578126" cy="437035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</p:spTree>
    <p:extLst>
      <p:ext uri="{BB962C8B-B14F-4D97-AF65-F5344CB8AC3E}">
        <p14:creationId xmlns:p14="http://schemas.microsoft.com/office/powerpoint/2010/main" val="41836030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905001"/>
            <a:ext cx="11578126" cy="591194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Banhados em Cristo, somos uma nova criatura. As coisas antigas já se passaram, somos nascidos de novo. Aleluia! Aleluia! Aleluia!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F9CF500-F4D4-0989-BE3F-1F6C663018BC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ASPERÇÃO</a:t>
            </a:r>
          </a:p>
        </p:txBody>
      </p:sp>
    </p:spTree>
    <p:extLst>
      <p:ext uri="{BB962C8B-B14F-4D97-AF65-F5344CB8AC3E}">
        <p14:creationId xmlns:p14="http://schemas.microsoft.com/office/powerpoint/2010/main" val="27668062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905001"/>
            <a:ext cx="11578126" cy="591194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Que Deus todo-poderoso nos purifique dos nossos pecados e, pela celebração desta Eucaristia, nos torne dignos da mesa de seu reino.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</p:spTree>
    <p:extLst>
      <p:ext uri="{BB962C8B-B14F-4D97-AF65-F5344CB8AC3E}">
        <p14:creationId xmlns:p14="http://schemas.microsoft.com/office/powerpoint/2010/main" val="10435452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D4B0D5-23DB-800D-472A-13B3A5111A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8DB5211B-332E-DB77-7A07-025FC1F5D76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905001"/>
            <a:ext cx="11578126" cy="591194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Irmãos e irmãs, reconheçamos os nossos pecados, para celebrarmos dignamente os santos mistérios: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2FB1F00-5400-2CCF-AE5D-24A8144D6B00}"/>
              </a:ext>
            </a:extLst>
          </p:cNvPr>
          <p:cNvSpPr txBox="1"/>
          <p:nvPr/>
        </p:nvSpPr>
        <p:spPr>
          <a:xfrm>
            <a:off x="307731" y="243253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PENITENCIAL</a:t>
            </a:r>
          </a:p>
        </p:txBody>
      </p:sp>
    </p:spTree>
    <p:extLst>
      <p:ext uri="{BB962C8B-B14F-4D97-AF65-F5344CB8AC3E}">
        <p14:creationId xmlns:p14="http://schemas.microsoft.com/office/powerpoint/2010/main" val="21152844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A4B9A4-8A54-EC45-F787-1B728421D6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C84A18F2-B545-CE83-A742-3BA2685AAEA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905001"/>
            <a:ext cx="11578126" cy="591194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nossa paz, tende piedade de nós. Tende piedade de nós, Senhor! Tende piedade de nós!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E23FD10-E6A7-C06C-8E19-461F131D7634}"/>
              </a:ext>
            </a:extLst>
          </p:cNvPr>
          <p:cNvSpPr txBox="1"/>
          <p:nvPr/>
        </p:nvSpPr>
        <p:spPr>
          <a:xfrm>
            <a:off x="307731" y="243253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PENITENCIAL</a:t>
            </a:r>
          </a:p>
        </p:txBody>
      </p:sp>
    </p:spTree>
    <p:extLst>
      <p:ext uri="{BB962C8B-B14F-4D97-AF65-F5344CB8AC3E}">
        <p14:creationId xmlns:p14="http://schemas.microsoft.com/office/powerpoint/2010/main" val="3834482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958118"/>
            <a:ext cx="11588400" cy="4899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7500"/>
              <a:buFont typeface="Calibri"/>
              <a:buNone/>
            </a:pPr>
            <a:r>
              <a:rPr lang="pt-BR" sz="88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conhecida pelos demais, à medida que amarmos segundo o amor de Deus, ou seja: sem pormos medidas.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3139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41599B-FBC5-FE75-F8D4-7E69FAE296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E2AC01DA-BEFD-1AC6-2E67-C3BC85F67F4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905001"/>
            <a:ext cx="11578126" cy="591194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Cristo, nossa Páscoa, tende piedade de nós. Tende piedade de nós, ó Cristo! Tende piedade de nós!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F1080FC-88B4-42B6-10E4-4C3EFAD4800C}"/>
              </a:ext>
            </a:extLst>
          </p:cNvPr>
          <p:cNvSpPr txBox="1"/>
          <p:nvPr/>
        </p:nvSpPr>
        <p:spPr>
          <a:xfrm>
            <a:off x="307731" y="243253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PENITENCIAL</a:t>
            </a:r>
          </a:p>
        </p:txBody>
      </p:sp>
    </p:spTree>
    <p:extLst>
      <p:ext uri="{BB962C8B-B14F-4D97-AF65-F5344CB8AC3E}">
        <p14:creationId xmlns:p14="http://schemas.microsoft.com/office/powerpoint/2010/main" val="33941327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31FBE4-A013-0220-CD91-939D24E728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1911CE24-7325-D39D-FC8A-ECBCCE72660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905001"/>
            <a:ext cx="11578126" cy="591194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nossa vida, tende piedade de nós. Tende piedade de nós, Senhor! Tende piedade de nós!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CA73D83-1B33-4E45-A72C-5E8DA2A4F452}"/>
              </a:ext>
            </a:extLst>
          </p:cNvPr>
          <p:cNvSpPr txBox="1"/>
          <p:nvPr/>
        </p:nvSpPr>
        <p:spPr>
          <a:xfrm>
            <a:off x="307731" y="243253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PENITENCIAL</a:t>
            </a:r>
          </a:p>
        </p:txBody>
      </p:sp>
    </p:spTree>
    <p:extLst>
      <p:ext uri="{BB962C8B-B14F-4D97-AF65-F5344CB8AC3E}">
        <p14:creationId xmlns:p14="http://schemas.microsoft.com/office/powerpoint/2010/main" val="42938504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Deus nas alturas, e paz na terra aos homens por Ele amados.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 Deus, rei dos céus, Deus Pai todo-poderoso: Nós vos louvamos, vos bendizemos.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30734029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62DE00-837B-6B97-813B-3FF5C970B8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A6BABE67-F706-98E1-6742-32C6F55BF44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Nós adoramos, vos glorificamos, nós vos damos graças por vossa imensa glória.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 Jesus Cristo, Filho Unigênito, Senhor Deus, Cordeiro de Deus, Filho de Deus Pai.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C8BDA9A-02BC-3E43-BC3B-7797B13CD223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10104989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A68313-B1E2-2AE5-9A46-E2983C7336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6B183816-B75C-6AF1-492E-82C5FB61987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5.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Vós que tirais o pecado do mundo, Tende piedade de nós! Vós que tirais o pecado do mundo, acolhei a nossa súplica! 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6.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Vós, que estais à direita do Pai, tende piedade de nós!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79A2CB6-6395-7A45-A733-1B92AF7157F8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35145347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86157C-7D78-EBE6-F19F-BCD6F1A742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CA14FE0-2D97-3C2B-9EFC-816EAA122A3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7.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Só vós sois o Santo, só vós, o Senhor, só vós, o Altíssimo, Jesus Cristo. 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8.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Com o Espírito Santo, na glória de Deus Pai, na glória de Deus Pai. 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E84CF7C-4C05-73EE-A76D-DB2C8ED3CB31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12185245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Amém! </a:t>
            </a: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23087003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D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P.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Deus eterno e todo-poderoso, realizai sempre em nós o mistério da Páscoa, e, aos que vos dignastes renovar pelo santo Batismo, concedei, com o auxílio de vossa proteção, dar muitos frutos e chegar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Coleta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2240" y="1748700"/>
            <a:ext cx="11978969" cy="595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às alegrias da vida eterna. Por nosso Senhor Jesus Cristo, vosso Filho, que é Deus, e convosco vive e reina, na unidade do Espírito Santo, por todos os séculos dos séculos.</a:t>
            </a: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18167672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2240" y="3069770"/>
            <a:ext cx="11978969" cy="463368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latin typeface="+mn-lt"/>
              </a:rPr>
              <a:t>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2125897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E75F4B-1E1F-733E-7662-7EB11A6190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DCBB570-0387-11E3-918A-049F787933B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Cristo ressuscitou, Eterno Clarão, Vivente entre nós! (bis)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733C4E5-242E-AAEE-3576-6A78C8D9DD25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8957341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4470" y="2171700"/>
            <a:ext cx="11814510" cy="555081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Cristo venceu, aleluia! Ressuscitou, aleluia! O Pai lhe deu glória e poder, eis nosso canto: aleluia!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Refrão Orante</a:t>
            </a:r>
          </a:p>
        </p:txBody>
      </p:sp>
    </p:spTree>
    <p:extLst>
      <p:ext uri="{BB962C8B-B14F-4D97-AF65-F5344CB8AC3E}">
        <p14:creationId xmlns:p14="http://schemas.microsoft.com/office/powerpoint/2010/main" val="11425106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OS ATOS DOS APÓSTOLOS&#10;       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DB29782E-DFC1-4B5F-BD03-4DCEE5CEBF8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00" y="1541160"/>
            <a:ext cx="12189600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dirty="0">
              <a:solidFill>
                <a:schemeClr val="bg1"/>
              </a:solidFill>
              <a:latin typeface="Arial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I LEITURA - </a:t>
            </a:r>
            <a:r>
              <a:rPr lang="nl-NL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At 14,21b-27</a:t>
            </a:r>
            <a:endParaRPr lang="pt-BR" sz="6000" dirty="0">
              <a:solidFill>
                <a:schemeClr val="accent4">
                  <a:lumMod val="60000"/>
                  <a:lumOff val="40000"/>
                </a:schemeClr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LEITURA DOS ATOS DOS APÓSTOLOS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6E2CBDD-26BA-26D9-E3DA-FBBF342499C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2">
            <a:extLst>
              <a:ext uri="{FF2B5EF4-FFF2-40B4-BE49-F238E27FC236}">
                <a16:creationId xmlns:a16="http://schemas.microsoft.com/office/drawing/2014/main" id="{FC088E26-8FB1-41E4-9695-5830B03CCB3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2754" y="1739521"/>
            <a:ext cx="11931723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Naqueles dias, Paulo e Barnabé, voltaram para as cidades de Listra, </a:t>
            </a:r>
            <a:r>
              <a:rPr lang="pt-BR" sz="6000" b="1" dirty="0" err="1">
                <a:solidFill>
                  <a:schemeClr val="bg1"/>
                </a:solidFill>
                <a:latin typeface="+mn-lt"/>
              </a:rPr>
              <a:t>Icônio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 e </a:t>
            </a:r>
            <a:r>
              <a:rPr lang="pt-BR" sz="6000" b="1" dirty="0" err="1">
                <a:solidFill>
                  <a:schemeClr val="bg1"/>
                </a:solidFill>
                <a:latin typeface="+mn-lt"/>
              </a:rPr>
              <a:t>Antioquia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. Encorajando os discípulos, eles os exortavam a permanecerem firmes na fé, dizendo-lhes: “É preciso que passemos por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B7BE502-81C8-6847-E8DA-3772F5CFEFE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muitos sofrimentos para entrar no Reino de Deus”. Os apóstolos designaram presbíteros para cada comunidade. Com orações e jejuns, eles os confiavam ao Senhor, em quem haviam </a:t>
            </a:r>
            <a:r>
              <a:rPr lang="pt-BR" sz="6000" b="1" dirty="0" err="1">
                <a:solidFill>
                  <a:schemeClr val="bg1"/>
                </a:solidFill>
                <a:latin typeface="+mn-lt"/>
              </a:rPr>
              <a:t>acreditado.Em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 seguida, 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atravessando a </a:t>
            </a:r>
            <a:r>
              <a:rPr lang="pt-BR" sz="6000" b="1" dirty="0" err="1">
                <a:solidFill>
                  <a:schemeClr val="bg1"/>
                </a:solidFill>
                <a:latin typeface="+mn-lt"/>
              </a:rPr>
              <a:t>Pisídia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, chegaram à </a:t>
            </a:r>
            <a:r>
              <a:rPr lang="pt-BR" sz="6000" b="1" dirty="0" err="1">
                <a:solidFill>
                  <a:schemeClr val="bg1"/>
                </a:solidFill>
                <a:latin typeface="+mn-lt"/>
              </a:rPr>
              <a:t>Panfília.Anunciaram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 a palavra em </a:t>
            </a:r>
            <a:r>
              <a:rPr lang="pt-BR" sz="6000" b="1" dirty="0" err="1">
                <a:solidFill>
                  <a:schemeClr val="bg1"/>
                </a:solidFill>
                <a:latin typeface="+mn-lt"/>
              </a:rPr>
              <a:t>Perge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, e depois desceram para </a:t>
            </a:r>
            <a:r>
              <a:rPr lang="pt-BR" sz="6000" b="1" dirty="0" err="1">
                <a:solidFill>
                  <a:schemeClr val="bg1"/>
                </a:solidFill>
                <a:latin typeface="+mn-lt"/>
              </a:rPr>
              <a:t>Atália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. Dali embarcaram para </a:t>
            </a:r>
            <a:r>
              <a:rPr lang="pt-BR" sz="6000" b="1" dirty="0" err="1">
                <a:solidFill>
                  <a:schemeClr val="bg1"/>
                </a:solidFill>
                <a:latin typeface="+mn-lt"/>
              </a:rPr>
              <a:t>Antioquia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, de onde tinham saído, entregues à graça de Deus, para o trabalho que haviam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05826876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4FABF2-AA91-86D5-0409-72CF84C9D0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8E165DE8-FCAC-D017-14BC-B933226D324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realizado. Chegando ali, reuniram a comunidade. Contaram-lhe tudo o que Deus fizera por meio deles e como havia aberto a porta da fé para os pagãos.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2892ADA-3961-425E-15E2-291B247B6FBF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06664584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1694329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Salmo 144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Bendirei o vosso nome, ó meu Deus, meu Senhor e meu Rei para sempre.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7B8F8E-DCB7-EBAB-24CF-60D966DC2748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7">
            <a:extLst>
              <a:ext uri="{FF2B5EF4-FFF2-40B4-BE49-F238E27FC236}">
                <a16:creationId xmlns:a16="http://schemas.microsoft.com/office/drawing/2014/main" id="{B1CF8392-EC72-49CA-BDC7-B288150BAA6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6815" y="1894114"/>
            <a:ext cx="11929819" cy="574669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01.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Misericórdia e piedade é o Senhor, ele é amor, é paciência, é compaixão. O Senhor é muito bom para com todos, sua ternura abraça toda criatura.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64DEFD4-1BE2-ECFB-5AC2-7B424383DFFF}"/>
              </a:ext>
            </a:extLst>
          </p:cNvPr>
          <p:cNvSpPr txBox="1"/>
          <p:nvPr/>
        </p:nvSpPr>
        <p:spPr>
          <a:xfrm>
            <a:off x="469716" y="38686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Bendirei o vosso nome, ó meu Deus, meu Senhor e meu Rei para sempre.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56C0397-BAB0-5255-3F68-976139321CD5}"/>
              </a:ext>
            </a:extLst>
          </p:cNvPr>
          <p:cNvSpPr txBox="1"/>
          <p:nvPr/>
        </p:nvSpPr>
        <p:spPr>
          <a:xfrm>
            <a:off x="223531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040521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1809346"/>
            <a:ext cx="11683634" cy="370516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54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Na sua dor os homens encontraram, uma pura semente de alegria, o Segredo da vida e da esperança: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Senhor ressuscitou!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7154" y="1768679"/>
            <a:ext cx="11789142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02.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Que vossas obras, ó Senhor, vos glorifiquem, e os vossos santos com louvores vos bendigam! Narrem a glória e o esplendor do vosso reino e saibam proclamar vosso poder!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3340432-4220-792D-A7BF-694ECC870F25}"/>
              </a:ext>
            </a:extLst>
          </p:cNvPr>
          <p:cNvSpPr txBox="1"/>
          <p:nvPr/>
        </p:nvSpPr>
        <p:spPr>
          <a:xfrm>
            <a:off x="364208" y="334108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285994896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Bendirei o vosso nome, ó meu Deus, meu Senhor e meu Rei para sempre.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06AFBDF-BDCA-D914-7679-2C93B3EAB3A1}"/>
              </a:ext>
            </a:extLst>
          </p:cNvPr>
          <p:cNvSpPr txBox="1"/>
          <p:nvPr/>
        </p:nvSpPr>
        <p:spPr>
          <a:xfrm>
            <a:off x="386862" y="35169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84431548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9319" y="1853997"/>
            <a:ext cx="11984812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03.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Para espalhar vossos prodígios entre os homens e o fulgor de vosso reino esplendoroso. O vosso reino é um reino para sempre, vosso poder, de geração em geração.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EC8588B-2C90-750E-B481-B48A764AB42C}"/>
              </a:ext>
            </a:extLst>
          </p:cNvPr>
          <p:cNvSpPr txBox="1"/>
          <p:nvPr/>
        </p:nvSpPr>
        <p:spPr>
          <a:xfrm>
            <a:off x="258700" y="351693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28806870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Bendirei o vosso nome, ó meu Deus, meu Senhor e meu Rei para sempre.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7479B79-3E56-2152-C2D9-6BF8B4A1DE5C}"/>
              </a:ext>
            </a:extLst>
          </p:cNvPr>
          <p:cNvSpPr txBox="1"/>
          <p:nvPr/>
        </p:nvSpPr>
        <p:spPr>
          <a:xfrm>
            <a:off x="223531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18979810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II LEITURA - </a:t>
            </a:r>
            <a:r>
              <a:rPr lang="pt-BR" sz="60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Ap</a:t>
            </a: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 21,1-5a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92D050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latin typeface="+mn-lt"/>
              </a:rPr>
              <a:t>LEITURA DO LIVRO DO APOCALIPSE DE SÃO JOÃO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D3DDE4E-5E70-7BCC-7F90-9660AA450ACF}"/>
              </a:ext>
            </a:extLst>
          </p:cNvPr>
          <p:cNvSpPr txBox="1"/>
          <p:nvPr/>
        </p:nvSpPr>
        <p:spPr>
          <a:xfrm>
            <a:off x="386862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85373546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A PRIMEIRA CARTA DE SÃO PEDRO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6948CAE8-2BDD-439B-89E8-E6FDED0CCFF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3192" y="1876500"/>
            <a:ext cx="11877065" cy="52329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Eu, João, vi um novo céu e uma nova terra. Pois o primeiro céu e a primeira terra passaram, e o mar já não existe. Vi a cidade santa, a nova Jerusalém, que descia do céu, de junto de Deus, vestida qual esposa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94549-FBCC-476D-84E4-7D4698175E0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enfeitada para o seu marido. Então, ouvi uma voz forte que saía do trono e dizia: “Esta é a morada de Deus entre os homens. Deus vai morar no meio deles. Eles serão o seu povo, e o próprio Deus estará</a:t>
            </a:r>
          </a:p>
        </p:txBody>
      </p:sp>
      <p:sp>
        <p:nvSpPr>
          <p:cNvPr id="25" name="Google Shape;25;p3"/>
          <p:cNvSpPr txBox="1"/>
          <p:nvPr/>
        </p:nvSpPr>
        <p:spPr>
          <a:xfrm>
            <a:off x="399377" y="351693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>
          <a:extLst>
            <a:ext uri="{FF2B5EF4-FFF2-40B4-BE49-F238E27FC236}">
              <a16:creationId xmlns:a16="http://schemas.microsoft.com/office/drawing/2014/main" id="{4BC3C262-51EB-4CC7-AF29-2C01721408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>
            <a:extLst>
              <a:ext uri="{FF2B5EF4-FFF2-40B4-BE49-F238E27FC236}">
                <a16:creationId xmlns:a16="http://schemas.microsoft.com/office/drawing/2014/main" id="{959E745A-C747-04F6-115C-3F409F34193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com eles. Deus enxugará toda lágrima dos seus olhos. A morte não existirá mais, e não haverá mais luto, nem choro, nem dor, porque passou o que havia antes”. Aquele que está sentado no trono disse: “Eis que faço</a:t>
            </a:r>
          </a:p>
        </p:txBody>
      </p:sp>
      <p:sp>
        <p:nvSpPr>
          <p:cNvPr id="25" name="Google Shape;25;p3">
            <a:extLst>
              <a:ext uri="{FF2B5EF4-FFF2-40B4-BE49-F238E27FC236}">
                <a16:creationId xmlns:a16="http://schemas.microsoft.com/office/drawing/2014/main" id="{B20C080E-9087-02B5-9E06-927A333F840F}"/>
              </a:ext>
            </a:extLst>
          </p:cNvPr>
          <p:cNvSpPr txBox="1"/>
          <p:nvPr/>
        </p:nvSpPr>
        <p:spPr>
          <a:xfrm>
            <a:off x="399377" y="351693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74559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>
          <a:extLst>
            <a:ext uri="{FF2B5EF4-FFF2-40B4-BE49-F238E27FC236}">
              <a16:creationId xmlns:a16="http://schemas.microsoft.com/office/drawing/2014/main" id="{5E62F6D0-51DD-067F-F945-AA2802052C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>
            <a:extLst>
              <a:ext uri="{FF2B5EF4-FFF2-40B4-BE49-F238E27FC236}">
                <a16:creationId xmlns:a16="http://schemas.microsoft.com/office/drawing/2014/main" id="{681B85A2-75BF-D76C-BDB6-CE6ED3172E5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novas todas as coisas”. Depois, ele me disse: “Escreve, porque estas palavras são dignas de fé e verdadeiras”.</a:t>
            </a:r>
          </a:p>
        </p:txBody>
      </p:sp>
      <p:sp>
        <p:nvSpPr>
          <p:cNvPr id="25" name="Google Shape;25;p3">
            <a:extLst>
              <a:ext uri="{FF2B5EF4-FFF2-40B4-BE49-F238E27FC236}">
                <a16:creationId xmlns:a16="http://schemas.microsoft.com/office/drawing/2014/main" id="{2E5A9923-1DAE-E4C4-B41F-E24E810607E2}"/>
              </a:ext>
            </a:extLst>
          </p:cNvPr>
          <p:cNvSpPr txBox="1"/>
          <p:nvPr/>
        </p:nvSpPr>
        <p:spPr>
          <a:xfrm>
            <a:off x="399377" y="351693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99748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399377" y="351693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445530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Cristo ressuscitou, Eterno Clarão, Vivente entre nós! (bis)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65206061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BD495FBF-1E57-7AC6-4A34-8D111DF94B5A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Aclamação ao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Evangelho</a:t>
            </a:r>
          </a:p>
        </p:txBody>
      </p:sp>
      <p:sp>
        <p:nvSpPr>
          <p:cNvPr id="4" name="PlaceHolder 304">
            <a:extLst>
              <a:ext uri="{FF2B5EF4-FFF2-40B4-BE49-F238E27FC236}">
                <a16:creationId xmlns:a16="http://schemas.microsoft.com/office/drawing/2014/main" id="{3158BD5A-3BB2-2B57-CF4D-4B35B26C8C3C}"/>
              </a:ext>
            </a:extLst>
          </p:cNvPr>
          <p:cNvSpPr txBox="1">
            <a:spLocks/>
          </p:cNvSpPr>
          <p:nvPr/>
        </p:nvSpPr>
        <p:spPr>
          <a:xfrm>
            <a:off x="3988" y="2373085"/>
            <a:ext cx="12189600" cy="46431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Aleluia, aleluia, aleluia, aleluia. (bis)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Eu vos dou novo preceito: que uns aos outros vos ameis, como eu vos tenho amado.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7154" y="1783301"/>
            <a:ext cx="11789142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EVANGELHO - </a:t>
            </a:r>
            <a:r>
              <a:rPr lang="pt-BR" sz="6000" b="1" dirty="0" err="1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Jo</a:t>
            </a: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 13,31-33a.34-35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PROCLAMAÇÃO DO EVANGELHO DE JESUS CRISTO SEGUNDO JOÃO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346624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62181237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 EVANGELHO DE JESUS CRISTO SEGUNDO JOÃO -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Depois que Judas saiu do cenáculo disse Jesus: “Agora foi glorificado o Filho do Homem, e Deus foi glorificado nele. Se Deus foi glorificado nele, também Deus o glorificará em si mesmo, e 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glorificará logo. Filhinhos, por pouco tempo estou ainda convosco. Eu vos dou um novo mandamento: amai-vos uns aos outros. Como eu vos amei, assim também vós deveis amar-vos uns aos outros.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Nisto todos conhecerão que sois meus discípulos, se tiverdes amor uns aos outros”.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24177908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2">
            <a:extLst>
              <a:ext uri="{FF2B5EF4-FFF2-40B4-BE49-F238E27FC236}">
                <a16:creationId xmlns:a16="http://schemas.microsoft.com/office/drawing/2014/main" id="{42CBAE1C-B1BD-4E9B-94D8-ABF805F35A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64360"/>
            <a:ext cx="12189600" cy="577584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DA SALVAÇÃO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1BFCB55-6410-F381-C83B-EAA1DE1AD464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92055700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5BB59EF-A65F-5A4E-9142-0CBC08D97F2C}"/>
              </a:ext>
            </a:extLst>
          </p:cNvPr>
          <p:cNvSpPr txBox="1"/>
          <p:nvPr/>
        </p:nvSpPr>
        <p:spPr>
          <a:xfrm>
            <a:off x="0" y="2967335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Homilia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7703" y="1784243"/>
            <a:ext cx="1184804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Creio em um só Deus, Pai todo-poderoso, Criador do céu e da terra, de todas as coisas visíveis e invisíveis. Creio em um só Senhor, Jesus Cristo, Filho Unigênito de Deus, nascido do Pai antes de todos os séculos: Deus de Deus, luz da luz, Deus verdadeiro de Deus verdadeiro, gerado,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/>
                </a:solidFill>
              </a:rPr>
              <a:t>Profissão de Fé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6496" y="2012843"/>
            <a:ext cx="11830458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não criado, consubstancial ao Pai. Por ele todas as coisas foram feitas. E por nós, homens, e para nossa salvação, </a:t>
            </a:r>
            <a:r>
              <a:rPr lang="pt-BR" sz="5400" b="1" i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desceu dos céus e se encarnou pelo Espírito Santo, no seio da Virgem Maria, e se fez homem.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Também por nós foi crucificado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39301015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sob Pôncio Pilatos; padeceu e foi sepultado. Ressuscitou ao terceiro dia, conforme as Escrituras, e subiu aos céus, onde está sentado à direita do Pai. E de novo há de vir, em sua glória, para julgar os vivos e os mortos;   o seu reino não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199750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1809346"/>
            <a:ext cx="11683634" cy="370516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Os que choravam enxugarão o pranto, brilhará novo Sol nos corações, pode o homem cantar o seu triunfo: O Senhor ressuscitou!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6802336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D14744-8341-70D2-89EE-651B9F5B18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EC179D3-C227-CBA0-54EF-D8DAEC9937B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terá fim. Creio no Espírito Santo, Senhor que dá a vida, e procede do Pai e do Filho;  e com o Pai e o Filho é adorado e glorificado: ele que falou pelos profetas. Creio na Igreja, una, santa, católica e apostólica. Professo um só batismo para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5A873BE-11BB-0CFF-8A89-817442706C0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04183066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BB33D1-2EE4-D8E5-D6BF-CDFDE5556F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EFCF1A5-B99F-5AD6-755A-AAB8539DC70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 remissão dos pecados. E espero a ressurreição dos mortos e a vida do mundo que há de vir. 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B50A87A-655F-8C3D-8D7A-9A63B7341963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57061845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37564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Irmãos e irmãs, elevemos nossas preces a Deus Pai, que deseja que todos os homens se salvem e cheguem ao conhecimento da verdade, dizendo:</a:t>
            </a:r>
            <a:endParaRPr lang="pt-BR" sz="1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4337232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atendei-nos!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65401651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Pela santa Igreja de Deus, para que ele a proteja e sustente, rezemos ao Senhor.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24047894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atendei-nos!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86848589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todos os povos do mundo, para que Deus os conserve em paz, rezemos ao Senhor.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302871024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atendei-nos!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08209639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todos os que padecem dificuldades, para que Deus os conforte, rezemos ao Senhor.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297676912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atendei-nos!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3977913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Cristo ressuscitou, Eterno Clarão, Vivente entre nós!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218936896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B3F716-C246-6E9F-F152-0A3D88CA64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71CDE32-4F36-8B0C-F0AD-13DBCA94379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Deus, nosso refúgio e força, que sois toda a compaixão, atendei às suplicas de vossa Igreja, para alcançarmos o que pedimos. Por Cristo nosso Senhor.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9C57853-B9A6-156E-27D8-4237B8009B90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92283433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C2D62F-BFE9-01A3-528A-56624C2173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80842F8-5B7E-0347-CB45-32F4011D7AA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Deus, nosso Pai, vos adoramos pelo dom de nossa fé Católica e Apostólica. Neste Ano Santo queremos ser peregrinos da esperança. Deus Filho, Jesus Cristo, vos adoramos pela nossa comunhão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0DA24C7-9034-F25F-2D06-5AC31ABEC97D}"/>
              </a:ext>
            </a:extLst>
          </p:cNvPr>
          <p:cNvSpPr txBox="1"/>
          <p:nvPr/>
        </p:nvSpPr>
        <p:spPr>
          <a:xfrm>
            <a:off x="35778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pela Diocese</a:t>
            </a:r>
          </a:p>
        </p:txBody>
      </p:sp>
    </p:spTree>
    <p:extLst>
      <p:ext uri="{BB962C8B-B14F-4D97-AF65-F5344CB8AC3E}">
        <p14:creationId xmlns:p14="http://schemas.microsoft.com/office/powerpoint/2010/main" val="116247698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DE3845-CEF7-41BB-7AFE-C2226C6578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D8B66DF-8956-02B3-B364-C5912B50032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diocesana no presente e nos 60 anos de nossa Diocese. Deus Espírito Santo, vos adoramos pela missão realizada e pelo desafio de evangelizarmos as futuras gerações. Nossa Senhora de Lourdes, Excelsa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F3C6A7A-B615-40CE-039D-B7153550C8D8}"/>
              </a:ext>
            </a:extLst>
          </p:cNvPr>
          <p:cNvSpPr txBox="1"/>
          <p:nvPr/>
        </p:nvSpPr>
        <p:spPr>
          <a:xfrm>
            <a:off x="35778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pela Diocese</a:t>
            </a:r>
          </a:p>
        </p:txBody>
      </p:sp>
    </p:spTree>
    <p:extLst>
      <p:ext uri="{BB962C8B-B14F-4D97-AF65-F5344CB8AC3E}">
        <p14:creationId xmlns:p14="http://schemas.microsoft.com/office/powerpoint/2010/main" val="147409172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38D18C-7C8D-D6CF-F57D-06610FFACE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3459649-5E06-5BCB-76C8-83EF1825C02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Padroeira, alcançai-nos a graça de sermos uma verdadeira FAMÍLIA DIOCESANA MISSIONÁRIA. Abençoai nossa Igreja Sinodal em comunhão, participação e missão. Que sejamos Igreja Hospital de Campanha e Igreja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75A0B36-9CF0-D6EA-467E-1A9B78B637DA}"/>
              </a:ext>
            </a:extLst>
          </p:cNvPr>
          <p:cNvSpPr txBox="1"/>
          <p:nvPr/>
        </p:nvSpPr>
        <p:spPr>
          <a:xfrm>
            <a:off x="35778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pela Diocese</a:t>
            </a:r>
          </a:p>
        </p:txBody>
      </p:sp>
    </p:spTree>
    <p:extLst>
      <p:ext uri="{BB962C8B-B14F-4D97-AF65-F5344CB8AC3E}">
        <p14:creationId xmlns:p14="http://schemas.microsoft.com/office/powerpoint/2010/main" val="49959705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2CE4EC-CF6A-A240-D9F1-BB0AB8779F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A3484C3-37D7-ED44-3FAF-6DAC52E857E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em saída, que a todos acolhe e anuncia com firmeza o nome de vosso Divino Filho, JESUS CRISTO. Amém! Ensinai-nos a construir uma sociedade solidária, sem exclusão, indiferença, violência e guerras. 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9E9AA68-730C-FC6D-4026-E0D47115B8E4}"/>
              </a:ext>
            </a:extLst>
          </p:cNvPr>
          <p:cNvSpPr txBox="1"/>
          <p:nvPr/>
        </p:nvSpPr>
        <p:spPr>
          <a:xfrm>
            <a:off x="35778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pela Diocese</a:t>
            </a:r>
          </a:p>
        </p:txBody>
      </p:sp>
    </p:spTree>
    <p:extLst>
      <p:ext uri="{BB962C8B-B14F-4D97-AF65-F5344CB8AC3E}">
        <p14:creationId xmlns:p14="http://schemas.microsoft.com/office/powerpoint/2010/main" val="21599474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942F74-5336-AE4D-9D20-AC938FA151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831BCA1-AD9F-2E8E-C717-FBCA51B071B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que Maria, vossa Serva e nossa Mãe, nos eduque, para fazermos vossa santa vontade. 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ADC06BB-68AD-4DB9-3573-969A50CBBE08}"/>
              </a:ext>
            </a:extLst>
          </p:cNvPr>
          <p:cNvSpPr txBox="1"/>
          <p:nvPr/>
        </p:nvSpPr>
        <p:spPr>
          <a:xfrm>
            <a:off x="35778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pela Diocese</a:t>
            </a:r>
          </a:p>
        </p:txBody>
      </p:sp>
    </p:spTree>
    <p:extLst>
      <p:ext uri="{BB962C8B-B14F-4D97-AF65-F5344CB8AC3E}">
        <p14:creationId xmlns:p14="http://schemas.microsoft.com/office/powerpoint/2010/main" val="99745284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E2CEA4-6EDB-6C36-4997-1C9DF9BD78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FE9B874-2668-2D12-757B-32A7B96C130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Ó morte, onde está tua vitória? Cristo ressurgiu, honra e glória!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0784B81-6D15-655C-2436-4651EB9AA4E6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383002020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Não temos medo de nada. Cristo ressuscitou! A morte foi derrotada, Cristo ressuscitou!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Ó morte, onde está tua vitória? Cristo ressurgiu, honra e glória!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96268404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As trevas foram vencidas. Cristo ressuscitou! Cadeias foram rompidas. Cristo ressuscitou!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3541724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1809346"/>
            <a:ext cx="11683634" cy="370516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Os que nos duros campos trabalharam voltarão entre vozes de alegria, erguendo ao alto os frutos da colheita: O Senhor ressuscitou!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80253668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Ó morte, onde está tua vitória? Cristo ressurgiu, honra e glória!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72540698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Surgiu a grande esperança. Cristo ressuscitou! Constroem a fraternidade. Cristo ressuscitou!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277813682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Ó morte, onde está tua vitória? Cristo ressurgiu, honra e glória!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228192432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1D65CE-D953-114E-8014-904C349022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CC82F881-BE7F-BA8E-E04E-B53F4C39694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Justiça, paz e verdade. Cristo ressuscitou! Constroem a fraternidade. Cristo ressuscitou!</a:t>
            </a: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2284F1C-25B3-5B1B-5822-613C9C5C1B9B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195488478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86B902-43C1-444C-2CE6-73CBB958F8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3241486A-AB4D-2645-2F52-4D8E7FB72B3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Ó morte, onde está tua vitória? Cristo ressurgiu, honra e glória!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3B11D4-4010-5A61-9EB1-8B0B7CA6FE3B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2787642942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7EB300-9E09-A4EC-CF5A-C49C77A4C9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B0D948A9-065E-B40E-C52F-FE589FE7B5F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5.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dor nós temos alívio. Cristo ressuscitou! Conosco faz seu convívio. Cristo ressuscitou!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14FF20F-AA64-1D6E-6822-5D15C1B6455E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84747161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DF5A71-BF69-5606-F7EE-E91C903391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995EBAB4-245C-EFE1-3B80-FCD1A2835FB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Ó morte, onde está tua vitória? Cristo ressurgiu, honra e glória!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A6676DB-DA81-3108-FE8D-9188DECE687C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2397118212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0D81BC8-922C-446A-BC9A-B905F581041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74785" y="1691112"/>
            <a:ext cx="11271738" cy="57560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Orai, irmãos e irmãs...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b="1" dirty="0">
              <a:solidFill>
                <a:srgbClr val="FFFFFF"/>
              </a:solidFill>
              <a:latin typeface="Calibri" pitchFamily="18"/>
            </a:endParaRP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Receba o Senhor por tuas mãos este sacrifício, para glória do seu nome, para nosso bem e de toda a sua santa Igreja.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DB29988-EBB3-C120-7648-60559CC3275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24590718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SOBRE 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6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Ó Deus, pelo venerável intercâmbio deste sacrifício nos fizestes participar de vossa única e suprema divindade; concedei, nós vos pedimos, que conhecendo a</a:t>
            </a:r>
            <a:endParaRPr lang="pt-BR" sz="66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7F38E9-50BA-F15A-E197-E13901EE53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BF5C5E3C-CDFA-30A4-6F72-84B637D9FBF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vossa verdade a testemunhemos pela prática das boas obras. Por Cristo, nosso Senhor.</a:t>
            </a:r>
            <a:endParaRPr lang="pt-BR" sz="66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EC6C9BF-79E5-5FA0-A07D-7283A62F158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95110964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adrã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Padrão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ayout7 blank Em Branc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Padrão 1_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21447</TotalTime>
  <Words>6038</Words>
  <Application>Microsoft Office PowerPoint</Application>
  <PresentationFormat>Personalizar</PresentationFormat>
  <Paragraphs>1699</Paragraphs>
  <Slides>176</Slides>
  <Notes>175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6</vt:i4>
      </vt:variant>
      <vt:variant>
        <vt:lpstr>Títulos de slides</vt:lpstr>
      </vt:variant>
      <vt:variant>
        <vt:i4>176</vt:i4>
      </vt:variant>
    </vt:vector>
  </HeadingPairs>
  <TitlesOfParts>
    <vt:vector size="187" baseType="lpstr">
      <vt:lpstr>Arial</vt:lpstr>
      <vt:lpstr>Calibri</vt:lpstr>
      <vt:lpstr>Liberation Sans</vt:lpstr>
      <vt:lpstr>Liberation Serif</vt:lpstr>
      <vt:lpstr>Times New Roman</vt:lpstr>
      <vt:lpstr>Blank Slide</vt:lpstr>
      <vt:lpstr>Padrão</vt:lpstr>
      <vt:lpstr>Padrão 1</vt:lpstr>
      <vt:lpstr>Blank</vt:lpstr>
      <vt:lpstr>Layout7 blank Em Branco</vt:lpstr>
      <vt:lpstr>Padrão 1_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35</cp:revision>
  <dcterms:modified xsi:type="dcterms:W3CDTF">2025-04-29T13:23:59Z</dcterms:modified>
</cp:coreProperties>
</file>