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ppt/notesSlides/notesSlide176.xml" ContentType="application/vnd.openxmlformats-officedocument.presentationml.notesSlide+xml"/>
  <Override PartName="/ppt/notesSlides/notesSlide177.xml" ContentType="application/vnd.openxmlformats-officedocument.presentationml.notesSlide+xml"/>
  <Override PartName="/ppt/notesSlides/notesSlide178.xml" ContentType="application/vnd.openxmlformats-officedocument.presentationml.notesSlide+xml"/>
  <Override PartName="/ppt/notesSlides/notesSlide179.xml" ContentType="application/vnd.openxmlformats-officedocument.presentationml.notesSlide+xml"/>
  <Override PartName="/ppt/notesSlides/notesSlide180.xml" ContentType="application/vnd.openxmlformats-officedocument.presentationml.notesSlide+xml"/>
  <Override PartName="/ppt/notesSlides/notesSlide181.xml" ContentType="application/vnd.openxmlformats-officedocument.presentationml.notesSlide+xml"/>
  <Override PartName="/ppt/notesSlides/notesSlide182.xml" ContentType="application/vnd.openxmlformats-officedocument.presentationml.notesSlide+xml"/>
  <Override PartName="/ppt/notesSlides/notesSlide18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697" r:id="rId6"/>
  </p:sldMasterIdLst>
  <p:notesMasterIdLst>
    <p:notesMasterId r:id="rId191"/>
  </p:notesMasterIdLst>
  <p:sldIdLst>
    <p:sldId id="256" r:id="rId7"/>
    <p:sldId id="257" r:id="rId8"/>
    <p:sldId id="624" r:id="rId9"/>
    <p:sldId id="259" r:id="rId10"/>
    <p:sldId id="566" r:id="rId11"/>
    <p:sldId id="567" r:id="rId12"/>
    <p:sldId id="714" r:id="rId13"/>
    <p:sldId id="739" r:id="rId14"/>
    <p:sldId id="740" r:id="rId15"/>
    <p:sldId id="265" r:id="rId16"/>
    <p:sldId id="595" r:id="rId17"/>
    <p:sldId id="596" r:id="rId18"/>
    <p:sldId id="676" r:id="rId19"/>
    <p:sldId id="637" r:id="rId20"/>
    <p:sldId id="266" r:id="rId21"/>
    <p:sldId id="267" r:id="rId22"/>
    <p:sldId id="677" r:id="rId23"/>
    <p:sldId id="678" r:id="rId24"/>
    <p:sldId id="679" r:id="rId25"/>
    <p:sldId id="680" r:id="rId26"/>
    <p:sldId id="681" r:id="rId27"/>
    <p:sldId id="682" r:id="rId28"/>
    <p:sldId id="597" r:id="rId29"/>
    <p:sldId id="598" r:id="rId30"/>
    <p:sldId id="750" r:id="rId31"/>
    <p:sldId id="751" r:id="rId32"/>
    <p:sldId id="752" r:id="rId33"/>
    <p:sldId id="753" r:id="rId34"/>
    <p:sldId id="638" r:id="rId35"/>
    <p:sldId id="754" r:id="rId36"/>
    <p:sldId id="755" r:id="rId37"/>
    <p:sldId id="280" r:id="rId38"/>
    <p:sldId id="281" r:id="rId39"/>
    <p:sldId id="715" r:id="rId40"/>
    <p:sldId id="544" r:id="rId41"/>
    <p:sldId id="283" r:id="rId42"/>
    <p:sldId id="284" r:id="rId43"/>
    <p:sldId id="285" r:id="rId44"/>
    <p:sldId id="684" r:id="rId45"/>
    <p:sldId id="757" r:id="rId46"/>
    <p:sldId id="786" r:id="rId47"/>
    <p:sldId id="787" r:id="rId48"/>
    <p:sldId id="788" r:id="rId49"/>
    <p:sldId id="811" r:id="rId50"/>
    <p:sldId id="288" r:id="rId51"/>
    <p:sldId id="289" r:id="rId52"/>
    <p:sldId id="290" r:id="rId53"/>
    <p:sldId id="291" r:id="rId54"/>
    <p:sldId id="486" r:id="rId55"/>
    <p:sldId id="293" r:id="rId56"/>
    <p:sldId id="294" r:id="rId57"/>
    <p:sldId id="295" r:id="rId58"/>
    <p:sldId id="296" r:id="rId59"/>
    <p:sldId id="297" r:id="rId60"/>
    <p:sldId id="298" r:id="rId61"/>
    <p:sldId id="759" r:id="rId62"/>
    <p:sldId id="760" r:id="rId63"/>
    <p:sldId id="790" r:id="rId64"/>
    <p:sldId id="300" r:id="rId65"/>
    <p:sldId id="301" r:id="rId66"/>
    <p:sldId id="302" r:id="rId67"/>
    <p:sldId id="303" r:id="rId68"/>
    <p:sldId id="304" r:id="rId69"/>
    <p:sldId id="305" r:id="rId70"/>
    <p:sldId id="791" r:id="rId71"/>
    <p:sldId id="310" r:id="rId72"/>
    <p:sldId id="311" r:id="rId73"/>
    <p:sldId id="322" r:id="rId74"/>
    <p:sldId id="323" r:id="rId75"/>
    <p:sldId id="764" r:id="rId76"/>
    <p:sldId id="449" r:id="rId77"/>
    <p:sldId id="450" r:id="rId78"/>
    <p:sldId id="315" r:id="rId79"/>
    <p:sldId id="670" r:id="rId80"/>
    <p:sldId id="316" r:id="rId81"/>
    <p:sldId id="317" r:id="rId82"/>
    <p:sldId id="318" r:id="rId83"/>
    <p:sldId id="319" r:id="rId84"/>
    <p:sldId id="741" r:id="rId85"/>
    <p:sldId id="742" r:id="rId86"/>
    <p:sldId id="773" r:id="rId87"/>
    <p:sldId id="765" r:id="rId88"/>
    <p:sldId id="766" r:id="rId89"/>
    <p:sldId id="767" r:id="rId90"/>
    <p:sldId id="768" r:id="rId91"/>
    <p:sldId id="769" r:id="rId92"/>
    <p:sldId id="770" r:id="rId93"/>
    <p:sldId id="324" r:id="rId94"/>
    <p:sldId id="691" r:id="rId95"/>
    <p:sldId id="692" r:id="rId96"/>
    <p:sldId id="693" r:id="rId97"/>
    <p:sldId id="694" r:id="rId98"/>
    <p:sldId id="729" r:id="rId99"/>
    <p:sldId id="774" r:id="rId100"/>
    <p:sldId id="775" r:id="rId101"/>
    <p:sldId id="776" r:id="rId102"/>
    <p:sldId id="777" r:id="rId103"/>
    <p:sldId id="619" r:id="rId104"/>
    <p:sldId id="330" r:id="rId105"/>
    <p:sldId id="778" r:id="rId106"/>
    <p:sldId id="331" r:id="rId107"/>
    <p:sldId id="332" r:id="rId108"/>
    <p:sldId id="333" r:id="rId109"/>
    <p:sldId id="334" r:id="rId110"/>
    <p:sldId id="522" r:id="rId111"/>
    <p:sldId id="792" r:id="rId112"/>
    <p:sldId id="336" r:id="rId113"/>
    <p:sldId id="491" r:id="rId114"/>
    <p:sldId id="695" r:id="rId115"/>
    <p:sldId id="793" r:id="rId116"/>
    <p:sldId id="794" r:id="rId117"/>
    <p:sldId id="549" r:id="rId118"/>
    <p:sldId id="550" r:id="rId119"/>
    <p:sldId id="733" r:id="rId120"/>
    <p:sldId id="795" r:id="rId121"/>
    <p:sldId id="551" r:id="rId122"/>
    <p:sldId id="697" r:id="rId123"/>
    <p:sldId id="700" r:id="rId124"/>
    <p:sldId id="796" r:id="rId125"/>
    <p:sldId id="797" r:id="rId126"/>
    <p:sldId id="698" r:id="rId127"/>
    <p:sldId id="699" r:id="rId128"/>
    <p:sldId id="734" r:id="rId129"/>
    <p:sldId id="723" r:id="rId130"/>
    <p:sldId id="340" r:id="rId131"/>
    <p:sldId id="586" r:id="rId132"/>
    <p:sldId id="553" r:id="rId133"/>
    <p:sldId id="799" r:id="rId134"/>
    <p:sldId id="800" r:id="rId135"/>
    <p:sldId id="798" r:id="rId136"/>
    <p:sldId id="801" r:id="rId137"/>
    <p:sldId id="803" r:id="rId138"/>
    <p:sldId id="802" r:id="rId139"/>
    <p:sldId id="804" r:id="rId140"/>
    <p:sldId id="805" r:id="rId141"/>
    <p:sldId id="806" r:id="rId142"/>
    <p:sldId id="807" r:id="rId143"/>
    <p:sldId id="808" r:id="rId144"/>
    <p:sldId id="556" r:id="rId145"/>
    <p:sldId id="736" r:id="rId146"/>
    <p:sldId id="355" r:id="rId147"/>
    <p:sldId id="356" r:id="rId148"/>
    <p:sldId id="357" r:id="rId149"/>
    <p:sldId id="358" r:id="rId150"/>
    <p:sldId id="359" r:id="rId151"/>
    <p:sldId id="360" r:id="rId152"/>
    <p:sldId id="361" r:id="rId153"/>
    <p:sldId id="362" r:id="rId154"/>
    <p:sldId id="363" r:id="rId155"/>
    <p:sldId id="364" r:id="rId156"/>
    <p:sldId id="365" r:id="rId157"/>
    <p:sldId id="649" r:id="rId158"/>
    <p:sldId id="367" r:id="rId159"/>
    <p:sldId id="368" r:id="rId160"/>
    <p:sldId id="743" r:id="rId161"/>
    <p:sldId id="744" r:id="rId162"/>
    <p:sldId id="745" r:id="rId163"/>
    <p:sldId id="746" r:id="rId164"/>
    <p:sldId id="705" r:id="rId165"/>
    <p:sldId id="650" r:id="rId166"/>
    <p:sldId id="371" r:id="rId167"/>
    <p:sldId id="706" r:id="rId168"/>
    <p:sldId id="373" r:id="rId169"/>
    <p:sldId id="374" r:id="rId170"/>
    <p:sldId id="809" r:id="rId171"/>
    <p:sldId id="810" r:id="rId172"/>
    <p:sldId id="379" r:id="rId173"/>
    <p:sldId id="380" r:id="rId174"/>
    <p:sldId id="381" r:id="rId175"/>
    <p:sldId id="382" r:id="rId176"/>
    <p:sldId id="383" r:id="rId177"/>
    <p:sldId id="710" r:id="rId178"/>
    <p:sldId id="709" r:id="rId179"/>
    <p:sldId id="419" r:id="rId180"/>
    <p:sldId id="533" r:id="rId181"/>
    <p:sldId id="634" r:id="rId182"/>
    <p:sldId id="615" r:id="rId183"/>
    <p:sldId id="386" r:id="rId184"/>
    <p:sldId id="711" r:id="rId185"/>
    <p:sldId id="387" r:id="rId186"/>
    <p:sldId id="771" r:id="rId187"/>
    <p:sldId id="772" r:id="rId188"/>
    <p:sldId id="782" r:id="rId189"/>
    <p:sldId id="783" r:id="rId190"/>
  </p:sldIdLst>
  <p:sldSz cx="12193588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0D6"/>
    <a:srgbClr val="92D050"/>
    <a:srgbClr val="81B847"/>
    <a:srgbClr val="56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5" autoAdjust="0"/>
    <p:restoredTop sz="94607" autoAdjust="0"/>
  </p:normalViewPr>
  <p:slideViewPr>
    <p:cSldViewPr snapToGrid="0">
      <p:cViewPr>
        <p:scale>
          <a:sx n="75" d="100"/>
          <a:sy n="75" d="100"/>
        </p:scale>
        <p:origin x="1044" y="948"/>
      </p:cViewPr>
      <p:guideLst/>
    </p:cSldViewPr>
  </p:slideViewPr>
  <p:outlineViewPr>
    <p:cViewPr>
      <p:scale>
        <a:sx n="33" d="100"/>
        <a:sy n="33" d="100"/>
      </p:scale>
      <p:origin x="0" y="-42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slide" Target="slides/slide153.xml"/><Relationship Id="rId170" Type="http://schemas.openxmlformats.org/officeDocument/2006/relationships/slide" Target="slides/slide164.xml"/><Relationship Id="rId191" Type="http://schemas.openxmlformats.org/officeDocument/2006/relationships/notesMaster" Target="notesMasters/notesMaster1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53" Type="http://schemas.openxmlformats.org/officeDocument/2006/relationships/slide" Target="slides/slide47.xml"/><Relationship Id="rId74" Type="http://schemas.openxmlformats.org/officeDocument/2006/relationships/slide" Target="slides/slide68.xml"/><Relationship Id="rId128" Type="http://schemas.openxmlformats.org/officeDocument/2006/relationships/slide" Target="slides/slide122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9.xml"/><Relationship Id="rId160" Type="http://schemas.openxmlformats.org/officeDocument/2006/relationships/slide" Target="slides/slide154.xml"/><Relationship Id="rId181" Type="http://schemas.openxmlformats.org/officeDocument/2006/relationships/slide" Target="slides/slide175.xml"/><Relationship Id="rId22" Type="http://schemas.openxmlformats.org/officeDocument/2006/relationships/slide" Target="slides/slide16.xml"/><Relationship Id="rId43" Type="http://schemas.openxmlformats.org/officeDocument/2006/relationships/slide" Target="slides/slide37.xml"/><Relationship Id="rId64" Type="http://schemas.openxmlformats.org/officeDocument/2006/relationships/slide" Target="slides/slide58.xml"/><Relationship Id="rId118" Type="http://schemas.openxmlformats.org/officeDocument/2006/relationships/slide" Target="slides/slide112.xml"/><Relationship Id="rId139" Type="http://schemas.openxmlformats.org/officeDocument/2006/relationships/slide" Target="slides/slide133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71" Type="http://schemas.openxmlformats.org/officeDocument/2006/relationships/slide" Target="slides/slide165.xml"/><Relationship Id="rId192" Type="http://schemas.openxmlformats.org/officeDocument/2006/relationships/presProps" Target="presProps.xml"/><Relationship Id="rId12" Type="http://schemas.openxmlformats.org/officeDocument/2006/relationships/slide" Target="slides/slide6.xml"/><Relationship Id="rId33" Type="http://schemas.openxmlformats.org/officeDocument/2006/relationships/slide" Target="slides/slide27.xml"/><Relationship Id="rId108" Type="http://schemas.openxmlformats.org/officeDocument/2006/relationships/slide" Target="slides/slide102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5" Type="http://schemas.openxmlformats.org/officeDocument/2006/relationships/slide" Target="slides/slide69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61" Type="http://schemas.openxmlformats.org/officeDocument/2006/relationships/slide" Target="slides/slide155.xml"/><Relationship Id="rId182" Type="http://schemas.openxmlformats.org/officeDocument/2006/relationships/slide" Target="slides/slide176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5" Type="http://schemas.openxmlformats.org/officeDocument/2006/relationships/slide" Target="slides/slide59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51" Type="http://schemas.openxmlformats.org/officeDocument/2006/relationships/slide" Target="slides/slide145.xml"/><Relationship Id="rId172" Type="http://schemas.openxmlformats.org/officeDocument/2006/relationships/slide" Target="slides/slide166.xml"/><Relationship Id="rId193" Type="http://schemas.openxmlformats.org/officeDocument/2006/relationships/viewProps" Target="viewProps.xml"/><Relationship Id="rId13" Type="http://schemas.openxmlformats.org/officeDocument/2006/relationships/slide" Target="slides/slide7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167" Type="http://schemas.openxmlformats.org/officeDocument/2006/relationships/slide" Target="slides/slide161.xml"/><Relationship Id="rId188" Type="http://schemas.openxmlformats.org/officeDocument/2006/relationships/slide" Target="slides/slide182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162" Type="http://schemas.openxmlformats.org/officeDocument/2006/relationships/slide" Target="slides/slide156.xml"/><Relationship Id="rId183" Type="http://schemas.openxmlformats.org/officeDocument/2006/relationships/slide" Target="slides/slide17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slide" Target="slides/slide151.xml"/><Relationship Id="rId178" Type="http://schemas.openxmlformats.org/officeDocument/2006/relationships/slide" Target="slides/slide172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73" Type="http://schemas.openxmlformats.org/officeDocument/2006/relationships/slide" Target="slides/slide167.xml"/><Relationship Id="rId194" Type="http://schemas.openxmlformats.org/officeDocument/2006/relationships/theme" Target="theme/theme1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168" Type="http://schemas.openxmlformats.org/officeDocument/2006/relationships/slide" Target="slides/slide16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163" Type="http://schemas.openxmlformats.org/officeDocument/2006/relationships/slide" Target="slides/slide157.xml"/><Relationship Id="rId184" Type="http://schemas.openxmlformats.org/officeDocument/2006/relationships/slide" Target="slides/slide178.xml"/><Relationship Id="rId189" Type="http://schemas.openxmlformats.org/officeDocument/2006/relationships/slide" Target="slides/slide183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slide" Target="slides/slide152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74" Type="http://schemas.openxmlformats.org/officeDocument/2006/relationships/slide" Target="slides/slide168.xml"/><Relationship Id="rId179" Type="http://schemas.openxmlformats.org/officeDocument/2006/relationships/slide" Target="slides/slide173.xml"/><Relationship Id="rId195" Type="http://schemas.openxmlformats.org/officeDocument/2006/relationships/tableStyles" Target="tableStyles.xml"/><Relationship Id="rId190" Type="http://schemas.openxmlformats.org/officeDocument/2006/relationships/slide" Target="slides/slide184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164" Type="http://schemas.openxmlformats.org/officeDocument/2006/relationships/slide" Target="slides/slide158.xml"/><Relationship Id="rId169" Type="http://schemas.openxmlformats.org/officeDocument/2006/relationships/slide" Target="slides/slide163.xml"/><Relationship Id="rId185" Type="http://schemas.openxmlformats.org/officeDocument/2006/relationships/slide" Target="slides/slide17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80" Type="http://schemas.openxmlformats.org/officeDocument/2006/relationships/slide" Target="slides/slide174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75" Type="http://schemas.openxmlformats.org/officeDocument/2006/relationships/slide" Target="slides/slide169.xml"/><Relationship Id="rId16" Type="http://schemas.openxmlformats.org/officeDocument/2006/relationships/slide" Target="slides/slide10.xml"/><Relationship Id="rId37" Type="http://schemas.openxmlformats.org/officeDocument/2006/relationships/slide" Target="slides/slide31.xml"/><Relationship Id="rId58" Type="http://schemas.openxmlformats.org/officeDocument/2006/relationships/slide" Target="slides/slide52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44" Type="http://schemas.openxmlformats.org/officeDocument/2006/relationships/slide" Target="slides/slide138.xml"/><Relationship Id="rId90" Type="http://schemas.openxmlformats.org/officeDocument/2006/relationships/slide" Target="slides/slide84.xml"/><Relationship Id="rId165" Type="http://schemas.openxmlformats.org/officeDocument/2006/relationships/slide" Target="slides/slide159.xml"/><Relationship Id="rId186" Type="http://schemas.openxmlformats.org/officeDocument/2006/relationships/slide" Target="slides/slide180.xml"/><Relationship Id="rId27" Type="http://schemas.openxmlformats.org/officeDocument/2006/relationships/slide" Target="slides/slide21.xml"/><Relationship Id="rId48" Type="http://schemas.openxmlformats.org/officeDocument/2006/relationships/slide" Target="slides/slide42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34" Type="http://schemas.openxmlformats.org/officeDocument/2006/relationships/slide" Target="slides/slide128.xml"/><Relationship Id="rId80" Type="http://schemas.openxmlformats.org/officeDocument/2006/relationships/slide" Target="slides/slide74.xml"/><Relationship Id="rId155" Type="http://schemas.openxmlformats.org/officeDocument/2006/relationships/slide" Target="slides/slide149.xml"/><Relationship Id="rId176" Type="http://schemas.openxmlformats.org/officeDocument/2006/relationships/slide" Target="slides/slide170.xml"/><Relationship Id="rId17" Type="http://schemas.openxmlformats.org/officeDocument/2006/relationships/slide" Target="slides/slide11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24" Type="http://schemas.openxmlformats.org/officeDocument/2006/relationships/slide" Target="slides/slide118.xml"/><Relationship Id="rId70" Type="http://schemas.openxmlformats.org/officeDocument/2006/relationships/slide" Target="slides/slide64.xml"/><Relationship Id="rId91" Type="http://schemas.openxmlformats.org/officeDocument/2006/relationships/slide" Target="slides/slide85.xml"/><Relationship Id="rId145" Type="http://schemas.openxmlformats.org/officeDocument/2006/relationships/slide" Target="slides/slide139.xml"/><Relationship Id="rId166" Type="http://schemas.openxmlformats.org/officeDocument/2006/relationships/slide" Target="slides/slide160.xml"/><Relationship Id="rId187" Type="http://schemas.openxmlformats.org/officeDocument/2006/relationships/slide" Target="slides/slide181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60" Type="http://schemas.openxmlformats.org/officeDocument/2006/relationships/slide" Target="slides/slide54.xml"/><Relationship Id="rId81" Type="http://schemas.openxmlformats.org/officeDocument/2006/relationships/slide" Target="slides/slide75.xml"/><Relationship Id="rId135" Type="http://schemas.openxmlformats.org/officeDocument/2006/relationships/slide" Target="slides/slide129.xml"/><Relationship Id="rId156" Type="http://schemas.openxmlformats.org/officeDocument/2006/relationships/slide" Target="slides/slide150.xml"/><Relationship Id="rId177" Type="http://schemas.openxmlformats.org/officeDocument/2006/relationships/slide" Target="slides/slide171.xml"/><Relationship Id="rId18" Type="http://schemas.openxmlformats.org/officeDocument/2006/relationships/slide" Target="slides/slide12.xml"/><Relationship Id="rId39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2.xml"/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4FD56B-2754-5160-BB0F-DE6C141A2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3CBA8F-31F2-5E43-9529-B9C1FCA68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A924313-943C-57A8-C6E6-64728AC511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318E85-7E6F-71D3-97DA-49ADFF87D2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05FC2C8-5346-6390-DA8F-1FD57971C4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CE7EC6A-446B-8052-70D1-589D11B020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07F9057-2185-63C9-F2AD-B7F737ED96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1E0CD51-394B-73B4-574C-B52FB3CB0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911BF3B-7777-2F95-0B41-020A9FE8CB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8DBBF3C-4F49-CF8E-7454-7BB695E38A1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1644AC1-D2D3-8857-FB24-B4AEA511C72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B749067-8C3A-A919-605F-90A66E9CEA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398239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102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806624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4E506C-C541-24D6-231C-A0821A099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058D7B10-6198-D78D-1699-A84E55807F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1273CB30-9538-FC0F-0277-88EDC5A11F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51695639-AEA2-C969-9B51-EE41F72723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8D6B7693-21EC-4B93-369D-64C03A41B2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93B983D9-000A-102B-B0C8-F30A23756D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67473ABF-A2FF-6994-1788-DAC3D203C6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3F760099-CE63-77D2-0A32-F04116AAC7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C0DDB2E4-37D6-FB23-67B9-C7839D5AB11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84D25C46-1647-209A-85D7-19CEB879049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FD11357F-1D13-45F6-0E21-FD4109971B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792897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107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79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11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53854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EA483B-D2C9-8A82-8BBC-BF95F60C2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B5C8436-3BC6-CB2A-C2E4-373E1E449B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2B84315-A678-A22A-AA52-012E2E8711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AF4825C-145A-9842-7CE9-898C7FB77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7F40CB0E-F493-368D-61AE-6E8FDD82DA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506A767-F7F2-C9FE-D9F2-F0EFE9A801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BE68085-E029-8FEA-2585-EF9B8826BA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B6D9A5B-6C8D-6A6C-9CE9-E128A6F5D7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C766DDB-6BAB-935F-741B-E0418A18600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348FD96-70CD-EC3B-68D4-C579E4111F5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F212A455-7303-E544-BEC6-A50AAEDC5F5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254708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0FD596-C560-FFFF-1614-30ABADDD5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8281AC8-CC6F-2735-7369-02F5DF6EEA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AFE5516-2F3C-76FF-9BE0-160A2E8410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21235A8-0ED8-1B5D-AD56-CE3CF2C929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D46D134-73F3-3F80-7128-9527EB9F4E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B530DF3-8954-288E-044C-A3F7969E2D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F60CF41-3B49-D33B-B1DB-650270B7D2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0D9ACE-0A52-1592-CE4B-DE10EDC5D4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BFA2330F-F626-E445-92A9-2E0C109C32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EB7D7C0-C4B7-E437-143B-6E0E011D73D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9DB1D1FF-E05E-5D3F-50AF-6D2C904AD8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024252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873815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53908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633142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C0974-4984-3E1B-32FD-C907F298B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2A7D67-F25D-2981-CC35-3B010B0F23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5BB68DD-53A9-E6ED-345D-EFDD8FA63D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DED4CF6-7CAB-667D-1DB4-5E67D4E919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9B85B29-8F13-0C37-202F-18520EFA0B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BFA04D7-324C-3C7C-C8A5-2AA6982EFA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0BD63F-98CC-E700-B1A1-70D75A8983D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732E916-2EC8-E537-E831-0412E1619B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D2F6591-2641-8040-DB21-BA68A559106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2F81E7B-60CE-3213-A2B6-5CA6434AF70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F968BA5D-D465-1A30-4F9D-576A94D291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84105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92204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960147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040294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E379E-7120-6913-003A-A7781768B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EE132C5-6413-2D19-B332-CD567F0FFC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E9F6B77-7F84-48D9-2092-C7486EAB48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8B83609-D7C9-A9FA-3F32-929D0F61CA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6E767E-40E9-E081-C543-8759CB761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3AEB21-FE1A-8D57-A4BA-952FE04D8D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8E89CA7-19C4-37B2-26C4-D3E5468965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4AB526B-C1D6-699D-ECDC-FCABA583A2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9000EF1F-8A5C-51F9-85B0-5F75EEA2A39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87C0043-C48C-58D5-CF0A-F09BCE5DBEF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265A78E-E137-A13B-9356-9554AD55E7F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588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12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96771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E9F8F-EC22-AC74-087A-107749CDFA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889868F-4BBF-F8CC-664E-E8A53AC4F1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55D36C1-BFA5-144A-7D41-CB8B2E009F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204FB53-7E85-7AF3-0935-BC35A60EFB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681DABD-AA5F-3EB0-A3DE-D00FD527DA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6ACD6E0-3669-2D53-14FA-380E335FF2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369890A-481E-2E16-EFFB-233375379C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283F8FE-1677-98C5-4FD2-F082C74666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C653A4FE-AFF1-7FC7-EE9A-7AE13044831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A99098C2-4B9B-4CBD-9BB5-629367C86E0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BABB128F-B204-7394-0991-6B93829A69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248868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85622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534077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672662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099665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125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125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125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125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125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30/05/2025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125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125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784037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101118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148A9F-689D-7D76-3BBD-EEFE36C0E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BAD6D40-C775-75A9-B133-F6909C8772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B742701-7360-96BC-8210-594E2EF31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DC93C4A-5F3B-009D-1069-EEC76950EE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942E26C-71F4-36A1-5393-86E74D3DE9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7216EC8-4B31-0946-FB41-79C422AF1B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71869FC-0D66-C30A-482F-948E31996F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0006B01-BFF8-B2C5-DE16-D6A3039FE2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B76EF300-4354-6754-D8B3-01164D9FB36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B211F4B-DB45-4B3F-7F07-5732E396DFB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23B19CA-EF12-2294-9DA6-B3991CBCC1B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67144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27AB33-5D37-C193-9350-7703575CA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645A2D7-0024-DA9F-EDF7-6E26CDFDC5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09DC604-9B4D-12EE-F763-C865287A0A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C4017AB-0662-5C11-06EC-4C5B7624DB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84FF416-1410-38FE-5404-7377EADDEA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160FD2E-1E52-A986-8365-F121361257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8AC5044-EC7D-D18E-301C-53E34EF5E5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D0AB731-C079-199D-6767-01A070AB65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43918B5F-CE37-4DD9-D427-C57DC178EE8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893E014-2AB9-14DA-7A16-4FA4B901932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7419D629-E29A-5F72-9E95-1A78E250F96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9383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13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26190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7C6F0-2C2B-E8FE-8A16-70A451753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324DCA2-4600-E0C1-4249-43F8428E0E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86BA58F-7244-F29F-FB4A-C70DD3A082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F0304A4-9BAA-0560-81A9-D54AB8A67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D4CA311-0A07-3388-82A1-97040192C9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4DE8DE8-DF00-0101-3BF7-40988A27E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D3D33FB-00B8-F29F-6AA7-9D0D74FEFD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21FC8CC-A26E-3232-13B7-E9C6E022D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9AA24891-6D6E-338B-1079-32249EA93C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D7A360A-28B3-9642-4C2A-4A01106631E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130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79F98F4-374B-0A96-D667-008D4341F7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71444138-D0BA-E416-FDB0-2D33C211763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4828222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8A8259-77AC-755E-32E2-FF94208BE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B8C97C9-A095-26D1-6A66-A58791C452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E759C9-F7D4-6BF0-48E2-44A676901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1B83941-FD65-7091-1D12-4383C51E37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84B8C75-408A-AE87-F325-A8D45A0177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041CC27-B563-041C-4221-9DE6E67374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E69FE5F-0A50-5D73-4471-2708A4AF23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B3A03B-4D17-B952-7AF3-9EFEA07331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5BC7367-E05C-E5BD-4F61-9183C2D39BB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49B05A0B-92E2-2679-1320-F5ED247CA10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BF6D3AA3-4743-6515-0739-4E9592ABA7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997203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9A71F-7100-11D3-16B6-322CF0F6EC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7FF87A0-E0D1-A354-C7C4-231BDB8729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241515E-5F02-9B96-C558-4456FDFDD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9756E75-EFF0-46EF-B43B-F7A5818F82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93982D1-D957-4195-4B24-CFC933AD62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C66E30-CB69-5D83-C659-EFC33336C3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85D0C49-1078-BD18-6549-93AAE7C630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B5A7FEC-CA4B-A82D-B75D-9BB387CD96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6F01DF4E-6BA3-8EC8-3063-02C7353EE3F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C2B3AB-AD03-DFB3-2AEB-3074D4D5D18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FC762864-190E-1EE9-0657-734E41B4656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1246948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76163-DCD5-40E4-366B-F15FFAD994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5AFA6FB-CC74-3DF3-2365-2CE67110E1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EA0D044-5210-1492-995F-7AAA723B3B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ACE44B5-60E2-11DC-227E-57D4FB9A24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5043BE1-A4E7-C052-3F8F-725B3D8AB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734F133-AA31-669D-D19C-3A3E56DCAD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4ED4399-85A1-881E-E7BF-1A86125BB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82F4FA7-B1FB-54D0-9500-D1E5F53C2E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95D97A9-C596-5663-F54D-63C969828C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D1A1477-7286-B998-9B2B-EFFA57698D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133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8ED5F84-7F53-770F-E186-F4B0003DDFC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CCBA4F1-5A9B-3DB5-DCEE-AB35A8AF6B5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593899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6D58FE-5D83-6ECC-AF35-FBBFD79F7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6C563CA-8F33-A0E6-9A5E-33D04055A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7EC26D8-4F98-0802-552B-713C1E3F65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4AB283E-BACC-A362-24C5-93A2F9C057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2AA3A3B-763E-248D-453E-5F6EAAB5EF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860B54E-5A39-4948-F923-BABF64AE13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04F81C8-F4A1-99A9-A361-B23262C0BA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40527B9-AFC7-EBE7-1B7E-188335D9A9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EFF2C56C-9C56-976F-2252-333B0B78C56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69D3F66-38BF-B336-C3F7-2B7AF16E0E4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B07BE59-0B1B-5A14-3BFF-CFBC060E999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293258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CBCCD-B188-3BA7-5808-AF1052DCE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7809DDB-C747-BCB9-8CA5-45855FD766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BE7B4F9-A975-FDB7-BE65-B84CFACE71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442C83A-263A-1E76-B7A8-F92260FE10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DF46901-A677-F8DC-F544-81C465822A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B87A4E4-D046-D910-E8AE-1506D0F4AE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24C9E22-8BB6-82DC-113C-CD83CB6C2C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AFBF70A-2EE0-52D7-8DAC-719781A3D1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A3CED51-9021-C2EB-52FB-78658E7995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2D1701F-165B-11F1-0B6E-94A20218B1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135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E69267C-621C-70F7-0385-DDB887BD82E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74FE4A8A-4919-8F6E-26A9-98FF7CA74CB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143965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4B99C-5AB6-6C19-7303-09E9DB3619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C12578-7428-D08D-9EDE-1D64FD3719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8DFDA83-1D39-7199-DAEB-3653667BE8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251A80B-F174-DEBE-F818-96BD53E8F5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E550BC8-4DA9-FD06-D2CB-C0B597DF73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D657A26-2CDC-1771-C7E5-32BDCC7E66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7779E32-0DC1-AFF4-E612-621C84D238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FD3ED9F-0E0A-FFAB-D12D-1070945450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9DA59DE-D6C4-5DF2-468B-30C1E4A4E2B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A2DD267-3EF1-CE1D-75D0-AD9C8B1AEE5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2809689-CAAD-2F7E-1F2C-DA47FE228E8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870121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70B9E-3EB6-C264-3E7C-F6672DA0A1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337F231-C24B-A266-E519-930B50AA8E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815EB12-F460-BB1B-BD99-89D534EBF8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0D631A-4748-6EA6-852F-D5727A9F70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FDC57A3-621F-B14F-9ECF-AC5B48477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BF14CD2-8F9B-87D2-59E3-CE43DDA5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E74745C-8481-8C0C-7A40-713E3884D5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069A9B-1E35-22CA-645F-B9A4827128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90FEBAE0-D535-8ACC-C227-E2B756E2167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81AD8C7-9545-8724-53C7-C1D7F884CD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7899AEA8-FB71-F531-CD79-1E636003EA6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2426264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FE8DB1-BF32-5E73-97AA-2285AF144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5F4BFA6-8668-E70D-3719-5DCBE088C0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89C513-D73E-0FD4-075F-136B93E423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CA53EC2-6A5F-A531-506F-BB9F1E61FD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F8A570F-B1F6-B51C-EBC1-9064D18D2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535718F-C2E8-5694-8F19-AF432E2C61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25254C3-F0AD-9764-A22B-077E9AC923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9F2747A-3D9F-5F44-57D6-BFE2AF39F0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7425F71-945F-77D8-29FE-AD44C1A7DAC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CEF0161-B6DC-A0CC-052E-D82198BB60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863E5F2-DC1D-C994-A880-A04FD87A4B2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6723979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511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681387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140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803543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141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141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141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141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30/05/2025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141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141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3706415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854286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576438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456346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239110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321719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6872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90705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285018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015353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806404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F439B-0776-FA35-9183-E976F2F0C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CBD5B5-BB48-CA01-75BB-20C39A067C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E2C6BE4-51BD-9D56-55EE-ADDA73C293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7ED6704-EDE2-E0FE-49E8-4896915A9F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7A1DE02-ED54-9836-FA43-F4C285D92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8DF0EF7-DDA6-BFA1-6951-7E7D5D3BC5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969CD68-1EBC-1527-5472-0EF16623E0B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16CFFE7-FF65-4610-C349-DA643D5F479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407EC8-0B3A-825C-0D01-0039AC4776C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997935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4CC78-6E50-55FD-B5C7-F7B0977815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A77363D-862A-AA03-F54A-6161C1D130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2E2787D-633E-C552-0A9C-D40F34EA56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D442B3F-582E-D272-196A-BFC0C61E93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BF33634-B60F-BFBD-3B81-23DA445E0A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446DD96-1D02-8D69-8D34-5D471D3171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646E383-E4EB-7F82-41D3-350240053D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772DA5-CA91-B47D-7355-1183E12A8B8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13296F6-A5B9-491F-C7D7-895F5D3B95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002927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170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104953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234093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73758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667088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634369"/>
      </p:ext>
    </p:extLst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344613"/>
      </p:ext>
    </p:extLst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719546"/>
      </p:ext>
    </p:extLst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949391"/>
      </p:ext>
    </p:extLst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909489"/>
      </p:ext>
    </p:extLst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626F9-13BE-98EB-292F-0727601D9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D222A185-FC8D-B6CD-7228-797D631916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9273B40-7C64-906A-9292-C85C878AB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E192AEE-04C7-E148-CA0E-EBB15047B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0849BCB-5EB4-F9B5-67D0-B7BF4EB5C2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D6E83CAD-E90D-ABD2-DCCE-B56124EC48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FF9ED41-5B50-A9ED-560E-88212E8A2A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3D76D84-A904-3203-5607-310156F471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5A94EBF5-9DA4-6BD9-2A4E-932366CE29E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228980"/>
      </p:ext>
    </p:extLst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C70DF-1823-FD34-F28F-77BEC5749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921CA62-6F01-A4DF-92B8-0FD92C90DF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2853EFF8-683D-AF10-F208-77457D8B0A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957C4132-7C4B-595F-6FC6-FBD937584B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1E472691-84A1-0CC8-6AE5-EBAF6E64EC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CBDEC2A-C9B7-2E5F-3082-8EB79AB266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498774-F77E-FECB-94BE-085819C2767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E4DB783C-6FA2-64B5-05A2-B5308F176A5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81D078EA-EC40-6287-3AB3-C916AE724D3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296061"/>
      </p:ext>
    </p:extLst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D6EB6-8F20-993C-E031-4EF6DC231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0DC16760-0021-BF4F-1ED1-5CC42BE901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A5BCC6DA-FE6E-5E9B-C755-0F390FA945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E9436EB6-D56F-69DE-927A-8067BEA47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9A069306-18DF-EA1F-4AF3-5F06DBAE7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B166E37A-FC3A-C4F7-6F7E-2E66418016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FFD3C1E-0823-F585-B2EB-33631F47C1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11E7BD1-3612-EDB8-CE79-82EEA9F828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D90804F5-6DC1-3A98-373B-75570EBC1C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075813"/>
      </p:ext>
    </p:extLst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F962B-E29E-7600-06CD-0643AED2A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EC5A75AD-744E-7840-B2B0-CD608A38F9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A1C9BE6-48A8-8557-3CC6-566DDCCA24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1A99AE2-8705-2C6F-1480-A080BFCC71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95F7E7D6-76A5-0654-8C19-B32A4AF3F7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2FAA6730-F792-FDCE-7DD4-EC24A3326B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F4101E0-8186-9731-9CD3-1EF35F1028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CFEB4C6-BE3C-50A9-9EEB-7725178B510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0FE63DEA-0A1C-2F50-5F9B-D32F70D7D9A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52188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02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326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2587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551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0293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0754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D34746-9A3C-811F-596D-AA2DEC11A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D244431-8C42-CE41-549C-9D37F8B666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6324D75E-24CD-FCB5-35E5-8F399CF943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85DEC586-E519-B119-8A47-5428E4730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F09AADCB-5E01-7A60-F770-98709C13AC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E3018788-4632-519A-5E66-6219CEE8B8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EFB242D-4B98-1BE5-CDCA-FC507C4C329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13212DF0-F5BD-D14B-3ADB-229ADDA495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C9F03C4E-CF0E-F7F1-879A-55C775E8E6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3227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020BC-4E65-3CEF-0742-BE41957186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755F4E-C842-ABD0-4337-7497939865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0B62B8D7-14E0-B039-29D7-03A1B612E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AD9DE3B-B8C6-3CA4-3077-D0EB796CDA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6AD075B7-7F64-21ED-DE9E-2D0A1EC5D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7B045D95-AE59-E1CA-0994-812629377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4E7617-A170-6230-DA88-6796AAD52F9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28BEBA6B-E0D9-A14C-211C-F29EFC028AC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CB0ABF6C-ED16-FBEF-49D5-4F2D43E4B0A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1873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5D951-8040-E430-3331-90CD94A57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3AE895CA-9972-9B8C-1359-8169AB6946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176C05B4-6612-8685-A737-335A3446E2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7DAFDF80-64CE-567B-1FE6-6605BA8B2D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21667FEA-2765-B616-AAF4-8F9C3E63E6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265A9460-796A-0F19-A663-88F8087EB9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89203B7-8660-F906-142C-BE89E8983D6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7F8894D5-24CC-5456-68DA-0B844D9961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7D94268A-0711-0559-531F-38C5DC1AFE4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4596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E9A1B-4CE2-CDD8-7CC9-498769B64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07E4EAF0-486F-612D-5BB1-F8332978B3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17405F6B-161D-0AC1-EBA7-E629F7C41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C0E432BB-7656-C5E9-9C31-0F1AD6F847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854A1A37-C6E4-7C48-1045-654B20FEFC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5430F84E-A61B-35EC-0A17-DA805EEA8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CBE942-83F6-8F4A-D357-0D7F7C5ED53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59F8460E-0A7B-F8F6-CC54-FB745920E9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4FFF9564-1C84-AF37-3BA4-D849BE13E5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5498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03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4590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4A8BF-398F-2347-3750-CDF203DB8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1B3F8FF-43C8-1DEE-3367-253339A325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4B53185-51BC-7E6D-B2EB-4AF6049EF9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8FA1FAA-F0E4-83DE-06E1-690C5B5C8F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ECC55B2-B451-BF28-4A90-E698C877E3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18AB3D3-BF36-372A-F408-53BAECABDF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E4624E-D35F-9BD5-2F82-0CF9FE06D6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4FF56C6-EF3A-56C5-1F83-88F5C2C762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8B74294-0ED1-05C1-C74B-3B2AC4012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8A0758F4-A677-9697-DE36-A07B2F4ABA5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CDE56D0-7D1A-5557-23E5-406E775E77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7809FAD-7A83-1D0E-BFAB-8A933EA58C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9353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0195E-AC82-4EFB-B98D-A0BD56CAB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8CA6187-32CE-8F7E-EAFA-5D1FADE80F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E47735B-A54D-9B55-19B3-923804437B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D7A4F1F-977F-FFD4-E0FE-C05D1B005C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94D365B-DB10-E8A7-6AB1-F6AE6885D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29A89B3-B3B9-DD4B-961C-F28EFE35B7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8E20249-2ECB-A95F-E671-8396498278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8B326A4-9FC7-F67A-72FA-F13014C784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4A6FC81-C3F1-D36A-B1DB-6860F641C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8699F57-B510-B895-2705-A3363883F18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98D9A12-C80E-28FB-B3E7-5515381919F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D2C8FA1-3972-0007-06FC-6FF8E04E5C6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8974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1624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3758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37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38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10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5605F-DC17-22DB-E70C-BE60EDD0D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8D5F8D81-B658-4DFA-EC0B-E4FD260485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35636B7C-D3A5-8C9C-979D-0A698E29A7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942624A6-D265-3F76-3640-9A97C1A63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A04F4C00-48DC-0F3A-F361-908B123906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5CC9E5E5-AF4A-F577-98C5-DD62A3F531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84E260A-E2B2-1C8D-17A8-1E45EFFD0AA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93F2DB9-BE73-BAC7-A358-7387C3A0D74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E3A240F8-5916-4E15-1957-DC32719246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05930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69CB7-D6F6-2F59-E551-7281927AA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832CA2F4-0497-B878-195D-BA43A461B9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8C710FF7-1300-3E71-7241-8A09745041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C1C2FA19-5E1A-A342-274B-E610E6ACE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A559B9F-2AA2-EC05-E3FF-CB9DA1FAB7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A0FEDB3C-337B-FABB-4480-5EAACE4D90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7DDC5D-727E-CF53-A90A-E2B8BA0C5A9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223441AE-61D9-BBE5-4458-6E2780F6439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E234632F-00C0-FBB6-D163-9A191BA87D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7493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59A9D-A9A8-F12C-0BAB-8F22E1599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E896E154-894B-82FC-1434-6185400890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C16D6748-A3BC-21E2-60AE-17CE3F3BC1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9A0A1C8E-BDFF-8659-9937-D070970F3D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D0DED5E2-30ED-6FF7-FE50-C9090725D0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FA68E64A-E84D-6924-CC7B-74A0858789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9D79AA-DBDB-D8D7-DC76-1F603203DB7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CA8A77DB-D666-1A6F-7D1E-4160096A3B8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DD697EC1-7B68-9D2E-56CB-94AF996E11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1062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ADC75-C0C6-39DB-115B-DFE7008D1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5CFCDCF6-D9AA-6B8A-49CB-2614840AE5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1A4C60D0-F134-FD16-2B37-474584BA76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BBD8BA59-A1C5-38B9-E698-FF32F292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F7E1A6D3-9006-86CC-EE5B-540E7FF8E0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F6105724-00A5-2399-3FF7-AC5C3CBD20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62FE9AF-0B26-8740-C851-61A75BFA7E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9F916CB0-3A2B-6C1A-F566-CF5CC6CF20C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EAEC13AC-F48C-8AFC-8533-F6F88B86F8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51933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8BCB9-59DD-F3A6-319C-F243FABA8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821729EF-AD0B-47EB-A7F4-6CD8CD6E57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28D8ECA4-D7AC-EE3B-0E22-5E1A72E619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ED2FC543-41A3-B06E-7FFC-B11D069111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68310DB8-452A-019B-8CE4-7D73D99874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9057DA3D-52C5-52B5-8249-022B5D652B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64F201A-6BF3-FDB9-FE06-3A20E5B93D5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002FA65-E814-BBCC-9030-6976B635C8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74BB3CF7-B99B-D966-422A-D332E186F9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27654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45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47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49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67962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51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55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5460C-81C8-2141-A812-F9FB51048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2675DA6E-8A08-989B-BA4F-6EA353E02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D6ACAE58-7A71-48EA-542B-B88E1695BF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C3BD4FF-6656-2062-ABAE-AE2FF0CA6B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D78E01-D1CF-C8D1-1054-AE4856F854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BD786824-E13A-0B39-9D97-854D8C21A0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8797AA0-D6CC-1AD5-6EE9-E2D980B1B80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56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C1E4E4A3-4CDB-9DDC-87F6-763B4E46299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874FED7-787B-89DD-8116-BAD717A1DB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98582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08B6D-EEAB-A608-FC13-D8C7F3F83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9E06575A-1D3B-79D5-3436-9350EDA093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B1582B64-1262-6DD7-9BE4-B8B3787BF8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4B43875A-EAD2-0DE5-8A3F-2FE685B2DD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78800826-6B7A-D9C5-778D-F7E8499216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63A6B68B-5499-3A54-A49B-1BC1EAA38D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C7F0A19-3CFE-60E4-632D-5AE8BBF707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57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2030F931-7198-0CCB-9099-8CEDD023D2B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00092AB-CB56-AD73-D80B-09A167FDB1D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75846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79E481-66CD-EFB8-31A1-8D30C540A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96BACF50-19CD-4BE3-A65F-37DF057EAC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385C847F-F3B6-1A61-22D7-6852400BDA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1D9DB4C1-527F-2D06-A98C-5E21A514C6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B48806DC-206B-3B96-5516-C6E4CE2560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1F3186B7-4D01-E11E-A1A7-BA4A5AACA4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B3D80DF-4D12-0B90-C195-19EFAA703B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58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966EA4B7-F1F1-F9CC-C0EC-850DD042D1B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19B5EF68-72AD-F864-722D-6C70056A3D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20807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59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949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61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63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7390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EA56F-D8BA-5AE1-84D9-CA6F37BDA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75555A26-9733-8D53-BC43-5E0CF1C4413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2A3BF22E-E482-0568-17FE-EC9EFF3300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8D2F8DEE-1E42-8FCB-917F-64F816B7EA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DE04AE5C-3080-90A5-7817-914A74B1EF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FE23E8AE-D13D-D499-12C0-4284506A11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7C5D37F-C25B-A426-CFA2-03AFDDD61D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65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BAF2DF01-3616-ED05-EDCD-CA90B916061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C55353A9-9D15-BC87-E302-32321E6F025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290564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66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1669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AE45E-7A95-8AEA-CF95-D70A74EB2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3F97D6-D8F7-FE75-9B77-F1FEA8D142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AEFA25-6C99-84E3-2431-0962C5122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E934B18-3783-E32D-88B1-CAE72ED197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09AFF13-D70A-9A8A-FD87-1DD01EDEBF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A4E87C9-54BD-8759-107B-4E4B2B840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8F776E-7F11-7C87-6861-F3B8B063F9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B12FD2-4339-EEEB-6CDF-930D40E2DE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DFFD76-A779-876B-B8C4-CDAD4109DB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3381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86097-2AFB-C171-E7F9-18F153068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6EDAC0-62A9-6CC4-7673-B24A50108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D61854-049A-8D6E-293F-BEDF98FC09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041BD16-FC1A-48CC-4667-DD03046B6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5FD2F04-2CE8-A54B-0653-4FD5F2A8AE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F75666-4199-1D51-DE4E-F03A1D5D2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2ED27D-3D24-46A5-D1E2-B81A01E4F7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B23E860-E2C3-6027-1729-00580CF1AD0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A7FCEA-7C3F-EA5E-6F71-582558C34F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98078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4098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391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449484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213510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287B70-18A7-361F-735D-6ED6EA24E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8D186771-55F3-EF25-7FF2-7130E53BF0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C36A732-6A91-7FD2-CEBA-9E6A303D76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9377D4B-B5DD-4FE4-4315-9BE59B7D8B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7598F98C-3BFC-A203-39AB-B2FBA3EA7C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9907BB8-687D-EDE7-16D0-1C3A67252E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E75CE00-84BB-4868-770F-5A56EB7823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36205D8-B9DB-60F5-810B-114531C7844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84FE0CE-3B19-4FB8-A194-882FF575330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147804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616E3-07B6-728F-EBDE-1D7D33DD7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B6688F5-66AC-7277-651F-2CC6E6BF70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EA4920-77CF-6B8D-7A1B-3932AB77F6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DCDE980-1D51-F0FC-685D-2E9B0C68A3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0993868-806E-1368-C4AE-60F3F005DA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940809E-6AE8-A3E7-4B66-E387480994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B8D8996-06E2-4727-07B6-73E402B5754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B6FE077-D913-5CBC-9726-BBF1E338A0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C568BCB-ACBA-D314-E658-5EB4D18ABC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312988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5E289-3BBF-1C5A-5BD3-0DADA3381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CDB0FBB-6870-6565-F98C-5A1381258D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F6CFAD-892E-DD4A-7370-9F19EFD6BB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9EEF669-95AA-8DBB-DC62-4FEE6CB790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96F228D-13A1-9E2F-ADEB-DE04A69121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583F80B-6D9B-6130-035B-71B275C28B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CCB90E-F624-35E2-2F56-28B6DACEB9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02C98F4-0079-DE4D-5295-57EED502CBF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D49C0D5-AB43-AA64-6F5C-5852D4AA755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880920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8F0BE-605E-95F6-8C65-D9D537F8B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89384E6-A056-BAE3-0ED3-94D3989001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EA962E4-28F9-3C87-B8D2-CEF53FACB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8C05B95-1D7F-74D9-8E5D-672209511F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A26CC77-4703-F03F-9A9C-C8E846816E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EA882B0-09B3-9DBA-4C3E-C27B549CA0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8A2DD63-A872-C691-CA75-985A1CD6954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8876C33-7A51-CFEA-74E4-D5A1008BFC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54BD1AB-7315-E17B-3CA1-3672EA924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023133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851EE-6E78-F611-91AE-60D823318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39751A2-8132-332A-A2B4-D305CED9F3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DC9B9B-5203-0B00-FA79-14991D4F9F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46D8AD7-26EE-4CB1-7034-AD1A9117FD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BE04C73-77DE-D9C4-DDA3-871436C1F5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C63B27-5119-B322-D5B5-93230C9D7C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E7D2A63-2723-C3A6-8FD6-2E58EEB977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B1A738E-00FF-7C92-F33E-756107199E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07A3BC2-AAE5-B141-4A64-F0D050E40B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026492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D3D31-94BE-5A42-7E75-72CF35AA6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7614932-06BC-D375-D662-9214B5D917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E15BE5B-041E-AF16-F1EC-0C67E0295F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E3D3698-8EBA-8772-E803-E92AF7B003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9C9E2D0-1280-9FFB-B2F0-F57CDEE19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C05855-60E9-2598-FEF0-45FFEF896B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9E8F457-69D5-FB00-239D-F6DDBB5881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B92FC71-8CAF-9E85-4F74-9A16C53C81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168D41C-ECC0-6B06-FE8E-9D7863ECD9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504843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452AC-8ED3-905D-9174-1F2232A1E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431256B-EB24-4208-23D1-59774C141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E0D7B5D-5FDC-F47F-E0C6-7C0795D968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62455E8-61B5-33BD-E35C-102F64833E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0989B3-6387-DAFE-8DB9-1F802F8E6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9E9D3C5-8261-CF9D-A618-D78ABA4811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784DBB8-BAC1-34AA-2DCB-0CD9023CF0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5214D53-7EF8-3030-BF48-F2CB0D5643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EF6C497-67B7-FFBB-56F8-31E7B4D17F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AE876CB-185A-AECE-BAE7-FD3F2E1DC1E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5AE2CBA-669A-E8E7-63FE-6F5C331D941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7008BAA9-5D0C-8D2A-A954-4A9E876860E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874842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27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537440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29628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84554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850830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029884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B9150-8900-48AD-746F-9E9454163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3D3FBE3-0115-0387-C4EC-DD36B1D7A6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1B0278E-9BBC-0E2C-80F8-A76849DC03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21BBDB6-D378-6DA0-540D-AAC1F4C077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EABD195-3076-06E5-E105-6C4073AF90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9B15AC4-1F84-3B57-11EC-BEC2D3D6FF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23FC5C5-237E-A7FB-81F9-EDD6D23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84E7D94-7F8B-347A-7594-88E032CFAA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7F242292-AEC7-641F-9D1B-44A043C5B4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A5E09FE-F0C8-4476-37BB-EA16CB1973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268B4DE-B952-6413-634B-AE35F14033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43DABA2-A19C-CCC2-80B6-8F076222D4D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038950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C7E4A3-95D5-4DDE-A70D-10EB84DE7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09E396-9E1D-EF20-8AC8-AEDAEC58E4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568B720-2CA7-CDC0-8CF7-6999685804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69AC1CA-20E1-899D-1276-C5D3796D9C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AED458-B9D8-8858-DB62-88A1028144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21C39C0-C618-0199-8C58-73554B9AB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731B2D1-0778-B7E7-DC55-597D828954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8806A8-830E-685B-F3E7-A683BE58E9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F20A2F-FFAC-382D-6E7F-821D6E17D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0866360-7191-7011-FBC0-59A88FCDA3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BC6A442-0C5D-777D-171B-6AE0718477C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7265B53-4D66-860F-BA53-0B443FF522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073728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2C2A0-8C0F-C8BC-2E97-79DC9A50A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CD0530E-B05B-D9D8-6320-4D26BDA626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023894F-29AA-A323-A509-F8EF788AE1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D719BF6-2438-71A7-A4C3-1AC4E67A5E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D616A44-E274-8D25-17D5-F2CA6532D9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5122627-F131-5906-2809-50579A1244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A7DB00-686E-118E-711B-7297962BF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36B7A8A-648F-07F2-6534-1253F40F20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DD4AE3D-A257-4A30-E6A0-CDD49FF5A2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45D19B7-AC90-566C-5BE8-9D2F5AB4803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B67B0FF-86B0-CA44-D225-C653C10054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40A5341-33DB-6F90-3C5D-F919447B47B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624735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FFE50-8E73-42D2-62AC-B08AC1DB4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DAAF66C-D58D-8C4B-4E79-01439F92CC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CB69811-0414-72AA-C18E-6C6522F962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A6FD973-9207-AADF-DE8F-DE1B0E9D5B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F0FC13E-EB43-1F49-A2E0-02476F4B01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DC65A69-16BF-71D5-224C-BD326D5D56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CB32B66-0108-F80E-7806-F12DFC4BD9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64FE66D-6056-9458-354C-1A2B9F63B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79305294-047D-93C1-3324-993A6F84F1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8BB95CD-52BF-D5B0-D65A-12188676BA7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1E2DB80-9822-1B92-9A94-19759767C0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A424CC3F-7AFA-77B2-9C04-0CCE0F82574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320701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1506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743-F84D-4DFB-9F79-A7D4ED4F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786EA-D7E7-4108-9D94-17E636BD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14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6890-7F3A-450B-BD3C-0059A3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A001-E5DE-42DD-A37B-0CA76AE2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95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1DDC-B9CB-4489-8DBE-91013205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89DDD-5F14-40A1-8571-9DE49EFF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55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A0D3-EF1F-401E-AF6C-4FCAD74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8AAD-62B0-4950-834C-A76579DA8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3BBC-DE5A-4834-9101-4B4BF986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42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5F5-0FB6-4D62-ABE0-F33A5750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7D56-D4E5-4BD9-8C01-093BF2E0F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5C1-5E65-40B0-B296-A9ECEF42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1FCE8-806C-4260-9485-84AE15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ADBA-CC14-4D88-89D7-BE2C0D987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9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2-9BAB-4BDD-865F-20E20E5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190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03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B738-3CE8-4111-850E-62A69BD2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F129-47EA-41FA-BF94-8D1F1D50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DB52-955C-4717-99B1-35545876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BB84-EBEF-4E93-829A-C711251E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1B6CB-E79E-414B-9EDE-E7A33BEA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5684-BE29-485C-9255-5C163DE8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60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2F53-1F0C-4263-B044-131EC50A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2AC1A-B5BB-4DD9-AB7F-326A5451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4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8B1C-D76C-4509-B9F9-05820F2CC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8D3A5-553A-459B-A05B-9010F175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7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98E-C93B-4C55-AD94-2C2C565F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B7C6C-D311-4001-9B21-797B2287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547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347-2186-4578-B901-CFFB8AF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4464-99D9-430E-881D-8F54867C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9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372-2A0F-48AC-96BA-5CA1CEA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51C65-F51C-4BF7-8B18-8939E76E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270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AB47-1CF6-48FB-A4BD-0C48907B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A078-5732-41DF-9377-A66B62ED6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8D757-C62A-4F40-8CA3-E72553C75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7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C39B-C23A-4BBB-9BD5-CBBD130E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42C3-7C2F-4B1E-ACB6-9A44B652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75-1EA0-4FC6-A90F-0B4A1209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134B8-FD86-4E0C-8110-FBA67DF7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62483-85DA-4ECE-9759-3E24271F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5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FBC7-4255-4A0B-ABAE-8FBFD820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176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5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6372-E011-4535-870D-C0FEEB23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BE96-B90E-4FF7-B4B0-41C93A05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B8760-8AEA-44D5-8901-2DE11F87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6872-C626-47B2-98C6-ED68A6E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9CC83-9C5C-4151-9395-0D80F961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E3F09-8259-427D-840F-A441432EC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00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3E9D-6F18-4411-9237-5716972D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3C6-C77B-4275-BD38-D8D5CE92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80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D5BE8-F72D-4DC7-9E8E-699719E2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9CB-3F17-4EC8-996C-D925BA248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75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4DCA-48BB-4FF8-A9D3-21FE3A6B7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27C6-21BF-4A63-86BC-8DBE4CF5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59ACD-755C-417E-A64F-8074A9A8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0A52-6A27-4DB3-B941-D00BF59E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F9B7-699A-4C95-B511-191C957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7AC92-2226-4760-8C66-B2D831A7AAE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63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2F65-BCA6-49FB-83E4-53639E55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62B3-BDD2-4B84-9AC1-8097AFB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09-E21E-4261-B243-88071DF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E103-1C99-4972-9650-8A16CAA4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3973-5CAC-4812-9FAC-DD2167D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8240F6-EE9D-4217-91BB-778545C8707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70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5290-89FD-4CC5-AE09-A69ED72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FA307-8541-4311-A6CE-B0F713F5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C487-578A-41A9-8342-A09C1F1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E117-9A6D-4A7A-8C78-8073A3B6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CAA8-654B-4842-BAC7-93210DDB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0A9AAB-D8E5-4220-8099-CEB952EA05A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053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CBA8-AADB-4DB5-AAEF-E1ED080F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75D8-390A-4640-80A6-E1FFEC5D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307C-A511-4A06-9379-CAA327408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1788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0FBD-E520-4011-9A4E-C640E3F2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7D1AC-2288-4F62-9CE4-22F6A976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00A46-2E7E-4B83-AFD1-F6F305F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A8B7C1-47DC-4B14-90A0-7A5683306B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384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8334-185E-4653-AABB-EA69C13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8BEC7-6D5F-4DA3-A546-E1C0C15B2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60861-5ED8-495A-B6F8-0D88BF13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C4F48-2CA5-48AD-95BF-B9325B032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672D-9995-491B-B81B-4905B4807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81038-A257-43B8-ACE2-C8569447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CE5B2-EEB7-4F6F-9081-DD57BB9B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1BAF1-904B-4E52-AFE5-13571CE6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91080-565F-437F-8386-6BAAECC5D93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156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25C-7C06-4943-A035-9A2C0C14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A2773-6EAD-43E0-968A-C53036C9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747D-87CD-4E31-B99F-B450065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1E434-460E-4B6C-8B7E-13AE8AC5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446D9-8E9A-4FC1-9DFD-8AAA890796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41775-78AA-40D1-8AD6-734412DD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421B8-46DA-4A82-9F53-97668676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7981-9B19-4670-9D84-024F36DF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278D5-429D-47B1-B6CB-7B2698419A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45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7F5-BABF-4AEF-BE6B-687419C2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9F00-5C8B-4C20-965A-997E1623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EBFB-C752-4B5B-8175-7A8BED60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5D436-DF96-4184-A9B5-BA305C2D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1A3B-B6DD-45D8-A658-78AEF3B5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EB17F-4045-4F36-B1BC-36D0D3A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09BEBF-DC56-4EDB-AA64-6A50337FAC3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C035-1F91-44CA-A8FF-3FDB9D14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95E48-CDAF-4864-8701-FBDF8BC79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59E0-3ABF-444B-8162-BD046CC5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E37E-314D-44A6-89BB-02BE9E02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90D49-4A2C-4BBC-898D-295525CB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138-38E0-4E0B-8348-8253450B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729C8D-4F94-40D2-984F-14295772C7A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97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BDB3-D780-44DB-A27E-90A9695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94D4-48E9-4888-A215-41776CD1A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8D9A-06DF-44A5-B780-ABB371B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A6BE1-1152-4CA1-82C7-85EF3BBC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6B8D-B359-4DD9-A12A-37F6EDBB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F084D3-1803-4948-BD08-EB93C1C65D1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25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3BD24-6F7E-4539-8F9C-16B8EF501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0788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9AA5B-14B8-4575-A34C-CFADC63D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8788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6263A-C25C-4D9C-AF66-128EBC6D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70BB-92BE-41D7-9B75-4CB6DDE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7927-3076-4FE3-95CD-1FD4138D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65EF37-9BE9-4E31-9B58-CEA6CE1140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5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328F-7DEE-4FC2-8DA2-E0D9B1187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D6F94-43A2-4B46-87E5-E8FBB452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F1F1-78B9-4F16-B94F-8742F3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CD44-08C7-4C79-8BCB-10BA1FB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6A5-DD93-4BC3-89CE-4B7029EB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79DE3-C517-47C7-BC26-38275F1AFCA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134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1D9B-3279-409C-B6B6-5277E93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47E7-8BB5-4EF8-84D4-42CE6D78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C8CF-2F88-47D6-94CE-7985B2E6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3038-877A-4E08-BBD1-BD08F1E2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9CA-CA6B-48A9-9789-528E4164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A7A14-C0E1-436D-8C4F-004C3BFBD75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9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0CC3-086B-42A0-9874-43B8A8AE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2696-EFBA-4892-828C-106DC80B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3BC58-116A-42EF-9C15-67E2ED9D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D5E-E3E3-4F64-B241-3B8E491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173-AC58-4FAB-9535-2B2539F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D45337-84AD-4FE2-AFE6-2548AA6CEE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272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6D0-F154-4FB8-8E33-F763D3A5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A63C-8CCC-4930-B2EE-A73F0A72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B9AD7-219D-498F-A0E5-E1819518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BBFDB-6C11-4175-9F68-FED5B1C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3EE46-351C-434F-855F-70B9A82F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A6605-F55D-47BE-9392-A552D5C0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7C6FF-52F1-4CDA-87D0-4BD0F8CCB8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145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3F71-1E5F-4805-B039-AED21188C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3FFD3-BAB2-49A4-B4ED-662416D2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1E71-9712-4642-9054-133DDDC7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6A296-0F21-4C5C-8FF6-1840500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CB149-3BE2-44FE-9259-8163C79F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A6AF3-42BC-4288-B119-043D967B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E9106-9599-4F97-A6C5-8C01ACB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CE2FCD-3C7B-44E8-A425-05EB550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BB5AD8-8D21-4218-9B7B-559CBDFF75F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4DE1-C11C-4282-AC45-A44A54D5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C9829-20A1-4485-BC16-136B5C5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DD700-1D50-4B2E-B036-D46F8D6A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CE350-491F-473D-B784-1BD4244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D6E24-4192-4957-A4EE-245EB6EE9B7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0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82E7F-6CB1-4F24-946E-1AD8537D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6DECA-D114-487A-8CAC-A966B9A9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D5F-3B9A-4A8C-B730-C610CC3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4ABA79-58D8-4B66-93CD-38B81CD0F99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4701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E37C-33B5-4112-8D72-6ED8ADCB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3DE9-97C3-431F-A39B-CABEAFF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BB56-0992-4AF1-965E-987F956E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DB9A-5F7C-4938-9F0C-CFAE011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90F3F-6CEC-4F05-99CC-4FA22E4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FA911-55A1-4773-A52C-1A35F46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0CA356-F044-4F44-82B0-CE28C0E782D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77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97D7-B180-436F-8F2E-BD48D93D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BF1F4-70A9-4E57-AAB2-C204429E5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69937-DC43-4092-AEF2-062E9C00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0EF8A-854C-4071-9729-A496485C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DAAF0-1457-4063-8E02-4D7E5A37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6E12-28BA-4F7E-AB24-9B96B95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063499-4C17-4804-B664-79312F5CAD6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965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445C-C3EF-4A89-A1F0-FE9A97B8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D068C-822D-4219-8158-33191ABCA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B6CC-E978-4A6E-9B04-87D931F7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AE2EC-E5AD-4421-BAC1-A17527F9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3091-A695-4902-9314-E2D7A3E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DF639-F3E3-48E2-B0BB-ED492EF3CC0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338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57A80-648E-4A28-83E1-476B1182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7FFFC-C0EA-47AD-AC5A-8EC2F6B7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0DBE-17B7-4838-A41E-A09FA13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7B60-8993-4930-8507-CAC7E444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B875-4C15-4907-B89A-97FD24AF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48158-6F37-4BDF-8650-9BBD89A3B6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8B847-8EA6-47F7-91A0-A3368DA22D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AB82F-80C6-4ED4-B01B-AB9A25B343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682C-78E6-4EC8-B235-4D76A66DAF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5A126-4A0A-4AE1-8E6E-3E8D959FDB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171D-A62C-43B4-9B6A-F855D07CDD0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790951CB-FED0-49E1-97DD-96D77EF317B4}" type="datetime1">
              <a:rPr lang="pt-BR"/>
              <a:pPr lvl="0"/>
              <a:t>30/05/2025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37B46-CF79-4313-B8F6-C42AA395AD6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D7BF4-D22C-487A-811C-4DAAE700BC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0246F40D-84A2-4D4B-AF7D-5A5B821A68AF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D48C78A-E0D5-4030-961E-CFD27FBD7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B06988-B37E-415E-9374-91035C335A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AFA191-5B55-4947-933B-BA6C7D6A9F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57742BF5-AF81-4B0A-B5B7-FFB46A8DF843}" type="datetime1">
              <a:rPr lang="pt-BR"/>
              <a:pPr lvl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F1E6-C7CE-4947-B8B8-C15FBB3476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840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0B9109-B6A4-412A-933A-7120833773D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98D91AF6-007C-48FD-8B1D-B8E1D2873FDD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1F651D4-7789-4101-9C1B-2843D32E7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9C2793-FCA7-4569-8E44-D72817CA7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hangingPunct="0">
        <a:tabLst/>
        <a:defRPr lang="pt-B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53833-76C7-4CE1-9134-DEAF3BDE92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0228B-0863-44A4-B423-8CD76475D8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3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1E7A-9775-4EFA-889C-7316F3784D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fld id="{71B5B07E-026F-4962-9851-629FE46581C0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A50A918-8104-4AC8-9741-F330C1700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FE992E-011F-45C8-B997-7C1216C28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1.xml"/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2.xml"/><Relationship Id="rId1" Type="http://schemas.openxmlformats.org/officeDocument/2006/relationships/slideLayout" Target="../slideLayouts/slideLayout7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0" y="2151727"/>
            <a:ext cx="60967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/>
              <a:t>Ascenção </a:t>
            </a:r>
          </a:p>
          <a:p>
            <a:r>
              <a:rPr lang="pt-BR" sz="8000" b="1" dirty="0"/>
              <a:t>Do Senhor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F38E9-50BA-F15A-E197-E13901EE5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F5C5E3C-CDFA-30A4-6F72-84B637D9FB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intercâmbio de dons, sejamos elevados às realidades do céu.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C6C9BF-79E5-5FA0-A07D-7283A62F158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5110964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</a:t>
            </a:r>
            <a:r>
              <a:rPr lang="pt-BR" sz="5000" b="1" dirty="0">
                <a:solidFill>
                  <a:srgbClr val="C790D6"/>
                </a:solidFill>
                <a:latin typeface="Calibri" pitchFamily="18"/>
              </a:rPr>
              <a:t>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todo-poderoso. Pois o Senhor Jesus, Rei da glória, vencedor do pecado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da morte, ante os anjos maravilhados, subiu hoje ao mais alto dos céus, constituído Mediador entre Deus e a humanidade, Juiz do mundo e Senhor do Universo. Ele, nossa cabeça e princípio, nos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precedeu, não para afastar-se de nossa humildade, mas para dar a nós, membros do seu corpo, a confiança de um dia o seguirmos. Por isso, transbordando de alegria pascal, exulta a criação por toda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3433784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958E5-630A-DFE5-5F50-ACE3B4A21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84B83211-2A38-EE25-353D-2898917BA22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terra; também as Virtudes celestes e as Potestades angélicas proclamam um hino à vossa glória,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6D29717-0800-501D-3E6E-C946AA71309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4513879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de misericórdia, a quem sobem nossos louvores, suplicantes, vos rogamos e pedimos por Jesus Cristo, vosso Filho e Senhor nosso, que aceiteis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abençoeis estes dons, estas oferendas, este sacrifício puro e santo, que oferecemos, antes de tudo, pela vossa Igreja santa e católica: concedei-lhe paz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62764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16467740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900C5-B17F-9F2B-8205-5D68A85C2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5DA49B0-E6A8-16A5-14DC-17A2298B11E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proteção, unindo-a num só corpo e governando-a por toda a terra, em comunhão com vosso servo o Papa Leão, o nosso Bispo Carlos,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85520A9-7860-6727-5991-62EFC30AB6B0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13085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EC28B-3037-B9F1-2D72-0455449B2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AC1BCB7-D966-9D88-B773-BC9A7F1F118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todos os que guardam a fé católica que receberam dos Apóstolos.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20C4EA5-4969-0E8E-25E4-061E911F86F4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3611721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268494"/>
            <a:ext cx="11855131" cy="30619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Abençoai nossa oferenda, ó Senhor!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4294675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dos vossos filhos e filhas N. N. e de todos os que circundam este altar, dos quais conheceis a fé e a dedicação ao vosso serviço. Por eles nós vos oferecemos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8186564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também eles vos oferecem este sacrifício de louvor por si e por todos os seus e elevam a vós as suas preces, Deus eterno, vivo e verdadeiro, para alcançar o perdão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3697420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BEB9E-8579-C418-E969-255DB38F0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6C83B8A-73C8-17B8-4A2C-A64AFC160E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 suas faltas, a segurança em suas vidas e a salvação que esperam.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B61BA9-262C-A77B-CE59-4493D0974F90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65602798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 dos vossos filhos!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0390807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 com toda a Igreja, celebramos o dia santíssimo em que vosso Filho unigênito, eterno convosco na glória, se manifestou visivelmente em nossa carne.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33347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Veneramos em primeiro lugar a memória da Mãe de nosso Deus e Senhor Jesus Cristo, a gloriosa sempre Virgem Maria, a de seu esposo São José, e também a dos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0949269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537AC7-1CF2-1289-20D8-47C40A394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386BE7E-9BBE-5559-0077-FF45C371A2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Santos Apóstolos e Mártires: Pedro e Paulo, André, (Tiago e João, Tomé, Tiago e Filipe, Bartolomeu e Mateus, Simão e Tadeu, Lino, Cleto, Clemente, Sisto, Cornélio e Cipriano, Lourenço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86CF345-CF77-0B20-3F2F-60ED7376D8E6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63147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Irmãos eleitos segundo a presciência de Deus Pai, pela santificação do Espírito para obedecer a Jesus Cristo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119209164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C0D85-70DE-BF23-C0A6-7BA0C6D1B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8E43E1F-FDD5-2246-083E-FC05BC92D8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Crisógono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, João e Paulo, Cosme e Damião) e a de todos os vossos Santos. Por seus méritos e preces concedei-nos sem cessar a vossa proteção. </a:t>
            </a:r>
            <a:r>
              <a:rPr lang="pt-BR" sz="4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(Por Cristo, nosso Senhor. Amém.)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E805F39-5E12-8D04-2266-1251FDF5BC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0779545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 com vossos Santos vos louvamos!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5772360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675042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Pai, com bondade, a oblação dos vossos servos e de toda a vossa família; dai-nos sempre a vossa paz, livrai-nos da condenação eterna e acolhei-nos entre os vossos eleitos. (Por Cristo, nosso Senhor. Amém.)</a:t>
            </a:r>
          </a:p>
          <a:p>
            <a:pPr lvl="0" algn="just"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8082259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Dignai-vos, ó Pai, aceitar, abençoar e santificar estas oferendas; recebei-as como sacrifício espiritual perfeito, a fim de que se tornem para nós o Corpo e o Sangue de vosso amado Filho, nosso Senhor Jesus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9579929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603622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Salvador do mundo, salvai-nos, vós que nos libertastes pela cruz e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3016539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a memória da bem-aventurada paixão do vosso Filho, da sua ressurreição dentre os mortos e gloriosa ascensão aos céus, nós, vossos servos, e também vosso povo santo, vos oferecemos, ó Pai,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1748810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3E96D-043D-939F-F980-1AE6859A6F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57D0B12-686A-678F-6B0C-F6A512F9CA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dentre os bens que nos destes, o sacrifício puro, santo e imaculado, Pão santo da vida eterna e Cálice da perpétua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B63C25D-0A91-A021-3E82-3611D4D6351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5218937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D24088-E616-5A7C-26B6-EDED783B2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6CAC896-489C-3A1A-F4D9-D9A63E4E0DA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Recebei, ó Pai, com olhar benigno, esta oferta, como recebestes os dons do justo Abel, o sacrifício de nosso patriarca Abraão e a oblação pura e santa do sumo sacerdote Melquisedeque.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9532EB9-06D2-9E36-95A5-ACE7B5ED39D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554320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participar da bênção da aspersão do seu sangue, graça e paz vos sejam concedidas abundantemente.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295522296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54FE7-FF4C-30A4-0930-053AB29AC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1150A5B-5E28-16A5-B1EE-A11CF7C314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B8EC26C-D3F9-AF40-F457-F97334F5E213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3621447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E0843-C8D7-DB18-33F9-D6F015E54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33A4590-70D6-60F7-225A-C8AA95FFDBB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Suplicantes, vos pedimos, ó Deus onipotente, que esta nossa oferenda seja levada à vossa presença, no altar do céu, pelas mãos do vosso santo Anjo, para que todos nós, participando deste altar pela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482F3C4-49A7-7B1C-07A3-06840707885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9969975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3B6BA2-1804-7DCC-0B24-6335DA923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E43C77-437D-3320-C822-73F76E378F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comunhão do santíssimo Corpo e sangue sejamos repletos de todas as graças e bênçãos do céu. (Por Cristo, nosso Senhor. Amém.)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7F25FE3-F87F-CFC4-0273-93C9D97B4CA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3113173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92B84C-B0E7-5F5E-B431-C58047BD3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DAA5FDC-06D9-B8CC-BAFE-853017EC2E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Espírito nos una num só corpo!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FD7078F-B690-1347-69B0-5BC8D63D7314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6546927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B3FCCA-E4A9-BC16-F788-87EFFC171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A9063461-C421-EA0B-A620-BFBE122808E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dos vossos filhos e filhas N. N. que nos precederam com o sinal da fé e dormem o sono da paz. A eles, e a todos os que descansam no Cristo, concedei o repouso, a luz e a paz.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D2DCAB-56A1-8E3F-2189-6D2DC4A0DE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2479511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ED483-6776-288F-CD24-4FF20AB955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4AB6176-9743-8302-B214-54D9956A264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8AB6AF6-A23C-A71E-BA42-64BA2AFD822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59882697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1D05F-BBFA-A315-3A40-CF418EA95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CF63B9D-89D0-045B-340C-55BF862234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todos nós pecadores, que esperamos na vossa infinita misericórdia, concedei, não por nossos méritos, mas por vossa bondade, o convívio dos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2BB6E05-CE0A-2BB2-1566-8237531263D9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166624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ABF17-FBC3-133C-A84A-E0C6D90F3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4ED546-820A-CAA3-A1EE-194E8FF0941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Apóstolos e Mártires: João Batista e Estêvão, Matias e Barnabé, (Inácio, Alexandre, Marcelino e Pedro, Felicidade e Perpétua, Águeda e Luzia, Inês, Cecília,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A0C406C-4387-AE7F-0876-E956AFE7F8D0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9391359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1E09C-1620-4E73-B9A8-AC4FAF8E9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D3A6950-9191-6AB5-8AEF-D0EFF7A3103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Anastácia) e de todos os vossos Santos.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9110A4A-0C26-2F4C-2890-167FA07F3CF3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06577684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não cessais de criar, santificar, vivificar, abençoar estes bens e distribuí-los entre nós. Por Cristo, com Cristo, e em Cristo, a vós, Deus Pai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6650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2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621589404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6850203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185020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54326"/>
            <a:ext cx="12185612" cy="699921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1" y="1767775"/>
            <a:ext cx="1179927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C790D6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Presid.: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Todos: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BÊNÇÃO E ASPERSÃO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se amam tanto assim? Por que repartem tudo entre si? Não há necessitados entre vocês! É um novo tempo, um jeito novo de viver. Por quê?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pão. Numa só alma e um só coração.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739599454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Aos que têm fome deram pão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prá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comer. Na sede deram água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prá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beber. Sem fome cantam juntos o louvor. A alegria, vida à vida celebrar.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pão. Numa só alma e um só coração.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afirmam sem cessar. Que Deus os ama sempre até o fim? Que nada poderá os separar. Do amor de Deus, a morte ou a vida, o que for?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19121313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pão. Numa só alma e um só coração.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194535293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insistem no perdão? Por que, felizes, entram em missão?  Não há receio ou medo de pregar. O Deus da vida, a vida plena... o amor.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252170159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pão. Numa só alma e um só coração.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030755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179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Meus irmãos e minhas irmãs, invoquemos o Senhor nosso Deus, para que abençoe esta água que vai ser aspergida sobre nós, recordando o nosso Batismo. </a:t>
            </a: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por todo este mundo, ide, pregai o Evangelho! Há muita gente que espera ouvir o que vos disse o Senhor. Ide, ensinai às nações tudo o que ouvistes de mim. Sempre convosco eu estarei, todos os dias sem fim!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460482850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8948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Como o Pai me enviou, assim também vos envio. Tendes minha autoridade e também a de meu Pai. Lembrar-vos-eis o que Eu disse, do que de mim escutastes. Todos esperam ouvir a mensagem que vai em vós.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9330470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por todo este mundo, ide, pregai o Evangelho! Há muita gente que espera ouvir o que vos disse o Senhor. Ide, ensinai às nações tudo o que ouvistes de mim. Sempre convosco eu estarei, todos os dias sem fim!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02588928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Vede quão grande é a messe, quão poucos os operários. Outros colaboradores ao Pai deveis suplicar. Como o trigo se perde quando não é recolhido, assim se dá com o rebanho na ausência de seu pastor.</a:t>
            </a: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2774852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982086"/>
            <a:ext cx="11538510" cy="53671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por todo este mundo, ide, pregai o Evangelho! Há muita gente que espera ouvir o que vos disse o Senhor. Ide, ensinai às nações tudo o que ouvistes de mim. Sempre convosco eu estarei, todos os dias sem fim!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54459255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9F66D-8C08-FD39-F068-50E8A5870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9E39CCF2-AF3D-B556-8F09-270D9E14EA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 mundo há sede e fome das coisas espirituais, mas poucos dispensadores das graças celestiais. Quem quiser ser meu discípulo, ser um meu continuador, deve tomar sua cruz todo dia, com muito amor.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0B14D1-8D63-1427-0A4B-A64CD165FF6F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228765960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FF8DE-2DD3-D881-7374-9E3DDD2A5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14297F5-BC0F-8B17-3F19-028582C9BDC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982086"/>
            <a:ext cx="11538510" cy="53671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por todo este mundo, ide, pregai o Evangelho! Há muita gente que espera ouvir o que vos disse o Senhor. Ide, ensinai às nações tudo o que ouvistes de mim. Sempre convosco eu estarei, todos os dias sem fim!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EC39E77-4EA8-E1D0-8CCC-180DD885AFB5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91712869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eterno e todo-poderoso, que nos concedeis conviver na terra com os mistérios divinos, fazei que nossos corações se voltem com fervor para o alto, onde está, junto de vós, a nossa natureza humana. Por Cristo, nosso Senhor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C790D6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ele se digne ajudar-nos, para permanecermos fiéis ao Espírito que recebemos.</a:t>
            </a:r>
          </a:p>
        </p:txBody>
      </p:sp>
    </p:spTree>
    <p:extLst>
      <p:ext uri="{BB962C8B-B14F-4D97-AF65-F5344CB8AC3E}">
        <p14:creationId xmlns:p14="http://schemas.microsoft.com/office/powerpoint/2010/main" val="3668389452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Abençoe-vos o Deus todo-poderoso, cujo Filho Unigênito hoje subiu ao mais alto dos céus, e vos abriu o caminho para onde ele mesmo está.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512303876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vos conceda que o Cristo, assim como se manifestou aos discípulos após a ressurreição, vos apareça em sua eterna benevolência, quando vier para o julgamento.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34788236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052620654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 vós, crendo que o Cristo está sentado com o Pai em sua glória, possais experimentar, conforme sua promessa, a alegria de permanecer com ele até o fim dos tempos.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77790013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07791607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357860261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alegria do Senhor seja a vossa força; ide em paz e o Senhor vos acompanhe.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Cristo Ressuscitou/ Sua palavra concretizou/ A morte enfim vencida/ Em tudo se vê a vida/ em seu amor.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163167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Deus todo poderoso, atendei benigno as preces do vosso povo. Ao celebrarmos a maravilha da nossa criação e a maravilha maior ainda da nossa redenção, dignai-vos abençoar esta água. Fostes vós que a</a:t>
            </a:r>
          </a:p>
        </p:txBody>
      </p:sp>
    </p:spTree>
    <p:extLst>
      <p:ext uri="{BB962C8B-B14F-4D97-AF65-F5344CB8AC3E}">
        <p14:creationId xmlns:p14="http://schemas.microsoft.com/office/powerpoint/2010/main" val="899367691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Aleluia! O Senhor ressuscitou! A escuridão, a luz da vida suplantou. Aleluia! Aleluia! Aleluia! O Senhor ressuscitou!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41BC7-AD62-C75C-EFD5-C7812939F6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0463071-1871-2734-5FFC-A9DD5127F21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17741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Cantemos numa só voz/ A graça que está em nós/ O Cristo ressuscitado.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08629EF-93D1-60B3-7B19-DB6B9CAD58BE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4276898547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27025-B326-C9A5-74F8-B847201F7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80B8BEEA-B91C-D3B3-0574-7376CD6956D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Aleluia! O Senhor ressuscitou! A escuridão, a luz da vida suplantou. Aleluia! Aleluia! Aleluia! O Senhor ressuscitou!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9A628CB-45FF-C4D7-6D49-D72EF9C98BF8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489321807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8A53D-5214-40E8-3837-6A34376A5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9C052603-63F2-DFDB-2BD6-38B3802BBD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17741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Levamos essa verdade/ Pra toda a humanidade/ Pois dela temos certeza/ O Cristo nos deu clareza:/ Ressuscitou!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24BA32-B8FB-C279-0A72-A277403BE03C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3911712607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6C7AB-2251-1376-B3AD-3C4F32B21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A414AEB8-AA8C-46C7-C9B9-A6A7B0FF4BC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Aleluia! O Senhor ressuscitou! A escuridão, a luz da vida suplantou. Aleluia! Aleluia! Aleluia! O Senhor ressuscitou!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9F2DAF7-CCC9-5FF7-783B-4635ADCA9452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306070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criastes para fecundar a terra, para lavar nossos corpos e refazer nossas forças. Também a fizestes instrumento da vossa misericórdia: por ela libertastes o vosso povo do cativeiro e aplacastes no deserto a</a:t>
            </a:r>
          </a:p>
        </p:txBody>
      </p:sp>
    </p:spTree>
    <p:extLst>
      <p:ext uri="{BB962C8B-B14F-4D97-AF65-F5344CB8AC3E}">
        <p14:creationId xmlns:p14="http://schemas.microsoft.com/office/powerpoint/2010/main" val="148093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302594" y="1869218"/>
            <a:ext cx="11588400" cy="5242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9600" b="1" i="0" u="none" strike="noStrike" cap="none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Após uma vida de entrega e doação aos irmãos, está a comunhão plena com Deus. Ele não nos deixa só, promete o Divino Consolador para que cada</a:t>
            </a:r>
            <a:endParaRPr lang="pt-BR" sz="8800" b="1" i="0" u="none" strike="noStrike" cap="none" baseline="30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sua sede; por ela os profetas anunciaram a vossa aliança que era vosso desejo concluir com a humanidade; por ela finalmente, consagrada pelo Cristo no Jordão, renovastes, pelo banho do novo</a:t>
            </a:r>
          </a:p>
        </p:txBody>
      </p:sp>
    </p:spTree>
    <p:extLst>
      <p:ext uri="{BB962C8B-B14F-4D97-AF65-F5344CB8AC3E}">
        <p14:creationId xmlns:p14="http://schemas.microsoft.com/office/powerpoint/2010/main" val="540426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nascimento, a nossa humanidade ferida pelo pecado. Que esta água seja para nós uma recordação do nosso Batismo e nos faça participar da alegria dos que foram batizados na Páscoa. Por Cristo, nosso Senhor.</a:t>
            </a:r>
          </a:p>
        </p:txBody>
      </p:sp>
    </p:spTree>
    <p:extLst>
      <p:ext uri="{BB962C8B-B14F-4D97-AF65-F5344CB8AC3E}">
        <p14:creationId xmlns:p14="http://schemas.microsoft.com/office/powerpoint/2010/main" val="3601777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3428999"/>
            <a:ext cx="11578126" cy="437035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4183603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Banhados em Cristo, somos uma nova criatura. As coisas antigas já se passaram, somos nascidos de novo. Aleluia! Aleluia! Aleluia!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F9CF500-F4D4-0989-BE3F-1F6C663018BC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ASPERÇÃO</a:t>
            </a:r>
          </a:p>
        </p:txBody>
      </p:sp>
    </p:spTree>
    <p:extLst>
      <p:ext uri="{BB962C8B-B14F-4D97-AF65-F5344CB8AC3E}">
        <p14:creationId xmlns:p14="http://schemas.microsoft.com/office/powerpoint/2010/main" val="2766806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Deus todo-poderoso nos purifique dos nossos pecados e, pela celebração desta Eucaristia, nos torne dignos da mesa de seu reino.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10435452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4B0D5-23DB-800D-472A-13B3A5111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8DB5211B-332E-DB77-7A07-025FC1F5D7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 e irmãs, reconheçamos os nossos pecados, para celebrarmos dignamente os santos mistérios: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2FB1F00-5400-2CCF-AE5D-24A8144D6B00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2115284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4B9A4-8A54-EC45-F787-1B728421D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C84A18F2-B545-CE83-A742-3BA2685AAEA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nossa paz, tende piedade de nós. Tende piedade de nós, Senhor! Tende piedade de nós!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E23FD10-E6A7-C06C-8E19-461F131D7634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3834482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1599B-FBC5-FE75-F8D4-7E69FAE29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E2AC01DA-BEFD-1AC6-2E67-C3BC85F67F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nossa Páscoa, tende piedade de nós. Tende piedade de nós, ó Cristo!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1080FC-88B4-42B6-10E4-4C3EFAD4800C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3394132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1FBE4-A013-0220-CD91-939D24E72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1911CE24-7325-D39D-FC8A-ECBCCE7266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nossa vida, tende piedade de nós. Tende piedade de nós, Senhor!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A73D83-1B33-4E45-A72C-5E8DA2A4F452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4293850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Deus nas alturas, e paz na terra aos homens por Ele amados Senhor Deus, rei dos céus, Deus Pai todo-poderoso: Nós vos louvamos, vos bendizemos, Vos adoramos, vos glorificamos, nós vos damos graças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073402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438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um dos batizados tenha o compromisso de continuar no mundo sua missão. Ao voltar glorioso para o céu, o Senhor glorifica o ser humano, pois um dia, todos estaremos, lá, com ele.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13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2DE00-837B-6B97-813B-3FF5C970B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A6BABE67-F706-98E1-6742-32C6F55BF4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vossa imensa glória. Senhor Jesus Cristo, Filho Unigênito, Senhor Deus, Cordeiro de Deus, Filho de Deus Pai. Vós que tirais o pecado do mundo, Tende piedade de nós. Vós que tirais o pecado do mundo, acolhei a nossa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C8BDA9A-02BC-3E43-BC3B-7797B13CD223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010498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68313-B1E2-2AE5-9A46-E2983C733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B183816-B75C-6AF1-492E-82C5FB6198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súplica. Vós, que estais à direita do Pai, tende piedade de nós. Só vós sois o Santo, só vós, o Senhor, só vós, o Altíssimo, Jesus Cristo, com o Espírito Santo, na glória de Deus Pai, na glória de Deus Pai. Amém!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79A2CB6-6395-7A45-A733-1B92AF7157F8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514534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Deus todo-poderoso, fazei-nos exultar de santa alegria e fervorosa ação de graças, pois na ascensão de Cristo vosso Filho nossa humanidade foi elevada junto a vós e, tendo ele nos precedido como nossa cabeça,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1748700"/>
            <a:ext cx="1197896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nos chama para a glória como membros do seu corpo. Ele, que é Deus, e convosco 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3069770"/>
            <a:ext cx="11978969" cy="463368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1258978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470" y="2171700"/>
            <a:ext cx="11814510" cy="555081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Quero fazer de ti luz das nações.  Para que minha salvação chegue aos confins da Terra. Em todos os corações.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11425106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 LEITURA - </a:t>
            </a:r>
            <a:r>
              <a:rPr lang="nl-NL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At 1,1-11</a:t>
            </a:r>
            <a:endParaRPr lang="pt-BR" sz="6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DOS ATOS DOS APÓSTOLOS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754" y="1739521"/>
            <a:ext cx="11931723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No meu primeiro livro, ó Teófilo, já tratei de tudo o que Jesus fez e ensinou, desde o começo, 2até ao dia em que foi levado para o céu, depois de ter dado instruções pelo Espírito Santo, aos apóstolos que tinha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escolhido. 3Foi a eles que Jesus se mostrou vivo depois da sua paixão, com numerosas provas. Durante quarenta dias, apareceu-lhes falando do reino de Deus. 4Durante uma refeição, deu-lhes esta ordem: “Não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vos afasteis de Jerusalém, mas esperai a realização da promessa do Pai, da qual vós me ouvistes falar: 5‘João batizou com água; vós, porém, sereis batizados com o Espírito Santo, dentro de poucos dias’”.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58268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Exultemos neste tempo da vitória do Ungido!  Do seu Corpo somos membros, pela graça do Deus Vivo!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FABF2-AA91-86D5-0409-72CF84C9D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8E165DE8-FCAC-D017-14BC-B933226D324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6Então os que estavam reunidos perguntaram a Jesus: “Senhor, é agora que vais restaurar o reino em Israel?” 7Jesus respondeu: “Não vos cabe saber os tempos e os momentos que o Pai determinou com a sua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2892ADA-3961-425E-15E2-291B247B6F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0666458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40650-2A69-09BA-318E-818F8E12A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C507486D-4441-FC7C-2456-4748F3AD2D4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própria autoridade. 8Mas recebereis o poder do Espírito Santo que descerá sobre vós, para serdes minhas testemunhas em Jerusalém, em toda a Judéia e na Samaria, e até os confins da terra”. 9Depois de dizer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17EE457-BAB2-1333-80EE-F6A7DE8105E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2603854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63040-9936-8CB4-FCB8-F624B97C0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562021C7-55DE-8925-9CEB-1DBC2AF2C45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isso, Jesus foi levado ao céu, à vista deles. Uma nuvem o encobriu, de  forma que seus olhos não podiam mais vê-lo. 10Os apóstolos continuavam olhando para o  céu, enquanto Jesus subia. Apareceram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8975ED-39CB-D53E-6008-9843AADEB4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428521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C96F45-2E86-2DDC-FC61-49792ECEA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2D5FF0FB-BE4A-0954-3CC4-94BBECE1F9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então dois homens vestidos de branco, 11que lhes disseram: “Homens da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Galiléia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por que ficais aqui, parados, olhando para o </a:t>
            </a:r>
            <a:r>
              <a:rPr lang="pt-BR" sz="6000" b="1" i="0" dirty="0">
                <a:solidFill>
                  <a:schemeClr val="bg1"/>
                </a:solidFill>
                <a:effectLst/>
                <a:latin typeface="+mn-lt"/>
              </a:rPr>
              <a:t>céu?</a:t>
            </a:r>
            <a:br>
              <a:rPr lang="pt-BR" sz="6000" b="1" dirty="0">
                <a:solidFill>
                  <a:schemeClr val="bg1"/>
                </a:solidFill>
                <a:latin typeface="+mn-lt"/>
              </a:rPr>
            </a:b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EC0E4E1-7394-A7D9-7634-827B27643C1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3263112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94839-25E2-FECF-E83E-187A5FA31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E4F37448-28E3-92D2-19BC-AC0F50D16D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i="0" dirty="0">
                <a:solidFill>
                  <a:schemeClr val="bg1"/>
                </a:solidFill>
                <a:effectLst/>
                <a:latin typeface="+mn-lt"/>
              </a:rPr>
              <a:t>Esse Jesus que vos foi levado para o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mesmo modo como o vistes partir para o céu”.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10729CB-DF9A-4751-1AF2-3BF7BA54DC27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6137269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Salmo 47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Por entre aclamações Deus se elevou, o Senhor subiu ao toque da trombeta.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894114"/>
            <a:ext cx="11929819" cy="574669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Povos todos do universo, batei palmas, gritai a Deus aclamações de alegria! Porque sublime é o Senhor, o Deus Altíssimo, o soberano que domina toda a terra.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Por entre aclamações Deus se elevou, o Senhor subiu ao toque da trombeta.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Por entre aclamações Deus se elevou, o Senhor subiu ao toque da trombeta. Salmodiai ao nosso Deus ao som da harpa, salmodiai ao som da harpa o nosso Rei!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Cristo refulgente sentou-se à direita do Pai! A Ele, o primeiro vivente, ó vinde, nações, adorai! Ó vinde, nações, adorai!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520606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Por entre aclamações Deus se elevou, o Senhor subiu ao toque da trombeta.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319" y="1853997"/>
            <a:ext cx="1198481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Porque Deus é o grande Rei de toda a terra, ao som da harpa acompanhai os seus louvores! Deus reina sobre todas as nações, está sentado no seu trono glorioso.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258700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Por entre aclamações Deus se elevou, o Senhor subiu ao toque da trombeta.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II LEITURA - </a:t>
            </a:r>
            <a:r>
              <a:rPr lang="pt-BR" sz="60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Ef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 1, 17-23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LEITURA DA CARTA DE SÃO PAULO AOS EFÉSIOS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3DDE4E-5E70-7BCC-7F90-9660AA450ACF}"/>
              </a:ext>
            </a:extLst>
          </p:cNvPr>
          <p:cNvSpPr txBox="1"/>
          <p:nvPr/>
        </p:nvSpPr>
        <p:spPr>
          <a:xfrm>
            <a:off x="386862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37354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O Deus de nosso Senhor Jesus Cristo, o Pai a quem pertence a glória, vos dê um espírito de sabedoria que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vo-lo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revele e faça verdadeiramente conhecer. 18Que ele abra o vosso coração à sua luz,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para que saibais qual a esperança que o seu chamamento vos dá, qual a riqueza da glória que está na vossa herança com os santos, 19e que imenso poder ele exerceu em favor de nós que cremos, de acordo com a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4BC3C262-51EB-4CC7-AF29-2C0172140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59E745A-C747-04F6-115C-3F409F34193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sua ação e força onipotente. 20Ele manifestou sua força em Cristo, quando o ressuscitou dos mortos e o fez sentar-se à sua direita nos céus, 21bem acima de toda a autoridade, poder, potência, soberania ou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20C080E-9087-02B5-9E06-927A333F840F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455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5E62F6D0-51DD-067F-F945-AA2802052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681B85A2-75BF-D76C-BDB6-CE6ED3172E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qualquer título que se possa nomear não somente neste mundo, mas ainda no mundo futuro. 22Sim, ele pôs tudo sob os seus pés e fez dele, que está acima de tudo, a Cabeça da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2E5A9923-1DAE-E4C4-B41F-E24E810607E2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974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252850F0-BC1C-D222-CD68-DB4289870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D0DC87F1-FE00-C524-212D-4C92B9990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Igreja, 23que é o seu corpo, a plenitude daquele que possui a plenitude universal.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74E5F20F-FC7F-6B4C-F3C2-A9EC8F55666B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7109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Ressuscitado elevou-se para a glória, enviando os seus amados em missão por toda a história!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80233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3988" y="2373085"/>
            <a:ext cx="12189600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Ide ao mundo, ensinai aos povos todos; convosco estarei todos os dias, até o fim dos tempos, diz Jesus.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24,46-53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CRISTO,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46624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Disse Jesus: “Assim é que está escrito, e assim era necessário que Cristo padecesse, mas que ressurgisse dos mortos ao terceiro dia. E que em seu nome se pregasse a penitência e a remissão dos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pecados a todas as nações, começando por Jerusalém. Vós sois as testemunhas de tudo isso. Eu vos mandarei o Prometido de meu Pai; entretanto, permanecei na cidade, até que sejais revestidos da força do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alto. Depois os levou para Betânia e, levantando as mãos, os abençoou. Enquanto os abençoava, separou-se deles e foi arrebatado ao céu. Depois de o terem adorado, voltaram para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417790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A98B1-149A-E6F9-FAB1-51CA01DD5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9C828D74-B3D0-C433-C265-5DA0073C749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Jerusalém com grande júbilo. E permaneciam no templo, louvando e bendizendo a Deus”.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1202B99-31F7-F608-E177-DD9EE75B832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7258706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</a:t>
            </a:r>
            <a:r>
              <a:rPr lang="pt-BR" sz="5400" b="1" i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desceu dos céus e se encarnou pelo Espírito Santo, no seio da Virgem Maria, e se fez homem.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Cristo refulgente sentou-se à direita do Pai! A Ele, o primeiro vivente, ó vinde, nações, adorai! Ó vinde, nações, adorai!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21893689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14744-8341-70D2-89EE-651B9F5B1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C179D3-C227-CBA0-54EF-D8DAEC9937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terá fim. Creio no Espírito Santo, Senhor que dá a vida, e procede do Pai e do Filho;  e com o Pai e o Filho é adorado e glorificado: ele que falou pelos profetas. Creio na Igreja, una, santa, católica e apostólica. Professo um só batismo para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5A873BE-11BB-0CFF-8A89-817442706C0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04183066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B33D1-2EE4-D8E5-D6BF-CDFDE5556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EFCF1A5-B99F-5AD6-755A-AAB8539DC7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remissão dos pecados. E espero a ressurreição dos mortos e a vida do mundo que há de vir.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50A87A-655F-8C3D-8D7A-9A63B7341963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57061845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Caríssimos, oremos a Jesus nosso Senhor, que subiu ao Céu sem deixar de estar conosco, pedindo, com alegria: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elevado ao Céu, ouvi-nos.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65401651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mensageiros do Evangelho, para que o levem, com alegria, a toda a parte e deem sempre bom testemunho de Cristo, rezemos ao Senhor...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elevado ao Céu, ouvi-nos.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fiéis perseguidos e prisioneiros, para que os dons do Espírito Santo os fortaleçam e os tornem firmes na confissão da sua fé,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elevado ao Céu, ouvi-nos.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que buscam a Deus “olhando o Céu”, para que O reconheçam também sobre a terra nos mais pobres, nos que choram ou abandonados, rezemos ao Senhor... 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7676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Triunfante sobre a morte o Senhor foi proclamado. Veio a nós o testemunho dos que a Ele têm amado!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80253668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elevado ao Céu, ouvi-nos.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97791345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3F716-C246-6E9F-F152-0A3D88CA6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71CDE32-4F36-8B0C-F0AD-13DBCA94379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Ouvi, Senhor, as nossas súplicas e fazei que os nossos corações se voltem para Aquele que, neste dia, subiu ao Céu e entrou na sua glória. Ele que convosco vive e reina na Unidade do Espírito Santo. Amém.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9C57853-B9A6-156E-27D8-4237B8009B90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92283433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2D62F-BFE9-01A3-528A-56624C217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80842F8-5B7E-0347-CB45-32F4011D7A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nosso Pai, vos adoramos pelo dom de nossa fé Católica e Apostólica. Neste Ano Santo queremos ser peregrinos da esperança. Deus Filho, Jesus Cristo, vos adoramos pela nossa comunhão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0DA24C7-9034-F25F-2D06-5AC31ABEC97D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1624769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DE3845-CEF7-41BB-7AFE-C2226C657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D8B66DF-8956-02B3-B364-C5912B5003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diocesana no presente e nos 60 anos de nossa Diocese. Deus Espírito Santo, vos adoramos pela missão realizada e pelo desafio de evangelizarmos as futuras gerações. Nossa Senhora de Lourdes, Excelsa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F3C6A7A-B615-40CE-039D-B7153550C8D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47409172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8D18C-7C8D-D6CF-F57D-06610FFAC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3459649-5E06-5BCB-76C8-83EF1825C0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Padroeira, alcançai-nos a graça de sermos uma verdadeira FAMÍLIA DIOCESANA MISSIONÁRIA. Abençoai nossa Igreja Sinodal em comunhão, participação e missão. Que sejamos Igreja Hospital de Campanha e Igreja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75A0B36-9CF0-D6EA-467E-1A9B78B637DA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49959705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CE4EC-CF6A-A240-D9F1-BB0AB8779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A3484C3-37D7-ED44-3FAF-6DAC52E857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saída, que a todos acolhe e anuncia com firmeza o nome de vosso Divino Filho, JESUS CRISTO. Amém! Ensinai-nos a construir uma sociedade solidária, sem exclusão, indiferença, violência e guerras. 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9E9AA68-730C-FC6D-4026-E0D47115B8E4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21599474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42F74-5336-AE4D-9D20-AC938FA15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831BCA1-AD9F-2E8E-C717-FBCA51B071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que Maria, vossa Serva e nossa Mãe, nos eduque, para fazermos vossa santa vontade.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ADC06BB-68AD-4DB9-3573-969A50CBBE0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99745284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2CEA4-6EDB-6C36-4997-1C9DF9BD7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FE9B874-2668-2D12-757B-32A7B96C13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784B81-6D15-655C-2436-4651EB9AA4E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83002020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temos medo de nada. Cristo ressuscitou! A morte foi derrotada, Cristo ressuscitou!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2684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Cristo refulgente sentou-se à direita do Pai! A Ele, o primeiro vivente, ó vinde, nações, adorai! Ó vinde, nações, adorai!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383735542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trevas foram vencidas. Cristo ressuscitou! Cadeias foram rompidas. Cristo ressuscitou!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54172479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72540698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Surgiu a grande esperança. Cristo ressuscitou! Constroem a fraternidade. Cristo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7813682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28192432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D65CE-D953-114E-8014-904C34902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C82F881-BE7F-BA8E-E04E-B53F4C3969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Justiça, paz e verdade. Cristo ressuscitou! Constroem a fraternidade. Cristo ressuscitou!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2284F1C-25B3-5B1B-5822-613C9C5C1B9B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95488478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6B902-43C1-444C-2CE6-73CBB958F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241486A-AB4D-2645-2F52-4D8E7FB72B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3B11D4-4010-5A61-9EB1-8B0B7CA6FE3B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8764294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EB300-9E09-A4EC-CF5A-C49C77A4C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0D948A9-065E-B40E-C52F-FE589FE7B5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dor nós temos alívio. Cristo ressuscitou! Conosco faz seu convívio. Cristo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14FF20F-AA64-1D6E-6822-5D15C1B6455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84747161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F5A71-BF69-5606-F7EE-E91C90339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995EBAB4-245C-EFE1-3B80-FCD1A2835FB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A6676DB-DA81-3108-FE8D-9188DECE687C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39711821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b="1" dirty="0">
              <a:solidFill>
                <a:srgbClr val="FFFFFF"/>
              </a:solidFill>
              <a:latin typeface="Calibri" pitchFamily="18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Receba o Senhor por tuas mãos este sacrifício, para glória do seu nome, para nosso bem e de toda a sua santa Igreja.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4590718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na festa da venerável ascensão do vosso Filho nós vos apresentamos humildemente este sacrifício. Concedei que, por este</a:t>
            </a:r>
            <a:endParaRPr lang="pt-BR" sz="6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7 blank Em Br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drão 1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21493</TotalTime>
  <Words>6909</Words>
  <Application>Microsoft Office PowerPoint</Application>
  <PresentationFormat>Personalizar</PresentationFormat>
  <Paragraphs>1763</Paragraphs>
  <Slides>184</Slides>
  <Notes>183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184</vt:i4>
      </vt:variant>
    </vt:vector>
  </HeadingPairs>
  <TitlesOfParts>
    <vt:vector size="195" baseType="lpstr">
      <vt:lpstr>Arial</vt:lpstr>
      <vt:lpstr>Calibri</vt:lpstr>
      <vt:lpstr>Liberation Sans</vt:lpstr>
      <vt:lpstr>Liberation Serif</vt:lpstr>
      <vt:lpstr>Times New Roman</vt:lpstr>
      <vt:lpstr>Blank Slide</vt:lpstr>
      <vt:lpstr>Padrão</vt:lpstr>
      <vt:lpstr>Padrão 1</vt:lpstr>
      <vt:lpstr>Blank</vt:lpstr>
      <vt:lpstr>Layout7 blank Em Branco</vt:lpstr>
      <vt:lpstr>Padrão 1_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39</cp:revision>
  <dcterms:modified xsi:type="dcterms:W3CDTF">2025-05-30T11:31:34Z</dcterms:modified>
</cp:coreProperties>
</file>