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ppt/notesSlides/notesSlide176.xml" ContentType="application/vnd.openxmlformats-officedocument.presentationml.notesSlide+xml"/>
  <Override PartName="/ppt/notesSlides/notesSlide177.xml" ContentType="application/vnd.openxmlformats-officedocument.presentationml.notesSlide+xml"/>
  <Override PartName="/ppt/notesSlides/notesSlide178.xml" ContentType="application/vnd.openxmlformats-officedocument.presentationml.notesSlide+xml"/>
  <Override PartName="/ppt/notesSlides/notesSlide179.xml" ContentType="application/vnd.openxmlformats-officedocument.presentationml.notesSlide+xml"/>
  <Override PartName="/ppt/notesSlides/notesSlide180.xml" ContentType="application/vnd.openxmlformats-officedocument.presentationml.notesSlide+xml"/>
  <Override PartName="/ppt/notesSlides/notesSlide18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697" r:id="rId6"/>
  </p:sldMasterIdLst>
  <p:notesMasterIdLst>
    <p:notesMasterId r:id="rId190"/>
  </p:notesMasterIdLst>
  <p:sldIdLst>
    <p:sldId id="256" r:id="rId7"/>
    <p:sldId id="257" r:id="rId8"/>
    <p:sldId id="624" r:id="rId9"/>
    <p:sldId id="566" r:id="rId10"/>
    <p:sldId id="259" r:id="rId11"/>
    <p:sldId id="747" r:id="rId12"/>
    <p:sldId id="567" r:id="rId13"/>
    <p:sldId id="714" r:id="rId14"/>
    <p:sldId id="739" r:id="rId15"/>
    <p:sldId id="740" r:id="rId16"/>
    <p:sldId id="265" r:id="rId17"/>
    <p:sldId id="595" r:id="rId18"/>
    <p:sldId id="596" r:id="rId19"/>
    <p:sldId id="676" r:id="rId20"/>
    <p:sldId id="637" r:id="rId21"/>
    <p:sldId id="266" r:id="rId22"/>
    <p:sldId id="267" r:id="rId23"/>
    <p:sldId id="678" r:id="rId24"/>
    <p:sldId id="782" r:id="rId25"/>
    <p:sldId id="783" r:id="rId26"/>
    <p:sldId id="682" r:id="rId27"/>
    <p:sldId id="638" r:id="rId28"/>
    <p:sldId id="639" r:id="rId29"/>
    <p:sldId id="640" r:id="rId30"/>
    <p:sldId id="641" r:id="rId31"/>
    <p:sldId id="280" r:id="rId32"/>
    <p:sldId id="281" r:id="rId33"/>
    <p:sldId id="715" r:id="rId34"/>
    <p:sldId id="544" r:id="rId35"/>
    <p:sldId id="283" r:id="rId36"/>
    <p:sldId id="284" r:id="rId37"/>
    <p:sldId id="285" r:id="rId38"/>
    <p:sldId id="684" r:id="rId39"/>
    <p:sldId id="752" r:id="rId40"/>
    <p:sldId id="767" r:id="rId41"/>
    <p:sldId id="769" r:id="rId42"/>
    <p:sldId id="288" r:id="rId43"/>
    <p:sldId id="289" r:id="rId44"/>
    <p:sldId id="290" r:id="rId45"/>
    <p:sldId id="291" r:id="rId46"/>
    <p:sldId id="486" r:id="rId47"/>
    <p:sldId id="293" r:id="rId48"/>
    <p:sldId id="294" r:id="rId49"/>
    <p:sldId id="295" r:id="rId50"/>
    <p:sldId id="296" r:id="rId51"/>
    <p:sldId id="297" r:id="rId52"/>
    <p:sldId id="298" r:id="rId53"/>
    <p:sldId id="753" r:id="rId54"/>
    <p:sldId id="771" r:id="rId55"/>
    <p:sldId id="300" r:id="rId56"/>
    <p:sldId id="784" r:id="rId57"/>
    <p:sldId id="785" r:id="rId58"/>
    <p:sldId id="786" r:id="rId59"/>
    <p:sldId id="787" r:id="rId60"/>
    <p:sldId id="788" r:id="rId61"/>
    <p:sldId id="789" r:id="rId62"/>
    <p:sldId id="790" r:id="rId63"/>
    <p:sldId id="791" r:id="rId64"/>
    <p:sldId id="792" r:id="rId65"/>
    <p:sldId id="793" r:id="rId66"/>
    <p:sldId id="301" r:id="rId67"/>
    <p:sldId id="302" r:id="rId68"/>
    <p:sldId id="303" r:id="rId69"/>
    <p:sldId id="304" r:id="rId70"/>
    <p:sldId id="305" r:id="rId71"/>
    <p:sldId id="310" r:id="rId72"/>
    <p:sldId id="311" r:id="rId73"/>
    <p:sldId id="322" r:id="rId74"/>
    <p:sldId id="323" r:id="rId75"/>
    <p:sldId id="814" r:id="rId76"/>
    <p:sldId id="449" r:id="rId77"/>
    <p:sldId id="450" r:id="rId78"/>
    <p:sldId id="315" r:id="rId79"/>
    <p:sldId id="670" r:id="rId80"/>
    <p:sldId id="316" r:id="rId81"/>
    <p:sldId id="317" r:id="rId82"/>
    <p:sldId id="318" r:id="rId83"/>
    <p:sldId id="319" r:id="rId84"/>
    <p:sldId id="741" r:id="rId85"/>
    <p:sldId id="742" r:id="rId86"/>
    <p:sldId id="765" r:id="rId87"/>
    <p:sldId id="766" r:id="rId88"/>
    <p:sldId id="815" r:id="rId89"/>
    <p:sldId id="816" r:id="rId90"/>
    <p:sldId id="817" r:id="rId91"/>
    <p:sldId id="324" r:id="rId92"/>
    <p:sldId id="755" r:id="rId93"/>
    <p:sldId id="692" r:id="rId94"/>
    <p:sldId id="693" r:id="rId95"/>
    <p:sldId id="694" r:id="rId96"/>
    <p:sldId id="729" r:id="rId97"/>
    <p:sldId id="619" r:id="rId98"/>
    <p:sldId id="330" r:id="rId99"/>
    <p:sldId id="760" r:id="rId100"/>
    <p:sldId id="331" r:id="rId101"/>
    <p:sldId id="332" r:id="rId102"/>
    <p:sldId id="333" r:id="rId103"/>
    <p:sldId id="334" r:id="rId104"/>
    <p:sldId id="522" r:id="rId105"/>
    <p:sldId id="818" r:id="rId106"/>
    <p:sldId id="336" r:id="rId107"/>
    <p:sldId id="437" r:id="rId108"/>
    <p:sldId id="730" r:id="rId109"/>
    <p:sldId id="731" r:id="rId110"/>
    <p:sldId id="732" r:id="rId111"/>
    <p:sldId id="438" r:id="rId112"/>
    <p:sldId id="340" r:id="rId113"/>
    <p:sldId id="586" r:id="rId114"/>
    <p:sldId id="491" r:id="rId115"/>
    <p:sldId id="695" r:id="rId116"/>
    <p:sldId id="549" r:id="rId117"/>
    <p:sldId id="550" r:id="rId118"/>
    <p:sldId id="733" r:id="rId119"/>
    <p:sldId id="551" r:id="rId120"/>
    <p:sldId id="697" r:id="rId121"/>
    <p:sldId id="700" r:id="rId122"/>
    <p:sldId id="698" r:id="rId123"/>
    <p:sldId id="699" r:id="rId124"/>
    <p:sldId id="734" r:id="rId125"/>
    <p:sldId id="735" r:id="rId126"/>
    <p:sldId id="723" r:id="rId127"/>
    <p:sldId id="553" r:id="rId128"/>
    <p:sldId id="659" r:id="rId129"/>
    <p:sldId id="556" r:id="rId130"/>
    <p:sldId id="736" r:id="rId131"/>
    <p:sldId id="355" r:id="rId132"/>
    <p:sldId id="356" r:id="rId133"/>
    <p:sldId id="357" r:id="rId134"/>
    <p:sldId id="358" r:id="rId135"/>
    <p:sldId id="359" r:id="rId136"/>
    <p:sldId id="360" r:id="rId137"/>
    <p:sldId id="361" r:id="rId138"/>
    <p:sldId id="362" r:id="rId139"/>
    <p:sldId id="363" r:id="rId140"/>
    <p:sldId id="364" r:id="rId141"/>
    <p:sldId id="802" r:id="rId142"/>
    <p:sldId id="803" r:id="rId143"/>
    <p:sldId id="805" r:id="rId144"/>
    <p:sldId id="806" r:id="rId145"/>
    <p:sldId id="807" r:id="rId146"/>
    <p:sldId id="808" r:id="rId147"/>
    <p:sldId id="819" r:id="rId148"/>
    <p:sldId id="820" r:id="rId149"/>
    <p:sldId id="821" r:id="rId150"/>
    <p:sldId id="822" r:id="rId151"/>
    <p:sldId id="823" r:id="rId152"/>
    <p:sldId id="824" r:id="rId153"/>
    <p:sldId id="825" r:id="rId154"/>
    <p:sldId id="826" r:id="rId155"/>
    <p:sldId id="705" r:id="rId156"/>
    <p:sldId id="365" r:id="rId157"/>
    <p:sldId id="649" r:id="rId158"/>
    <p:sldId id="367" r:id="rId159"/>
    <p:sldId id="368" r:id="rId160"/>
    <p:sldId id="743" r:id="rId161"/>
    <p:sldId id="744" r:id="rId162"/>
    <p:sldId id="796" r:id="rId163"/>
    <p:sldId id="797" r:id="rId164"/>
    <p:sldId id="798" r:id="rId165"/>
    <p:sldId id="799" r:id="rId166"/>
    <p:sldId id="804" r:id="rId167"/>
    <p:sldId id="380" r:id="rId168"/>
    <p:sldId id="768" r:id="rId169"/>
    <p:sldId id="381" r:id="rId170"/>
    <p:sldId id="382" r:id="rId171"/>
    <p:sldId id="383" r:id="rId172"/>
    <p:sldId id="710" r:id="rId173"/>
    <p:sldId id="419" r:id="rId174"/>
    <p:sldId id="709" r:id="rId175"/>
    <p:sldId id="809" r:id="rId176"/>
    <p:sldId id="800" r:id="rId177"/>
    <p:sldId id="801" r:id="rId178"/>
    <p:sldId id="615" r:id="rId179"/>
    <p:sldId id="386" r:id="rId180"/>
    <p:sldId id="827" r:id="rId181"/>
    <p:sldId id="387" r:id="rId182"/>
    <p:sldId id="711" r:id="rId183"/>
    <p:sldId id="763" r:id="rId184"/>
    <p:sldId id="764" r:id="rId185"/>
    <p:sldId id="810" r:id="rId186"/>
    <p:sldId id="811" r:id="rId187"/>
    <p:sldId id="812" r:id="rId188"/>
    <p:sldId id="813" r:id="rId189"/>
  </p:sldIdLst>
  <p:sldSz cx="12193588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0D6"/>
    <a:srgbClr val="92D050"/>
    <a:srgbClr val="81B847"/>
    <a:srgbClr val="56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07" autoAdjust="0"/>
  </p:normalViewPr>
  <p:slideViewPr>
    <p:cSldViewPr snapToGrid="0">
      <p:cViewPr varScale="1">
        <p:scale>
          <a:sx n="99" d="100"/>
          <a:sy n="99" d="100"/>
        </p:scale>
        <p:origin x="72" y="300"/>
      </p:cViewPr>
      <p:guideLst/>
    </p:cSldViewPr>
  </p:slideViewPr>
  <p:outlineViewPr>
    <p:cViewPr>
      <p:scale>
        <a:sx n="33" d="100"/>
        <a:sy n="33" d="100"/>
      </p:scale>
      <p:origin x="0" y="-42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slide" Target="slides/slide153.xml"/><Relationship Id="rId170" Type="http://schemas.openxmlformats.org/officeDocument/2006/relationships/slide" Target="slides/slide164.xml"/><Relationship Id="rId191" Type="http://schemas.openxmlformats.org/officeDocument/2006/relationships/presProps" Target="presProps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53" Type="http://schemas.openxmlformats.org/officeDocument/2006/relationships/slide" Target="slides/slide47.xml"/><Relationship Id="rId74" Type="http://schemas.openxmlformats.org/officeDocument/2006/relationships/slide" Target="slides/slide68.xml"/><Relationship Id="rId128" Type="http://schemas.openxmlformats.org/officeDocument/2006/relationships/slide" Target="slides/slide122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9.xml"/><Relationship Id="rId160" Type="http://schemas.openxmlformats.org/officeDocument/2006/relationships/slide" Target="slides/slide154.xml"/><Relationship Id="rId181" Type="http://schemas.openxmlformats.org/officeDocument/2006/relationships/slide" Target="slides/slide175.xml"/><Relationship Id="rId22" Type="http://schemas.openxmlformats.org/officeDocument/2006/relationships/slide" Target="slides/slide16.xml"/><Relationship Id="rId43" Type="http://schemas.openxmlformats.org/officeDocument/2006/relationships/slide" Target="slides/slide37.xml"/><Relationship Id="rId64" Type="http://schemas.openxmlformats.org/officeDocument/2006/relationships/slide" Target="slides/slide58.xml"/><Relationship Id="rId118" Type="http://schemas.openxmlformats.org/officeDocument/2006/relationships/slide" Target="slides/slide112.xml"/><Relationship Id="rId139" Type="http://schemas.openxmlformats.org/officeDocument/2006/relationships/slide" Target="slides/slide133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71" Type="http://schemas.openxmlformats.org/officeDocument/2006/relationships/slide" Target="slides/slide165.xml"/><Relationship Id="rId192" Type="http://schemas.openxmlformats.org/officeDocument/2006/relationships/viewProps" Target="viewProps.xml"/><Relationship Id="rId12" Type="http://schemas.openxmlformats.org/officeDocument/2006/relationships/slide" Target="slides/slide6.xml"/><Relationship Id="rId33" Type="http://schemas.openxmlformats.org/officeDocument/2006/relationships/slide" Target="slides/slide27.xml"/><Relationship Id="rId108" Type="http://schemas.openxmlformats.org/officeDocument/2006/relationships/slide" Target="slides/slide102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5" Type="http://schemas.openxmlformats.org/officeDocument/2006/relationships/slide" Target="slides/slide69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61" Type="http://schemas.openxmlformats.org/officeDocument/2006/relationships/slide" Target="slides/slide155.xml"/><Relationship Id="rId182" Type="http://schemas.openxmlformats.org/officeDocument/2006/relationships/slide" Target="slides/slide176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5" Type="http://schemas.openxmlformats.org/officeDocument/2006/relationships/slide" Target="slides/slide59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51" Type="http://schemas.openxmlformats.org/officeDocument/2006/relationships/slide" Target="slides/slide145.xml"/><Relationship Id="rId172" Type="http://schemas.openxmlformats.org/officeDocument/2006/relationships/slide" Target="slides/slide166.xml"/><Relationship Id="rId193" Type="http://schemas.openxmlformats.org/officeDocument/2006/relationships/theme" Target="theme/theme1.xml"/><Relationship Id="rId13" Type="http://schemas.openxmlformats.org/officeDocument/2006/relationships/slide" Target="slides/slide7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167" Type="http://schemas.openxmlformats.org/officeDocument/2006/relationships/slide" Target="slides/slide161.xml"/><Relationship Id="rId188" Type="http://schemas.openxmlformats.org/officeDocument/2006/relationships/slide" Target="slides/slide182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162" Type="http://schemas.openxmlformats.org/officeDocument/2006/relationships/slide" Target="slides/slide156.xml"/><Relationship Id="rId183" Type="http://schemas.openxmlformats.org/officeDocument/2006/relationships/slide" Target="slides/slide17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slide" Target="slides/slide151.xml"/><Relationship Id="rId178" Type="http://schemas.openxmlformats.org/officeDocument/2006/relationships/slide" Target="slides/slide172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73" Type="http://schemas.openxmlformats.org/officeDocument/2006/relationships/slide" Target="slides/slide167.xml"/><Relationship Id="rId194" Type="http://schemas.openxmlformats.org/officeDocument/2006/relationships/tableStyles" Target="tableStyles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168" Type="http://schemas.openxmlformats.org/officeDocument/2006/relationships/slide" Target="slides/slide16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163" Type="http://schemas.openxmlformats.org/officeDocument/2006/relationships/slide" Target="slides/slide157.xml"/><Relationship Id="rId184" Type="http://schemas.openxmlformats.org/officeDocument/2006/relationships/slide" Target="slides/slide178.xml"/><Relationship Id="rId189" Type="http://schemas.openxmlformats.org/officeDocument/2006/relationships/slide" Target="slides/slide183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slide" Target="slides/slide152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74" Type="http://schemas.openxmlformats.org/officeDocument/2006/relationships/slide" Target="slides/slide168.xml"/><Relationship Id="rId179" Type="http://schemas.openxmlformats.org/officeDocument/2006/relationships/slide" Target="slides/slide173.xml"/><Relationship Id="rId190" Type="http://schemas.openxmlformats.org/officeDocument/2006/relationships/notesMaster" Target="notesMasters/notesMaster1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164" Type="http://schemas.openxmlformats.org/officeDocument/2006/relationships/slide" Target="slides/slide158.xml"/><Relationship Id="rId169" Type="http://schemas.openxmlformats.org/officeDocument/2006/relationships/slide" Target="slides/slide163.xml"/><Relationship Id="rId185" Type="http://schemas.openxmlformats.org/officeDocument/2006/relationships/slide" Target="slides/slide17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80" Type="http://schemas.openxmlformats.org/officeDocument/2006/relationships/slide" Target="slides/slide174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75" Type="http://schemas.openxmlformats.org/officeDocument/2006/relationships/slide" Target="slides/slide169.xml"/><Relationship Id="rId16" Type="http://schemas.openxmlformats.org/officeDocument/2006/relationships/slide" Target="slides/slide10.xml"/><Relationship Id="rId37" Type="http://schemas.openxmlformats.org/officeDocument/2006/relationships/slide" Target="slides/slide31.xml"/><Relationship Id="rId58" Type="http://schemas.openxmlformats.org/officeDocument/2006/relationships/slide" Target="slides/slide52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44" Type="http://schemas.openxmlformats.org/officeDocument/2006/relationships/slide" Target="slides/slide138.xml"/><Relationship Id="rId90" Type="http://schemas.openxmlformats.org/officeDocument/2006/relationships/slide" Target="slides/slide84.xml"/><Relationship Id="rId165" Type="http://schemas.openxmlformats.org/officeDocument/2006/relationships/slide" Target="slides/slide159.xml"/><Relationship Id="rId186" Type="http://schemas.openxmlformats.org/officeDocument/2006/relationships/slide" Target="slides/slide180.xml"/><Relationship Id="rId27" Type="http://schemas.openxmlformats.org/officeDocument/2006/relationships/slide" Target="slides/slide21.xml"/><Relationship Id="rId48" Type="http://schemas.openxmlformats.org/officeDocument/2006/relationships/slide" Target="slides/slide42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34" Type="http://schemas.openxmlformats.org/officeDocument/2006/relationships/slide" Target="slides/slide128.xml"/><Relationship Id="rId80" Type="http://schemas.openxmlformats.org/officeDocument/2006/relationships/slide" Target="slides/slide74.xml"/><Relationship Id="rId155" Type="http://schemas.openxmlformats.org/officeDocument/2006/relationships/slide" Target="slides/slide149.xml"/><Relationship Id="rId176" Type="http://schemas.openxmlformats.org/officeDocument/2006/relationships/slide" Target="slides/slide170.xml"/><Relationship Id="rId17" Type="http://schemas.openxmlformats.org/officeDocument/2006/relationships/slide" Target="slides/slide11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24" Type="http://schemas.openxmlformats.org/officeDocument/2006/relationships/slide" Target="slides/slide118.xml"/><Relationship Id="rId70" Type="http://schemas.openxmlformats.org/officeDocument/2006/relationships/slide" Target="slides/slide64.xml"/><Relationship Id="rId91" Type="http://schemas.openxmlformats.org/officeDocument/2006/relationships/slide" Target="slides/slide85.xml"/><Relationship Id="rId145" Type="http://schemas.openxmlformats.org/officeDocument/2006/relationships/slide" Target="slides/slide139.xml"/><Relationship Id="rId166" Type="http://schemas.openxmlformats.org/officeDocument/2006/relationships/slide" Target="slides/slide160.xml"/><Relationship Id="rId187" Type="http://schemas.openxmlformats.org/officeDocument/2006/relationships/slide" Target="slides/slide181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60" Type="http://schemas.openxmlformats.org/officeDocument/2006/relationships/slide" Target="slides/slide54.xml"/><Relationship Id="rId81" Type="http://schemas.openxmlformats.org/officeDocument/2006/relationships/slide" Target="slides/slide75.xml"/><Relationship Id="rId135" Type="http://schemas.openxmlformats.org/officeDocument/2006/relationships/slide" Target="slides/slide129.xml"/><Relationship Id="rId156" Type="http://schemas.openxmlformats.org/officeDocument/2006/relationships/slide" Target="slides/slide150.xml"/><Relationship Id="rId177" Type="http://schemas.openxmlformats.org/officeDocument/2006/relationships/slide" Target="slides/slide171.xml"/><Relationship Id="rId18" Type="http://schemas.openxmlformats.org/officeDocument/2006/relationships/slide" Target="slides/slide12.xml"/><Relationship Id="rId39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2.xml"/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537440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6BB1F5-F11A-8E3B-23B9-2523C661E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B1418A6B-F4D2-7CBD-CF36-1C1633593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D3ED3523-0216-C632-718B-8AE95F647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E4C46737-A711-6A82-F60D-FA0A4EC77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D0F23644-1802-00B6-BC13-C2B54CAEFE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A88C1B70-28DD-1A8A-14A9-C7D6F860D9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DD0D8C8C-F2E9-0F40-3020-7582BBFD20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E432323F-147A-A6FD-D9E0-6A17CF7457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E0FE044B-0942-5167-C8EE-1740F308C6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9F295EC8-0DB4-FBB2-47B0-FCF6BDB77BE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821D26AF-237E-E55F-F62D-1991D4F4F2E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633123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101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327417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045081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067480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600159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107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30/05/2025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784037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79658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873815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53908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633142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92204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960147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040294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85622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534077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672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12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5385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795362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099665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101118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663932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511030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803543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126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126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126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126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30/05/2025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126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126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3706415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13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96771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195481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145692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887300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7913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26190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248734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206995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8F8F9-16CD-420D-1D48-B15CA8DE8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BB760C1-E765-47E2-10D8-17454B0AF4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BD2852C-F36B-E640-9239-A0BC65D43A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C477CF1-66E5-2F51-31F5-1A8064C124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BFDBEF5-553E-E81E-FF78-A65D5D3E7B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920A17-87F5-9B1A-F247-BEE292A050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6C1385C-F139-C1C4-0E20-4D83201C7E3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182C64E-0461-2A74-2019-E07332D094A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9F6F7C5-4719-5209-D404-CE17F9A4B0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618731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3215F-656E-1F0B-8926-D3C5D1375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56692F6-1277-2668-51EB-C14DDB0A7B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94A79DD-9123-89D0-24A1-D965194BBE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2757882-289A-37A1-C654-25966E89C4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AD57002-F74B-2E5E-2426-0F9792BD36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CAFD22E-4B3F-B12C-4A5D-B0904D6483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67B132D-30EB-3E9B-3327-7173FC449B0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4CA5401-D8CF-67FA-AA6E-F8EBB006D28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7D99B03-8B1F-4FB9-6B2F-1DBA591615C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350850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2A32E6-6D66-A9BF-6C8E-EF9B2EAB8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E530E95-8B06-D2FD-2329-135FB00131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42643D-B7AF-57E2-5361-E116419197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5B9F21-6366-D272-E50F-134CA9E56A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07C58B7-D849-2889-4E2A-C4526F9333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4554EFA-031A-C3F6-DBC6-92C792C18C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6363EA7-2979-2F35-154A-A584102301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4C73DD-F5F8-CD78-3463-6F00C286170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A61D7F5-46E7-E185-ACFC-B243FA58BB3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64930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9351C-61CC-2F16-9671-C70A7D32B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C13577D-A444-1F55-D1B2-5C86F7CBA1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09F3D7B-DD0F-B972-7BF9-888059AACF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27CFA64-E5DA-2115-B68C-0A735365F8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597B22A-6A34-4982-3510-4353AA1054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C3D3E92-31D3-D927-085A-6A68D5FD01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0CDC5EF-E3E4-2266-0A4A-9912A81FA77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BD6A69E-4261-0616-7DE6-59DE9176CF7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EC2755C-4386-222E-405B-95D11BB48E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7756717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5417D-55C4-E91A-46A0-3B0B775FF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B6D29DD-6E54-B06A-549F-BEDED94CCF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7A1E39B-AD8A-FCEB-FF49-6B25A550EE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9395FDE-9A16-90F7-F0ED-8341277CD5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4DADFB6-E97F-CEEF-E349-96223AA41A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7018EAF-A218-8E80-3863-6B67E2DEA3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F62B61E-8553-1E2C-BA32-4A48F5C7670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C480672-C3BD-ABA9-3287-01ADF4C6F7F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69C2D3B-1645-6770-330D-24AC942B34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952230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8CDA8-0B16-A7D0-A8BE-80689CA51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FA8B60F-C032-0180-BE59-721EAAAF32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95940FF-7A08-21AE-7136-DB9C7EDA8A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3437D52-9523-687F-2AB5-9F3C54BD64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1B511CD-1CE6-4EAC-02AF-AA6BFDF1D8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97B3A9-A84F-1A0B-4FAE-7CA071EF01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AF1FF34-4702-B982-F961-9F765050FE7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DEDEFF4-A937-2634-1FC0-291E509D8A7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2A66CA0-515D-34C4-A845-BFEA5C1D2B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770410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F3CE4-FC2E-A3AB-34F7-7E0455551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C2294E8-9E51-180A-29C2-9432A55A51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957EBB-A5C5-0684-EFA6-805EB25FF5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3AD1439-1BED-9C8C-77FE-9DCFCACA78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9EFD32C-5CC3-FA58-7263-8510A33A6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A9A501E-6383-B7F2-CE69-B193D02B15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C17C4B0-698F-4CA9-66E2-775B4D6C9C7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7E03E1A-378F-35B4-5278-9B06E258BF0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F6C52A7-C8FA-B40B-B0B3-E53763CDFF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111606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F82A3-79B2-FB0E-D4E7-DD4B22347F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70EF634-41F9-1168-F617-1A9D99DF0F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BF26ED7-EAB6-7AF9-1492-94A098B80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D45134F-C8AB-0528-BCC8-A72D8C09FB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31D9368-F5E7-C611-CE4C-45A0907D0E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8651DBA-3FFC-C5EE-D77E-F0A98A2AD6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098EB6-FC20-5DF9-8023-FA00792F682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4C257A6-9C2B-D23C-2993-FDCE068EAE5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32C9C25-A772-DB69-045B-7540A84B31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1409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681387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854286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576438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456346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428672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517613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996715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027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673257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165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234093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667088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73758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170270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37891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642275"/>
      </p:ext>
    </p:extLst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719546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FD236-0558-317C-98FC-AABD9880D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503373DE-66E0-A03C-1195-9F8E1871C5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261C07D7-3761-0929-8A48-793B85AA1D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D835829-D5D6-BA75-C060-2F58F4E9C5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F546B995-1603-096F-35F5-AAD60BC107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0CA1AD94-7140-9BA7-8C93-10219FC637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869E9F-5EFF-F53B-0FC4-C9EF7D60A43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448DAAFE-330F-C041-FBEE-B042C00550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16121727-F15D-35B6-73DF-A88AE7D639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144260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949391"/>
      </p:ext>
    </p:extLst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151151"/>
      </p:ext>
    </p:extLst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549472"/>
      </p:ext>
    </p:extLst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846074"/>
      </p:ext>
    </p:extLst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9283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909489"/>
      </p:ext>
    </p:extLst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951831"/>
      </p:ext>
    </p:extLst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6149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415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0848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5515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036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2934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3087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3181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1624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375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4590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31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100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0022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8364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36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6296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39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67962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41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43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45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47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48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397276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49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328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50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7907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13022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34380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09191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81000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62214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79130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52776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4065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42344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77758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62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65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7390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66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949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AE45E-7A95-8AEA-CF95-D70A74EB2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3F97D6-D8F7-FE75-9B77-F1FEA8D142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AEFA25-6C99-84E3-2431-0962C5122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E934B18-3783-E32D-88B1-CAE72ED197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09AFF13-D70A-9A8A-FD87-1DD01EDEBF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A4E87C9-54BD-8759-107B-4E4B2B840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8F776E-7F11-7C87-6861-F3B8B063F9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B12FD2-4339-EEEB-6CDF-930D40E2DE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DFFD76-A779-876B-B8C4-CDAD4109DB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3381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86097-2AFB-C171-E7F9-18F153068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6EDAC0-62A9-6CC4-7673-B24A50108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D61854-049A-8D6E-293F-BEDF98FC09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041BD16-FC1A-48CC-4667-DD03046B6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5FD2F04-2CE8-A54B-0653-4FD5F2A8AE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F75666-4199-1D51-DE4E-F03A1D5D2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2ED27D-3D24-46A5-D1E2-B81A01E4F7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B23E860-E2C3-6027-1729-00580CF1AD0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A7FCEA-7C3F-EA5E-6F71-582558C34F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98078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4098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391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1669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213510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616E3-07B6-728F-EBDE-1D7D33DD7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B6688F5-66AC-7277-651F-2CC6E6BF70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EA4920-77CF-6B8D-7A1B-3932AB77F6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DCDE980-1D51-F0FC-685D-2E9B0C68A3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0993868-806E-1368-C4AE-60F3F005DA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940809E-6AE8-A3E7-4B66-E387480994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B8D8996-06E2-4727-07B6-73E402B5754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B6FE077-D913-5CBC-9726-BBF1E338A0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C568BCB-ACBA-D314-E658-5EB4D18ABC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312988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5E289-3BBF-1C5A-5BD3-0DADA3381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CDB0FBB-6870-6565-F98C-5A1381258D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F6CFAD-892E-DD4A-7370-9F19EFD6BB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9EEF669-95AA-8DBB-DC62-4FEE6CB790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96F228D-13A1-9E2F-ADEB-DE04A69121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583F80B-6D9B-6130-035B-71B275C28B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CCB90E-F624-35E2-2F56-28B6DACEB9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02C98F4-0079-DE4D-5295-57EED502CBF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D49C0D5-AB43-AA64-6F5C-5852D4AA755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880920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8F0BE-605E-95F6-8C65-D9D537F8B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89384E6-A056-BAE3-0ED3-94D3989001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EA962E4-28F9-3C87-B8D2-CEF53FACB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8C05B95-1D7F-74D9-8E5D-672209511F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A26CC77-4703-F03F-9A9C-C8E846816E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EA882B0-09B3-9DBA-4C3E-C27B549CA0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8A2DD63-A872-C691-CA75-985A1CD6954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8876C33-7A51-CFEA-74E4-D5A1008BFC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54BD1AB-7315-E17B-3CA1-3672EA924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02313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851EE-6E78-F611-91AE-60D823318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39751A2-8132-332A-A2B4-D305CED9F3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DC9B9B-5203-0B00-FA79-14991D4F9F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46D8AD7-26EE-4CB1-7034-AD1A9117FD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BE04C73-77DE-D9C4-DDA3-871436C1F5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C63B27-5119-B322-D5B5-93230C9D7C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E7D2A63-2723-C3A6-8FD6-2E58EEB977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B1A738E-00FF-7C92-F33E-756107199E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07A3BC2-AAE5-B141-4A64-F0D050E40B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026492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D3D31-94BE-5A42-7E75-72CF35AA6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7614932-06BC-D375-D662-9214B5D917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E15BE5B-041E-AF16-F1EC-0C67E0295F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E3D3698-8EBA-8772-E803-E92AF7B003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9C9E2D0-1280-9FFB-B2F0-F57CDEE19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C05855-60E9-2598-FEF0-45FFEF896B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9E8F457-69D5-FB00-239D-F6DDBB5881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B92FC71-8CAF-9E85-4F74-9A16C53C81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168D41C-ECC0-6B06-FE8E-9D7863ECD9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504843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26037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296281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84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449484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850830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029884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1506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01615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80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743-F84D-4DFB-9F79-A7D4ED4F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786EA-D7E7-4108-9D94-17E636BD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14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6890-7F3A-450B-BD3C-0059A3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A001-E5DE-42DD-A37B-0CA76AE2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95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1DDC-B9CB-4489-8DBE-91013205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89DDD-5F14-40A1-8571-9DE49EFF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55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A0D3-EF1F-401E-AF6C-4FCAD74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8AAD-62B0-4950-834C-A76579DA8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3BBC-DE5A-4834-9101-4B4BF986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42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5F5-0FB6-4D62-ABE0-F33A5750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7D56-D4E5-4BD9-8C01-093BF2E0F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5C1-5E65-40B0-B296-A9ECEF42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1FCE8-806C-4260-9485-84AE15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ADBA-CC14-4D88-89D7-BE2C0D987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9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2-9BAB-4BDD-865F-20E20E5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190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03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B738-3CE8-4111-850E-62A69BD2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F129-47EA-41FA-BF94-8D1F1D50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DB52-955C-4717-99B1-35545876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BB84-EBEF-4E93-829A-C711251E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1B6CB-E79E-414B-9EDE-E7A33BEA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5684-BE29-485C-9255-5C163DE8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60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2F53-1F0C-4263-B044-131EC50A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2AC1A-B5BB-4DD9-AB7F-326A5451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4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8B1C-D76C-4509-B9F9-05820F2CC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8D3A5-553A-459B-A05B-9010F175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7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98E-C93B-4C55-AD94-2C2C565F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B7C6C-D311-4001-9B21-797B2287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547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347-2186-4578-B901-CFFB8AF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4464-99D9-430E-881D-8F54867C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9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372-2A0F-48AC-96BA-5CA1CEA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51C65-F51C-4BF7-8B18-8939E76E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270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AB47-1CF6-48FB-A4BD-0C48907B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A078-5732-41DF-9377-A66B62ED6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8D757-C62A-4F40-8CA3-E72553C75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7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C39B-C23A-4BBB-9BD5-CBBD130E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42C3-7C2F-4B1E-ACB6-9A44B652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75-1EA0-4FC6-A90F-0B4A1209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134B8-FD86-4E0C-8110-FBA67DF7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62483-85DA-4ECE-9759-3E24271F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5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FBC7-4255-4A0B-ABAE-8FBFD820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176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5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6372-E011-4535-870D-C0FEEB23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BE96-B90E-4FF7-B4B0-41C93A05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B8760-8AEA-44D5-8901-2DE11F87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6872-C626-47B2-98C6-ED68A6E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9CC83-9C5C-4151-9395-0D80F961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E3F09-8259-427D-840F-A441432EC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00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3E9D-6F18-4411-9237-5716972D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3C6-C77B-4275-BD38-D8D5CE92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80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D5BE8-F72D-4DC7-9E8E-699719E2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9CB-3F17-4EC8-996C-D925BA248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75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4DCA-48BB-4FF8-A9D3-21FE3A6B7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27C6-21BF-4A63-86BC-8DBE4CF5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59ACD-755C-417E-A64F-8074A9A8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0A52-6A27-4DB3-B941-D00BF59E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F9B7-699A-4C95-B511-191C957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7AC92-2226-4760-8C66-B2D831A7AAE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63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2F65-BCA6-49FB-83E4-53639E55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62B3-BDD2-4B84-9AC1-8097AFB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09-E21E-4261-B243-88071DF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E103-1C99-4972-9650-8A16CAA4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3973-5CAC-4812-9FAC-DD2167D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8240F6-EE9D-4217-91BB-778545C8707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70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5290-89FD-4CC5-AE09-A69ED72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FA307-8541-4311-A6CE-B0F713F5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C487-578A-41A9-8342-A09C1F1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E117-9A6D-4A7A-8C78-8073A3B6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CAA8-654B-4842-BAC7-93210DDB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0A9AAB-D8E5-4220-8099-CEB952EA05A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053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CBA8-AADB-4DB5-AAEF-E1ED080F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75D8-390A-4640-80A6-E1FFEC5D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307C-A511-4A06-9379-CAA327408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1788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0FBD-E520-4011-9A4E-C640E3F2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7D1AC-2288-4F62-9CE4-22F6A976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00A46-2E7E-4B83-AFD1-F6F305F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A8B7C1-47DC-4B14-90A0-7A5683306B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384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8334-185E-4653-AABB-EA69C13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8BEC7-6D5F-4DA3-A546-E1C0C15B2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60861-5ED8-495A-B6F8-0D88BF13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C4F48-2CA5-48AD-95BF-B9325B032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672D-9995-491B-B81B-4905B4807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81038-A257-43B8-ACE2-C8569447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CE5B2-EEB7-4F6F-9081-DD57BB9B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1BAF1-904B-4E52-AFE5-13571CE6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91080-565F-437F-8386-6BAAECC5D93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156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25C-7C06-4943-A035-9A2C0C14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A2773-6EAD-43E0-968A-C53036C9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747D-87CD-4E31-B99F-B450065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1E434-460E-4B6C-8B7E-13AE8AC5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446D9-8E9A-4FC1-9DFD-8AAA890796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41775-78AA-40D1-8AD6-734412DD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421B8-46DA-4A82-9F53-97668676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7981-9B19-4670-9D84-024F36DF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278D5-429D-47B1-B6CB-7B2698419A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45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7F5-BABF-4AEF-BE6B-687419C2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9F00-5C8B-4C20-965A-997E1623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EBFB-C752-4B5B-8175-7A8BED60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5D436-DF96-4184-A9B5-BA305C2D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1A3B-B6DD-45D8-A658-78AEF3B5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EB17F-4045-4F36-B1BC-36D0D3A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09BEBF-DC56-4EDB-AA64-6A50337FAC3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C035-1F91-44CA-A8FF-3FDB9D14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95E48-CDAF-4864-8701-FBDF8BC79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59E0-3ABF-444B-8162-BD046CC5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E37E-314D-44A6-89BB-02BE9E02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90D49-4A2C-4BBC-898D-295525CB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138-38E0-4E0B-8348-8253450B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729C8D-4F94-40D2-984F-14295772C7A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97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BDB3-D780-44DB-A27E-90A9695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94D4-48E9-4888-A215-41776CD1A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8D9A-06DF-44A5-B780-ABB371B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A6BE1-1152-4CA1-82C7-85EF3BBC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6B8D-B359-4DD9-A12A-37F6EDBB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F084D3-1803-4948-BD08-EB93C1C65D1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25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3BD24-6F7E-4539-8F9C-16B8EF501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0788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9AA5B-14B8-4575-A34C-CFADC63D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8788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6263A-C25C-4D9C-AF66-128EBC6D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30/05/2025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70BB-92BE-41D7-9B75-4CB6DDE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7927-3076-4FE3-95CD-1FD4138D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65EF37-9BE9-4E31-9B58-CEA6CE1140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5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328F-7DEE-4FC2-8DA2-E0D9B1187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D6F94-43A2-4B46-87E5-E8FBB452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F1F1-78B9-4F16-B94F-8742F3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CD44-08C7-4C79-8BCB-10BA1FB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6A5-DD93-4BC3-89CE-4B7029EB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79DE3-C517-47C7-BC26-38275F1AFCA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134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1D9B-3279-409C-B6B6-5277E93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47E7-8BB5-4EF8-84D4-42CE6D78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C8CF-2F88-47D6-94CE-7985B2E6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3038-877A-4E08-BBD1-BD08F1E2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9CA-CA6B-48A9-9789-528E4164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A7A14-C0E1-436D-8C4F-004C3BFBD75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9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0CC3-086B-42A0-9874-43B8A8AE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2696-EFBA-4892-828C-106DC80B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3BC58-116A-42EF-9C15-67E2ED9D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D5E-E3E3-4F64-B241-3B8E491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173-AC58-4FAB-9535-2B2539F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D45337-84AD-4FE2-AFE6-2548AA6CEE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272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6D0-F154-4FB8-8E33-F763D3A5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A63C-8CCC-4930-B2EE-A73F0A72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B9AD7-219D-498F-A0E5-E1819518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BBFDB-6C11-4175-9F68-FED5B1C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3EE46-351C-434F-855F-70B9A82F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A6605-F55D-47BE-9392-A552D5C0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7C6FF-52F1-4CDA-87D0-4BD0F8CCB8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145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3F71-1E5F-4805-B039-AED21188C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3FFD3-BAB2-49A4-B4ED-662416D2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1E71-9712-4642-9054-133DDDC7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6A296-0F21-4C5C-8FF6-1840500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CB149-3BE2-44FE-9259-8163C79F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A6AF3-42BC-4288-B119-043D967B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E9106-9599-4F97-A6C5-8C01ACB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CE2FCD-3C7B-44E8-A425-05EB550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BB5AD8-8D21-4218-9B7B-559CBDFF75F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4DE1-C11C-4282-AC45-A44A54D5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C9829-20A1-4485-BC16-136B5C5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DD700-1D50-4B2E-B036-D46F8D6A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CE350-491F-473D-B784-1BD4244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D6E24-4192-4957-A4EE-245EB6EE9B7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0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82E7F-6CB1-4F24-946E-1AD8537D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6DECA-D114-487A-8CAC-A966B9A9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D5F-3B9A-4A8C-B730-C610CC3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4ABA79-58D8-4B66-93CD-38B81CD0F99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4701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E37C-33B5-4112-8D72-6ED8ADCB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3DE9-97C3-431F-A39B-CABEAFF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BB56-0992-4AF1-965E-987F956E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DB9A-5F7C-4938-9F0C-CFAE011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90F3F-6CEC-4F05-99CC-4FA22E4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FA911-55A1-4773-A52C-1A35F46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0CA356-F044-4F44-82B0-CE28C0E782D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77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97D7-B180-436F-8F2E-BD48D93D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BF1F4-70A9-4E57-AAB2-C204429E5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69937-DC43-4092-AEF2-062E9C00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0EF8A-854C-4071-9729-A496485C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DAAF0-1457-4063-8E02-4D7E5A37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6E12-28BA-4F7E-AB24-9B96B95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063499-4C17-4804-B664-79312F5CAD6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965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445C-C3EF-4A89-A1F0-FE9A97B8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D068C-822D-4219-8158-33191ABCA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B6CC-E978-4A6E-9B04-87D931F7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AE2EC-E5AD-4421-BAC1-A17527F9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3091-A695-4902-9314-E2D7A3E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DF639-F3E3-48E2-B0BB-ED492EF3CC0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338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57A80-648E-4A28-83E1-476B1182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7FFFC-C0EA-47AD-AC5A-8EC2F6B7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0DBE-17B7-4838-A41E-A09FA13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7B60-8993-4930-8507-CAC7E444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B875-4C15-4907-B89A-97FD24AF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48158-6F37-4BDF-8650-9BBD89A3B6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8B847-8EA6-47F7-91A0-A3368DA22D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AB82F-80C6-4ED4-B01B-AB9A25B343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682C-78E6-4EC8-B235-4D76A66DAF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5A126-4A0A-4AE1-8E6E-3E8D959FDB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171D-A62C-43B4-9B6A-F855D07CDD0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790951CB-FED0-49E1-97DD-96D77EF317B4}" type="datetime1">
              <a:rPr lang="pt-BR"/>
              <a:pPr lvl="0"/>
              <a:t>30/05/2025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37B46-CF79-4313-B8F6-C42AA395AD6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D7BF4-D22C-487A-811C-4DAAE700BC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0246F40D-84A2-4D4B-AF7D-5A5B821A68AF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D48C78A-E0D5-4030-961E-CFD27FBD7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B06988-B37E-415E-9374-91035C335A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AFA191-5B55-4947-933B-BA6C7D6A9F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57742BF5-AF81-4B0A-B5B7-FFB46A8DF843}" type="datetime1">
              <a:rPr lang="pt-BR"/>
              <a:pPr lvl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F1E6-C7CE-4947-B8B8-C15FBB3476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840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0B9109-B6A4-412A-933A-7120833773D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98D91AF6-007C-48FD-8B1D-B8E1D2873FDD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1F651D4-7789-4101-9C1B-2843D32E7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9C2793-FCA7-4569-8E44-D72817CA7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hangingPunct="0">
        <a:tabLst/>
        <a:defRPr lang="pt-B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53833-76C7-4CE1-9134-DEAF3BDE92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0228B-0863-44A4-B423-8CD76475D8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3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1E7A-9775-4EFA-889C-7316F3784D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fld id="{71B5B07E-026F-4962-9851-629FE46581C0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A50A918-8104-4AC8-9741-F330C1700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FE992E-011F-45C8-B997-7C1216C28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0" y="2151727"/>
            <a:ext cx="60967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>
                <a:solidFill>
                  <a:srgbClr val="FF0000"/>
                </a:solidFill>
              </a:rPr>
              <a:t>Domingo de</a:t>
            </a:r>
          </a:p>
          <a:p>
            <a:r>
              <a:rPr lang="pt-BR" sz="8000" b="1" dirty="0">
                <a:solidFill>
                  <a:srgbClr val="FF0000"/>
                </a:solidFill>
              </a:rPr>
              <a:t>Pentecostes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Estaremos aqui reunidos, como estavam em Jerusalém, pois só quando vivemos unidos é que o Espírito Santo nos vem.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383735542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878CB0-63DE-36D0-4367-D2E10E8552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568DAE6C-AA64-0AAA-6DA0-AF094AB513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angélicos poderes proclamam sem fim o hino da vossa glória,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391A332-B97B-AA37-54E5-4A0D88EC5D64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1069664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Santo, ó Deus do universo, e tudo o que criastes proclama o vosso louvor, porque, por Jesus Cristo, vosso Filho e Senhor nosso, e pela força do Espírito Santo, dais vida e santidade a todas 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coisas e não cessais de reunir para vós um povo que vos ofereça em toda parte, do nascer ao pôr do sol, um sacrifício perfeito.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75459877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ó Pai, nós vos suplicamos: santificai pelo Espírito Santo as oferendas que vos apresentamos para serem consagradas, a fim de que se tornem o Corpo e + o Sangue de vosso Filho, nosso Senhor Jesus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95292633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que nos mandou celebrar estes mistérios.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134946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5858959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Salvador do mundo, salvai-nos, vós que nos libertastes pela cruz e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3016539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 agora, ó Pai, o memorial da paixão redentora do vosso Filho, da sua gloriosa ressurreição e ascensão ao céu, e enquanto esperamos sua nova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FF000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vinda, nós vos oferecemos em ação de graças este sacrifício vivo e santo.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6276467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268494"/>
            <a:ext cx="11855131" cy="30619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4294675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oblação da vossa Igreja e reconhecei nela o sacrifício que nos reconciliou convosco; concedei que, alimentando-nos com o Corpo e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8186564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Sangue do vosso Filho, repletos do Espírito Santo, nos tornemos em Cristo um só corpo e um só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3697420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0390807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o mesmo Espírito faça de nós uma eterna oferenda para alcançarmos a herança com os vossos eleitos: a santíssima Virgem Maria, Mãe de Deus, São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33347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José, seu esposo, os vossos santos Apóstolos e gloriosos Mártires, (Santo do dia ou padroeiro) e todos os Santos, que não cessam de interceder por nós na vossa presença.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0949269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Fazei de nós uma perfeita oferenda!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5772360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9" y="1718584"/>
            <a:ext cx="11805057" cy="4928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suplicamos, Senhor, que este sacrifício da nossa reconciliação estenda a paz e a salvação ao mundo inteiro. Confirmai na fé e na caridade a vossa Igreja que caminha neste mundo com o Papa Leão,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8082259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 o nosso Bispo Carlos, com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bispos do mundo inteiro, os presbíteros e diáconos, os outros ministros e o povo por vós redimido. Atendei propício às preces desta família, que reunistes em vossa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95799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16467740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presença. Reconduzi a vós, Pai de misericórdia, todos os vossos filhos e filhas dispersos pelo mundo inteiro.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0847218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603622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Acolhei com bondade no vosso reino os nossos irmãos e irmãs que partiram desta vida e todos os que morreram na vossa amizade. Unidos a eles,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1748810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esperamos também nós saciar-nos eternamente da vossa glória, por Cristo, Senhor nosso.</a:t>
            </a: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9752322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dais ao mundo todo bem e toda graça. Por Cristo, com Cristo, e em Cristo, a vós, Deus Pai todo-poderoso, na unidade do Espírito Santo,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665025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6850203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185020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54326"/>
            <a:ext cx="12185612" cy="699921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Irmãos eleitos segundo a presciência de Deus Pai, pela santificação do Espírito para obedecer a Jesus Cristo e participar da bênção da aspersão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1192091641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1" y="1767775"/>
            <a:ext cx="1179927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rgbClr val="FF000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FF000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vem dar-nos sabedoria Que faz ter tudo como Deus quis. E assim faremos da Eucaristia O grande meio de ser feliz.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20742066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Esses dons, essa luz E nós veremos Que pão é Jesus!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39469684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o entendimento Que tudo ajuda a compreender. Para nós vermos como é alimento O pão e o vinho que Deus quer ser.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47486728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Esses dons, essa luz E nós veremos Que pão é Jesus!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552307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80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do seu sangue, graça e paz vos sejam concedidas abundantemente.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295522296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vem dar-nos divina ciência que, como o eterno, faz ver sem véus. Tu vês por fora. Deus vê a essência Pensas que é pão, mas é nosso Deus.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21127922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Esses dons, essa luz E nós veremos Que pão é Jesus!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68336842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0EB9C8-281E-386A-9491-0C20B295F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71D5597-2AD6-B52D-3978-61E73D05355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o Teu conselho, Que nos faz sábios para guiar. Homem, mulher, jovem e velho Nós guiaremos ao Santo Altar.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6D5F026-AFD6-0BE7-FE16-3D5A46545AF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2094742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58580-3827-7E78-6AB5-DD76D9998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C4E05AB-AC87-84CC-D05F-8D905A1831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Esses dons, essa luz E nós veremos Que pão é Jesus!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98127F-BFBC-2969-9869-286BCA0DBD5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44214675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C48E6-4F2C-39CB-3E17-00F3EA1BA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8336B1-54E0-A97B-BCD2-C72D244587E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vem dar-nos a fortaleza A santa força do coração. Só quem vencer vai sentar-se à mesa. Para quem luta, Deus quer o pão.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CD49A5F-BA89-EB2C-EBBA-4A574C83622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87336284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6BC17F-3558-7C5A-889F-DDA55282F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D12C5F0-B896-8E5C-76D4-41D0F10B0A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Esses dons, essa luz E nós veremos Que pão é Jesus!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DDD31EC-E5EC-AD93-A1E3-8625DE2B5644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86288364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7D13A6-5B83-84D2-9051-3C3BA5FB9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3BF29E3-9B56-B72C-9532-A5881BB5787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filial piedade, A doce forma de amar enfim. Para que amemos quem, na verdade Aqui amou-nos até o fim.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18DEC82-FA2F-5DF9-84B9-ED460F8D4EC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32602911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A9693-D2B9-8E09-CC07-772A6DA51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AFC73AF1-4C4C-DEE8-A1A1-52E961CC2F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Esses dons, essa luz E nós veremos Que pão é Jesus!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B84BED-DD69-9445-3F8D-2168C5B27AD8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72427702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F184DD-CEEB-E143-BA57-8D3C2CB680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51CDCC8-6C7E-D811-1B46-22506B08D8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7.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enfim, temor sublime De não amá-los como convém. O Cristo-Hóstia, que nos redime O Pai celeste, que nos quer bem.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C574C2B-24E2-6724-1541-4C7A5F38758A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050846732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6C133-1312-9AE2-C49C-25DA39FAA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5201BCF-CF8D-7F29-F981-8085AB1D569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Dá-nos, Senhor, Esses dons, essa luz E nós veremos Que pão é Jesus!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CA2852E-E0BE-BE35-3A7F-5483D1E728DA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180848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2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62158940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17995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o meu próprio pensar. O teu sonho é partilha e convida todo ser a saber partilhar.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5274" y="1884739"/>
            <a:ext cx="1190777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739599454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o que posso fazer. O universo confirma que a vida é o sublime destino do ser.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o que posso dizer. Minha voz é tão frágil, partida, só tua voz é que ensina a viver.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19121313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194535293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o que sei merecer. Meu sustento, razão, minha lida, só tuas mãos é que podem manter.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232293168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43664312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vai além da medida, se a medida é meu próprio querer. Quero a paz nesta terra sofrida, e tu queres o céu estender.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3160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FF0000"/>
                </a:solidFill>
              </a:rPr>
              <a:t>BÊNÇÃO E ASPERSÃO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Teu amor é de Pai e de Filho, sem limite, é de eterno vigor; é de Espírito Santo teu brilho, é total comunhão teu amor!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61072525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791224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Deus, que enriqueceis a vossa Igreja com os bens do céu, conservai a graça que lhe destes, para que cresçam os dons do Espírito Santo;  e o alimento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espiritual que recebemos aumente em nós a eterna redenção.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867476655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7200" b="1" dirty="0">
                <a:solidFill>
                  <a:srgbClr val="C790D6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FF000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o Pai das luzes, que hoje iluminou os corações dos discípulos, derramando sobre eles o Espírito Santo, vos conceda a alegria de sua bênção e a plenitude dos dons do mesmo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51230387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052620654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Aquele fogo, descido de modo admirável sobre os discípulos, por seu poder purifique os vossos corações de todo mal e vos ilumine com o esplendor da sua luz.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34788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 e irmãs, reconheçamos os nossos pecados, para celebrarmos dignamente os santos mistérios:</a:t>
            </a: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66060844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Aquele que na proclamação de uma só fé reuniu a diversidade das línguas vos faça perseverar na mesma fé e por ela passar da esperança à plena visão.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33060116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30871029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35786026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em paz, e anunciai o Evangelho do Senhor. Aleluia, aleluia.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24AF4-8487-807F-FA90-7B74A03D6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63CF4A4A-65F1-C01A-5AEE-29B39B44B0D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nós descei divina luz! A nós descei divina luz! Em nossas almas acendei o amor, o amor de Jesus.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5DA5495-0535-BBCF-57AF-D11B4EC8E6D9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078570988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Vinde Santo Espírito, e do céu mandai. De tua luz um raio! De tua luz um raio!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nós descei divina luz! A nós descei divina luz! Em nossas almas acendei o amor, o amor de Jesus.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163167713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Vinde, Pai dos pobres, doador dos dons. Luz dos corações! Luz dos corações!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900259556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nós descei divina luz! A nós descei divina luz! Em nossas almas acendei o amor, o amor de Jesus.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317012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Tende compaixão de nós,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Porque somos pecadores.</a:t>
            </a:r>
          </a:p>
        </p:txBody>
      </p:sp>
    </p:spTree>
    <p:extLst>
      <p:ext uri="{BB962C8B-B14F-4D97-AF65-F5344CB8AC3E}">
        <p14:creationId xmlns:p14="http://schemas.microsoft.com/office/powerpoint/2010/main" val="899367691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Grande defensor, em nós habitai. E nos confortai! E nos confortai!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4263475070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nós descei divina luz! A nós descei divina luz! Em nossas almas acendei o amor, o amor de Jesus.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883337558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fadiga pouso, no ardor brandura. E </a:t>
            </a:r>
            <a:r>
              <a:rPr lang="pt-BR" sz="600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dor ternura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! E na dor ternura!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2602731592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nós descei divina luz! A nós descei divina luz! Em nossas almas acendei o amor, o amor de Jesus.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133785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Manifestai, Senhor, a vossa misericórdia!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dai-nos a vossa salvação.</a:t>
            </a:r>
          </a:p>
        </p:txBody>
      </p:sp>
    </p:spTree>
    <p:extLst>
      <p:ext uri="{BB962C8B-B14F-4D97-AF65-F5344CB8AC3E}">
        <p14:creationId xmlns:p14="http://schemas.microsoft.com/office/powerpoint/2010/main" val="126871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 Espírito Santo prometido à Igreja desce sobre os discípulos e sobre toda a comunidade reunida. Ele é o esperado, aquele que continua a nos ensinar, conduzir e animar nossa missão de sermos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61198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3428999"/>
            <a:ext cx="11578126" cy="437035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4183603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amados. Senhor Deus, Rei dos Céus, Deus Pai Todo-Poderoso: Nós Vos louvamos. Nós Vos bendizemos. Nós Vos adoramos. Nós Vos glorificamos. Nós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0734029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Vos damos graças, por Vossa imensa glória. Senhor Jesus Cristo, Filho Unigênito, Senhor Deus, Cordeiro de Deus, Filho de Deus Pai: Vós que tirais o pecado do mundo, Tende piedade de nós;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968423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Vós que tirais o pecado do mundo,  Acolhei a nossa súplica; Vós que estais à direita do Pai,  Tende piedade de nós.  Só Vós sois o Santo; só Vós, o Senhor; 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451363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Só Vós, o Altíssimo,  Jesus Cristo. Com o Espírito Santo, na glória de Deus Pai. Amém! Amém!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2308700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Deus, que pelo mistério da festa de hoje santificais vossa Igreja inteira, em todos os povos e nações, derramai por toda a extensão do mundo os dons do vosso Espírito Santo, e realizai agora, no coração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1748700"/>
            <a:ext cx="1197896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dos que creem em vós, as maravilhas que operastes no início da pregação do Evangelho. Por nosso Senhor Jesus Cristo, vosso Filho, que é Deus, e convosco vive e reina, na unidade do Espírito Santo, por todos os séculos dos séculos.</a:t>
            </a:r>
            <a:endParaRPr lang="pt-BR" sz="54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3069770"/>
            <a:ext cx="11978969" cy="463368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1258978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470" y="2496126"/>
            <a:ext cx="11814510" cy="4896183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Preenche meu ser, preenche meu ser, Espírito, unge meu ser, em ondas de amor, ó vem sobre mim! Espírito, unge meu ser!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114251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testemunhas do ressuscitado. Ele provoca a diversidade dos ministérios para que possamos atuar em todas as necessidades humanas e continuemos no mundo os gestos e a mensagem de Jesus.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13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I LEITURA - </a:t>
            </a:r>
            <a:r>
              <a:rPr lang="nl-NL" sz="6000" dirty="0">
                <a:solidFill>
                  <a:srgbClr val="FF0000"/>
                </a:solidFill>
                <a:latin typeface="+mn-lt"/>
              </a:rPr>
              <a:t>At 2,1-11</a:t>
            </a:r>
            <a:endParaRPr lang="pt-BR" sz="6000" dirty="0">
              <a:solidFill>
                <a:srgbClr val="FF000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DOS ATOS DOS APÓSTOLOS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754" y="1739521"/>
            <a:ext cx="11931723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Quando chegou o dia de Pentecostes, os discípulos estavam todos reunidos no mesmo lugar. 2De repente, veio do céu um barulho como se fosse uma forte ventania, que encheu a casa onde eles se encontravam.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3Então apareceram línguas como de fogo que se repartiam e pousaram sobre cada um deles. 4Todos ficaram cheios do Espírito Santo e começaram a falar em outras línguas, conforme o Espírito os inspirava. 5Moravam em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Jerusalém judeus devotos, de todas as nações do mundo. 6Quando ouviram o barulho, juntou-se a multidão, e todos ficaram confusos, pois cada um ouvia os discípulos falar em sua própria língua. 7Cheios 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582687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espanto e admiração, diziam: “Esses homens que estão falando não são todos galileus? 8Como é que nós os escutamos na nossa própria língua? 9Nós que somos partos, medos e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elamitas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habitantes da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826989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Mesopotâmia, da Judéia e da Capadócia, do Ponto e da Ásia, 10da Frigia e da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Panfília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do Egito e da parte da Líbia próxima de Cirene, também romanos que aqui residem; 11judeus e prosélitos, cretenses 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4212313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árabes, todos nós os escutamos anunciarem as maravilhas de Deus na nossa própria língua!”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4183467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Salmo 104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Enviai o vosso Espírito, Senhor, e da terra toda face renovai.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894114"/>
            <a:ext cx="11929819" cy="574669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Bendize, ó minha alma, ao Senhor! Ó meu Deus e meu Senhor, como sois grande! Quão numerosas, ó Senhor, são vossas obras! Encheu-se a terra com as vossas criaturas!</a:t>
            </a: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Estaremos aqui reunidos, como estavam em Jerusalém, pois só quando vivemos unidos é que o Espírito Santo nos vem.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5206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Enviai o vosso Espírito, Senhor, e da terra toda face renovai.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latin typeface="+mn-lt"/>
              </a:rPr>
              <a:t>02.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Se tirais o seu respiro, elas perecem e voltam para o pó de onde vieram; enviais o vosso espírito e renascem e da terra toda a face renovais.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Enviai o vosso Espírito, Senhor, e da terra toda face renovai.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319" y="1853997"/>
            <a:ext cx="1198481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0000"/>
                </a:solidFill>
                <a:latin typeface="+mn-lt"/>
              </a:rPr>
              <a:t>03.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Que a glória do Senhor perdure sempre, e alegre-se o Senhor em suas obras! Hoje seja-lhe agradável o meu canto, pois o Senhor é a minha grande alegria</a:t>
            </a:r>
            <a:endParaRPr lang="pt-BR" sz="8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258700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Enviai o vosso Espírito, Senhor, e da terra toda face renovai.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0000"/>
                </a:solidFill>
                <a:latin typeface="+mn-lt"/>
              </a:rPr>
              <a:t>II LEITURA - 1Cor 12,3b-7.12-13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LEITURA DA PRIMEIRA CARTA DE SÃO PAULO AOS CORINTIOS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3DDE4E-5E70-7BCC-7F90-9660AA450ACF}"/>
              </a:ext>
            </a:extLst>
          </p:cNvPr>
          <p:cNvSpPr txBox="1"/>
          <p:nvPr/>
        </p:nvSpPr>
        <p:spPr>
          <a:xfrm>
            <a:off x="386862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3735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3bNinguém pode dizer: Jesus é o Senhor, a não ser no Espírito Santo. 4Há diversidade de dons, mas um mesmo é o Espírito. 5Há diversidade de ministérios, mas um mesmo é o Senhor. 6Há diferentes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atividades, mas um mesmo Deus que realiza todas as coisas em todos. 7A cada um é dada a manifestação do Espírito em vista do bem comum. 12Como o corpo é um, embora tenha muitos membros, e como todos os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97144" y="200327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membros do corpo,  embora sejam muitos, formam um só corpo, assim também acontece com Cristo. 13De fato, todos nós, judeus ou gregos, escravos ou livres, fomos batizados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7712807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num único corpo, e todos nós bebemos de um único Espírito.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29371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Ninguém </a:t>
            </a:r>
            <a:r>
              <a:rPr lang="pt-BR" sz="6600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pára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esse vento passando; ninguém vê e ele sopra onde quer. Força igual tem o Espírito quando faz a Igreja de Cristo crescer.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2527068" y="2373085"/>
            <a:ext cx="9666519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Espírito de Deus,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	enviai dos céus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	um raio de luz!</a:t>
            </a:r>
          </a:p>
        </p:txBody>
      </p:sp>
    </p:spTree>
    <p:extLst>
      <p:ext uri="{BB962C8B-B14F-4D97-AF65-F5344CB8AC3E}">
        <p14:creationId xmlns:p14="http://schemas.microsoft.com/office/powerpoint/2010/main" val="41050800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2527068" y="2373085"/>
            <a:ext cx="9666519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Vinde, Pai dos pobres,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		dai aos corações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		vossos sete dons!</a:t>
            </a:r>
          </a:p>
        </p:txBody>
      </p:sp>
    </p:spTree>
    <p:extLst>
      <p:ext uri="{BB962C8B-B14F-4D97-AF65-F5344CB8AC3E}">
        <p14:creationId xmlns:p14="http://schemas.microsoft.com/office/powerpoint/2010/main" val="25033290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2527068" y="2373085"/>
            <a:ext cx="9666519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Consolo que acalma,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	hóspede da alma,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	doce alívio, vinde!</a:t>
            </a:r>
          </a:p>
        </p:txBody>
      </p:sp>
    </p:spTree>
    <p:extLst>
      <p:ext uri="{BB962C8B-B14F-4D97-AF65-F5344CB8AC3E}">
        <p14:creationId xmlns:p14="http://schemas.microsoft.com/office/powerpoint/2010/main" val="30267127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2527068" y="2373085"/>
            <a:ext cx="9666519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No labor descanso,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	na aflição remanso,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no calor aragem.</a:t>
            </a:r>
          </a:p>
        </p:txBody>
      </p:sp>
    </p:spTree>
    <p:extLst>
      <p:ext uri="{BB962C8B-B14F-4D97-AF65-F5344CB8AC3E}">
        <p14:creationId xmlns:p14="http://schemas.microsoft.com/office/powerpoint/2010/main" val="24308403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2527068" y="2373085"/>
            <a:ext cx="9666519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Enchei, luz bendita,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chama que crepita,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íntimo de nós!</a:t>
            </a:r>
          </a:p>
        </p:txBody>
      </p:sp>
    </p:spTree>
    <p:extLst>
      <p:ext uri="{BB962C8B-B14F-4D97-AF65-F5344CB8AC3E}">
        <p14:creationId xmlns:p14="http://schemas.microsoft.com/office/powerpoint/2010/main" val="6669702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2527068" y="2373085"/>
            <a:ext cx="9666519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Sem a luz que acode,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	nada o homem pode,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	nenhum bem há nele.</a:t>
            </a:r>
          </a:p>
        </p:txBody>
      </p:sp>
    </p:spTree>
    <p:extLst>
      <p:ext uri="{BB962C8B-B14F-4D97-AF65-F5344CB8AC3E}">
        <p14:creationId xmlns:p14="http://schemas.microsoft.com/office/powerpoint/2010/main" val="5453035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2527068" y="2373085"/>
            <a:ext cx="9666519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7.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Ao sujo lavai,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ao seco regai,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curai o doente!</a:t>
            </a:r>
          </a:p>
        </p:txBody>
      </p:sp>
    </p:spTree>
    <p:extLst>
      <p:ext uri="{BB962C8B-B14F-4D97-AF65-F5344CB8AC3E}">
        <p14:creationId xmlns:p14="http://schemas.microsoft.com/office/powerpoint/2010/main" val="1514982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2527068" y="2373085"/>
            <a:ext cx="9666519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8.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Dobrai o que é duro,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guiai no escuro,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frio aquecei.</a:t>
            </a:r>
          </a:p>
        </p:txBody>
      </p:sp>
    </p:spTree>
    <p:extLst>
      <p:ext uri="{BB962C8B-B14F-4D97-AF65-F5344CB8AC3E}">
        <p14:creationId xmlns:p14="http://schemas.microsoft.com/office/powerpoint/2010/main" val="28716905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2527068" y="2373085"/>
            <a:ext cx="9666519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9.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Dai à vossa Igreja,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   que espera e deseja,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   vossos sete dons!</a:t>
            </a:r>
          </a:p>
        </p:txBody>
      </p:sp>
    </p:spTree>
    <p:extLst>
      <p:ext uri="{BB962C8B-B14F-4D97-AF65-F5344CB8AC3E}">
        <p14:creationId xmlns:p14="http://schemas.microsoft.com/office/powerpoint/2010/main" val="186556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Estaremos aqui reunidos, como estavam em Jerusalém, pois só quando vivemos unidos é que o Espírito Santo nos vem.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7002818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1263536" y="2373085"/>
            <a:ext cx="10930052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10.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Dai em prêmio ao forte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uma santa morte,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alegria eterna!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 Amém!</a:t>
            </a:r>
          </a:p>
        </p:txBody>
      </p:sp>
    </p:spTree>
    <p:extLst>
      <p:ext uri="{BB962C8B-B14F-4D97-AF65-F5344CB8AC3E}">
        <p14:creationId xmlns:p14="http://schemas.microsoft.com/office/powerpoint/2010/main" val="351502276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Evangelho</a:t>
            </a:r>
          </a:p>
        </p:txBody>
      </p:sp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3988" y="1911927"/>
            <a:ext cx="12189600" cy="510433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Vinde, Espírito Divino, e enchei com vossos dons os corações dos fieis; e acendei neles o amor como um fogo abrasador!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EVANGELHO - Jo 20,19-23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CRISTO, SEGUNDO JOÃO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46624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19Ao anoitecer daquele dia, o primeiro da semana, estando fechadas, por medo dos judeus, as portas do lugar onde os discípulos se encontravam, Jesus entrou e, pondo-se no meio deles, disse: “A paz esteja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convosco”. 20Depois dessas palavras, mostrou-lhes as mãos e o lado. Então os discípulos se alegraram por verem o Senhor. 21Novamente, Jesus disse: “A paz esteja convosco. Como o Pai me enviou, também eu vos envio”.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22E depois de ter dito isso, soprou sobre eles e disse:  “Recebei o Espírito Santo. 23A quem perdoardes os pecados, eles lhes serão perdoados; a quem os não perdoardes, eles lhe serão retidos”.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417790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FF000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</a:t>
            </a:r>
            <a:r>
              <a:rPr lang="pt-BR" sz="5400" b="1" i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desceu dos céus e se encarnou pelo Espírito Santo, no seio da Virgem Maria, e se fez homem.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Feita de homens, a Igreja é divina, pois o Espírito Santo a conduz, como um fogo que aquece e ilumina, que é pureza, que é vida, que é luz.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80233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14744-8341-70D2-89EE-651B9F5B1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C179D3-C227-CBA0-54EF-D8DAEC9937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terá fim. Creio no Espírito Santo, Senhor que dá a vida, e procede do Pai e do Filho;  e com o Pai e o Filho é adorado e glorificado: ele que falou pelos profetas. Creio na Igreja, una, santa, católica e apostólica. Professo um só batismo para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5A873BE-11BB-0CFF-8A89-817442706C0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04183066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B33D1-2EE4-D8E5-D6BF-CDFDE5556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EFCF1A5-B99F-5AD6-755A-AAB8539DC7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remissão dos pecados. E espero a ressurreição dos mortos e a vida do mundo que há de vir.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50A87A-655F-8C3D-8D7A-9A63B7341963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57061845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Caríssimos, neste dia em que o Espírito desce sobre a Igreja, abramos o coração à sua vinda e digamos:</a:t>
            </a:r>
            <a:endParaRPr lang="pt-BR" sz="1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Enviai, Senhor, o vosso Espírito.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65401651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 clero, para que o Espírito Santo os ensine a falar de Jesus Cristo em linguagem compreensível aos homens de hoje, rezemos ao Senhor... 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Enviai, Senhor, o vosso Espírito.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que ama a justiça, que lutam e sofrem pela liberdade e pela paz, para que o Espírito Santo torne mais firme suas esperanças,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Enviai, Senhor, o vosso Espírito.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aqueles que receberam o mesmo Espírito, para que, reconhecendo e aceitando as suas diferenças, vivam unidos numa só fé em Jesus Cristo, rezemos ao Senhor...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7676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Estaremos aqui reunidos, como estavam em Jerusalém, pois só quando vivemos unidos é que o Espírito Santo nos vem.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21893689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Enviai, Senhor, o vosso Espírito.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97791345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2D62F-BFE9-01A3-528A-56624C217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80842F8-5B7E-0347-CB45-32F4011D7A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nosso Pai, vos adoramos pelo dom de nossa fé Católica e Apostólica. Neste Ano Santo queremos ser peregrinos da esperança. Deus Filho, Jesus Cristo, vos adoramos pela nossa comunhão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0DA24C7-9034-F25F-2D06-5AC31ABEC97D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1624769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DE3845-CEF7-41BB-7AFE-C2226C657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D8B66DF-8956-02B3-B364-C5912B5003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diocesana no presente e nos 60 anos de nossa Diocese. Deus Espírito Santo, vos adoramos pela missão realizada e pelo desafio de evangelizarmos as futuras gerações. Nossa Senhora de Lourdes, Excelsa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F3C6A7A-B615-40CE-039D-B7153550C8D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47409172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8D18C-7C8D-D6CF-F57D-06610FFAC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3459649-5E06-5BCB-76C8-83EF1825C0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Padroeira, alcançai-nos a graça de sermos uma verdadeira FAMÍLIA DIOCESANA MISSIONÁRIA. Abençoai nossa Igreja Sinodal em comunhão, participação e missão. Que sejamos Igreja Hospital de Campanha e Igreja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75A0B36-9CF0-D6EA-467E-1A9B78B637DA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49959705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CE4EC-CF6A-A240-D9F1-BB0AB8779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A3484C3-37D7-ED44-3FAF-6DAC52E857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saída, que a todos acolhe e anuncia com firmeza o nome de vosso Divino Filho, JESUS CRISTO. Amém! Ensinai-nos a construir uma sociedade solidária, sem exclusão, indiferença, violência e guerras. 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9E9AA68-730C-FC6D-4026-E0D47115B8E4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2159947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42F74-5336-AE4D-9D20-AC938FA15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831BCA1-AD9F-2E8E-C717-FBCA51B071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que Maria, vossa Serva e nossa Mãe, nos eduque, para fazermos vossa santa vontade.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ADC06BB-68AD-4DB9-3573-969A50CBBE0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99745284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sementes que me deste e que não eram pra guardar pus no chão da minha vida, quis fazer frutificar.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Dos meus dons que recebi pelo Espírito do amor, trago os frutos que colhi e em tua mesa quero pôr.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84982703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campos deste mundo quero sempre semear os talentos que me deste para eu mesmo cultivar.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54172479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Dos meus dons que recebi pelo Espírito do amor, trago os frutos que colhi e em tua mesa quero pôr.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725406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Sua imagem são línguas ardentes, pois o amor é comunicação. E é preciso que todas as gentes saibam quanto felizes serão.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80253668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Quanto mais eu for plantando, mais terei para colher; quanto mais eu for colhendo, mais terei a oferecer.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7813682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Dos meus dons que recebi pelo Espírito do amor, trago os frutos que colhi e em tua mesa quero pôr.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FF000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28192432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Calibri" pitchFamily="18"/>
              </a:rPr>
              <a:t>Receba o Senhor por tuas mãos este sacrifício, para glória do seu nome, para nosso bem e de toda a sua santa Igreja.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4590718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7200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Concedei, nós vos pedimos, Senhor, que, conforme a promessa do vosso Filho, o Espírito Santo nos revele mais abundantemente o mistério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deste sacrifício e nos manifeste toda a verdade. Por Cristo, nosso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1056620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72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000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000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todo-poderoso. Pois, para levar à plenitude o mistério pascal,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derramastes hoje o Espírito Santo sobre aqueles que, em comunhão com vosso Filho Unigênito, se tornaram vossos filhos e filhas por adoção. É ele que, no início da Igreja nascente, infundiu em todos 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povos o conhecimento do verdadeiro Deus e reuniu as diversas línguas na profissão de uma só fé. Por isso, transbordando de alegria pascal, a humanidade toda exulta. Mas também as forças do alto e 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3433784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7 blank Em Br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drão 1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21981</TotalTime>
  <Words>6329</Words>
  <Application>Microsoft Office PowerPoint</Application>
  <PresentationFormat>Personalizar</PresentationFormat>
  <Paragraphs>1738</Paragraphs>
  <Slides>183</Slides>
  <Notes>181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183</vt:i4>
      </vt:variant>
    </vt:vector>
  </HeadingPairs>
  <TitlesOfParts>
    <vt:vector size="194" baseType="lpstr">
      <vt:lpstr>Arial</vt:lpstr>
      <vt:lpstr>Calibri</vt:lpstr>
      <vt:lpstr>Liberation Sans</vt:lpstr>
      <vt:lpstr>Liberation Serif</vt:lpstr>
      <vt:lpstr>Times New Roman</vt:lpstr>
      <vt:lpstr>Blank Slide</vt:lpstr>
      <vt:lpstr>Padrão</vt:lpstr>
      <vt:lpstr>Padrão 1</vt:lpstr>
      <vt:lpstr>Blank</vt:lpstr>
      <vt:lpstr>Layout7 blank Em Branco</vt:lpstr>
      <vt:lpstr>Padrão 1_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44</cp:revision>
  <dcterms:modified xsi:type="dcterms:W3CDTF">2025-05-30T11:33:42Z</dcterms:modified>
</cp:coreProperties>
</file>