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697" r:id="rId6"/>
  </p:sldMasterIdLst>
  <p:notesMasterIdLst>
    <p:notesMasterId r:id="rId157"/>
  </p:notesMasterIdLst>
  <p:sldIdLst>
    <p:sldId id="256" r:id="rId7"/>
    <p:sldId id="257" r:id="rId8"/>
    <p:sldId id="624" r:id="rId9"/>
    <p:sldId id="259" r:id="rId10"/>
    <p:sldId id="747" r:id="rId11"/>
    <p:sldId id="567" r:id="rId12"/>
    <p:sldId id="265" r:id="rId13"/>
    <p:sldId id="595" r:id="rId14"/>
    <p:sldId id="596" r:id="rId15"/>
    <p:sldId id="676" r:id="rId16"/>
    <p:sldId id="637" r:id="rId17"/>
    <p:sldId id="266" r:id="rId18"/>
    <p:sldId id="267" r:id="rId19"/>
    <p:sldId id="784" r:id="rId20"/>
    <p:sldId id="782" r:id="rId21"/>
    <p:sldId id="783" r:id="rId22"/>
    <p:sldId id="785" r:id="rId23"/>
    <p:sldId id="682" r:id="rId24"/>
    <p:sldId id="786" r:id="rId25"/>
    <p:sldId id="638" r:id="rId26"/>
    <p:sldId id="639" r:id="rId27"/>
    <p:sldId id="640" r:id="rId28"/>
    <p:sldId id="641" r:id="rId29"/>
    <p:sldId id="280" r:id="rId30"/>
    <p:sldId id="281" r:id="rId31"/>
    <p:sldId id="715" r:id="rId32"/>
    <p:sldId id="544" r:id="rId33"/>
    <p:sldId id="283" r:id="rId34"/>
    <p:sldId id="284" r:id="rId35"/>
    <p:sldId id="285" r:id="rId36"/>
    <p:sldId id="684" r:id="rId37"/>
    <p:sldId id="752" r:id="rId38"/>
    <p:sldId id="767" r:id="rId39"/>
    <p:sldId id="288" r:id="rId40"/>
    <p:sldId id="289" r:id="rId41"/>
    <p:sldId id="290" r:id="rId42"/>
    <p:sldId id="803" r:id="rId43"/>
    <p:sldId id="291" r:id="rId44"/>
    <p:sldId id="486" r:id="rId45"/>
    <p:sldId id="293" r:id="rId46"/>
    <p:sldId id="294" r:id="rId47"/>
    <p:sldId id="787" r:id="rId48"/>
    <p:sldId id="296" r:id="rId49"/>
    <p:sldId id="297" r:id="rId50"/>
    <p:sldId id="298" r:id="rId51"/>
    <p:sldId id="753" r:id="rId52"/>
    <p:sldId id="300" r:id="rId53"/>
    <p:sldId id="301" r:id="rId54"/>
    <p:sldId id="302" r:id="rId55"/>
    <p:sldId id="303" r:id="rId56"/>
    <p:sldId id="304" r:id="rId57"/>
    <p:sldId id="305" r:id="rId58"/>
    <p:sldId id="310" r:id="rId59"/>
    <p:sldId id="311" r:id="rId60"/>
    <p:sldId id="312" r:id="rId61"/>
    <p:sldId id="669" r:id="rId62"/>
    <p:sldId id="313" r:id="rId63"/>
    <p:sldId id="789" r:id="rId64"/>
    <p:sldId id="790" r:id="rId65"/>
    <p:sldId id="315" r:id="rId66"/>
    <p:sldId id="670" r:id="rId67"/>
    <p:sldId id="316" r:id="rId68"/>
    <p:sldId id="317" r:id="rId69"/>
    <p:sldId id="318" r:id="rId70"/>
    <p:sldId id="319" r:id="rId71"/>
    <p:sldId id="741" r:id="rId72"/>
    <p:sldId id="742" r:id="rId73"/>
    <p:sldId id="423" r:id="rId74"/>
    <p:sldId id="691" r:id="rId75"/>
    <p:sldId id="324" r:id="rId76"/>
    <p:sldId id="755" r:id="rId77"/>
    <p:sldId id="692" r:id="rId78"/>
    <p:sldId id="693" r:id="rId79"/>
    <p:sldId id="694" r:id="rId80"/>
    <p:sldId id="791" r:id="rId81"/>
    <p:sldId id="619" r:id="rId82"/>
    <p:sldId id="330" r:id="rId83"/>
    <p:sldId id="760" r:id="rId84"/>
    <p:sldId id="331" r:id="rId85"/>
    <p:sldId id="332" r:id="rId86"/>
    <p:sldId id="333" r:id="rId87"/>
    <p:sldId id="334" r:id="rId88"/>
    <p:sldId id="522" r:id="rId89"/>
    <p:sldId id="773" r:id="rId90"/>
    <p:sldId id="336" r:id="rId91"/>
    <p:sldId id="777" r:id="rId92"/>
    <p:sldId id="778" r:id="rId93"/>
    <p:sldId id="792" r:id="rId94"/>
    <p:sldId id="793" r:id="rId95"/>
    <p:sldId id="698" r:id="rId96"/>
    <p:sldId id="340" r:id="rId97"/>
    <p:sldId id="794" r:id="rId98"/>
    <p:sldId id="437" r:id="rId99"/>
    <p:sldId id="730" r:id="rId100"/>
    <p:sldId id="438" r:id="rId101"/>
    <p:sldId id="491" r:id="rId102"/>
    <p:sldId id="695" r:id="rId103"/>
    <p:sldId id="549" r:id="rId104"/>
    <p:sldId id="550" r:id="rId105"/>
    <p:sldId id="733" r:id="rId106"/>
    <p:sldId id="551" r:id="rId107"/>
    <p:sldId id="697" r:id="rId108"/>
    <p:sldId id="700" r:id="rId109"/>
    <p:sldId id="795" r:id="rId110"/>
    <p:sldId id="586" r:id="rId111"/>
    <p:sldId id="699" r:id="rId112"/>
    <p:sldId id="734" r:id="rId113"/>
    <p:sldId id="735" r:id="rId114"/>
    <p:sldId id="355" r:id="rId115"/>
    <p:sldId id="356" r:id="rId116"/>
    <p:sldId id="357" r:id="rId117"/>
    <p:sldId id="358" r:id="rId118"/>
    <p:sldId id="359" r:id="rId119"/>
    <p:sldId id="360" r:id="rId120"/>
    <p:sldId id="361" r:id="rId121"/>
    <p:sldId id="362" r:id="rId122"/>
    <p:sldId id="363" r:id="rId123"/>
    <p:sldId id="364" r:id="rId124"/>
    <p:sldId id="365" r:id="rId125"/>
    <p:sldId id="805" r:id="rId126"/>
    <p:sldId id="806" r:id="rId127"/>
    <p:sldId id="807" r:id="rId128"/>
    <p:sldId id="808" r:id="rId129"/>
    <p:sldId id="804" r:id="rId130"/>
    <p:sldId id="649" r:id="rId131"/>
    <p:sldId id="367" r:id="rId132"/>
    <p:sldId id="368" r:id="rId133"/>
    <p:sldId id="743" r:id="rId134"/>
    <p:sldId id="744" r:id="rId135"/>
    <p:sldId id="796" r:id="rId136"/>
    <p:sldId id="797" r:id="rId137"/>
    <p:sldId id="798" r:id="rId138"/>
    <p:sldId id="799" r:id="rId139"/>
    <p:sldId id="379" r:id="rId140"/>
    <p:sldId id="380" r:id="rId141"/>
    <p:sldId id="768" r:id="rId142"/>
    <p:sldId id="381" r:id="rId143"/>
    <p:sldId id="382" r:id="rId144"/>
    <p:sldId id="383" r:id="rId145"/>
    <p:sldId id="710" r:id="rId146"/>
    <p:sldId id="709" r:id="rId147"/>
    <p:sldId id="800" r:id="rId148"/>
    <p:sldId id="615" r:id="rId149"/>
    <p:sldId id="386" r:id="rId150"/>
    <p:sldId id="387" r:id="rId151"/>
    <p:sldId id="711" r:id="rId152"/>
    <p:sldId id="763" r:id="rId153"/>
    <p:sldId id="764" r:id="rId154"/>
    <p:sldId id="801" r:id="rId155"/>
    <p:sldId id="802" r:id="rId156"/>
  </p:sldIdLst>
  <p:sldSz cx="12193588" cy="6858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90D6"/>
    <a:srgbClr val="92D050"/>
    <a:srgbClr val="81B847"/>
    <a:srgbClr val="567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5" autoAdjust="0"/>
    <p:restoredTop sz="94607" autoAdjust="0"/>
  </p:normalViewPr>
  <p:slideViewPr>
    <p:cSldViewPr snapToGrid="0">
      <p:cViewPr>
        <p:scale>
          <a:sx n="75" d="100"/>
          <a:sy n="75" d="100"/>
        </p:scale>
        <p:origin x="1044" y="948"/>
      </p:cViewPr>
      <p:guideLst/>
    </p:cSldViewPr>
  </p:slideViewPr>
  <p:outlineViewPr>
    <p:cViewPr>
      <p:scale>
        <a:sx n="33" d="100"/>
        <a:sy n="33" d="100"/>
      </p:scale>
      <p:origin x="0" y="-428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3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1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63" Type="http://schemas.openxmlformats.org/officeDocument/2006/relationships/slide" Target="slides/slide57.xml"/><Relationship Id="rId84" Type="http://schemas.openxmlformats.org/officeDocument/2006/relationships/slide" Target="slides/slide78.xml"/><Relationship Id="rId138" Type="http://schemas.openxmlformats.org/officeDocument/2006/relationships/slide" Target="slides/slide132.xml"/><Relationship Id="rId159" Type="http://schemas.openxmlformats.org/officeDocument/2006/relationships/viewProps" Target="viewProps.xml"/><Relationship Id="rId107" Type="http://schemas.openxmlformats.org/officeDocument/2006/relationships/slide" Target="slides/slide101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53" Type="http://schemas.openxmlformats.org/officeDocument/2006/relationships/slide" Target="slides/slide47.xml"/><Relationship Id="rId74" Type="http://schemas.openxmlformats.org/officeDocument/2006/relationships/slide" Target="slides/slide68.xml"/><Relationship Id="rId128" Type="http://schemas.openxmlformats.org/officeDocument/2006/relationships/slide" Target="slides/slide122.xml"/><Relationship Id="rId149" Type="http://schemas.openxmlformats.org/officeDocument/2006/relationships/slide" Target="slides/slide143.xml"/><Relationship Id="rId5" Type="http://schemas.openxmlformats.org/officeDocument/2006/relationships/slideMaster" Target="slideMasters/slideMaster5.xml"/><Relationship Id="rId95" Type="http://schemas.openxmlformats.org/officeDocument/2006/relationships/slide" Target="slides/slide89.xml"/><Relationship Id="rId160" Type="http://schemas.openxmlformats.org/officeDocument/2006/relationships/theme" Target="theme/theme1.xml"/><Relationship Id="rId22" Type="http://schemas.openxmlformats.org/officeDocument/2006/relationships/slide" Target="slides/slide16.xml"/><Relationship Id="rId43" Type="http://schemas.openxmlformats.org/officeDocument/2006/relationships/slide" Target="slides/slide37.xml"/><Relationship Id="rId64" Type="http://schemas.openxmlformats.org/officeDocument/2006/relationships/slide" Target="slides/slide58.xml"/><Relationship Id="rId118" Type="http://schemas.openxmlformats.org/officeDocument/2006/relationships/slide" Target="slides/slide112.xml"/><Relationship Id="rId139" Type="http://schemas.openxmlformats.org/officeDocument/2006/relationships/slide" Target="slides/slide133.xml"/><Relationship Id="rId85" Type="http://schemas.openxmlformats.org/officeDocument/2006/relationships/slide" Target="slides/slide79.xml"/><Relationship Id="rId150" Type="http://schemas.openxmlformats.org/officeDocument/2006/relationships/slide" Target="slides/slide144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59" Type="http://schemas.openxmlformats.org/officeDocument/2006/relationships/slide" Target="slides/slide53.xml"/><Relationship Id="rId103" Type="http://schemas.openxmlformats.org/officeDocument/2006/relationships/slide" Target="slides/slide97.xml"/><Relationship Id="rId108" Type="http://schemas.openxmlformats.org/officeDocument/2006/relationships/slide" Target="slides/slide102.xml"/><Relationship Id="rId124" Type="http://schemas.openxmlformats.org/officeDocument/2006/relationships/slide" Target="slides/slide118.xml"/><Relationship Id="rId129" Type="http://schemas.openxmlformats.org/officeDocument/2006/relationships/slide" Target="slides/slide123.xml"/><Relationship Id="rId54" Type="http://schemas.openxmlformats.org/officeDocument/2006/relationships/slide" Target="slides/slide48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91" Type="http://schemas.openxmlformats.org/officeDocument/2006/relationships/slide" Target="slides/slide85.xml"/><Relationship Id="rId96" Type="http://schemas.openxmlformats.org/officeDocument/2006/relationships/slide" Target="slides/slide90.xml"/><Relationship Id="rId140" Type="http://schemas.openxmlformats.org/officeDocument/2006/relationships/slide" Target="slides/slide134.xml"/><Relationship Id="rId145" Type="http://schemas.openxmlformats.org/officeDocument/2006/relationships/slide" Target="slides/slide139.xml"/><Relationship Id="rId16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49" Type="http://schemas.openxmlformats.org/officeDocument/2006/relationships/slide" Target="slides/slide43.xml"/><Relationship Id="rId114" Type="http://schemas.openxmlformats.org/officeDocument/2006/relationships/slide" Target="slides/slide108.xml"/><Relationship Id="rId119" Type="http://schemas.openxmlformats.org/officeDocument/2006/relationships/slide" Target="slides/slide113.xml"/><Relationship Id="rId44" Type="http://schemas.openxmlformats.org/officeDocument/2006/relationships/slide" Target="slides/slide38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81" Type="http://schemas.openxmlformats.org/officeDocument/2006/relationships/slide" Target="slides/slide75.xml"/><Relationship Id="rId86" Type="http://schemas.openxmlformats.org/officeDocument/2006/relationships/slide" Target="slides/slide80.xml"/><Relationship Id="rId130" Type="http://schemas.openxmlformats.org/officeDocument/2006/relationships/slide" Target="slides/slide124.xml"/><Relationship Id="rId135" Type="http://schemas.openxmlformats.org/officeDocument/2006/relationships/slide" Target="slides/slide129.xml"/><Relationship Id="rId151" Type="http://schemas.openxmlformats.org/officeDocument/2006/relationships/slide" Target="slides/slide145.xml"/><Relationship Id="rId156" Type="http://schemas.openxmlformats.org/officeDocument/2006/relationships/slide" Target="slides/slide150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109" Type="http://schemas.openxmlformats.org/officeDocument/2006/relationships/slide" Target="slides/slide10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97" Type="http://schemas.openxmlformats.org/officeDocument/2006/relationships/slide" Target="slides/slide91.xml"/><Relationship Id="rId104" Type="http://schemas.openxmlformats.org/officeDocument/2006/relationships/slide" Target="slides/slide98.xml"/><Relationship Id="rId120" Type="http://schemas.openxmlformats.org/officeDocument/2006/relationships/slide" Target="slides/slide114.xml"/><Relationship Id="rId125" Type="http://schemas.openxmlformats.org/officeDocument/2006/relationships/slide" Target="slides/slide119.xml"/><Relationship Id="rId141" Type="http://schemas.openxmlformats.org/officeDocument/2006/relationships/slide" Target="slides/slide135.xml"/><Relationship Id="rId146" Type="http://schemas.openxmlformats.org/officeDocument/2006/relationships/slide" Target="slides/slide140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slide" Target="slides/slide81.xml"/><Relationship Id="rId110" Type="http://schemas.openxmlformats.org/officeDocument/2006/relationships/slide" Target="slides/slide104.xml"/><Relationship Id="rId115" Type="http://schemas.openxmlformats.org/officeDocument/2006/relationships/slide" Target="slides/slide109.xml"/><Relationship Id="rId131" Type="http://schemas.openxmlformats.org/officeDocument/2006/relationships/slide" Target="slides/slide125.xml"/><Relationship Id="rId136" Type="http://schemas.openxmlformats.org/officeDocument/2006/relationships/slide" Target="slides/slide130.xml"/><Relationship Id="rId157" Type="http://schemas.openxmlformats.org/officeDocument/2006/relationships/notesMaster" Target="notesMasters/notesMaster1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152" Type="http://schemas.openxmlformats.org/officeDocument/2006/relationships/slide" Target="slides/slide146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56" Type="http://schemas.openxmlformats.org/officeDocument/2006/relationships/slide" Target="slides/slide50.xml"/><Relationship Id="rId77" Type="http://schemas.openxmlformats.org/officeDocument/2006/relationships/slide" Target="slides/slide71.xml"/><Relationship Id="rId100" Type="http://schemas.openxmlformats.org/officeDocument/2006/relationships/slide" Target="slides/slide94.xml"/><Relationship Id="rId105" Type="http://schemas.openxmlformats.org/officeDocument/2006/relationships/slide" Target="slides/slide99.xml"/><Relationship Id="rId126" Type="http://schemas.openxmlformats.org/officeDocument/2006/relationships/slide" Target="slides/slide120.xml"/><Relationship Id="rId147" Type="http://schemas.openxmlformats.org/officeDocument/2006/relationships/slide" Target="slides/slide14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93" Type="http://schemas.openxmlformats.org/officeDocument/2006/relationships/slide" Target="slides/slide87.xml"/><Relationship Id="rId98" Type="http://schemas.openxmlformats.org/officeDocument/2006/relationships/slide" Target="slides/slide92.xml"/><Relationship Id="rId121" Type="http://schemas.openxmlformats.org/officeDocument/2006/relationships/slide" Target="slides/slide115.xml"/><Relationship Id="rId142" Type="http://schemas.openxmlformats.org/officeDocument/2006/relationships/slide" Target="slides/slide136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9.xml"/><Relationship Id="rId46" Type="http://schemas.openxmlformats.org/officeDocument/2006/relationships/slide" Target="slides/slide40.xml"/><Relationship Id="rId67" Type="http://schemas.openxmlformats.org/officeDocument/2006/relationships/slide" Target="slides/slide61.xml"/><Relationship Id="rId116" Type="http://schemas.openxmlformats.org/officeDocument/2006/relationships/slide" Target="slides/slide110.xml"/><Relationship Id="rId137" Type="http://schemas.openxmlformats.org/officeDocument/2006/relationships/slide" Target="slides/slide131.xml"/><Relationship Id="rId158" Type="http://schemas.openxmlformats.org/officeDocument/2006/relationships/presProps" Target="presProps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62" Type="http://schemas.openxmlformats.org/officeDocument/2006/relationships/slide" Target="slides/slide56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111" Type="http://schemas.openxmlformats.org/officeDocument/2006/relationships/slide" Target="slides/slide105.xml"/><Relationship Id="rId132" Type="http://schemas.openxmlformats.org/officeDocument/2006/relationships/slide" Target="slides/slide126.xml"/><Relationship Id="rId153" Type="http://schemas.openxmlformats.org/officeDocument/2006/relationships/slide" Target="slides/slide147.xml"/><Relationship Id="rId15" Type="http://schemas.openxmlformats.org/officeDocument/2006/relationships/slide" Target="slides/slide9.xml"/><Relationship Id="rId36" Type="http://schemas.openxmlformats.org/officeDocument/2006/relationships/slide" Target="slides/slide30.xml"/><Relationship Id="rId57" Type="http://schemas.openxmlformats.org/officeDocument/2006/relationships/slide" Target="slides/slide51.xml"/><Relationship Id="rId106" Type="http://schemas.openxmlformats.org/officeDocument/2006/relationships/slide" Target="slides/slide100.xml"/><Relationship Id="rId127" Type="http://schemas.openxmlformats.org/officeDocument/2006/relationships/slide" Target="slides/slide12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52" Type="http://schemas.openxmlformats.org/officeDocument/2006/relationships/slide" Target="slides/slide46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94" Type="http://schemas.openxmlformats.org/officeDocument/2006/relationships/slide" Target="slides/slide88.xml"/><Relationship Id="rId99" Type="http://schemas.openxmlformats.org/officeDocument/2006/relationships/slide" Target="slides/slide93.xml"/><Relationship Id="rId101" Type="http://schemas.openxmlformats.org/officeDocument/2006/relationships/slide" Target="slides/slide95.xml"/><Relationship Id="rId122" Type="http://schemas.openxmlformats.org/officeDocument/2006/relationships/slide" Target="slides/slide116.xml"/><Relationship Id="rId143" Type="http://schemas.openxmlformats.org/officeDocument/2006/relationships/slide" Target="slides/slide137.xml"/><Relationship Id="rId148" Type="http://schemas.openxmlformats.org/officeDocument/2006/relationships/slide" Target="slides/slide14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47" Type="http://schemas.openxmlformats.org/officeDocument/2006/relationships/slide" Target="slides/slide41.xml"/><Relationship Id="rId68" Type="http://schemas.openxmlformats.org/officeDocument/2006/relationships/slide" Target="slides/slide62.xml"/><Relationship Id="rId89" Type="http://schemas.openxmlformats.org/officeDocument/2006/relationships/slide" Target="slides/slide83.xml"/><Relationship Id="rId112" Type="http://schemas.openxmlformats.org/officeDocument/2006/relationships/slide" Target="slides/slide106.xml"/><Relationship Id="rId133" Type="http://schemas.openxmlformats.org/officeDocument/2006/relationships/slide" Target="slides/slide127.xml"/><Relationship Id="rId154" Type="http://schemas.openxmlformats.org/officeDocument/2006/relationships/slide" Target="slides/slide148.xml"/><Relationship Id="rId16" Type="http://schemas.openxmlformats.org/officeDocument/2006/relationships/slide" Target="slides/slide10.xml"/><Relationship Id="rId37" Type="http://schemas.openxmlformats.org/officeDocument/2006/relationships/slide" Target="slides/slide31.xml"/><Relationship Id="rId58" Type="http://schemas.openxmlformats.org/officeDocument/2006/relationships/slide" Target="slides/slide52.xml"/><Relationship Id="rId79" Type="http://schemas.openxmlformats.org/officeDocument/2006/relationships/slide" Target="slides/slide73.xml"/><Relationship Id="rId102" Type="http://schemas.openxmlformats.org/officeDocument/2006/relationships/slide" Target="slides/slide96.xml"/><Relationship Id="rId123" Type="http://schemas.openxmlformats.org/officeDocument/2006/relationships/slide" Target="slides/slide117.xml"/><Relationship Id="rId144" Type="http://schemas.openxmlformats.org/officeDocument/2006/relationships/slide" Target="slides/slide138.xml"/><Relationship Id="rId90" Type="http://schemas.openxmlformats.org/officeDocument/2006/relationships/slide" Target="slides/slide84.xml"/><Relationship Id="rId27" Type="http://schemas.openxmlformats.org/officeDocument/2006/relationships/slide" Target="slides/slide21.xml"/><Relationship Id="rId48" Type="http://schemas.openxmlformats.org/officeDocument/2006/relationships/slide" Target="slides/slide42.xml"/><Relationship Id="rId69" Type="http://schemas.openxmlformats.org/officeDocument/2006/relationships/slide" Target="slides/slide63.xml"/><Relationship Id="rId113" Type="http://schemas.openxmlformats.org/officeDocument/2006/relationships/slide" Target="slides/slide107.xml"/><Relationship Id="rId134" Type="http://schemas.openxmlformats.org/officeDocument/2006/relationships/slide" Target="slides/slide128.xml"/><Relationship Id="rId80" Type="http://schemas.openxmlformats.org/officeDocument/2006/relationships/slide" Target="slides/slide74.xml"/><Relationship Id="rId155" Type="http://schemas.openxmlformats.org/officeDocument/2006/relationships/slide" Target="slides/slide14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626190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633142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792204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960147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040294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5200767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784037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534077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672662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795362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297D755-3C22-4A6B-8C25-2AD90A2340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79E44E4-6543-4754-A182-4DA1A6FC1A10}" type="slidenum">
              <a:t>109</a:t>
            </a:fld>
            <a:endParaRPr lang="pt-BR"/>
          </a:p>
        </p:txBody>
      </p:sp>
      <p:sp>
        <p:nvSpPr>
          <p:cNvPr id="2" name="Espaço Reservado para Número de Slide 106">
            <a:extLst>
              <a:ext uri="{FF2B5EF4-FFF2-40B4-BE49-F238E27FC236}">
                <a16:creationId xmlns:a16="http://schemas.microsoft.com/office/drawing/2014/main" id="{F9AD43CF-47BB-40C7-9D87-80A5C50FA067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517B4A3-C76B-4384-9340-8115E41CAEF9}" type="slidenum">
              <a:t>109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64">
            <a:extLst>
              <a:ext uri="{FF2B5EF4-FFF2-40B4-BE49-F238E27FC236}">
                <a16:creationId xmlns:a16="http://schemas.microsoft.com/office/drawing/2014/main" id="{7070A774-0817-4FE0-B974-A13BC88E5883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737139E-C292-412E-8536-82477F9BAA15}" type="slidenum">
              <a:t>109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7">
            <a:extLst>
              <a:ext uri="{FF2B5EF4-FFF2-40B4-BE49-F238E27FC236}">
                <a16:creationId xmlns:a16="http://schemas.microsoft.com/office/drawing/2014/main" id="{745191D6-7F09-4C90-9A01-25EB34B0FDF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A5703E1-A3FB-400C-88FB-D231029DDAEE}" type="slidenum">
              <a:t>109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2">
            <a:extLst>
              <a:ext uri="{FF2B5EF4-FFF2-40B4-BE49-F238E27FC236}">
                <a16:creationId xmlns:a16="http://schemas.microsoft.com/office/drawing/2014/main" id="{FB45C572-58FA-4356-BDC2-EEDEEE83B9B0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63B854C-609B-4184-9D97-943779A56EEB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30/05/2025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Espaço Reservado para Número de Slide 65">
            <a:extLst>
              <a:ext uri="{FF2B5EF4-FFF2-40B4-BE49-F238E27FC236}">
                <a16:creationId xmlns:a16="http://schemas.microsoft.com/office/drawing/2014/main" id="{4AE1923F-70B9-4E5D-B21B-2F01E8751848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210A3B1-D460-4D5D-9E37-F274A42828A4}" type="slidenum">
              <a:t>109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6">
            <a:extLst>
              <a:ext uri="{FF2B5EF4-FFF2-40B4-BE49-F238E27FC236}">
                <a16:creationId xmlns:a16="http://schemas.microsoft.com/office/drawing/2014/main" id="{EDA7AC1B-FB78-439F-B40C-9FFCB506383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07DAB24-3BE9-4342-BEFF-F1D6F68DD60B}" type="slidenum">
              <a:t>109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7">
            <a:extLst>
              <a:ext uri="{FF2B5EF4-FFF2-40B4-BE49-F238E27FC236}">
                <a16:creationId xmlns:a16="http://schemas.microsoft.com/office/drawing/2014/main" id="{14B62A98-ACA9-440D-A143-F5D8AC7646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7">
            <a:extLst>
              <a:ext uri="{FF2B5EF4-FFF2-40B4-BE49-F238E27FC236}">
                <a16:creationId xmlns:a16="http://schemas.microsoft.com/office/drawing/2014/main" id="{7C251F31-2D5A-474F-AFD7-E9171A350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363706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11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681387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110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115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116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117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118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F51A4D-C097-F81A-FA9E-E7DE0D6C3F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37255F3-DC17-6A60-C319-F7141618B3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F964A29-4AA1-9607-8909-41EF56EB5C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0D47622-691E-AE8F-D5EB-E901696E3D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E629CB3-C5D0-CFEC-F6C2-A115E466F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CA49D9A-F5DE-1FE4-861C-12BA11D159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CB432A7-87D3-8E1C-95B8-784A50C306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59040D8-22EF-0EDA-DECA-534D4D47FEC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B1B6960-0003-C4B6-2C12-BD74EB5B4F4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5770183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BB3CFB-1868-0B0D-E57B-829D2FAD95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6006BF-C406-648F-9973-73CD0DACDC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2B823E6-1FA3-49A8-E723-84E33E5CFB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E586A75-00C8-45AE-B4BB-C043EFD7B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E94C3BE-B417-44D4-3571-6C77762219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A46262F-7451-C0A9-4A9B-9BE45C751E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02B38A-0409-1F19-FE14-D294E9B2B47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B14FE83-2A28-2D55-9082-A8EC9302AD7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D10C854-1DD9-5935-9489-228F63A2259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1516810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27582-7FED-F2EA-6A61-A212A6C066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A594F-27B0-9940-C982-1E0560B778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0F9DCCE-D089-7FFB-DC8C-F24A620857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6A5BDE-F712-7227-1215-D4CC54A2F5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503BF23-525F-915E-7D40-67DC2FCCF2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E0A81B-0B2B-CCFF-50AE-99C4960E36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CE82FD-25E2-5011-038D-915BA4BC4C2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2CA285C-79D1-48BC-BB53-7DDCC2EC561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A8D2DD-33DD-EF01-5B58-2275F42161C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405867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AB2890-A155-3DB8-D0AE-5CFF83CF0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4F8F64E-A1E2-821E-D993-551C664323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BD08175-BCD8-097E-5F87-491D7CF06E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F0A4D9-A1E5-6197-F8AF-FDE03FDF53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14AE0AF-086E-46A4-056A-2BAC3596D0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A56C66D-1E3C-F97A-7C3F-40E210BD1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C431BD8-8FF9-263C-0BFC-719F483FA74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501ABA3-3354-9D8E-C17D-70250BB00D5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E7B825D-CF3B-28BA-510A-02A5AD06B5C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359623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854286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576438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456346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87949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0510210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8164982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96938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673257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138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2340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14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69565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673758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008310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719546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145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146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949391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5151151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7549472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035864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922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15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3370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16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03749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17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9934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18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5515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19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063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1036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2934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23087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3181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1624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3758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29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4590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30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31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4100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32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0022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33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28364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34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35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36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43E3EE-5B1C-EFDB-4613-00D8D496F4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525616F3-94F3-88D8-0FD0-979BD288CA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7A866132-D079-27A1-F0EA-E15FF145DF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AD90CC21-F64E-3F20-140C-437DA84774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888BF419-F4CD-49C2-1ECF-D65366728A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85DEBC72-6D04-3796-2F99-6C360053051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83504E4-F115-3F99-D71F-D1304C3FCAA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37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2AC5EAC8-C91D-2A07-267E-7E952F803DC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96072E43-1585-F407-BC72-39B81DE884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99686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39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40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41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42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75174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43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45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46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397276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47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49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42344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51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52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7390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53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610890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736048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66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4949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4098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139115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21351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914814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69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27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026037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296281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6784554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85083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569199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76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71506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77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78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01615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79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597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053854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80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806624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678510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85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935843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588407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2683230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1801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9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396771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185622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D1079AD-5BBD-4F7F-AFAB-8A0347E94FC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91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BB10B771-221B-45E6-9F89-ADAE2A64E9C6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91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2AB89C3E-7B89-401B-AE48-ECB4C25164E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91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F75A0F9-7098-4DD1-A962-076E0A3E36BB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91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2A60005-4B60-4280-B976-F27E380888A9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91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49FBBCCB-D4A8-477C-9E3A-2049112E16B8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30/05/2025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178A1CA5-3646-4156-B0FB-E3B5E6C3BD7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91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12A57769-A418-4C71-B357-0B5F99E12AB4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91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C322BEA4-D200-43DC-A1FE-D37E5ABF78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C70C519E-881F-4628-AD98-BDB2F87C06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8702833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327417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600159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479658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873815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353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A743-F84D-4DFB-9F79-A7D4ED4F6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786EA-D7E7-4108-9D94-17E636BDA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2148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86890-7F3A-450B-BD3C-0059A37B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A001-E5DE-42DD-A37B-0CA76AE2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895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D1DDC-B9CB-4489-8DBE-910132052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89DDD-5F14-40A1-8571-9DE49EFFD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0559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A0D3-EF1F-401E-AF6C-4FCAD7426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78AAD-62B0-4950-834C-A76579DA8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E3BBC-DE5A-4834-9101-4B4BF9861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3426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895F5-0FB6-4D62-ABE0-F33A5750E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E7D56-D4E5-4BD9-8C01-093BF2E0F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B425C1-5E65-40B0-B296-A9ECEF42B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1FCE8-806C-4260-9485-84AE151AE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CEADBA-CC14-4D88-89D7-BE2C0D987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6797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4D32-9BAB-4BDD-865F-20E20E58C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1908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503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AB738-3CE8-4111-850E-62A69BD28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9F129-47EA-41FA-BF94-8D1F1D50B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DB52-955C-4717-99B1-35545876F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326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BB84-EBEF-4E93-829A-C711251E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01B6CB-E79E-414B-9EDE-E7A33BEA2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D5684-BE29-485C-9255-5C163DE8B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3606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92F53-1F0C-4263-B044-131EC50AB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2AC1A-B5BB-4DD9-AB7F-326A5451E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6643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18B1C-D76C-4509-B9F9-05820F2CC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8D3A5-553A-459B-A05B-9010F1751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2755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598E-C93B-4C55-AD94-2C2C565FA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5B7C6C-D311-4001-9B21-797B2287F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3547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7347-2186-4578-B901-CFFB8AF4C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4464-99D9-430E-881D-8F54867CA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6097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AE372-2A0F-48AC-96BA-5CA1CEAA3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51C65-F51C-4BF7-8B18-8939E76E6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270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2AB47-1CF6-48FB-A4BD-0C48907B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EA078-5732-41DF-9377-A66B62ED6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8D757-C62A-4F40-8CA3-E72553C75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1571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7C39B-C23A-4BBB-9BD5-CBBD130EF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342C3-7C2F-4B1E-ACB6-9A44B6522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39975-1EA0-4FC6-A90F-0B4A12091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134B8-FD86-4E0C-8110-FBA67DF70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862483-85DA-4ECE-9759-3E24271F1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544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FFBC7-4255-4A0B-ABAE-8FBFD820F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1760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851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6372-E011-4535-870D-C0FEEB23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4BE96-B90E-4FF7-B4B0-41C93A052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B8760-8AEA-44D5-8901-2DE11F87C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0366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C6872-C626-47B2-98C6-ED68A6E2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D9CC83-9C5C-4151-9395-0D80F9617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8E3F09-8259-427D-840F-A441432EC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40083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F3E9D-6F18-4411-9237-5716972D2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EA3C6-C77B-4275-BD38-D8D5CE92C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58041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1D5BE8-F72D-4DC7-9E8E-699719E2CB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D49CB-3F17-4EC8-996C-D925BA248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7505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F4DCA-48BB-4FF8-A9D3-21FE3A6B7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027C6-21BF-4A63-86BC-8DBE4CF5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59ACD-755C-417E-A64F-8074A9A8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90A52-6A27-4DB3-B941-D00BF59E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7F9B7-699A-4C95-B511-191C9574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57AC92-2226-4760-8C66-B2D831A7AAE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6304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F2F65-BCA6-49FB-83E4-53639E552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D62B3-BDD2-4B84-9AC1-8097AFB45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DFE09-E21E-4261-B243-88071DF5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7E103-1C99-4972-9650-8A16CAA42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63973-5CAC-4812-9FAC-DD2167D4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8240F6-EE9D-4217-91BB-778545C8707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3702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5290-89FD-4CC5-AE09-A69ED722B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FA307-8541-4311-A6CE-B0F713F58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AC487-578A-41A9-8342-A09C1F15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1E117-9A6D-4A7A-8C78-8073A3B6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FCAA8-654B-4842-BAC7-93210DDB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0A9AAB-D8E5-4220-8099-CEB952EA05A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0538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CBA8-AADB-4DB5-AAEF-E1ED080F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B75D8-390A-4640-80A6-E1FFEC5D5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1307C-A511-4A06-9379-CAA327408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1788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00FBD-E520-4011-9A4E-C640E3F20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7D1AC-2288-4F62-9CE4-22F6A9764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00A46-2E7E-4B83-AFD1-F6F305F7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A8B7C1-47DC-4B14-90A0-7A5683306B5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6384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C8334-185E-4653-AABB-EA69C13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8BEC7-6D5F-4DA3-A546-E1C0C15B2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60861-5ED8-495A-B6F8-0D88BF139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C4F48-2CA5-48AD-95BF-B9325B032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F672D-9995-491B-B81B-4905B48079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581038-A257-43B8-ACE2-C8569447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8CE5B2-EEB7-4F6F-9081-DD57BB9B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1BAF1-904B-4E52-AFE5-13571CE6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091080-565F-437F-8386-6BAAECC5D93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1565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7F25C-7C06-4943-A035-9A2C0C14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5A2773-6EAD-43E0-968A-C53036C9F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E747D-87CD-4E31-B99F-B4500658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1E434-460E-4B6C-8B7E-13AE8AC5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9446D9-8E9A-4FC1-9DFD-8AAA8907960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93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241775-78AA-40D1-8AD6-734412DD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421B8-46DA-4A82-9F53-97668676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A7981-9B19-4670-9D84-024F36DF7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5278D5-429D-47B1-B6CB-7B2698419AE9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9458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3B7F5-BABF-4AEF-BE6B-687419C2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F9F00-5C8B-4C20-965A-997E16233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5EBFB-C752-4B5B-8175-7A8BED60C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5D436-DF96-4184-A9B5-BA305C2D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71A3B-B6DD-45D8-A658-78AEF3B5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EB17F-4045-4F36-B1BC-36D0D3A8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09BEBF-DC56-4EDB-AA64-6A50337FAC3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9650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FC035-1F91-44CA-A8FF-3FDB9D149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95E48-CDAF-4864-8701-FBDF8BC79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F59E0-3ABF-444B-8162-BD046CC52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6E37E-314D-44A6-89BB-02BE9E02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90D49-4A2C-4BBC-898D-295525CB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52138-38E0-4E0B-8348-8253450B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729C8D-4F94-40D2-984F-14295772C7A8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1975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BDB3-D780-44DB-A27E-90A9695F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894D4-48E9-4888-A215-41776CD1A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A8D9A-06DF-44A5-B780-ABB371B7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A6BE1-1152-4CA1-82C7-85EF3BBC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F6B8D-B359-4DD9-A12A-37F6EDBB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F084D3-1803-4948-BD08-EB93C1C65D1E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7256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03BD24-6F7E-4539-8F9C-16B8EF501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0788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9AA5B-14B8-4575-A34C-CFADC63D4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8788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6263A-C25C-4D9C-AF66-128EBC6D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870BB-92BE-41D7-9B75-4CB6DDEE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7927-3076-4FE3-95CD-1FD4138D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65EF37-9BE9-4E31-9B58-CEA6CE11401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659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328F-7DEE-4FC2-8DA2-E0D9B1187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ED6F94-43A2-4B46-87E5-E8FBB4524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9F1F1-78B9-4F16-B94F-8742F3A96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8CD44-08C7-4C79-8BCB-10BA1FBC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1B6A5-DD93-4BC3-89CE-4B7029EB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579DE3-C517-47C7-BC26-38275F1AFCA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5134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1D9B-3279-409C-B6B6-5277E930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247E7-8BB5-4EF8-84D4-42CE6D78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BC8CF-2F88-47D6-94CE-7985B2E6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3038-877A-4E08-BBD1-BD08F1E2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879CA-CA6B-48A9-9789-528E4164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AA7A14-C0E1-436D-8C4F-004C3BFBD757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6196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80CC3-086B-42A0-9874-43B8A8AED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02696-EFBA-4892-828C-106DC80B5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3BC58-116A-42EF-9C15-67E2ED9DD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CED5E-E3E3-4F64-B241-3B8E49197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7173-AC58-4FAB-9535-2B2539F0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D45337-84AD-4FE2-AFE6-2548AA6CEE5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2723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F6D0-F154-4FB8-8E33-F763D3A5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6A63C-8CCC-4930-B2EE-A73F0A725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B9AD7-219D-498F-A0E5-E1819518F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BBFDB-6C11-4175-9F68-FED5B1C6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3EE46-351C-434F-855F-70B9A82F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A6605-F55D-47BE-9392-A552D5C0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17C6FF-52F1-4CDA-87D0-4BD0F8CCB85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1455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3F71-1E5F-4805-B039-AED21188C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3FFD3-BAB2-49A4-B4ED-662416D28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71E71-9712-4642-9054-133DDDC7C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6A296-0F21-4C5C-8FF6-18405004E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CB149-3BE2-44FE-9259-8163C79FE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EA6AF3-42BC-4288-B119-043D967B3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EE9106-9599-4F97-A6C5-8C01ACB3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CE2FCD-3C7B-44E8-A425-05EB5501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BB5AD8-8D21-4218-9B7B-559CBDFF75F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87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14DE1-C11C-4282-AC45-A44A54D5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0C9829-20A1-4485-BC16-136B5C55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DDD700-1D50-4B2E-B036-D46F8D6A9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FCE350-491F-473D-B784-1BD42442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6D6E24-4192-4957-A4EE-245EB6EE9B7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7800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882E7F-6CB1-4F24-946E-1AD8537DA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6DECA-D114-487A-8CAC-A966B9A9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F5D5F-3B9A-4A8C-B730-C610CC35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4ABA79-58D8-4B66-93CD-38B81CD0F99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64701"/>
      </p:ext>
    </p:extLst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E37C-33B5-4112-8D72-6ED8ADCBC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13DE9-97C3-431F-A39B-CABEAFF1B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EBB56-0992-4AF1-965E-987F956E9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9DB9A-5F7C-4938-9F0C-CFAE0112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90F3F-6CEC-4F05-99CC-4FA22E43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FA911-55A1-4773-A52C-1A35F466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0CA356-F044-4F44-82B0-CE28C0E782D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5775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B97D7-B180-436F-8F2E-BD48D93DF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0BF1F4-70A9-4E57-AAB2-C204429E5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69937-DC43-4092-AEF2-062E9C00A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0EF8A-854C-4071-9729-A496485C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DAAF0-1457-4063-8E02-4D7E5A37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86E12-28BA-4F7E-AB24-9B96B95F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063499-4C17-4804-B664-79312F5CAD6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9658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D445C-C3EF-4A89-A1F0-FE9A97B8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D068C-822D-4219-8158-33191ABCA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6B6CC-E978-4A6E-9B04-87D931F7D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AE2EC-E5AD-4421-BAC1-A17527F90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43091-A695-4902-9314-E2D7A3E9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8DF639-F3E3-48E2-B0BB-ED492EF3CC0F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0338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057A80-648E-4A28-83E1-476B11829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7FFFC-C0EA-47AD-AC5A-8EC2F6B76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20DBE-17B7-4838-A41E-A09FA132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E7B60-8993-4930-8507-CAC7E444F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7B875-4C15-4907-B89A-97FD24AF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F48158-6F37-4BDF-8650-9BBD89A3B61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D8B847-8EA6-47F7-91A0-A3368DA22D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AB82F-80C6-4ED4-B01B-AB9A25B343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7682C-78E6-4EC8-B235-4D76A66DAF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5A126-4A0A-4AE1-8E6E-3E8D959FDB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8171D-A62C-43B4-9B6A-F855D07CDD0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790951CB-FED0-49E1-97DD-96D77EF317B4}" type="datetime1">
              <a:rPr lang="pt-BR"/>
              <a:pPr lvl="0"/>
              <a:t>30/05/2025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37B46-CF79-4313-B8F6-C42AA395AD6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7D7BF4-D22C-487A-811C-4DAAE700BC2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0246F40D-84A2-4D4B-AF7D-5A5B821A68AF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0D48C78A-E0D5-4030-961E-CFD27FBD7F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B06988-B37E-415E-9374-91035C335A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4AFA191-5B55-4947-933B-BA6C7D6A9FD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57742BF5-AF81-4B0A-B5B7-FFB46A8DF843}" type="datetime1">
              <a:rPr lang="pt-BR"/>
              <a:pPr lvl="0"/>
              <a:t>30/05/2025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78F1E6-C7CE-4947-B8B8-C15FBB3476F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840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0B9109-B6A4-412A-933A-7120833773D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98D91AF6-007C-48FD-8B1D-B8E1D2873FDD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11F651D4-7789-4101-9C1B-2843D32E7A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9C2793-FCA7-4569-8E44-D72817CA74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hangingPunct="0">
        <a:tabLst/>
        <a:defRPr lang="pt-BR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</p:titleStyle>
    <p:bodyStyle>
      <a:lvl1pPr marL="0" marR="0" indent="0"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353833-76C7-4CE1-9134-DEAF3BDE92B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F0228B-0863-44A4-B423-8CD76475D8D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3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algn="ct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C1E7A-9775-4EFA-889C-7316F3784DC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fld id="{71B5B07E-026F-4962-9851-629FE46581C0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7A50A918-8104-4AC8-9741-F330C17000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FE992E-011F-45C8-B997-7C1216C28C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  <a:ea typeface="Microsoft YaHei" pitchFamily="2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0" y="2151727"/>
            <a:ext cx="60967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/>
              <a:t>Santíssima</a:t>
            </a:r>
          </a:p>
          <a:p>
            <a:r>
              <a:rPr lang="pt-BR" sz="8000" b="1" dirty="0"/>
              <a:t>Trindade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participar da bênção da aspersão do seu sangue, graça e paz vos sejam concedidas abundantemente.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295522296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esposo, os vossos santos Apóstolos e gloriosos Mártires, (Santo do dia ou padroeiro) e todos os Santos, que não cessam de interceder por nós na vossa presença.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3697420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Fazei de nós uma perfeita oferenda!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0390807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vos suplicamos, Senhor, que este sacrifício da nossa reconciliação estenda a paz e a salvação ao mundo inteiro. Confirmai na fé e na caridade a vossa Igreja que caminha neste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33347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mundo com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vosso servo o </a:t>
            </a:r>
            <a:r>
              <a:rPr lang="pt-BR" sz="6000" b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Papa Leão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o nosso Bispo Carlos, com os bispos do mundo inteiro, os presbíteros e diáconos, os outros ministros e o povo por vós redimido.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30949269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Atendei propício às preces desta família, que reunistes em vossa presença. Reconduzi a vós, Pai de misericórdia, todos os vossos filhos e filhas dispersos pelo mundo inteiro.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34688548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2154480"/>
            <a:ext cx="11912234" cy="39415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3016539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Acolhei com bondade no vosso reino os nossos irmãos e irmãs que partiram desta vida e todos os que morreram na vossa amizade. Unidos a eles, esperamos também nós saciar-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8082259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 eternamente da vossa glória, por Cristo, Senhor nosso.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69579929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01650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ele dais ao mundo todo bem e toda graça. Por Cristo, com Cristo, e em Cristo, a vós, Deus Pai todo-poderoso, na unidade do Espírito Santo, 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0847218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54">
            <a:extLst>
              <a:ext uri="{FF2B5EF4-FFF2-40B4-BE49-F238E27FC236}">
                <a16:creationId xmlns:a16="http://schemas.microsoft.com/office/drawing/2014/main" id="{49850C50-B5F5-40F4-8E8A-FFADF40E6D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29825"/>
            <a:ext cx="12192119" cy="687456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9BD92CF-5ED8-D4B5-28D9-D7AF9D8DC35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91850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2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62158940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54326"/>
            <a:ext cx="12185612" cy="699921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1" y="1767775"/>
            <a:ext cx="1179927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</a:t>
            </a:r>
            <a:r>
              <a:rPr lang="pt-BR" sz="5200" b="1" dirty="0">
                <a:solidFill>
                  <a:srgbClr val="C790D6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5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 dirty="0"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Presid.: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Todos: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2874" y="1849570"/>
            <a:ext cx="11959864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Eterno, a vós louvor, glória à vossa Majestade,  Anjos e homens com fervor, vos adoram Deus Trindade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I:Cante a terra com amor: Santo, Santo é o Senhor! (2x)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ATO PENITENCIAL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C75D55-47C6-F126-38AC-0A46328D89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19D5780-DCA8-0D8D-F830-3A634CB1550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2874" y="1849570"/>
            <a:ext cx="11959864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Eterno, a Criação que tirastes vós do nada,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repousando em vossa mão num acorde imenso brada: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I: Quem me fez foi Vosso Amor, Glória a Vos Pai Criador! (2x)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18F5F81-FA64-1601-8916-D5096DFE161C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243576141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699863-51BA-C84D-CB08-673162452B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A9581E57-C43F-9D5A-7106-553C079CF79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2874" y="1849570"/>
            <a:ext cx="11959864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Filho Eterno, nosso irmão, Vossa morte deu-nos vida, Vosso sangue salvação! Toda Igreja agradecida: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I: Louva e exalta a Vos, Jesus, Glória canta a vossa Cruz! (2x)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32A16C-70DA-6A2D-2491-A58DC79144F5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403447542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3DAD3F-D9A6-8E89-6F50-07121B8EC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6BC7320-3654-C4F3-E801-F9476870486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2874" y="1849570"/>
            <a:ext cx="11959864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Espírito, Sol de amor, Procedeis do Pai, do Filho. Vossos dons sempre mandais, a nós pobres que cantamos: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I: Santo, Santo é o Senhor, Uno e Trino, Deus de Amor! (2x)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9595579-7DD8-B173-623B-B01E3E716A2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39514566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159852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5625E-A562-182F-ACD0-160B93AB2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8221952F-0B04-1396-5660-BF75B2DD935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2874" y="1849570"/>
            <a:ext cx="11959864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vai além da medida, se a medida é o meu próprio pensar. O teu sonho é partilha e convida todo ser a saber partilhar.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1B78740-72CC-B592-3E2B-233BB629ECF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483845931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é de Pai e de Filho, sem limite, é de eterno vigor; é de Espírito Santo teu brilho, é total comunhão teu amor!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73959945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vai além da medida, se a medida é o que posso fazer. O universo confirma que a vida é o sublime destino do ser.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578" y="1884739"/>
            <a:ext cx="1138245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é de Pai e de Filho, sem limite, é de eterno vigor; é de Espírito Santo teu brilho, é total comunhão teu amor!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vai além da medida, se a medida é o que posso dizer. Minha voz é tão frágil, partida, só tua voz é que ensina a viver.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19121313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2378" y="1867805"/>
            <a:ext cx="1128085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é de Pai e de Filho, sem limite, é de eterno vigor; é de Espírito Santo teu brilho, é total comunhão teu amor!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194535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No dia em que celebramos a vitória de Cristo sobre o pecado e a morte, também nós somos convidados a morrer para o pecado e ressurgir para uma vida nova. </a:t>
            </a: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vai além da medida, se a medida é o que sei merecer. Meu sustento, razão, minha lida, só tuas mãos é que podem manter.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81132866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2378" y="1867805"/>
            <a:ext cx="1128085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é de Pai e de Filho, sem limite, é de eterno vigor; é de Espírito Santo teu brilho, é total comunhão teu amor!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47166339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vai além da medida, se a medida é meu próprio querer. Quero a paz nesta terra sofrida, e tu queres o céu estender.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14378144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2378" y="1867805"/>
            <a:ext cx="1128085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é de Pai e de Filho, sem limite, é de eterno vigor; é de Espírito Santo teu brilho, é total comunhão teu amor!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635232149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1666" y="18085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 nosso Deus, proclamando nossa Fé na Trindade eterna e santa e na sua indivisível Unidade, nós vos pedimos que a comunhão neste sacramento nos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1666" y="18085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sirva para a salvação do corpo e da alma.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86747665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7200" b="1" dirty="0">
                <a:solidFill>
                  <a:srgbClr val="C790D6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Reconheçamo-nos necessitados da misericórdia do Pai.  (Silêncio) Confessemos os nossos pecados:</a:t>
            </a:r>
          </a:p>
        </p:txBody>
      </p:sp>
    </p:spTree>
    <p:extLst>
      <p:ext uri="{BB962C8B-B14F-4D97-AF65-F5344CB8AC3E}">
        <p14:creationId xmlns:p14="http://schemas.microsoft.com/office/powerpoint/2010/main" val="626419170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vos abençoe e vos guarde.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512303876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vos mostre a sua face e se compadeça de vós.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34788236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Volva para vós o seu olhar e vos dê a sua paz. 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637857117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357860261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alegria do Senhor seja a vossa força; ide em paz e o Senhor vos acompanhe.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por todo universo meu Reino anunciar, dizei a todos os povos que eu vim pra salvar! Quero que todos conheçam a luz da verdade, possam trilhar os caminhos da felicidade.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anunciar minha paz, ide sem olhar para trás! Estarei convosco e serei vossa luz na missão!(bis)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163167713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Vós sois os meus mensageiros e meus missionários, ide salvar o meu povo de tantos calvários. Minha verdade liberta e a vida promove, meu Evangelho ilumina e as trevas remove.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900259556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anunciar minha paz, ide sem olhar para trás! Estarei convosco e serei vossa luz na missão!(bis)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2317012989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anunciei o meu Reino na cruz e no templo, dei minha vida por todos, deixei meu exemplo. Quem por amor der a vida, será meu amigo e, na riqueza do Pai, terá parte comigo!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2711762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Confesso a Deus todo-poderoso e a vós, irmãos e irmãs, que pequei muitas vezes por pensamentos e palavras, atos e omissões por </a:t>
            </a:r>
            <a:r>
              <a:rPr lang="pt-BR" sz="6000" b="1" i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minha culpa, minha culpa, minha tão grande culpa. </a:t>
            </a:r>
          </a:p>
        </p:txBody>
      </p:sp>
    </p:spTree>
    <p:extLst>
      <p:ext uri="{BB962C8B-B14F-4D97-AF65-F5344CB8AC3E}">
        <p14:creationId xmlns:p14="http://schemas.microsoft.com/office/powerpoint/2010/main" val="1176190642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anunciar minha paz, ide sem olhar para trás! Estarei convosco e serei vossa luz na missão!(bis)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219261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 peço à Virgem Maria, aos Anjos e Santos e a vós, irmãos e irmãs, que rogueis por mim a Deus, nosso Senhor.</a:t>
            </a: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213704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todo-poderoso tenha compaixão de nós, perdoe os nossos pecados e nos conduza à vida eterna.</a:t>
            </a:r>
          </a:p>
        </p:txBody>
      </p:sp>
    </p:spTree>
    <p:extLst>
      <p:ext uri="{BB962C8B-B14F-4D97-AF65-F5344CB8AC3E}">
        <p14:creationId xmlns:p14="http://schemas.microsoft.com/office/powerpoint/2010/main" val="2354772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3428999"/>
            <a:ext cx="11578126" cy="437035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</p:spTree>
    <p:extLst>
      <p:ext uri="{BB962C8B-B14F-4D97-AF65-F5344CB8AC3E}">
        <p14:creationId xmlns:p14="http://schemas.microsoft.com/office/powerpoint/2010/main" val="4183603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Senhor, tende piedade de nós!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Jesus Cristo, tende piedade de nós!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Senhor, tende piedade de nós!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3252BB9-59AA-CD07-468D-61D1A734A1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</p:txBody>
      </p:sp>
    </p:spTree>
    <p:extLst>
      <p:ext uri="{BB962C8B-B14F-4D97-AF65-F5344CB8AC3E}">
        <p14:creationId xmlns:p14="http://schemas.microsoft.com/office/powerpoint/2010/main" val="243476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9581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8800" b="1" i="0" u="none" strike="noStrike" cap="none" baseline="3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descida do Espírito Santo sobre a Igreja que celebramos domingo passado marca a revelação plena do mistério da Santíssima Trindade. Não é algo que possamos entender completamente, mas podemos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amados. Senhor Deus, Rei dos Céus, Deus Pai Todo-Poderoso, nós Vos louvamos, nós Vos bendizemos, nós Vos adoramos, nós Vos glorificamos, nós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073402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Vos damos graças, por Vossa imensa glória. Senhor Jesus Cristo, Filho Unigênito, Senhor Deus, Cordeiro de Deus, Filho de Deus Pai: Vós que tirais o pecado do mundo, Tende piedade de nós; Vós que tirais o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1968423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pecado do mundo,  Acolhei a nossa súplica; Vós que estais à direita do Pai,  Tende piedade de nós.  Só Vós sois o Santo; só Vós, o Senhor;  Só Vós, o Altíssimo,  Jesus Cristo;  Com o Espírito Santo, na glória de Deus Pai.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451363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2912532"/>
            <a:ext cx="11835929" cy="3945467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8800" b="1" dirty="0">
                <a:solidFill>
                  <a:schemeClr val="bg1"/>
                </a:solidFill>
                <a:latin typeface="+mn-lt"/>
              </a:rPr>
              <a:t>Amém! </a:t>
            </a:r>
            <a:endParaRPr lang="pt-BR" sz="88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23087003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P.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Deus, nosso Pai, enviando ao mundo a Palavra da verdade e o Espírito santificador, revelastes o vosso admirável mistério. Concedei-nos, na profissão da verdadeira fé, reconhecer a glória da Trindade.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1748700"/>
            <a:ext cx="1197896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Por nosso Senhor Jesus Cristo, vosso Filho, que é Deus, e convosco vive e reina, na unidade do Espírito Santo, por todos os séculos dos séculos.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3069770"/>
            <a:ext cx="11978969" cy="463368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1258978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4470" y="2171700"/>
            <a:ext cx="11814510" cy="555081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Preenche meu ser, preenche meu ser, Espírito, unge meu ser, em ondas de amor, ó vem sobre mim! Espírito, unge meu ser!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Refrão Orante</a:t>
            </a:r>
          </a:p>
        </p:txBody>
      </p:sp>
    </p:spTree>
    <p:extLst>
      <p:ext uri="{BB962C8B-B14F-4D97-AF65-F5344CB8AC3E}">
        <p14:creationId xmlns:p14="http://schemas.microsoft.com/office/powerpoint/2010/main" val="11425106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 LEITURA - </a:t>
            </a:r>
            <a:r>
              <a:rPr lang="nl-NL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Pr 8,22-31</a:t>
            </a:r>
            <a:endParaRPr lang="pt-BR" sz="6000" dirty="0">
              <a:solidFill>
                <a:schemeClr val="accent4">
                  <a:lumMod val="60000"/>
                  <a:lumOff val="40000"/>
                </a:schemeClr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 LIVRO DOS PROVÉRBIOS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2754" y="1739521"/>
            <a:ext cx="11931723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Assim fala a Sabedoria de Deus: “O Senhor me possuiu como primícia de seus caminhos, antes de suas obras mais antigas; desde a eternidade fui constituída, desde o princípio, antes das origens da terra. Fui gerada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9581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contemplar o Deus que é comunidade de amor. Batizados em nome do Pai, e do Filho e do Espírito Santo, cada cristão se torna participante dessa família divina.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313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quando não existiam os abismos, quando não havia os mananciais das águas, antes que fossem estabelecidas as montanhas, antes das colinas fui gerada. Ele ainda não havia feito as terras e os campos, nem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os primeiros vestígios de terra do mundo. Quando preparava os céus, ali estava eu, quando traçava a abóbada sobre o abismo, quando firmava as nuvens lá no alto e reprimia as fontes do abismo, quando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0582687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fixava ao mar os seus limites - de modo que as águas não ultrapassassem suas bordas – e lançava os fundamentos da terra, eu estava ao seu lado como mestre-de-obras; eu era seu encanto, dia após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826989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dia, brincando, todo o tempo, em sua presença, brincando na superfície da terra, e alegrando-me em estar com os filhos dos homens”.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4212313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Salmo 8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Ó Senhor nosso Deus, como é grande vosso nome por todo o universo!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894114"/>
            <a:ext cx="11929819" cy="574669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01. 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Contemplando estes céus que plasmastes e formastes com dedos de artista; vendo a lua e estrelas brilhantes, perguntamos:</a:t>
            </a:r>
            <a:endParaRPr lang="pt-BR" sz="7200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469716" y="38686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610EC2-1C89-3B33-AF33-88DE21BBAC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5B37A39B-A4B6-46E8-5D7D-3F0136BB965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894114"/>
            <a:ext cx="11929819" cy="574669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latin typeface="+mn-lt"/>
              </a:rPr>
              <a:t>“Senhor, que é o homem, para dele assim vos lembrardes e o tratardes com tanto carinho?”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009873-0B9B-5ECB-B552-EEBA1DD5E66B}"/>
              </a:ext>
            </a:extLst>
          </p:cNvPr>
          <p:cNvSpPr txBox="1"/>
          <p:nvPr/>
        </p:nvSpPr>
        <p:spPr>
          <a:xfrm>
            <a:off x="469716" y="38686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0959357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Ó Senhor nosso Deus, como é grande vosso nome por todo o universo!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68679"/>
            <a:ext cx="1178914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02. 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Pouco abaixo de Deus o fizestes, coroando-o de glória e esplendor; vós lhe destes poder sobre tudo, vossas obras aos pés lhe pusestes;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364208" y="334108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Pai Criador do mundo, louvado seja o vosso amor! Filho Jesus, Redentor, louvado seja o vosso amor! Espirito Santo, Consolador, louvado seja o vosso amor! </a:t>
            </a: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Ó Senhor nosso Deus, como é grande vosso nome por todo o universo!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386862" y="35169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319" y="1853997"/>
            <a:ext cx="1198481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03. 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As ovelhas, os bois, os rebanhos, todo o gado e as feras da mata; passarinhos e peixes dos mares, todo ser que se move nas águas.</a:t>
            </a: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258700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Ó Senhor nosso Deus, como é grande vosso nome por todo o universo!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386862" y="35169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12889384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II LEITURA - </a:t>
            </a:r>
            <a:r>
              <a:rPr lang="pt-BR" sz="60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Rm</a:t>
            </a: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 5,1-5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latin typeface="+mn-lt"/>
              </a:rPr>
              <a:t>LEITURA DA CARTA DE SÃO PAULO AOS ROMANOS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D3DDE4E-5E70-7BCC-7F90-9660AA450ACF}"/>
              </a:ext>
            </a:extLst>
          </p:cNvPr>
          <p:cNvSpPr txBox="1"/>
          <p:nvPr/>
        </p:nvSpPr>
        <p:spPr>
          <a:xfrm>
            <a:off x="386862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537354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Justificados pela fé, estamos em paz com Deus, pela mediação do Senhor nosso, Jesus Cristo. Por ele tivemos acesso, pela fé, a esta graça, na qual estamos firmes e nos gloriamos, na esperança da glória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Deus.  E não só isso, pois nos gloriamos também de nossas tribulações, sabendo que a tribulação gera a constância, a constância leva a uma virtude provada, a virtude provada</a:t>
            </a:r>
          </a:p>
        </p:txBody>
      </p:sp>
      <p:sp>
        <p:nvSpPr>
          <p:cNvPr id="25" name="Google Shape;25;p3"/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desabrocha em esperança; e a esperança não decepciona, porque o amor de Deus foi derramado em nossos corações pelo Espírito Santo que nos foi dado.</a:t>
            </a:r>
          </a:p>
        </p:txBody>
      </p:sp>
      <p:sp>
        <p:nvSpPr>
          <p:cNvPr id="25" name="Google Shape;25;p3"/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2807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99377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Evangelho</a:t>
            </a:r>
          </a:p>
        </p:txBody>
      </p:sp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3988" y="2373085"/>
            <a:ext cx="12013841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Aleluia, aleluia! Aleluia, aleluia!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ao Pai e ao Filho e ao Espírito Divino, ao Deus que é, que era e que vem, pelos séculos. Amém.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83301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Jo</a:t>
            </a: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16,12-15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JOÃO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46624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19485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Santíssima Trindade, plena comunhão, louvado seja o vosso amor! Deus uno e trino, glória, glória aleluia!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7002818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Naquele tempo, disse Jesus a seus discípulos: “Tenho ainda muitas coisas a dizer-vos, mas não sois capazes de as compreender agora. Quando, porém, vier o Espírito da Verdade, ele vos conduzirá à plena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verdade. Pois ele não falará por si mesmo, mas dirá tudo o que tiver ouvido; e até as coisas futuras vos anunciará. Ele me glorificará, porque receberá do que é meu e </a:t>
            </a:r>
            <a:r>
              <a:rPr lang="pt-BR" sz="6000" b="1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vo-lo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anunciará.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Tudo o que o Pai possui é meu. Por isso, disse que o que ele receberá e vos anunciará, é meu”.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2417790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3533998" y="0"/>
            <a:ext cx="61018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Creio </a:t>
            </a:r>
            <a:r>
              <a:rPr lang="pt-BR" sz="54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Niceno</a:t>
            </a: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constantinopolitano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desceu dos céus: e se encarnou pelo Espírito Santo, no seio da virgem Maria, e se fez homem. Também por nós foi crucificado sob Pôncio Pilatos; padeceu e foi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CA829F8-04F1-5FFC-95CA-386724E69D8C}"/>
              </a:ext>
            </a:extLst>
          </p:cNvPr>
          <p:cNvSpPr txBox="1"/>
          <p:nvPr/>
        </p:nvSpPr>
        <p:spPr>
          <a:xfrm>
            <a:off x="3533998" y="0"/>
            <a:ext cx="61018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Creio </a:t>
            </a:r>
            <a:r>
              <a:rPr lang="pt-BR" sz="54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Niceno</a:t>
            </a: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constantinopolitano</a:t>
            </a:r>
          </a:p>
        </p:txBody>
      </p:sp>
    </p:spTree>
    <p:extLst>
      <p:ext uri="{BB962C8B-B14F-4D97-AF65-F5344CB8AC3E}">
        <p14:creationId xmlns:p14="http://schemas.microsoft.com/office/powerpoint/2010/main" val="1800281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sepultado. Ressuscitou ao terceiro dia, conforme as Escrituras, e subiu aos céus, onde está sentado à direita do Pai. E de novo há de vir, em sua glória, para julgar os vivos e os mortos; e o seu reino não terá fim. Creio no Espírito Santo,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7474830-5429-3A51-10D0-3F1A7D22B47D}"/>
              </a:ext>
            </a:extLst>
          </p:cNvPr>
          <p:cNvSpPr txBox="1"/>
          <p:nvPr/>
        </p:nvSpPr>
        <p:spPr>
          <a:xfrm>
            <a:off x="3533998" y="0"/>
            <a:ext cx="61018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Creio </a:t>
            </a:r>
            <a:r>
              <a:rPr lang="pt-BR" sz="54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Niceno</a:t>
            </a: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constantinopolitano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dá a vida, e procede do Pai e do Filho; e com o Pai e o Filho é adorado e glorificado: ele que falou pelos profetas. Creio na Igreja, una, santa, católica e apostólica. Professo um só batismo para remissão dos pecados.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4636C63-4187-5FD4-8478-6796124E1334}"/>
              </a:ext>
            </a:extLst>
          </p:cNvPr>
          <p:cNvSpPr txBox="1"/>
          <p:nvPr/>
        </p:nvSpPr>
        <p:spPr>
          <a:xfrm>
            <a:off x="3533998" y="0"/>
            <a:ext cx="61018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Creio </a:t>
            </a:r>
            <a:r>
              <a:rPr lang="pt-BR" sz="54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Niceno</a:t>
            </a: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constantinopolitano</a:t>
            </a:r>
          </a:p>
        </p:txBody>
      </p:sp>
    </p:spTree>
    <p:extLst>
      <p:ext uri="{BB962C8B-B14F-4D97-AF65-F5344CB8AC3E}">
        <p14:creationId xmlns:p14="http://schemas.microsoft.com/office/powerpoint/2010/main" val="190900289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espero a ressurreição dos mortos e a vida do mundo que há de vir.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C5E90B6-CB07-6520-714C-4CBEE70DDB2D}"/>
              </a:ext>
            </a:extLst>
          </p:cNvPr>
          <p:cNvSpPr txBox="1"/>
          <p:nvPr/>
        </p:nvSpPr>
        <p:spPr>
          <a:xfrm>
            <a:off x="3533998" y="0"/>
            <a:ext cx="61018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Creio </a:t>
            </a:r>
            <a:r>
              <a:rPr lang="pt-BR" sz="54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Niceno</a:t>
            </a: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constantinopolitano</a:t>
            </a:r>
          </a:p>
        </p:txBody>
      </p:sp>
    </p:spTree>
    <p:extLst>
      <p:ext uri="{BB962C8B-B14F-4D97-AF65-F5344CB8AC3E}">
        <p14:creationId xmlns:p14="http://schemas.microsoft.com/office/powerpoint/2010/main" val="3822097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amoroso, glória, glória aleluia! Gloria a Deus, ao Pai e ao Filho. E ao Espírito Santo! Amém! Glória a Deus, ao Pai e ao Filho. E ao Espírito Santo! Amém!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680233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37564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Elevemos nossa oração a Deus Pai, que revelou ao mundo seu grande amor no dom do Filho e do Espírito Santo, e digamos, cheios de confiança: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Ouvi, Senhor, a nossa súplica.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6540165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Pelas Igrejas do mundo inteiro, para que vivam na Comunhão da qual nasceram, rezemos ao Senhor...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Ouvi, Senhor, a nossa súplica.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governantes e legisladores, para que não ponham obstáculos à liberdade a que Deus chama os homens pelo seu Santo Espírito, rezemos ao Senhor...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Ouvi, Senhor, a nossa súplica.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todos os povos e nações da terra,  para que recebam a palavra de Deus e o batismo e reconheçam em Jesus Cristo o único Salvador, rezemos ao Senhor... 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7676912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Ouvi, Senhor, a nossa súplica.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97791345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28800"/>
            <a:ext cx="11824311" cy="4005692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Deus, Pai de Nosso Senhor Jesus Cristo, escutai com bondade as orações que o Espírito Santo pôs em nossos lábios e dai-nos a graça de fazermos sempre a vossa vontade. Por Cristo nosso Senhor. Amém.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9773721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comunhão, na unidade. Seja bendita a Santíssima Trindade.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96268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Criastes tudo e esse tudo, alegremente vos eleva o louvor. O Pai bondoso, Pai amoroso, tudo foi feito por vosso imenso amor.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comunhão, na unidade. Seja bendita a Santíssima Trindade.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8498270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Do céu descestes, por nós vivestes, Eterno verbo, luz da luz, sois redentor. Ó Filho amado, ressuscitado, ao Pai iremos por vosso imenso amor.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54172479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comunhão, na unidade. Seja bendita a Santíssima Trindade.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72540698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nosso íntimo, ó Santo Espírito. Estais conosco com seu fogo abrasador, nos renovais, nos consolais, vos adoramos por vosso imenso amor.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7813682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comunhão, na unidade. Seja bendita a Santíssima Trindade.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28789499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Orai, irmãos e irmãs...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Calibri" pitchFamily="18"/>
              </a:rPr>
              <a:t>Receba o Senhor por tuas mãos este sacrifício, para glória do seu nome, para nosso bem e de toda a sua santa Igreja.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4590718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72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nosso Deus, nós vos pedimos, santificai, pela invocação do vosso nome, esta humilde oferenda, e por meio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dela, tornai-nos uma dádiva perene para vós.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21056620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06286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416467740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</a:t>
            </a:r>
            <a:r>
              <a:rPr lang="pt-BR" sz="5000" b="1" dirty="0">
                <a:solidFill>
                  <a:srgbClr val="C790D6"/>
                </a:solidFill>
                <a:latin typeface="Calibri" pitchFamily="18"/>
              </a:rPr>
              <a:t>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dar-vos graças, sempre e em todo lugar, Senhor, Pai santo, Deus eterno e todo-poderoso. Com vosso Filho Unigênito e o Espírito Santo, sois um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só Deus e um só Senhor. Não uma única pessoa, mas três pessoas num só Deus. Tudo o que revelastes e nós cremos a respeito de vossa glória, atribuímos sem diferença ao Filho e ao Espírito Santo. Portanto,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67990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proclamando nossa fé em vossa verdadeira e eterna divindade, adoramos cada uma das pessoas, na mesma natureza e igual majestade. Por isso vos louvam os anjos e 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3433784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67990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arcanjos, os Querubins e os Serafins que não cessam de proclamar todos os dias, cantando (dizendo)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83536783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vós sois Santo, ó Deus do universo, e tudo o que criastes proclama o vosso louvor, porque, por Jesus Cristo, vosso Filho e Senhor nosso, e pela força do Espírito Santo,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819174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dais vida e santidade a todas as coisas e não cessais de reunir para vós um povo que vos ofereça em toda parte, do nascer ao pôr do sol, um sacrifício perfeito.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40304812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ó Pai, nós vos suplicamos: santificai pelo Espírito Santo as oferendas que vos apresentamos para serem consagradas, a fim de que se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92179482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tornem o Corpo e + o Sangue de vosso Filho, nosso Senhor Jesus Cristo, que nos mandou celebrar estes mistérios.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579120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Irmãos eleitos segundo a presciência de Deus Pai, pela santificação do Espírito para obedecer a Jesus Cristo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11920916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5772360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1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2840566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Salvador do mundo, salvai-nos, vós que nos libertastes pela cruz e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60521664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 agora, ó Pai, o memorial da paixão redentora do vosso Filho, da sua gloriosa ressurreição e ascensão ao céu, e enquanto esperamos sua nova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vinda, nós vos oferecemos em ação de graças este sacrifício vivo e santo.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75459877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65858959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Olhai com bondade a oblação da vossa Igreja e reconhecei nela o sacrifício que nos reconciliou convosco; concedei que, alimentando-nos com o Corpo e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Sangue do vosso Filho, repletos do Espírito Santo, nos tornemos em Cristo um só corpo e um só espírito.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6276467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268494"/>
            <a:ext cx="11855131" cy="3061967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4294675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o mesmo Espírito faça de nós uma eterna oferenda para alcançarmos a herança com os vossos eleitos: a santíssima Virgem Maria, Mãe de Deus, São José, seu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8186564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drã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adrão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yout7 blank Em Branc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adrão 1_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21533</TotalTime>
  <Words>5417</Words>
  <Application>Microsoft Office PowerPoint</Application>
  <PresentationFormat>Personalizar</PresentationFormat>
  <Paragraphs>1452</Paragraphs>
  <Slides>150</Slides>
  <Notes>149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6</vt:i4>
      </vt:variant>
      <vt:variant>
        <vt:lpstr>Títulos de slides</vt:lpstr>
      </vt:variant>
      <vt:variant>
        <vt:i4>150</vt:i4>
      </vt:variant>
    </vt:vector>
  </HeadingPairs>
  <TitlesOfParts>
    <vt:vector size="161" baseType="lpstr">
      <vt:lpstr>Arial</vt:lpstr>
      <vt:lpstr>Calibri</vt:lpstr>
      <vt:lpstr>Liberation Sans</vt:lpstr>
      <vt:lpstr>Liberation Serif</vt:lpstr>
      <vt:lpstr>Times New Roman</vt:lpstr>
      <vt:lpstr>Blank Slide</vt:lpstr>
      <vt:lpstr>Padrão</vt:lpstr>
      <vt:lpstr>Padrão 1</vt:lpstr>
      <vt:lpstr>Blank</vt:lpstr>
      <vt:lpstr>Layout7 blank Em Branco</vt:lpstr>
      <vt:lpstr>Padrão 1_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38</cp:revision>
  <dcterms:modified xsi:type="dcterms:W3CDTF">2025-05-30T11:35:05Z</dcterms:modified>
</cp:coreProperties>
</file>