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3"/>
  </p:notesMasterIdLst>
  <p:sldIdLst>
    <p:sldId id="256" r:id="rId2"/>
    <p:sldId id="257" r:id="rId3"/>
    <p:sldId id="258" r:id="rId4"/>
    <p:sldId id="754" r:id="rId5"/>
    <p:sldId id="260" r:id="rId6"/>
    <p:sldId id="670" r:id="rId7"/>
    <p:sldId id="262" r:id="rId8"/>
    <p:sldId id="263" r:id="rId9"/>
    <p:sldId id="264" r:id="rId10"/>
    <p:sldId id="601" r:id="rId11"/>
    <p:sldId id="755" r:id="rId12"/>
    <p:sldId id="756" r:id="rId13"/>
    <p:sldId id="757" r:id="rId14"/>
    <p:sldId id="758" r:id="rId15"/>
    <p:sldId id="759" r:id="rId16"/>
    <p:sldId id="760" r:id="rId17"/>
    <p:sldId id="761" r:id="rId18"/>
    <p:sldId id="762" r:id="rId19"/>
    <p:sldId id="274" r:id="rId20"/>
    <p:sldId id="275" r:id="rId21"/>
    <p:sldId id="276" r:id="rId22"/>
    <p:sldId id="277" r:id="rId23"/>
    <p:sldId id="278" r:id="rId24"/>
    <p:sldId id="763" r:id="rId25"/>
    <p:sldId id="279" r:id="rId26"/>
    <p:sldId id="619" r:id="rId27"/>
    <p:sldId id="285" r:id="rId28"/>
    <p:sldId id="647" r:id="rId29"/>
    <p:sldId id="286" r:id="rId30"/>
    <p:sldId id="287" r:id="rId31"/>
    <p:sldId id="288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764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765" r:id="rId49"/>
    <p:sldId id="766" r:id="rId50"/>
    <p:sldId id="309" r:id="rId51"/>
    <p:sldId id="310" r:id="rId52"/>
    <p:sldId id="311" r:id="rId53"/>
    <p:sldId id="313" r:id="rId54"/>
    <p:sldId id="314" r:id="rId55"/>
    <p:sldId id="315" r:id="rId56"/>
    <p:sldId id="316" r:id="rId57"/>
    <p:sldId id="317" r:id="rId58"/>
    <p:sldId id="318" r:id="rId59"/>
    <p:sldId id="656" r:id="rId60"/>
    <p:sldId id="657" r:id="rId61"/>
    <p:sldId id="320" r:id="rId62"/>
    <p:sldId id="321" r:id="rId63"/>
    <p:sldId id="322" r:id="rId64"/>
    <p:sldId id="323" r:id="rId65"/>
    <p:sldId id="324" r:id="rId66"/>
    <p:sldId id="676" r:id="rId67"/>
    <p:sldId id="677" r:id="rId68"/>
    <p:sldId id="325" r:id="rId69"/>
    <p:sldId id="491" r:id="rId70"/>
    <p:sldId id="326" r:id="rId71"/>
    <p:sldId id="327" r:id="rId72"/>
    <p:sldId id="328" r:id="rId73"/>
    <p:sldId id="329" r:id="rId74"/>
    <p:sldId id="330" r:id="rId75"/>
    <p:sldId id="331" r:id="rId76"/>
    <p:sldId id="520" r:id="rId77"/>
    <p:sldId id="332" r:id="rId78"/>
    <p:sldId id="427" r:id="rId79"/>
    <p:sldId id="714" r:id="rId80"/>
    <p:sldId id="715" r:id="rId81"/>
    <p:sldId id="716" r:id="rId82"/>
    <p:sldId id="706" r:id="rId83"/>
    <p:sldId id="334" r:id="rId84"/>
    <p:sldId id="743" r:id="rId85"/>
    <p:sldId id="336" r:id="rId86"/>
    <p:sldId id="337" r:id="rId87"/>
    <p:sldId id="767" r:id="rId88"/>
    <p:sldId id="768" r:id="rId89"/>
    <p:sldId id="340" r:id="rId90"/>
    <p:sldId id="341" r:id="rId91"/>
    <p:sldId id="343" r:id="rId92"/>
    <p:sldId id="344" r:id="rId93"/>
    <p:sldId id="345" r:id="rId94"/>
    <p:sldId id="346" r:id="rId95"/>
    <p:sldId id="347" r:id="rId96"/>
    <p:sldId id="348" r:id="rId97"/>
    <p:sldId id="745" r:id="rId98"/>
    <p:sldId id="353" r:id="rId99"/>
    <p:sldId id="354" r:id="rId100"/>
    <p:sldId id="627" r:id="rId101"/>
    <p:sldId id="629" r:id="rId102"/>
    <p:sldId id="719" r:id="rId103"/>
    <p:sldId id="628" r:id="rId104"/>
    <p:sldId id="522" r:id="rId105"/>
    <p:sldId id="651" r:id="rId106"/>
    <p:sldId id="631" r:id="rId107"/>
    <p:sldId id="748" r:id="rId108"/>
    <p:sldId id="355" r:id="rId109"/>
    <p:sldId id="351" r:id="rId110"/>
    <p:sldId id="352" r:id="rId111"/>
    <p:sldId id="356" r:id="rId112"/>
    <p:sldId id="358" r:id="rId113"/>
    <p:sldId id="359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2" r:id="rId125"/>
    <p:sldId id="526" r:id="rId126"/>
    <p:sldId id="384" r:id="rId127"/>
    <p:sldId id="385" r:id="rId128"/>
    <p:sldId id="386" r:id="rId129"/>
    <p:sldId id="602" r:id="rId130"/>
    <p:sldId id="769" r:id="rId131"/>
    <p:sldId id="770" r:id="rId132"/>
    <p:sldId id="771" r:id="rId133"/>
    <p:sldId id="772" r:id="rId134"/>
    <p:sldId id="729" r:id="rId135"/>
    <p:sldId id="749" r:id="rId136"/>
    <p:sldId id="660" r:id="rId137"/>
    <p:sldId id="659" r:id="rId138"/>
    <p:sldId id="730" r:id="rId139"/>
    <p:sldId id="731" r:id="rId140"/>
    <p:sldId id="732" r:id="rId141"/>
    <p:sldId id="733" r:id="rId142"/>
    <p:sldId id="773" r:id="rId143"/>
    <p:sldId id="774" r:id="rId144"/>
    <p:sldId id="775" r:id="rId145"/>
    <p:sldId id="776" r:id="rId146"/>
    <p:sldId id="402" r:id="rId147"/>
    <p:sldId id="403" r:id="rId148"/>
    <p:sldId id="753" r:id="rId149"/>
    <p:sldId id="404" r:id="rId150"/>
    <p:sldId id="405" r:id="rId151"/>
    <p:sldId id="638" r:id="rId152"/>
    <p:sldId id="751" r:id="rId153"/>
    <p:sldId id="639" r:id="rId154"/>
    <p:sldId id="640" r:id="rId155"/>
    <p:sldId id="409" r:id="rId156"/>
    <p:sldId id="410" r:id="rId157"/>
    <p:sldId id="721" r:id="rId158"/>
    <p:sldId id="412" r:id="rId159"/>
    <p:sldId id="445" r:id="rId160"/>
    <p:sldId id="558" r:id="rId161"/>
    <p:sldId id="559" r:id="rId162"/>
  </p:sldIdLst>
  <p:sldSz cx="12193588" cy="6858000"/>
  <p:notesSz cx="6858000" cy="9144000"/>
  <p:custDataLst>
    <p:tags r:id="rId164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presProps" Target="pres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B9B50-1136-61BE-8BB5-1907B3B3E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3BC44F99-9185-3584-C753-88260785E3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92BB43FF-5396-3F8C-7592-C1DBF7E30B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5B43C4D7-484C-BB53-6057-2537E0FC9D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0B817658-6B12-F75E-EA49-D4F8582E94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D8048924-D406-A985-6A39-EAA9EC0F8A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9082159D-738D-A572-DA1F-0892680269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80A39AB8-D3B3-5788-0DC0-1C076C6DCC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107EC17C-1170-A230-1AD7-9394B07F57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326F6E66-C58F-BAE0-52A5-0EF4671B6F8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11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B7DAB260-8B24-924B-A572-564354DCA3D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3A11CDA5-319E-654D-8880-CC33F8F69D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406072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114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B585B-8FF1-4B09-2C19-36B3F2D1B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B80889C7-5E50-0F4E-C92F-32052C60C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885AAC21-45F0-DB1A-0BAB-66DFA4670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013D257-75BC-AB32-3176-A1E792C308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148C8843-6D4C-D275-B099-E3CC7D6ACE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DF0A5FEA-0228-AE6F-3CA2-F2CB8C4FA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7F6D2A28-2480-10A5-780A-B8169E6BEE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61AF4844-A5D8-DAD8-EAE9-5CD6C7C0D4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34FE6592-720C-27A2-FB72-E534718CF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A88FE3-CCD8-0AF9-CEC0-2C6E850FE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6C40954-94CC-FF58-ECBA-B1F6D8564A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001461EF-FC22-93E9-A9E8-77C374A527E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429292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11BAE-CF59-07CB-70FD-8B9E911E6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F05F5C05-62E1-9DC5-C86C-3693387E6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D08F98B3-8CB0-AE21-20D6-8FC9B41004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C17CA4C4-9A5D-EE24-D53D-341CA263A5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5F77A5E4-F0E9-749D-91FA-CED6CA7646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64C9FA92-4100-A327-02AF-6876375D07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9C0FB8ED-0591-7EC2-C2A8-0BABE562B9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2D8F8963-D906-C5CE-5163-E75682378A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95428685-FF71-488F-FA31-D5C0F91C96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A64CF03-E604-A0CD-7244-0F12FFC0BD7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13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1AA5D189-EFC1-551D-9AE8-3489110090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8551D7C8-1B92-3D11-C1DB-7F2AE52767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099590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D187C-7F11-34FD-E684-AC246D88C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20A4ADC-D147-9D58-618C-FB444505C4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A9A5929-90CF-057D-1DBB-38BC01B1FC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C85B25D-9681-AA07-DD6C-A013AA277A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1A71F1E-F4EA-3106-A3A8-02612801B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BAFE84-6613-C11C-6A4C-D9D47FCFBC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956DBA4-9768-429D-66D5-769651C17B0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C19BAB7-9AAA-28D5-8EDE-474B2FC8454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65EF7D7-2FB3-9177-E52C-D3AC7A8B2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158826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3885A2-B4D6-03CE-3A5E-6102B5E1E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7DA5B6C-5173-E33B-A2A0-7F0BCB58C1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C239DB2-0B51-6091-0944-1B610E724E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80644F-1122-0102-06EB-08038031CA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875EE91-E97C-2AFF-31BD-E98A4A3D48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5ABCC1-39B9-338B-11DB-9CC72A29B6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F9320F6-ABF8-C839-9250-BEFF902D2D2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E0700E7-4818-04B0-2F97-AFE64F9A1CD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279E948-72AE-4001-D29F-181A66BD3C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319905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65D89-790B-66EA-B62B-8D41F7C43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2385136-FE08-C315-7092-6A59B860A9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F81048E-2F3E-E55C-65F3-3F11A78FE7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4144E32-CCFE-79B6-A96C-16BDFFF4E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F3C6D34-0352-9FE4-254B-DF9AAAF8BE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5879A68-AA2A-C461-9669-A6A0BB80AA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8059C9D-5846-43F9-7E0F-0E0B6CBE11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9735A1B-17FA-8209-3774-3D7E65BCE22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BE2E6BE-8F21-821E-F838-2753FB6284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224495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1F736-6161-0621-1978-5ADFD70876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A51A23-8CE0-86FD-93DB-7CB90FFAC6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7FB84D-0EE7-4342-BAD0-4AEC4753A8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5ED02B1-0977-3FB6-ACE4-C17D72778A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7609CC6-5D71-12F1-E24E-21D21A51A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645FC47-0E89-5884-008B-DACA263E34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090D19-3AA9-AED7-3CFA-CC5FAABD185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980DBB5-DB47-65CA-3F17-2B9ABE440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E259744-2D89-F5CE-DFDB-BD43B6DF89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670643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4D94F-AC04-1A81-CFF2-79B555426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9E2FFB-C4AC-80F4-CC27-0D48E864EC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7A41071-8D2B-F9AC-6076-C9CA97538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72AAC4-A0B7-BC74-6126-8FA07525E2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A1945A5-FC9E-9286-5EC9-747BF88B4D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7FFCE6F-6CA6-2ABB-4F38-2C2CE7B401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D9CF00-D70C-8779-8229-ACE3C7BF5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1C25853-926E-A6E2-EF7B-4759C7EE98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EDCEED3-9A1A-8FB2-E9F3-5E437CA62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187807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CBCA7-048A-4A4A-707B-36E4B4665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71B06E90-F5CF-3B25-33A1-F32F29F64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2EDADB-F307-8951-77DB-0FCB9BE58D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28737D17-7E14-8DB3-2614-C7D2B4F5D2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47344D1-867F-C244-E10E-BD1F2BEB6B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F3708B83-E37B-46FA-13F0-A68D4D3FDA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AAC947F7-89E8-FA1B-5AB0-6C1C391379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8E8A68A-D0A8-6B15-3473-71CCF29955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0DA265F-53BD-8002-3ED0-AEC7F22ED7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B577321-3820-8574-B05C-D6E8045B10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F32AD78B-8F66-18B9-B0A2-A313A3563A3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2A2F2392-E296-F2DB-87A5-0F88A4CC93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249116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7B9949-B46E-83F8-0C95-E0DB40F9B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7831C7-7576-461F-EB66-8A9DA742A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49CD487-F611-BD1B-7407-6718220E8B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69B42AE-2530-B554-3918-5DD9E1B64F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662942C-BA42-F502-2972-DF53477D7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F1833C-3A84-2F2C-AF43-C9BD58BF81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EF0118F-B2D4-A9EF-1099-8D0E5C3841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E881983-6157-3A6D-4E28-84A90FBB51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B6B757D-91FE-6DC3-6B9C-0995966753D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641397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4E9E8-45BF-5211-98A9-06856EA18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CCFDAE6-8832-D9B7-EC39-A617686E03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DEC05B0-9C22-72C7-5C07-7A663A716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810F5F8-5996-4F57-1544-1432E761E1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A25AF97-B7C7-3808-1269-53325C974A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4C8FB5B-337E-156D-BB81-D9343A55C9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579C3D4-D448-CD1B-B0FF-13C4B969EA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428E585-A95D-C2BE-EF87-FED876CBEA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6EE1E36-4B9D-C14B-01B1-8192F50F81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779220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50386-84A1-4631-0C86-569505BF0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C630C5B-3E83-7EC9-09B3-4BF60C5BA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7432B3F-164F-B612-444B-0AB5B633FB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EC15A6A-FBDB-7AF1-9108-476D4D7E2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072D706-17E5-DF8D-0D52-1CFBE6736C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5A38E2D-CC3F-9F2F-4C1A-69FA039E38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778087E-FCE6-4617-8843-E475CA66B85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BF8714D-8534-9098-1435-7CD49116B55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C8A682D-5DA5-B2CF-5CFD-3CD4B98FD0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459516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33BD6-206A-3D07-E32C-FC645C713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BBC9FE7-3E38-B0A1-95EE-44268DF700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5F0E488-E231-816F-4F68-05706C7AC4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10D79CE-BDEF-0520-879E-644D8D488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FF75E6F-ADDE-09DD-6787-6C13652348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0E2F002-9027-9B4E-783D-54D1C329F3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3F7C995-7329-DBC3-0B37-72AFA2D63C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12C189-24A1-6322-D33F-E6253481804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14591E-6E87-7D62-E890-43877059011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883574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B4A09-7B74-E4DC-88F2-CDADBEF74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FBB4911-3588-920F-7980-5FB7F30612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B9AAA5C-4F72-BC59-FA84-E011EBA4CB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41F7907-C0C2-30FF-8641-B2F7FB013D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A78978C-A913-2FB9-D4E7-720639D967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CF559E7-1010-1CD6-A7F9-7389B434B0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AB79FC2-BDE0-C19C-0BEC-7AD1845E0F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F5F69A7-A26F-1461-756B-AEE2517D7D3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17CE31A-645B-7487-7681-1F304D7754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919651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A836C-5650-FABC-B8C6-185BA6A1A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2BBF8D84-4504-DA1A-95FD-E455771685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9FDB6356-C653-DADA-E2B2-C615797B7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90F0715F-C482-618A-9787-E26F142B1D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AB46CA72-CBBD-BB0D-0D71-FEED2CDD6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5483DFFA-D50C-A6FC-087E-8D1E3AAEA4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C9C390A3-A760-0BC9-D552-34D3A36D34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3D143302-DAF9-0241-6DE9-4E0FB2B5B8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62B4742A-A64B-9F30-9155-919754EDAD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DF5D29F1-8B16-5B79-7E5C-4FDA85FFF0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15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6F5F0CD6-9512-B0EE-A933-8B4DD31A457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DC343075-1B55-16A2-745B-6E6E5A5606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19233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150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223558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E1204E-54A2-617F-6F08-C8FEEB2C9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2C819B9B-37FC-B28B-7954-F56C7FABE8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E54A451F-A543-BE95-1ABF-5BD6D8712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1673007-60BF-E1E0-B6B9-B87A7141C0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ADB247FC-C5C9-1FF0-6440-406A469A36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5E299A7E-20D6-2997-7CCA-31B64062B2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B2D681D-3C43-668C-0C90-5D05653F1D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8AB8AF51-4509-225E-53AD-1E8DA11940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3ECE17B-CBA5-1C5E-E69E-91DF6782D96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769541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66EDB-6BCC-6964-97BA-76197232C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35344B94-8BDC-E450-0DAC-013E1227B6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2FFE72EC-C9A6-7F21-3E08-AF5E27EE47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1A6E8D6F-7071-788A-2908-B71EDD2C83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91AAED3-72EC-9BF6-AFAC-95F1663939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DC17E19-BB00-8420-42B5-BB293A9742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6E57C651-CCFA-F9BF-B5E5-C208B6F3A5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34136A-E96B-9D11-9B2E-E8EE672A60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1F07595E-DD9E-C2CF-355F-05184FEA0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2665376-5937-0608-EAA9-4A85A6D774D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6400B9D-B8C8-0331-5256-32CFC20D36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ADF3A868-2032-8F48-38F4-8395FB31E0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651322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269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AA4AD-2EA9-E4EC-9B30-DC2EE6814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F90A0D65-6527-28B1-C5D0-130351613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BBB8FDCB-9B1E-70A3-DE7B-B509BA8846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0DFE1AB5-5062-AA8E-04A0-CD4E69149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3B3DC706-499D-14B6-0CC1-3E49E5B1E1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83FA8884-88E9-593E-44ED-DC3B698017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02AE240C-26D6-1C7C-AE74-6E1D5C303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0CFEBE69-8D5A-4B2E-AEDF-6F7B120C88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A62A4E02-B360-5CBB-1C12-C091935E0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A70549E-3404-7047-E35A-6D437CFCA8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17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58CAD887-819E-020E-C23A-2A1378B6E3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75164EDD-F40E-BB78-B506-36D466EB7A1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231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BE683-0220-BA90-825C-D5CEAE6D4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38AF6E69-68E9-94F3-216F-CF846A2136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4934C552-EAF8-7271-1888-ED7CAFADF9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A3060142-B7AF-C599-D902-8CC21F1ECA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9345A4DF-26C4-99D0-CDF6-67A4DA3B6B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032FFA31-7FE8-2AC9-9355-BADB8E2DC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9EF63BCD-67CA-7D61-0BE1-23D2EF4E82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A2C2DB5-C9D2-7F1F-5222-2921A25FC2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114BFE93-9A71-E2CC-610A-407BE651AF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BA40929-4B59-0AD3-DAF2-9F6DE72FA4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A5F7B1E2-A533-CB13-1DBE-E5D46BC4634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3C68370-58DE-9E4C-DA82-00625BE154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230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D93AE-91B7-BC7F-02B7-E05260D0D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A7FB0AF7-55E1-375E-A3B5-52AA95E33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9F442D0-845A-035F-2449-48DF1C39AF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4FCD7924-0CA1-BCF2-205E-06AF95E5EE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7780C34C-A046-44F0-5638-05D0BA4ED7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A18431AC-25EA-5FF3-C661-4915BA80E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12BFF1-65C8-E728-30DA-398E0869A5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135C2D3-DE2B-4242-ED8D-66EC2042CF6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A568805E-D322-D5CC-270B-5A8840FFA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995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25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26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357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C476-AE72-460C-5836-D5F1D2037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8AD29EBC-28EF-9352-4465-46915F6302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998A487E-810F-4A79-33FC-8AB960F15E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1CAEC49D-1B0A-8C82-F92F-7DC8A0F747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92769B06-32B9-0F0E-B639-878C141FD8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903EF404-3E5D-0C81-6716-B8FC39765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25F7C38-8573-5BFB-57D7-E093CE2148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7EEDCE87-7193-0D01-8CA3-2AE79D92E5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59B13A76-A039-B001-5163-8BAA8A1D87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5325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37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B0410-9A89-A3AA-D60F-2FCE148A5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BCA4DAA-69A6-7FEF-46B3-7B2FCE3E8A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70184C01-56AF-0DDB-EDF1-C948C14C7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62ADF29-B0FF-FFD7-9AEC-DA8732511A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FEAEA89-7C46-B7B6-6A48-CC7B1B8971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BF9C0064-29C3-78F1-3097-66BB7676C4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D4F9648F-0EB1-1E4B-D411-87BF1C7347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571D4EDD-AD33-4DF8-DE36-75A32E63B0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976F422-4371-6FB9-4325-B6223FC050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925CE1D-51DE-5C83-E3A3-1E129AEA49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87DB684-1B05-3D11-C477-4E0F8E867F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8E260846-B72E-194B-59DA-5999EF3E4D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872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42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44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46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47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FA6A4-B531-C66F-F4F3-6ACCE895E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64AF4107-12F1-E2EE-CD98-03943EBA69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EC4A5BCD-4E06-B089-9121-9FCA637E6B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95F86098-1961-88AA-1C79-03C240D721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3D448EC2-7EBA-051D-4CF2-1311E2A195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F7F3B348-EAA7-F3B8-B068-4FB833D1E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9DBC0A-12B4-1601-30EE-E6679D0D2F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48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4A6AAD58-B208-5FDF-94DF-277C37D298A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0893225D-3BB0-BB51-907E-E3E1C7B9F9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6331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06912-5524-4E4C-EF00-B518DEED3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C04227E7-DC2C-B6AF-F3F1-4DCB0F7973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359CC118-6945-495B-6FE1-B699B97830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EABDFF8A-1AD8-5BE2-20CB-AE2E096350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3E0830C-47F1-E920-CD19-F685C8AE84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81525838-15CC-57C8-D9FE-7439D841E9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57DDBC-FCD7-0E8D-9765-80E37B0A08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754A79B4-869F-2C32-BD8F-C617A4590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C6DFB3CA-4914-DF42-CD78-90E8632A25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850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58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EA6A6-3CA5-7C21-3096-27DDD08CB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261716B9-CCE4-E86C-7600-5941849DB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220D0E14-F881-3757-CA6A-D001B03E14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3FEF1050-2BCD-8437-CE87-423247C1DA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F6EC7AF6-136C-1A05-32D1-3F166335EE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F389A3F5-8892-87AB-FC90-D191335560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167855A-7715-002B-1104-344C3ADCAA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59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6A648655-7F48-5C06-93D4-B9B78123714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8523C13-F1DB-1433-36C7-0EA0E0728C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430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A8A9E-14DF-F215-7459-D2783CE8E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D6A5A35D-6865-5107-3578-54E15146B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E04B195F-5F84-D02F-C5C4-D08ED15DC5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5D74BC08-D26B-2C89-ED05-0BA23B250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119EA7E-B1EC-ED0F-D5B6-6C3441C193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C08818AD-64DD-448F-E868-FAD2738BAE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6F6F1F7-8DD1-7F2D-6F04-3C443C2245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8B9A2F81-9A4E-1BA8-1215-AA371F501AC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73149C8D-A624-9A62-A11B-816CF572051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80708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61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115294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98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12°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o memorial da morte e ressurreição do vosso Filho, nós vos oferecemos, ó Pai, o Pão da vida e o Cálice da salvação; e vos agradecemos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porque nos tornastes dignos de estar aqui na vossa presença e vos servir.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 que, participando do Corpo e Sangue de Cristo, sejamos reunidos pelo Espírito Santo num só corpo. 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 que se faz presente pelo mundo inteiro; e aqui convidada no dia em que Cristo venceu a morte e nos fez participantes de sua vida imortal; que ela cresça na caridade, 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comunhão com o Papa Leão, com o nosso Bispo Carlos, os bispos do mundo inteiro, os presbíteros, os diáconos e todos os ministros do vosso povo.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também, na vossa misericórdia, dos nossos irmãos e irmãs que adormeceram na esperança da ressurreição e de todos os que partiram desta vida; acolhei-os junto a vós na luz da vossa face.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CBABD-1A28-9094-CBA4-558E279B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FFA8997D-43A0-A97E-7C6F-463865C4937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Escutamos o Cristo-Palavra, A Jesus que em seu sangue nos lava.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87240FA-9153-31C6-2091-288B8AA5E92D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27806621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Enfim, nós vos pedimos, tende piedade de todos nós e dai-nos participar da vida eterna, com a Virgem Maria, Mãe de Deus, São José, seu esposo, os Apóstolos,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(São N: santo do dia ou padroeiro) e todos os Santos que neste mundo viveram na </a:t>
            </a:r>
            <a:r>
              <a:rPr lang="pt-BR" sz="6000" b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vossa amizade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a fim de vos louvarmos e glorificarmos por Jesus Cristo, vosso Filho.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686B2-496E-C4E1-5929-5DC5448AE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CA992942-5B33-977C-352E-0153D040EBF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3C9CEE6-3B1E-0C87-4556-83F69041037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07234303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 pra terra distante/ Com idade já bem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avançada foi Abraão/ Seguiu o caminho confiante/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 Vem pra partilhar os dons/ Vem pra repartir o pão/ Vai, vai, vai/ Vai que estou contigo/ Ensina a partilhar os dons/ Ensina a repartir o pão/ Vem que eu te chamo e vai.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Profeta de nações diversas/ Querido por Deus antes mesmo de ser embrião/ Plantou Jeremias justiça/ Cumpriu sua grande missão.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 Vem pra partilhar os dons/ Vem pra repartir o pão/ Vai, vai, vai/ Vai que estou contigo/ Ensina a partilhar os dons/ Ensina a repartir o pão/ Vem que eu te chamo e vai.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Adulto e já bem preparado/ Na luz foi ao solo aceitando sua vocação/ Pilar da Igreja então Paulo/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 Vem pra partilhar os dons/ Vem pra repartir o pão/ Vai, vai, vai/ Vai que estou contigo/ Ensina a partilhar os dons/ Ensina a repartir o pão/ Vem que eu te chamo e vai.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F0836-FFC7-941E-5835-BC4E393F0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8D823DBA-9961-78E6-6C77-1EA14D5F92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Ao partirmos o Pão da verdade, Assumimos real liberdade!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18D14B9-41BB-E78E-2020-51C21DDE50D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1899885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56E26-900A-E022-191A-8A8C38D6C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C457EFD-C825-5501-B5DF-6D424138A5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redes ficaram na praia/ As chaves da Igreja ficaram em suas mãos/ De pedra alicerce então Pedro/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FBA2606-6E78-3FD2-C2D6-141D20EBBB5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57629394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C865C-C128-4EB4-9CA3-41788E297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6357395-4A79-47F9-94CF-CDA4E5D2F4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99088A88-B107-40B9-3487-348D212E2F1F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 Vem pra partilhar os dons/ Vem pra repartir o pão/ Vai, vai, vai/ Vai que estou contigo/ Ensina a partilhar os dons/ Ensina a repartir o pão/ Vem que eu te chamo e vai.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48485735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4FB85-7319-4DC8-049D-DFA351F00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5295B68-DEBD-8789-142E-05456150431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Chamados por Deus somos todos/ A um sim responder na partilha dos dons e do pão/ Nos gestos de amor nós queremos/ Cumprir nossa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5A69A81-A99F-572B-16B6-54AB97C19FD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2993531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15061-AAF5-4E30-DE5B-9EE521B51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AEBAD95-38CB-EE05-BE71-6DCB91FABAD9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0EE307DA-2DFB-00AD-2E34-A10FC0AB0673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vem/ Vem que eu te chamo/ Vem pra partilhar os dons/ Vem pra repartir o pão/ Vai, vai, vai/ Vai que estou contigo/ Ensina a partilhar os dons/ Ensina a repartir o pão/ Vem que eu te chamo e vai.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91631786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781E3-766F-A8F6-342D-05F2A7B5D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758F54B-4CFC-A52B-B506-2437FA59894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FEB7117-FDD7-D3D1-EB28-C96C197726DD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 a minha carne e bebe o meu sangue. Tem a vida eterna diz o Senhor: e Eu o ressuscitarei. E Eu o ressuscitarei, e Eu o ressuscitarei no último dia.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0158787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é meu pastor, nada pode me faltar, Em verdes pastagens, Ele me faz repousar.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 a minha carne e bebe o meu sangue. Tem a vida eterna diz o Senhor: e Eu o ressuscitarei. E Eu o ressuscitarei, e Eu o ressuscitarei no último dia.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 conduz às águas frescas, e minhas forças restaura, Me guia a bons caminhos, pelo amor de seu nome.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 a minha carne e bebe o meu sangue. Tem a vida eterna diz o Senhor: e Eu o ressuscitarei. E Eu o ressuscitarei, e Eu o ressuscitarei no último dia.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2314A-7722-66DC-46C6-98BA2F54A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D1B8EA46-F09B-31B0-C0CF-528CF7A17D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775CC5-7343-D783-8E23-1E6BA5119CDA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8013118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 caminho em vale escuro, nada terei a temer, Pois estás sempre comigo, tranquilizando o meu ser.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 a minha carne e bebe o meu sangue. Tem a vida eterna diz o Senhor: e Eu o ressuscitarei. E Eu o ressuscitarei, e Eu o ressuscitarei no último dia.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203D6-1ED8-F7FA-B3CC-90D259441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822C5AB-C799-7B50-52C9-BB330A4E97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Um banquete em tua mesa, preparas diante de mim, E me unges com perfume, a minha taça transborda.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881559-7363-C4A6-F807-FDE17F688C4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74127902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DCCF7-A8DB-EFF6-F9D5-FE90504F4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D7DA15-351A-FA70-3BA0-5BA88074495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48294449-E08A-C6C6-F411-B5A81A287F61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 a minha carne e bebe o meu sangue. Tem a vida eterna diz o Senhor: e Eu o ressuscitarei. E Eu o ressuscitarei, e Eu o ressuscitarei no último dia.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50010630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4FE23-02A8-E589-ECD5-1F7987862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60FEDCF-A0DA-CCAB-CAD9-F355FB2F70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Sua bondade e seu amor, sem fim vão me acompanhar, E na casa do Senhor, pra sempre irei habitar.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54400F5-E69A-3A6F-9BED-52FCF363D68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2089092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DAFC6-73A3-7B6C-DF9C-3D75976CB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0522937-20F1-993A-FA91-F105932678A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690A60C5-1021-D56C-7477-A9E67FFC9C0B}"/>
              </a:ext>
            </a:extLst>
          </p:cNvPr>
          <p:cNvSpPr txBox="1">
            <a:spLocks/>
          </p:cNvSpPr>
          <p:nvPr/>
        </p:nvSpPr>
        <p:spPr>
          <a:xfrm>
            <a:off x="217146" y="2206170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come a minha carne e bebe o meu sangue. Tem a vida eterna diz o Senhor: e Eu o ressuscitarei. E Eu o ressuscitarei, e Eu o ressuscitarei no último dia.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65085806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Renovados pelo alimento do precioso Corpo e Sangue do vosso Filho, imploramos vossa misericórdia, Senhor: dai-nos receber um dia, resgatados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0E360-5E5D-D94D-15E1-C2B827F0A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5A9E14E-AB28-0153-5EFD-F62202F648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sempre, a salvação que celebramos fielmente.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F703B76-C402-9371-7212-1D8581D49827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353890919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0D9DB-857E-403B-5CE9-1EF2C83C7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4ACF92F4-649F-58E4-0704-4251ADD521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6.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Porta estreita da cruz: avancemos! Ao banquete celeste rumemos!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BE48516-80AD-835C-530E-57B0B343430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44222520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Deus de toda consolação disponha na sua paz os vossos dias e vos conceda os dons da sua benção.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Sempre vos liberte de toda aflição e confirme os vossos corações em seu amor.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assim, ricos em esperança, fé e caridade, possais viver praticando o bem e chegar felizes à vida eterna.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22334640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o Senhor vos acompanhe.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D6D448-08E6-17FE-BA94-CA7A6DE73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77A1A064-7E6F-FD0D-3C0A-680F1D698D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/: Casa do Pão e da Palavra, Da caridade e da Missão.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DB003D4-6F58-DB18-B6EA-198237676277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72510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intercessão, em nossa oração, suplicar À Senhora de Lourdes, em festa louvar A caminhada é sinodal: Comunhão e missão na participação.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/: Casa do Pão e da Palavra, Da caridade e da Missão.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37118-A828-0097-2309-21278FFE7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9E77BEB-FEC7-E37C-E354-D55B1AE379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1693F19-CDFD-1B4A-39FC-3C41220814C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8784587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coração e os corações despertar. Motivar em Cristo - </a:t>
            </a:r>
            <a:r>
              <a:rPr lang="pt-BR" sz="66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essencializar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Em unidade, em comunhão, Num desejo ardente de comunicação.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BD45125E-98C4-F4FB-10B5-63E8B325807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Diocese do povo que ama, Apucarana. Igreja hospital de campanha. /: Casa do Pão e da Palavra, Da caridade e da Missão.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95322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BE398-BD46-B5EA-35DC-DCAC38D2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3097F8F0-6B95-519D-5FDB-EA5B8FCA9F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6.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Celebremos até que ele venha, E constantes a fé nos mantenha.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D28FAED-65B5-D3AB-1625-D24BAAA23AB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94299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77F89-787D-7E64-EC14-9B32C2940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3197937-919C-CD7F-B934-BD99752E5AF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AADE8BF-BF8E-F7BB-A248-23451D182D2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73686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Quem é Jesus? A resposta diante dos questionamentos humanos a respeito de Jesus dão a clareza de sua verdade para o mundo, mas o seu seguimento,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vós, irmãos, paz e fé da parte de Deus, o Pai, e do Senhor Jesus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Jesus, que nos convida à mesa da Palavra e da </a:t>
            </a:r>
            <a:r>
              <a:rPr lang="pt-BR" sz="6600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Eucarístia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, nos chama a segui-lo fielmente. Reconheçamos ser pecadores e invoquemos com confiança a</a:t>
            </a: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5E396-D8E3-A08F-15D5-C6820DADD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23E6811B-BF47-E437-C72B-989A352318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misericórdia do Pai. (Silêncio)  Confessemos os nossos pecados cantando:</a:t>
            </a: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303606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 poderoso. E a vós, irmãos e irmãs, que pequei muitas vezes. Por pensamentos e palavras, atos e omissões: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minha culpa, minha culpa, minha tão grande culpa.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santos, e a vós irmãos e irmãs, que rogueis por mim a Deus, Nosso Senhor.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179042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0853D-6CAA-27EF-D021-4638DB3B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A18CD721-D090-F8D0-167B-0E48BFE4B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239698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3D0F69-BD85-0221-B5B5-36690285827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7714848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74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é sinal de que esta verdade é credível. Respondendo ao apelo amoroso de Deus celebremos: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Concedei-nos, Senhor, a graça de sempre temer e amar vosso santo nome, pois nunca cessais de conduzir os que firmais solidamente no vosso amor. 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Se alguém me quer servir, se alguém me quer servir, Se alguém me quer servir: siga-me, siga-me!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Zc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12,10-11.13,1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DA PROFECIA DE ZACARIAS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Assim diz o Senhor: “Derramarei sobre a casa de Davi e sobre os habitantes de Jerusalém um espírito de graça e de oração; eles olharão para mim. Ao que eles feriram de morte, hão de chorá-lo, como se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chora a perda de um filho único, e hão de sentir por ele a dor que se sente pela morte de um primogênito. Naquele dia, haverá um grande pranto em Jerusalém, como foi o de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Adadremon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no campo de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Magedo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 dia, haverá uma fonte acessível à casa de Davi e aos habitantes de Jerusalém, para ablução e purificação”.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0F08-CCB5-D195-0F98-1921007D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4A70796-8808-69DB-065B-E5CA3E7D84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F4C299-625A-BF94-7CD0-6CFA63B933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62309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62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tem sede de vós, como a terra sedenta, ó meu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Sois vós, ó Senhor, o meu Deus! Desde a aurora ansioso vos busco! A </a:t>
            </a:r>
            <a:r>
              <a:rPr lang="pt-BR" sz="6600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 tem sede de vós, minha carne também vos deseja.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tem sede de vós, como a terra sedenta, ó meu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Como terra sedenta e sem água, venho, assim, contemplar-vos no templo, para ver vossa glória e poder. Vosso amor vale mais do que a vida: e por isso meus lábios vos louvam.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tem sede de vós, como a terra sedenta, ó meu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Quero, pois vos louvar pela vida, e elevar para vós minhas mãos! A </a:t>
            </a:r>
            <a:r>
              <a:rPr lang="pt-BR" sz="6000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 será saciada, como em grande banquete de festa; cantará a alegria em meus lábios, ao cantar para vós meu louvor!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tem sede de vós, como a terra sedenta, ó meu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B446B-7CCE-8CF8-37EA-54653264C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9CB1380D-6F1C-EC15-2334-3B193B9BA1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Para mim fostes sempre um socorro; de vossas asas á sombra eu exulto! Minha alma se agarra em vós; com poder vossa mão me sustenta.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60D87D6-1524-5CE3-79CD-D1C31554808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4843202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10B46-59DB-334C-4074-ED67EDDDD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BF34A5AD-0745-D773-9377-2557620BC8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minh’alma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tem sede de vós, como a terra sedenta, ó meu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A90ACC2-D6B3-FBE9-2566-543B35B4547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899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Entre nós a presença do Amado, Do Messias que foi imolado!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</a:t>
            </a:r>
            <a:r>
              <a:rPr lang="pt-BR" sz="6000" dirty="0" err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Gl</a:t>
            </a: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 3,26-29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DE SÃO PAULO AOS GALATAS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Vós todos sois filhos de Deus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pela fé em Jesus Cristo. Vós todos que fostes batizados em Cristo vos revestistes de Cristo. O que vale não é mais ser judeu nem grego, nem escravo nem livre, nem homem nem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mulher, pois todos vós sois um só, em Jesus Cristo. Sendo de Cristo, sois então descendência de Abraão, herdeiros segundo a promessa.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Minhas ovelhas escutam minha voz, minha voz estão elas a escutar; eu conheço, então, minhas ovelhas, que me seguem comigo a caminhar.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9,18-24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Certo dia, Jesus estava rezando num lugar retirado, e os discípulos estavam com ele. Então Jesus perguntou-lhes: “Quem diz o povo que eu sou?” Eles responderam: “Uns dizem que és João Batista;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outros, que és Elias; mas outros acham que és algum dos antigos profetas que ressuscitou”. Mas Jesus perguntou: “E vós, quem dizeis que eu sou?” Pedro respondeu: “O Cristo de Deus”. Mas Jesus proibiu-lhes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severamente que contassem isso a alguém. E acrescentou: “O Filho do Homem deve sofrer muito, ser rejeitado pelos anciãos, pelos sumos sacerdotes e doutores da Lei, deve ser morto e ressuscitar no terceiro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68721-3C67-D2E4-44BB-0C566B6C9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BD7283C9-9F77-A857-A660-A8D2E31D53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dia”. Depois Jesus disse a todos: “Se alguém me quer seguir, renuncie a si mesmo, tome sua cruz cada dia, e siga-me. Pois quem quiser salvar a sua vida, vai perdê-la;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C179B0-6BB2-7D22-BC86-361D3AAEA3F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067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E6146-7D28-A1FE-7BDE-CB4446DA7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D24AE82A-DA94-1C2F-534D-016E3118396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quem perder a sua vida por causa de mim, esse a salvará”.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7C36110-A5C3-1066-814E-F6D918D60A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7966134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 o coração aberto, façamos ao Pai os nossos pedidos para que nos ajude a conduzir nossa vida de acordo com os seus ensinamentos, rezemos: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redor de Jesus, a memória: Vida plena em nossa história!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os nossos padres e diáconos saibam acolher os que deles se aproximam e iluminá-los com as palavras do Evangelho, rezemos ao Senhor...</a:t>
            </a: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os governantes do nosso País sejam guiados não pela sede de poder, mas pelo espírito de serviço, rezemos ao Senhor... </a:t>
            </a:r>
            <a:endParaRPr lang="pt-BR" sz="72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a nossa comunidade esteja atenta com os que sofrem, sobretudo com os mais pobres, envolvendo-se na busca por superar tais desafios.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638" y="1825728"/>
            <a:ext cx="11824311" cy="4519247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eterno e misericordioso, acolhei as nossas súplicas, e, a exemplo do vosso Filho, tornai-nos vossos servidores na terra, para depois vivermos convosco no Céu. Por Cristo nosso Senhor.</a:t>
            </a:r>
            <a:endParaRPr lang="pt-BR" sz="4800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907792"/>
            <a:ext cx="11824311" cy="3422670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809882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 o Dia do Senhor, Celebremos o seu eterno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maravilha, Senhor, estar aqui!/ Sentir-se Igreja reunida a celebrar. Apresentando os frutos do caminho,/ No pão e vinho, ofertas deste altar.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sejais por todos os dons! Bendito sejais pelo vinho e pelo pão! /: Bendito, bendito, Bendito seja Deus para sempre. (Bis)</a:t>
            </a: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grande bênção servir nesta missão,/ Missão de Cristo, tarefa do cristão. Tornar-se Igreja, formar comunidade,/ Ser solidário, tornar-se um povo irmão.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sejais por todos os dons! Bendito sejais pelo vinho e pelo pão! /: Bendito, bendito, Bendito seja Deus para sempre. (Bis)</a:t>
            </a: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graça imensa viver a mesma fé;/ Ter esperança de um mundo bem melhor; Na caridade sentir-se familiares,/ Lutando juntos em nome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sejais por todos os dons! Bendito sejais pelo vinho e pelo pão! /: Bendito, bendito, Bendito seja Deus para sempre. (Bis)</a:t>
            </a: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Este Dia nos trouxe a vitória: Salvação que se faz nossa glória!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Acolhei, Senhor, nós vos pedimos, este sacrifício de louvor e de reconciliação e fazei que, por ele purificados, vos ofereçamos o afeto de um coração que vos agrade.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todo-poderoso, por Cristo, Senhor nosso.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Compadecendo-se da fraqueza humana, ele se dignou nascer da Virgem Maria. Morrendo na cruz, livrou-nos da morte eterna e, ressurgindo dos mortos, deu-nos a vida para sempre.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com os Anjos e Arcanjos, os Tronos e as Dominações e todos os coros celestes entoamos o hino da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ó Pai, vós sois Santo, fonte de toda santidade. Santificai, pois, estes dons, derramando sobre eles o vosso Espírito, a fim de que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3974</TotalTime>
  <Words>5854</Words>
  <Application>Microsoft Office PowerPoint</Application>
  <PresentationFormat>Personalizar</PresentationFormat>
  <Paragraphs>1550</Paragraphs>
  <Slides>161</Slides>
  <Notes>161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161</vt:i4>
      </vt:variant>
    </vt:vector>
  </HeadingPairs>
  <TitlesOfParts>
    <vt:vector size="167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49</cp:revision>
  <dcterms:modified xsi:type="dcterms:W3CDTF">2025-05-30T11:37:00Z</dcterms:modified>
</cp:coreProperties>
</file>