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ppt/notesSlides/notesSlide165.xml" ContentType="application/vnd.openxmlformats-officedocument.presentationml.notesSlide+xml"/>
  <Override PartName="/ppt/notesSlides/notesSlide166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168.xml" ContentType="application/vnd.openxmlformats-officedocument.presentationml.notesSlide+xml"/>
  <Override PartName="/ppt/notesSlides/notesSlide169.xml" ContentType="application/vnd.openxmlformats-officedocument.presentationml.notesSlide+xml"/>
  <Override PartName="/ppt/notesSlides/notesSlide170.xml" ContentType="application/vnd.openxmlformats-officedocument.presentationml.notesSlide+xml"/>
  <Override PartName="/ppt/notesSlides/notesSlide171.xml" ContentType="application/vnd.openxmlformats-officedocument.presentationml.notesSlide+xml"/>
  <Override PartName="/ppt/notesSlides/notesSlide172.xml" ContentType="application/vnd.openxmlformats-officedocument.presentationml.notesSlide+xml"/>
  <Override PartName="/ppt/notesSlides/notesSlide173.xml" ContentType="application/vnd.openxmlformats-officedocument.presentationml.notesSlide+xml"/>
  <Override PartName="/ppt/notesSlides/notesSlide17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4" r:id="rId12"/>
    <p:sldId id="275" r:id="rId13"/>
    <p:sldId id="276" r:id="rId14"/>
    <p:sldId id="277" r:id="rId15"/>
    <p:sldId id="278" r:id="rId16"/>
    <p:sldId id="464" r:id="rId17"/>
    <p:sldId id="465" r:id="rId18"/>
    <p:sldId id="285" r:id="rId19"/>
    <p:sldId id="279" r:id="rId20"/>
    <p:sldId id="286" r:id="rId21"/>
    <p:sldId id="287" r:id="rId22"/>
    <p:sldId id="288" r:id="rId23"/>
    <p:sldId id="289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466" r:id="rId32"/>
    <p:sldId id="467" r:id="rId33"/>
    <p:sldId id="468" r:id="rId34"/>
    <p:sldId id="469" r:id="rId35"/>
    <p:sldId id="470" r:id="rId36"/>
    <p:sldId id="471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458" r:id="rId46"/>
    <p:sldId id="459" r:id="rId47"/>
    <p:sldId id="309" r:id="rId48"/>
    <p:sldId id="310" r:id="rId49"/>
    <p:sldId id="311" r:id="rId50"/>
    <p:sldId id="312" r:id="rId51"/>
    <p:sldId id="47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22" r:id="rId62"/>
    <p:sldId id="323" r:id="rId63"/>
    <p:sldId id="324" r:id="rId64"/>
    <p:sldId id="676" r:id="rId65"/>
    <p:sldId id="677" r:id="rId66"/>
    <p:sldId id="325" r:id="rId67"/>
    <p:sldId id="424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714" r:id="rId76"/>
    <p:sldId id="715" r:id="rId77"/>
    <p:sldId id="716" r:id="rId78"/>
    <p:sldId id="706" r:id="rId79"/>
    <p:sldId id="427" r:id="rId80"/>
    <p:sldId id="334" r:id="rId81"/>
    <p:sldId id="335" r:id="rId82"/>
    <p:sldId id="336" r:id="rId83"/>
    <p:sldId id="337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473" r:id="rId92"/>
    <p:sldId id="347" r:id="rId93"/>
    <p:sldId id="351" r:id="rId94"/>
    <p:sldId id="474" r:id="rId95"/>
    <p:sldId id="352" r:id="rId96"/>
    <p:sldId id="475" r:id="rId97"/>
    <p:sldId id="476" r:id="rId98"/>
    <p:sldId id="477" r:id="rId99"/>
    <p:sldId id="478" r:id="rId100"/>
    <p:sldId id="479" r:id="rId101"/>
    <p:sldId id="481" r:id="rId102"/>
    <p:sldId id="480" r:id="rId103"/>
    <p:sldId id="482" r:id="rId104"/>
    <p:sldId id="484" r:id="rId105"/>
    <p:sldId id="485" r:id="rId106"/>
    <p:sldId id="483" r:id="rId107"/>
    <p:sldId id="353" r:id="rId108"/>
    <p:sldId id="354" r:id="rId109"/>
    <p:sldId id="486" r:id="rId110"/>
    <p:sldId id="356" r:id="rId111"/>
    <p:sldId id="487" r:id="rId112"/>
    <p:sldId id="348" r:id="rId113"/>
    <p:sldId id="350" r:id="rId114"/>
    <p:sldId id="488" r:id="rId115"/>
    <p:sldId id="490" r:id="rId116"/>
    <p:sldId id="489" r:id="rId117"/>
    <p:sldId id="491" r:id="rId118"/>
    <p:sldId id="493" r:id="rId119"/>
    <p:sldId id="494" r:id="rId120"/>
    <p:sldId id="496" r:id="rId121"/>
    <p:sldId id="497" r:id="rId122"/>
    <p:sldId id="498" r:id="rId123"/>
    <p:sldId id="495" r:id="rId124"/>
    <p:sldId id="372" r:id="rId125"/>
    <p:sldId id="373" r:id="rId126"/>
    <p:sldId id="374" r:id="rId127"/>
    <p:sldId id="375" r:id="rId128"/>
    <p:sldId id="376" r:id="rId129"/>
    <p:sldId id="377" r:id="rId130"/>
    <p:sldId id="378" r:id="rId131"/>
    <p:sldId id="379" r:id="rId132"/>
    <p:sldId id="380" r:id="rId133"/>
    <p:sldId id="462" r:id="rId134"/>
    <p:sldId id="382" r:id="rId135"/>
    <p:sldId id="499" r:id="rId136"/>
    <p:sldId id="500" r:id="rId137"/>
    <p:sldId id="501" r:id="rId138"/>
    <p:sldId id="502" r:id="rId139"/>
    <p:sldId id="503" r:id="rId140"/>
    <p:sldId id="504" r:id="rId141"/>
    <p:sldId id="505" r:id="rId142"/>
    <p:sldId id="506" r:id="rId143"/>
    <p:sldId id="388" r:id="rId144"/>
    <p:sldId id="390" r:id="rId145"/>
    <p:sldId id="455" r:id="rId146"/>
    <p:sldId id="507" r:id="rId147"/>
    <p:sldId id="508" r:id="rId148"/>
    <p:sldId id="509" r:id="rId149"/>
    <p:sldId id="510" r:id="rId150"/>
    <p:sldId id="511" r:id="rId151"/>
    <p:sldId id="512" r:id="rId152"/>
    <p:sldId id="513" r:id="rId153"/>
    <p:sldId id="514" r:id="rId154"/>
    <p:sldId id="402" r:id="rId155"/>
    <p:sldId id="403" r:id="rId156"/>
    <p:sldId id="463" r:id="rId157"/>
    <p:sldId id="404" r:id="rId158"/>
    <p:sldId id="405" r:id="rId159"/>
    <p:sldId id="436" r:id="rId160"/>
    <p:sldId id="406" r:id="rId161"/>
    <p:sldId id="515" r:id="rId162"/>
    <p:sldId id="516" r:id="rId163"/>
    <p:sldId id="517" r:id="rId164"/>
    <p:sldId id="518" r:id="rId165"/>
    <p:sldId id="519" r:id="rId166"/>
    <p:sldId id="520" r:id="rId167"/>
    <p:sldId id="521" r:id="rId168"/>
    <p:sldId id="522" r:id="rId169"/>
    <p:sldId id="523" r:id="rId170"/>
    <p:sldId id="438" r:id="rId171"/>
    <p:sldId id="412" r:id="rId172"/>
    <p:sldId id="524" r:id="rId173"/>
    <p:sldId id="525" r:id="rId174"/>
    <p:sldId id="526" r:id="rId175"/>
    <p:sldId id="527" r:id="rId176"/>
  </p:sldIdLst>
  <p:sldSz cx="12193588" cy="6858000"/>
  <p:notesSz cx="6858000" cy="9144000"/>
  <p:custDataLst>
    <p:tags r:id="rId178"/>
  </p:custDataLst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1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theme" Target="theme/theme1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tableStyles" Target="tableStyles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notesMaster" Target="notesMasters/notesMaster1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tags" Target="tags/tag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viewProps" Target="viewProps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6728994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9706409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101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020024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0048266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3898895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6639779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6463240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4355805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D1079AD-5BBD-4F7F-AFAB-8A0347E94FC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107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BB10B771-221B-45E6-9F89-ADAE2A64E9C6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2AB89C3E-7B89-401B-AE48-ECB4C25164E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F75A0F9-7098-4DD1-A962-076E0A3E36BB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2A60005-4B60-4280-B976-F27E380888A9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49FBBCCB-D4A8-477C-9E3A-2049112E16B8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10/06/2025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178A1CA5-3646-4156-B0FB-E3B5E6C3BD7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12A57769-A418-4C71-B357-0B5F99E12AB4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C322BEA4-D200-43DC-A1FE-D37E5ABF78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C70C519E-881F-4628-AD98-BDB2F87C06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1583727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71400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2163116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112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57930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8450311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114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5998869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115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614267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048826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117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1070122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2930870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119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9776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120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3149573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121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5582787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122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82803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8947374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124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125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114737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353967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419154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7615639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965396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844149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75181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5489408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7425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341018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090705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885746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960402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549583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2170951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1591432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43667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15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142126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0391049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9022414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9061209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198367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158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932209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16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2669437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3715634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535275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3719584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245395"/>
      </p:ext>
    </p:extLst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028583"/>
      </p:ext>
    </p:extLst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818757"/>
      </p:ext>
    </p:extLst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8367454"/>
      </p:ext>
    </p:extLst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1160562"/>
      </p:ext>
    </p:extLst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510693"/>
      </p:ext>
    </p:extLst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170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9352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17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3510910"/>
      </p:ext>
    </p:extLst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171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172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698922"/>
      </p:ext>
    </p:extLst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173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2452266"/>
      </p:ext>
    </p:extLst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174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1923330"/>
      </p:ext>
    </p:extLst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175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6664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18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0230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19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327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70590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356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6543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90648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3A6F958-3867-4EE5-A3F9-82A962B50C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60A4957-7610-4CAE-9DFA-3775B0DECD7B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8FC395D-FE4C-43F1-AFFF-8A83616ED0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06068CB-A798-4F5C-91A3-13DCC53C701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FA5A980-2EA4-46E7-ABAE-3CD63C9D91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9A47040-E217-406A-A925-4A98E0465E62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3050EE3-7312-42FA-9E3B-0AC959E8A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7B4049E-33ED-424D-9132-59BB187F6402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D12A6FA-EF7A-45C9-BF09-76DD533A2A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61F93BA-ACB7-4386-8BCB-F0166E74B443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EAAC4E9-3230-4214-87C7-C5323B024B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62DD00-9944-45A5-917E-4F95A8C1600B}" type="slidenum">
              <a:t>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6CF1DBA-E09A-4DA8-8ADC-88FAB82524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D97B033-C584-40C5-9212-5376AA271B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29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665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30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31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069887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32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67001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33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47003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34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336609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35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864189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36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91064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37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39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7147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40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41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42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43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44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45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805203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46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75764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47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49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50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25828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51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99816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52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54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68626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57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58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2188098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59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20638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01501-7E80-1E1F-E753-D486012E0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D3EBD0F-D887-53BC-C876-A4B9D6578A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04CCB8-C598-711F-3B8A-599798A819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78E7C93-9F91-B345-DB90-5B48799CC9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2D930B0-2E26-4BDF-5773-35B027302A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0D9FDF-1765-8BA7-3C5B-F1692A051A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51AE5C5-5B9D-D8C1-D183-4C1369E58F6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5FDCFA3-68B6-134D-ADF3-83E80F96846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C8CEDD4-D0E6-D263-7219-841DA0C3FB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395519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1D3C3-838E-F49E-2A8D-0A443D4E8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D89E34E-A5F3-7120-E6D5-C65D378B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72B5A3F-9F87-B5E2-78AA-99B54AC120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C11CC05-9BF4-F864-F5A5-5534AC25B3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762B350-E143-19A1-E904-8F55B9B57A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49B1F42-92F1-FD37-7D4B-2E2B88CBCA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D9F0293-8CF6-0111-7A41-CC7FE2281FD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4F7A50A-3819-8FC7-AA87-61D65F55E08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DB5CF47-A064-5479-8B43-4A6B3931FB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463823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123210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7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96219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6554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914814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F2617-12AC-386A-BBC3-5E20C120A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BA1BAA-301E-74E1-BFA6-8867FF1E1E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B3C226-C133-F50E-40AF-8A9153CFD4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90ADF78-061B-DC69-E73D-A2CDDBBD9C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6A1705E-E056-9129-70DB-D39E43010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0B0697D-1F4E-B520-23D7-663DBDF5E6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E3870D6-B961-5B7C-A100-2B050D5915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1A0407-298D-D797-6945-1535FD0A7F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C3A2CC-3AF2-8712-5E1B-9A8A97C8DC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8276FD-CC40-1D7A-BDC2-DABE3F9AF48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7ABD929-A0E9-8F5D-3579-D9EF6BBA60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16E808D-2E8F-3D07-4708-3A84D44743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418571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F399B-D84D-DB7A-4BF2-F43935789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A34BD24-59BE-2AD3-4EA3-54F3FF793A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EDCFA11-1118-37A5-4FE3-4C280B8F70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7D5505B-443C-E395-B7FC-C98C820F35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2F423DE-9D2F-4C4C-E8EB-FE2340CBBA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65F6D0F-0333-A2FB-F3A5-C8D82EFCE8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587B48C-49D6-D97A-486D-95E0F2C8AB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A0643E-9DB6-0FCC-6E57-99EDE8B9EC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7DB752F-832B-33F1-6E26-21DF85A0C2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91135EE-91C8-D0BE-B5E6-352DF44BD5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BB8DF28-FE00-173C-E7DF-A8E9F04929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83ACC10E-5173-1228-38E0-1916D46A13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555596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DB8B7-23FA-C1D8-5575-69D7D7778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5E1C570-99DE-9165-2E5E-7A6E61A765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5394599-6C0C-3B04-4E19-575499417A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D339DED-7D0E-808B-59C7-DC898197AA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5F8C001-6EC6-6C1A-24E3-012DF20EED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12FAD5E-5738-9D6B-15F4-FE07FCA27C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F6F1A5-7A9B-E5AC-A8A5-FC0DAAEF93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5BBB85C-C343-79E5-12EE-919AFFECD7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1E07962-8678-BA41-CABF-CF83D16496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8ABE6D3-427F-04CA-B973-3A7E5C3191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4FA80141-0A40-F4B2-7C5A-975D65F322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39872EE-4119-0ADE-6A5F-474990139E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515242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115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43602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8952229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877800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614255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04061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597456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87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88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9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64647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313233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91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0951759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92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279279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1923438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8809009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198233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3119817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3615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7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-1" y="2459503"/>
            <a:ext cx="60967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rgbClr val="FF0000"/>
                </a:solidFill>
              </a:rPr>
              <a:t>São Pedro e</a:t>
            </a:r>
          </a:p>
          <a:p>
            <a:r>
              <a:rPr lang="pt-BR" sz="6600" b="1" dirty="0">
                <a:solidFill>
                  <a:srgbClr val="FF0000"/>
                </a:solidFill>
              </a:rPr>
              <a:t>São Paulo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452255"/>
            <a:ext cx="11683634" cy="4977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Pedro e Paulo nos ensinam Tua Lei, Senhor. Até ao martírio, pelo Teu amor plantaram a Igreja, com fé e com destreza seguiram os passos Teus, amigos de Ti, ó Deus.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59643514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809750"/>
            <a:ext cx="11841896" cy="5866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 seu esposo São José, e também a dos Santos Apóstolos e Mártires: Pedro e Paulo, André, (Tiago e João, Tomé, Tiago e Filipe, Bartolomeu e Mateus, Simão e Tadeu, Lino, Cleto, Clemente, Sisto, Cornélio e Cipriano, Lourenço e </a:t>
            </a:r>
            <a:r>
              <a:rPr lang="pt-BR" sz="5400" b="1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Crisógono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, João e Paulo,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9905658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809750"/>
            <a:ext cx="11841896" cy="5866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Cosme e Damião) e a de todos os vossos Santos. Por seus méritos e preces concedei-nos sem cessar a vossa proteção. (Por Cristo, nosso Senhor. Amém.)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3630866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comunhão com vossos Santos vos louvamos!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0853809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809750"/>
            <a:ext cx="11841896" cy="5866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Pai, com bondade, a oblação dos vossos servos e de toda a vossa família; nós as oferecemos também por aqueles que vos dignastes regenerar pela água e pelo Espírito Santo, concedendo-lhes a remissão de todos os pecados.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3317633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809750"/>
            <a:ext cx="11841896" cy="5866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Dai aos nossos dias a vossa paz, livrai-nos da condenação eterna e acolhei-nos entre os vossos eleitos. (Por Cristo, nosso Senhor. Amém.)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165374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809750"/>
            <a:ext cx="11841896" cy="5866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Dignai-vos, ó Pai, aceitar, abençoar e santificar estas oferendas; recebei-as como sacrifício espiritual perfeito, a fim de que se tornem para nós o Corpo e o Sangue de vosso amado Filho, nosso Senhor Jesus Cristo.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7170961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827761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1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52751"/>
            <a:ext cx="11841896" cy="390525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Mistério da fé e do amor!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8206772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083633"/>
            <a:ext cx="11841896" cy="4774368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Todas as vezes que comemos deste pão e bebemos deste cálice, anunciamos Senhor, a vossa morte, enquanto esperamos a vossa vinda!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21328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FF0000"/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Celebrando, pois, a memória da bem-aventurada paixão do vosso Filho, da sua ressurreição dentre os mortos e gloriosa ascensão aos céus, nós, vossos servos,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também vosso povo santo, vos oferecemos, ó Pai, dentre os bens que nos destes, o sacrifício puro, santo e imaculado, Pão santo da vida eterna e Cálice da perpétua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88780158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Recebei, ó Pai, com olhar benigno, esta oferta, como recebestes os dons do justo Abel, o sacrifício de nosso patriarca Abraão e a oblação pura e santa do sumo sacerdote Melquisedeque.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3724006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954882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Suplicantes, vos pedimos, ó Deus onipotente, que esta nossa oferenda seja levada à vossa presença, no altar do céu, pelas mãos do vosso santo Anjo, para que todos nós,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67277896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participando deste altar pela comunhão do santíssimo Corpo e sejamos repletos de todas as graças e bênçãos do céu.(Por Cristo, nosso Senhor. Amém.)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26843579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5290350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dos vossos filhos e filhas N. N. que nos precederam com o sinal da fé e dormem o sono da paz. A eles, e a todos os que descansam no Cristo, concedei o repouso, a luz e a paz.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5443110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Concedei-lhes, ó Senhor, a luz eterna!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0566063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todos nós pecadores, que esperamos na vossa infinita misericórdia, concedei, não por nossos méritos, mas por vossa bondade, o convívio dos Apóstolos e Mártires: João Batista e Estêvão,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79835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000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Matias e Barnabé, (Inácio, Alexandre, Marcelino e Pedro, Felicidade e Perpétua, Águeda e Luzia, Inês, Cecília, Anastácia) e de todos os vossos Santos. Por Cristo, nosso Senhor.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5211079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ele não cessais de criar, santificar, vivificar, abençoar estes bens e distribuí-los entre nós. Por Cristo, com Cristo, e em Cristo, a vós, Deus Pai todo-poderoso,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53249088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unidade do Espírito Santo, 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162864814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94574503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899139"/>
            <a:ext cx="12185612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6032" y="1767775"/>
            <a:ext cx="1174089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 dirty="0">
                <a:solidFill>
                  <a:srgbClr val="FF0000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</a:t>
            </a:r>
            <a:r>
              <a:rPr lang="pt-BR" sz="5200" b="1" dirty="0">
                <a:solidFill>
                  <a:srgbClr val="92D050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5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 dirty="0"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>
              <a:solidFill>
                <a:srgbClr val="FF0000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0000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graça e a paz de Deus, nosso Pai, e de Jesus Cristo, nosso Senhor, estejam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1949715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FF0000"/>
                </a:solidFill>
                <a:highlight>
                  <a:srgbClr val="000000"/>
                </a:highlight>
                <a:latin typeface="+mn-lt"/>
              </a:rPr>
              <a:t>Presid.: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FF0000"/>
                </a:solidFill>
                <a:highlight>
                  <a:srgbClr val="000000"/>
                </a:highlight>
                <a:latin typeface="+mn-lt"/>
              </a:rPr>
              <a:t>Todos: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80BA744A-8819-BF9A-920F-8571E6310A1C}"/>
              </a:ext>
            </a:extLst>
          </p:cNvPr>
          <p:cNvSpPr txBox="1">
            <a:spLocks/>
          </p:cNvSpPr>
          <p:nvPr/>
        </p:nvSpPr>
        <p:spPr>
          <a:xfrm>
            <a:off x="217146" y="1801612"/>
            <a:ext cx="11751319" cy="59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vivo na fé do filho de Deus, Ele me amou e por mim se entregou!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30309379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agradeço a quem me chamou; eu, que era blasfemo e da Igreja perseguidor.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80BA744A-8819-BF9A-920F-8571E6310A1C}"/>
              </a:ext>
            </a:extLst>
          </p:cNvPr>
          <p:cNvSpPr txBox="1">
            <a:spLocks/>
          </p:cNvSpPr>
          <p:nvPr/>
        </p:nvSpPr>
        <p:spPr>
          <a:xfrm>
            <a:off x="217146" y="1801612"/>
            <a:ext cx="11751319" cy="59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vivo na fé do filho de Deus, Ele me amou e por mim se entregou!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86797923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Quem és, Senhor, que queres que eu faça? Sou Jesus, a quem buscas, persegues com tal rancor.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41792857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80BA744A-8819-BF9A-920F-8571E6310A1C}"/>
              </a:ext>
            </a:extLst>
          </p:cNvPr>
          <p:cNvSpPr txBox="1">
            <a:spLocks/>
          </p:cNvSpPr>
          <p:nvPr/>
        </p:nvSpPr>
        <p:spPr>
          <a:xfrm>
            <a:off x="217146" y="1801612"/>
            <a:ext cx="11751319" cy="59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vivo na fé do filho de Deus, Ele me amou e por mim se entregou!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692356485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não mereço o nome de apóstolo, mas a graça de Deus triunfou gloriosa em mim.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146447876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80BA744A-8819-BF9A-920F-8571E6310A1C}"/>
              </a:ext>
            </a:extLst>
          </p:cNvPr>
          <p:cNvSpPr txBox="1">
            <a:spLocks/>
          </p:cNvSpPr>
          <p:nvPr/>
        </p:nvSpPr>
        <p:spPr>
          <a:xfrm>
            <a:off x="217146" y="1801612"/>
            <a:ext cx="11751319" cy="59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vivo na fé do filho de Deus, Ele me amou e por mim se entregou!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415557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FF0000"/>
                </a:solidFill>
              </a:rPr>
              <a:t>Ato penitencial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me glorio em minhas fraquezas, para que sua graça e poder resplandeçam em mim.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796110886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80BA744A-8819-BF9A-920F-8571E6310A1C}"/>
              </a:ext>
            </a:extLst>
          </p:cNvPr>
          <p:cNvSpPr txBox="1">
            <a:spLocks/>
          </p:cNvSpPr>
          <p:nvPr/>
        </p:nvSpPr>
        <p:spPr>
          <a:xfrm>
            <a:off x="217146" y="1801612"/>
            <a:ext cx="11751319" cy="59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vivo na fé do filho de Deus, Ele me amou e por mim se entregou!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267515293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meu passado eu deixo pra trás e me lanço à frente, para o alvo, o Senhor Jesus.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4115685650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3563289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952580"/>
            <a:ext cx="11871941" cy="552287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Chamado pra terra distante/ Com idade já bem avançada foi Abraão/ Seguiu o caminho confiante/ Cumpriu sua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9330470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492" y="1847827"/>
            <a:ext cx="11694627" cy="556570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vem/ vem que eu te chamo/vem pra partilhar os dons/ vem pra repartir o pão/ vai, vai, vai/ vai que estou contigo/ensina a partilhar os dons/ ensina a repartir o pão/ vem que eu te chamo e vai.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749133314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952580"/>
            <a:ext cx="11871941" cy="552287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Profeta de nações diversas/ Querido por Deus antes mesmo de ser embrião/ Plantou Jeremias justiça/ Cumpriu sua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097030615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492" y="1847827"/>
            <a:ext cx="11694627" cy="556570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vem/ vem que eu te chamo/vem pra partilhar os dons/ vem pra repartir o pão/ vai, vai, vai/ vai que estou contigo/ensina a partilhar os dons/ ensina a repartir o pão/ vem que eu te chamo e vai.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658706824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952580"/>
            <a:ext cx="11871941" cy="552287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Adulto e já bem preparado/ Na luz foi ao solo aceitando sua vocação/ Pilar da Igreja então Paulo/ Cumpriu sua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745569977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492" y="1847827"/>
            <a:ext cx="11694627" cy="556570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vem/ vem que eu te chamo/vem pra partilhar os dons/ vem pra repartir o pão/ vai, vai, vai/ vai que estou contigo/ensina a partilhar os dons/ ensina a repartir o pão/ vem que eu te chamo e vai.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540071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 e irmãs, reconheçamos os nossos pecados, para celebrarmos dignamente os santos mistérios. (Silêncio)  Confessemos os nossos pecados: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6433073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952580"/>
            <a:ext cx="11871941" cy="552287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redes ficaram na praia/ As chaves da Igreja ficaram em suas mãos/ De pedra alicerce então Pedro/ Cumpriu sua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13545877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492" y="1847827"/>
            <a:ext cx="11694627" cy="556570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vem/ vem que eu te chamo/vem pra partilhar os dons/ vem pra repartir o pão/ vai, vai, vai/ vai que estou contigo/ensina a partilhar os dons/ ensina a repartir o pão/ vem que eu te chamo e vai.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480000775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952580"/>
            <a:ext cx="11871941" cy="552287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Chamados por Deus somos todos/ A um sim responder na partilha dos dons e do pão/ Nos gestos de amor nós queremos/ Cumprir nossa grande missão.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521186916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492" y="1847827"/>
            <a:ext cx="11694627" cy="556570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vem/ vem que eu te chamo/vem pra partilhar os dons/ vem pra repartir o pão/ vai, vai, vai/ vai que estou contigo/ensina a partilhar os dons/ ensina a repartir o pão/ vem que eu te chamo e vai.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773803356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Refeitos por este sacramento, concedei-nos, Senhor, viver de tal modo na vossa Igreja que, perseverando na fração do pão e no ensinamento dos Apóstolos,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1666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enraizados no vosso amor, sejamos um só coração e uma só alma.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1006262022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FF0000"/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000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374032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Confesso a Deus todo-poderoso e a vós, irmãos e irmãs, que pequei muitas vezes por pensamentos e palavras, atos e omissões, e, por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minha culpa, minha culpa, minha tão grande culpa. </a:t>
            </a: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413224410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Abençoe-vos o Deus todo-poderoso, que vos deu por fundamento aquela fé proclamada com vigor pelo apóstolo Pedro e sobre a qual se edificou 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2953062"/>
            <a:ext cx="11612908" cy="4930522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90430468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Ele, que vos instruiu pela incansável pregação do apóstolo Paulo, vos ensine por seu exemplo a sempre atrair para Cristo novos irmãos.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878452438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2953062"/>
            <a:ext cx="11612908" cy="4930522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93297433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Pedro, pelo poder das chaves, Paulo, pela força da palavra, e ambos, por sua intercessão, nos conduzam àquela Pátria, onde chegaram merecidamente um pela cruz e outro pela espada.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15941868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2953062"/>
            <a:ext cx="11612908" cy="4930522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13941303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68352949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2953062"/>
            <a:ext cx="11612908" cy="4930522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557828991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em paz, e glorificai o Senhor com vossa vida.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909030296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2953062"/>
            <a:ext cx="11612908" cy="4930522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09115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 peço à Virgem Maria, aos anjos e santos e a vós, irmãos e irmãs, que rogueis por mim a Deus, nosso Senhor.</a:t>
            </a:r>
          </a:p>
        </p:txBody>
      </p:sp>
    </p:spTree>
    <p:extLst>
      <p:ext uri="{BB962C8B-B14F-4D97-AF65-F5344CB8AC3E}">
        <p14:creationId xmlns:p14="http://schemas.microsoft.com/office/powerpoint/2010/main" val="315044758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Aleluia, aleluia, tu és Pedro, aleluia! (bis)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2795302033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És a rocha viva, Cristo te escolheu quando a Simão Pedro disse: “Eu te darei do meu Reino as chaves, eis a minha Igreja, sobre esta pedra edificarei”.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Final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Aleluia, aleluia, tu és Pedro, aleluia! (bis)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3202966370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Quis o Salvador, a pedra angular, que ampara tudo, pois é Homem-Deus, escolher a Pedro para sustentar, como rocha viva, o edifício seu.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3504088268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Aleluia, aleluia, tu és Pedro, aleluia! (bis)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028370798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“Eis que estarei convosco até o fim, do inferno as forças não triunfarão”. Foi Jesus um dia que falou assim, dando à sua Igreja perenização.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4030742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81200"/>
            <a:ext cx="11342077" cy="4572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todo-poderoso tenha compaixão de nós, perdoe os nossos pecados e nos conduza à vida eterna.	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rgbClr val="FF000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070654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883364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Senhor, tende piedade de nós!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Jesus Cristo, tende piedade de nós!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Senhor, tende piedade de nós!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FF000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78458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8800" b="1" i="0" u="none" strike="noStrike" cap="none" baseline="30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Celebramos hoje a solenidade dos Santos Apóstolos Pedro e Paulo. Mestres inseparáveis de fé e de inspiração cristã pela sua autoridade, simbolizam todo o Colégio Apostólico. 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GLÓR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997335"/>
            <a:ext cx="11613297" cy="538080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 a Deus nas alturas, e paz na terra aos homens por Ele amados. Senhor Deus, Rei dos Céus, Deus Pai Todo-Poderoso, nós Vos louvamos, nós Vos bendizemos, nós Vos adoramos, nós Vos glorificamos,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Glória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0145" y="1872546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nós Vos damos graças, por Vossa imensa glória. Senhor Jesus Cristo, Filho Unigênito, Senhor Deus, Cordeiro de Deus, Filho de Deus Pai: Vós que tirais o pecado do mundo, Tende piedade de nós;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Glória</a:t>
            </a:r>
            <a:endParaRPr lang="pt-BR" sz="6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041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0145" y="1872547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Vós que tirais o pecado do mundo,  Acolhei a nossa súplica; Vós que estais à direita do Pai,  Tende piedade de nós.  Só Vós sois o Santo; só Vós, o Senhor; 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Glória</a:t>
            </a:r>
            <a:endParaRPr lang="pt-BR" sz="6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010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2231135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Só Vós, o Altíssimo,  Jesus Cristo;  Com o Espírito Santo, na glória de Deus Pai. Amém!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Glória</a:t>
            </a:r>
            <a:endParaRPr lang="pt-BR" sz="6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1221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938274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P.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Ó Deus, que hoje concedeis a santa alegria de festejar os apóstolos São Pedro e São Paulo, dai à vossa Igreja seguir em tudo os ensinamentos destes apóstolos que nos deram os fundamentos da fé. 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33598" y="1964266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Por nosso Senhor Jesus Cristo, vosso Filho, que é Deus, e convosco vive e reina, na unidade do Espírito Santo,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7017313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63000"/>
            <a:ext cx="1218851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ED414EC-7FEA-4275-933E-DC3DAABE5F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3869" y="1840263"/>
            <a:ext cx="11595711" cy="678455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i="1" dirty="0">
                <a:solidFill>
                  <a:schemeClr val="bg1"/>
                </a:solidFill>
                <a:latin typeface="+mn-lt"/>
              </a:rPr>
              <a:t>Tudo por causa de um grande amor!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i="1" dirty="0">
                <a:solidFill>
                  <a:schemeClr val="bg1"/>
                </a:solidFill>
                <a:latin typeface="+mn-lt"/>
              </a:rPr>
              <a:t>Tudo por causa de um grande amor! Tudo, tudo por causa de um grande amor! Por causa de um grande amor!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06BDEEF-6F08-B49C-B56F-E6DDEFADB52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Refrão Orante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0000"/>
                </a:solidFill>
                <a:latin typeface="+mn-lt"/>
              </a:rPr>
              <a:t>I LEITURA - At 12,1-11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DOS ATOS DOS APÓSTOLOS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502" y="1904869"/>
            <a:ext cx="11834446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Naqueles dias, 1o Rei Herodes prendeu alguns membros da Igreja, para torturá-los. 2Mandou matar à espada Tiago, irmão de João. 3E, vendo que isso agradava aos judeus, mandou também prender a Pedro.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Hoje é também o “Dia do Papa”. Queremos manifestar nossa estima e obediência ao sucessor de Pedro, sinal da unidade da Igreja e da comunhão na fé e na caridade.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5986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Eram os dias dos Pães ázimos. 4”Depois de prender Pedro, Herodes colocou-o na prisão, guardado por quatro grupos de soldados, com quatro soldados cada um. Herodes tinha a intenção de apresentá-lo ao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povo, depois da festa da Páscoa. 5Enquanto Pedro era mantido na prisão, a Igreja rezava continuamente a Deus por ele. 6Herodes estava para apresentá-lo. Naquela mesma noite, Pedro dormia entre dois soldados,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0273707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preso com duas correntes; e os guardas vigiavam a porta da prisão. 7Eis que apareceu o anjo do Senhor e uma luz iluminou a cela. O anjo tocou o ombro de Pedro, acordou-o e disse: “Levanta-te depressa!” As correntes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812525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caíram-lhe das mãos. 8O anjo continuou: “Coloca o cinto e calça tuas sandálias!” Pedro obedeceu e o anjo lhe disse: “Põe tua capa e vem comigo!” 9Pedro acompanhou-o, e não sabia que era uma realidade 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0190339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que estava acontecendo por meio do anjo, pois pensava que aquilo era uma visão.  10Depois de passarem pela primeira e segunda  guarda, chegaram ao portão de ferro que dava para a cidade. O portão abriu-se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5347169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sozinho. Eles saíram, caminhando por uma rua e logo depois o anjo o deixou. 11Então Pedro caiu em si e disse: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6422378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“Agora sei, de fato, que o Senhor enviou o seu anjo para me libertar do poder de Herodes e de tudo o que o povo judeu esperava!”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0210427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0000"/>
                </a:solidFill>
                <a:latin typeface="+mn-lt"/>
              </a:rPr>
              <a:t>Salmo 33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0000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De todos os temores me livrou o Senhor Deus! (bis)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943100"/>
            <a:ext cx="11929819" cy="569770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0000"/>
                </a:solidFill>
                <a:latin typeface="+mn-lt"/>
              </a:rPr>
              <a:t>01.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Bendirei o Senhor Deus em todo o tempo, seu louvor estará sempre em minha boca. Minha alma se gloria no Senhor; que ouçam os humildes e se alegrem.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161308"/>
            <a:ext cx="11683634" cy="295933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Pedro e Paulo nos ensinam Tua Lei, Senhor. Até ao martírio, pelo Teu amor plantaram a Igreja, com fé e com destreza seguiram os passos Teus, amigos de Ti, ó Deus.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4805201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De todos os temores me livrou o Senhor Deus!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882589"/>
            <a:ext cx="11789142" cy="581097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02.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Comigo engrandecei o Senhor Deus, exaltemos todos juntos o seu nome! Todas as vezes que o busquei, ele me ouviu, e de todos os temores me livrou.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De todos os temores me livrou o Senhor Deus! (bis)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Contemplai a vossa face e alegrai-vos, e vosso rosto não se cubra de vergonha! Este infeliz gritou a Deus e foi ouvido, e o Senhor o libertou de toda angústia.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De todos os temores me livrou o Senhor Deus! (bis)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04.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O anjo do Senhor vem acampar ao redor dos que o temem, e os salva. Provai e vede quão suave é o Senhor! Feliz o homem que tem nele o seu refúgio.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303486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De todos os temores me livrou o Senhor Deus! (bis)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7925711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body" idx="4294967295"/>
          </p:nvPr>
        </p:nvSpPr>
        <p:spPr>
          <a:xfrm>
            <a:off x="385570" y="1729432"/>
            <a:ext cx="11412300" cy="59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II LEITURA -  2Tm 4,6-8.17-18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LEITURA DA SEGUNDA CARTA DE  SÃO PAULO A TIMÓTEO</a:t>
            </a:r>
            <a:endParaRPr sz="6000" b="1" dirty="0">
              <a:solidFill>
                <a:schemeClr val="lt1"/>
              </a:solidFill>
              <a:highlight>
                <a:srgbClr val="0000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1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Caríssimo: 6Quanto a mim, eu já estou para ser derramado em sacrifício; aproxima-se o momento de minha partida. 7Combati o bom combate, completei a corrida, guardei a fé. 8Agora está reservada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lang="pt-BR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para mim a coroa da justiça, que o Senhor, justo juiz, me dará naquele dia; e não somente a mim, mas também a todos os que esperam com amor a sua manifestação gloriosa. 17Mas o Senhor esteve a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lang="pt-BR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618508"/>
            <a:ext cx="11683634" cy="242922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Festejamos Pedro e Paulo, os apóstolos de Cristo, que inspiram com clareza a alegria e a unidade da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meu lado e me deu forças; ele fez com que a mensagem fosse anunciada por mim integralmente, e ouvida por todas as nações; e eu fui libertado da boca do leão. 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lang="pt-BR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5259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18O Senhor me libertará de todo mal e me salvará para o seu Reino celeste. A ele a glória, pelos séculos dos séculos! Amém.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lang="pt-BR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0452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lang="pt-BR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0" y="2444619"/>
            <a:ext cx="11816862" cy="621587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Aleluia, Aleluia, Aleluia. (Bis)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Tu és Pedro e sobre esta pedra, eu irei construir a minha igreja; e as portas do inferno não irão derrotá-la.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Evangelho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83301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Mt</a:t>
            </a: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16,13-19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MATEUS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Naquele tempo, 13Jesus foi à região de </a:t>
            </a:r>
            <a:r>
              <a:rPr lang="pt-BR" sz="6000" b="1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Cesaréia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de Filipe e ali perguntou aos seus discípulos: “Quem dizem os homens ser o Filho do Homem?” 14Eles responderam: “Alguns dizem que é João Batista; outros que é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Elias; outros ainda, que é Jeremias ou  algum dos profetas”. 15Então Jesus lhes perguntou: “E vós, quem dizeis que sou?” 16Simão Pedro respondeu: “Tu és o Messias, o Filho de Deus vivo”. 17Respondendo, Jesus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28195543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lhe disse: “Feliz és tu, Simão, filho de Jonas, porque não foi um ser humano que te revelou isso, mas o meu Pai que está no céu. 18Por isso eu te digo que tu és Pedro, e sobre esta pedra construirei a minha Igreja,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 o poder do inferno nunca poderá vencê-la. 19Eu te darei as chaves do Reino dos Céus: tudo o que ligares na terra será ligado nos céus; tudo o que desligares na terra será desligado nos céus”.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5814260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Pedro e Paulo nos ensinam Tua Lei, Senhor. Até ao martírio, pelo Teu amor plantaram a Igreja, com fé e com destreza seguiram os passos Teus, amigos de Ti, ó Deus.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63235768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FF0000"/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desceu dos céus e se encarnou pelo Espírito Santo, no seio da Virgem Maria, e se fez homem.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 terá fim. Creio no Espírito Santo, Senhor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E4BBB-4F0F-CEE7-CAEC-21D88765D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3BF6BE6-DF31-E619-1257-DC53FDEA83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dá a vida, e procede do Pai e do Filho;  e com o Pai e o Filho é adorado e glorificado: ele que falou pelos profetas. Creio na Igreja, una, santa, católica e apostólica. Professo um só batismo para a remissão dos pecados.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3BDDF6-C034-B921-9344-0F347861164B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85553323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20B291-880C-C9D6-15E5-FA3577502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7BA6C76-EDAA-9DCD-068D-1F57DE96CC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espero a ressurreição dos mortos e a vida do mundo que há de vir.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3E872E9-D91B-6346-838A-7D5F0E79526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7359091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37564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Irmãos e irmãs, na solenidade dos santos apóstolos São Pedro e São Paulo, apresentemos a Deus Pai nossas súplicas, dizendo, cheios de esperança: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351314"/>
            <a:ext cx="11824311" cy="384374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Conservai-nos Senhor, na unidade.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  <a:p>
            <a:pPr algn="ctr"/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69830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Pela Igreja de Cristo fundada sobre a fé do Apóstolo Pedro, para que sinta, em meio às dificuldades deste mundo, a força de Deus que a conduz à salvação, rezemos ao Senhor... 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09730"/>
            <a:ext cx="11824311" cy="26247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Conservai-nos Senhor, na unidade.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  <a:p>
            <a:pPr algn="ctr"/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6067" y="2327564"/>
            <a:ext cx="11741454" cy="335153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“Tu és Filho do Deus vivo, és o Cristo com certeza”. “Tu és Pedro, tu és pedra, sobre a qual construirei a minha Igreja”.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90FD7D-A590-3A33-AEA6-56A4924D54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 novo Papa, sucessor do apóstolo Pedro, para que confirme na fé os seus irmãos e seja sinal visível da unidade da Igreja, rezemos ao Senhor...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116424"/>
            <a:ext cx="11824311" cy="2942002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Conservai-nos Senhor, na unidade.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1460" y="1784242"/>
            <a:ext cx="11681460" cy="43879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todos os que, a exemplo de Paulo, anunciam o Evangelho de Jesus, para que Deus os livre de todo o mal, rezemos ao Senhor...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800407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Conservai-nos Senhor, na unidade.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54390296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1215"/>
            <a:ext cx="11824311" cy="4519247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Deus, clemente e cheio de compaixão, atendei o povo que Vos suplica e, por intercessão dos apóstolos São Pedro e São Paulo, concedei-nos o que humildemente Vos pedimos. Por Cristo nosso Senhor. </a:t>
            </a:r>
            <a:endParaRPr lang="pt-BR" sz="48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9773721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nosso Pai, vos adoramos pelo dom de nossa fé Católica e Apostólica. Neste Ano Santo queremos ser peregrinos da esperança. Deus Filho, Jesus Cristo, vos adoramos pela nossa comunhão diocesana no presente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Diocese 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661E5-F0CF-320E-B335-838F913B5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9E474F3-700F-F906-EB56-386FE481B6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 60 anos de nossa Diocese. Deus Espírito Santo, vos adoramos pela missão realizada e pelo desafio de evangelizarmos as futuras gerações.  Nossa Senhora de Lourdes, Excelsa Padroeira, alcançai-nos a graça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DEA4709-3953-6523-5A18-10983A6BEB7D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04772152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9D78C-EB1C-904E-31C3-5D37038A8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D0BB948-5543-BF82-CC57-DC1162BFFE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sermos uma verdadeira FAMÍLIA DIOCESANA MISSIONÁRIA. Abençoai nossa Igreja Sinodal em comunhão, participação e missão. Que sejamos Igreja Hospital de Campanha e Igreja em saída,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F40F776-92A7-B2D2-D832-E80DD6C25BFE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88825334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AC72C-BCF9-3C94-0A28-F6D7351B4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2B22B3A-EA7F-065E-D84A-2860C99BD6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todos acolhe e anuncia com firmeza o nome de vosso Divino Filho, JESUS CRISTO.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32C9CD9-F1D1-D080-80B0-D99BEFD3F4F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403092688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907792"/>
            <a:ext cx="11824311" cy="3422670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880988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209801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Pedro e Paulo nos ensinam Tua Lei, Senhor. Até ao martírio, pelo Teu amor plantaram a Igreja, com fé e com destreza seguiram os passos Teus, amigos de Ti, ó Deus.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45703723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dons que trago aqui São o que fiz, o que vivi. O pão que ofertarei, pouco depois comungarei. Assim, tudo o que é meu, sinto também que é de Deus.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53491"/>
            <a:ext cx="11925300" cy="591569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Esforço, trabalhos e sonhos, O amor concreto e feliz neste dia. Por Cristo, com Cristo e em Cristo, Tudo ofertamos ao Pai na alegria.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97077494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Jesus nos quis chamar para o seguir e ajudar, e aqui nos vai dizer como servir e oferecer. Deus pôs nas minhas mãos, para eu partir com meus irmãos.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5178965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Esforço, trabalhos e sonhos, O amor concreto e feliz neste dia. Por Cristo, com Cristo e em Cristo, Tudo ofertamos ao Pai na alegria.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96438122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2146040"/>
            <a:ext cx="11912234" cy="565695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Orai, irmãos e irmãs...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Receba o Senhor por tuas mãos este sacrifício, para glória do seu nome, para nosso bem e de toda a sua santa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2542259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64660"/>
            <a:ext cx="11912234" cy="59383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oração de vossos apóstolos, Senhor, acompanhe as oferendas que vos apresentamos para serem consagradas e volva para vós o nosso coração, ao celebrarmos este sacrifício. Por Cristo, nosso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000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0628669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000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000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000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000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000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000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dar-vos graças, sempre e em todo lugar, Senhor, Pai santo, Deus eterno e todo-poderoso. Hoje, vós nos concedeis a alegria de festejar 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apóstolos São Pedro e São Paulo. Pedro, o primeiro a confessar a fé em Cristo, fundou a Igreja primitiva sobre a herança de Israel; Paulo, mestre e doutor da fé, iluminou as profundezas do mistério e anunciou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Paulo, mestre das nações com seu dom belo e fecundo, o maior dos missionários, anunciou o evangelho em todo o mundo.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0C6C04E-8201-1DA9-E09B-30844420B3B1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39489349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Evangelho a todas as nações. Assim, por diferentes meios, os dois congregaram a única família de Cristo e, unidos pela coroa do martírio, recebem hoje, por toda a terra, a mesma veneração.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4456977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isso, com todos os anjos e santos, nós vos louvamos sem cessar a cantamos (dizemos)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91101015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809750"/>
            <a:ext cx="11841896" cy="5866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de misericórdia, a quem sobem nossos louvores, suplicantes, vos rogamos e pedimos por Jesus Cristo, vosso Filho e Senhor nosso, que aceiteis e abençoeis estes dons, estas oferendas, este sacrifício puro e santo, que oferecemos,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7508620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809750"/>
            <a:ext cx="11841896" cy="5866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antes de tudo, pela vossa Igreja santa e católica: concedei-lhe paz e proteção, unindo-a num só corpo e governando-a por toda a terra, em comunhão com vosso servo o Papa Leão, o nosso Bispo Carlos, e todos os que guardam a fé católica que receberam dos Apóstolos.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1041127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Abençoai nossa oferenda, ó Senhor!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809750"/>
            <a:ext cx="11841896" cy="5866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dos vossos filhos e filhas N. N. e de todos os que circundam este altar, dos quais conheceis a fé e a dedicação ao vosso serviço. Por eles nós vos oferecemos e também eles vos oferecem este sacrifício de louvor por si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750042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809750"/>
            <a:ext cx="11841896" cy="5866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todos os seus e elevam a vós as suas preces, Deus eterno, vivo e verdadeiro, para alcançar o perdão de suas faltas, a segurança em suas vidas e a salvação que esperam.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5606714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 dos vossos filhos!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9303348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809750"/>
            <a:ext cx="11841896" cy="5866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comunhão com toda a Igreja, celebramos o glorioso dia em que o Senhor Jesus venceu a morte e nos tornou participantes de sua vida imortal. Veneramos em primeiro lugar a memória da Mãe de nosso Deus e Senhor Jesus Cristo, a gloriosa sempre Virgem Maria, 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531905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56.XML" val="1257959444"/>
  <p:tag name="PPT/SLIDES/SLIDE1.XML" val="60303939"/>
  <p:tag name="PPT/SLIDES/SLIDE2.XML" val="4230717621"/>
  <p:tag name="PPT/SLIDES/SLIDE3.XML" val="3064636745"/>
  <p:tag name="PPT/SLIDES/SLIDE4.XML" val="4113107665"/>
  <p:tag name="PPT/SLIDES/SLIDE5.XML" val="2556830829"/>
  <p:tag name="PPT/SLIDES/SLIDE6.XML" val="1705866736"/>
  <p:tag name="PPT/SLIDES/SLIDE7.XML" val="1910031757"/>
  <p:tag name="PPT/SLIDES/SLIDE8.XML" val="1237939777"/>
  <p:tag name="PPT/SLIDES/SLIDE9.XML" val="1574142160"/>
  <p:tag name="PPT/SLIDES/SLIDE10.XML" val="3322747927"/>
  <p:tag name="PPT/SLIDES/SLIDE11.XML" val="2969032233"/>
  <p:tag name="PPT/SLIDES/SLIDE12.XML" val="2670887340"/>
  <p:tag name="PPT/SLIDES/SLIDE13.XML" val="3694343939"/>
  <p:tag name="PPT/SLIDES/SLIDE14.XML" val="2380044897"/>
  <p:tag name="PPT/SLIDES/SLIDE15.XML" val="3651993440"/>
  <p:tag name="PPT/SLIDES/SLIDE16.XML" val="3675499124"/>
  <p:tag name="PPT/SLIDES/SLIDE17.XML" val="3070080621"/>
  <p:tag name="PPT/SLIDES/SLIDE18.XML" val="2700015371"/>
  <p:tag name="PPT/SLIDES/SLIDE19.XML" val="1924208611"/>
  <p:tag name="PPT/SLIDES/SLIDE20.XML" val="3925390688"/>
  <p:tag name="PPT/SLIDES/SLIDE21.XML" val="100232371"/>
  <p:tag name="PPT/SLIDES/SLIDE22.XML" val="2880918896"/>
  <p:tag name="PPT/SLIDES/SLIDE23.XML" val="1472385688"/>
  <p:tag name="PPT/SLIDES/SLIDE24.XML" val="1798557157"/>
  <p:tag name="PPT/SLIDES/SLIDE25.XML" val="921713726"/>
  <p:tag name="PPT/SLIDES/SLIDE26.XML" val="3266166827"/>
  <p:tag name="PPT/SLIDES/SLIDE27.XML" val="3545778919"/>
  <p:tag name="PPT/SLIDES/SLIDE28.XML" val="4204050277"/>
  <p:tag name="PPT/SLIDES/SLIDE29.XML" val="3097100435"/>
  <p:tag name="PPT/SLIDES/SLIDE30.XML" val="2942897947"/>
  <p:tag name="PPT/SLIDES/SLIDE31.XML" val="99262265"/>
  <p:tag name="PPT/SLIDES/SLIDE32.XML" val="1119572354"/>
  <p:tag name="PPT/SLIDES/SLIDE33.XML" val="3128637242"/>
  <p:tag name="PPT/SLIDES/SLIDE34.XML" val="3322611898"/>
  <p:tag name="PPT/SLIDES/SLIDE35.XML" val="2747119484"/>
  <p:tag name="PPT/SLIDES/SLIDE36.XML" val="602792371"/>
  <p:tag name="PPT/SLIDES/SLIDE37.XML" val="3560563171"/>
  <p:tag name="PPT/SLIDES/SLIDE38.XML" val="1459905972"/>
  <p:tag name="PPT/SLIDES/SLIDE39.XML" val="220837252"/>
  <p:tag name="PPT/SLIDES/SLIDE40.XML" val="2489660088"/>
  <p:tag name="PPT/SLIDES/SLIDE41.XML" val="1082116365"/>
  <p:tag name="PPT/SLIDES/SLIDE42.XML" val="170187745"/>
  <p:tag name="PPT/SLIDES/SLIDE43.XML" val="414908355"/>
  <p:tag name="PPT/SLIDES/SLIDE44.XML" val="2107746614"/>
  <p:tag name="PPT/SLIDES/SLIDE45.XML" val="3000271153"/>
  <p:tag name="PPT/SLIDES/SLIDE46.XML" val="3542397127"/>
  <p:tag name="PPT/SLIDES/SLIDE47.XML" val="1815084308"/>
  <p:tag name="PPT/SLIDES/SLIDE48.XML" val="2625210225"/>
  <p:tag name="PPT/SLIDES/SLIDE49.XML" val="621919212"/>
  <p:tag name="PPT/SLIDES/SLIDE50.XML" val="435638300"/>
  <p:tag name="PPT/SLIDES/SLIDE51.XML" val="2884762316"/>
  <p:tag name="PPT/SLIDES/SLIDE52.XML" val="3244954387"/>
  <p:tag name="PPT/SLIDES/SLIDE53.XML" val="1251002794"/>
  <p:tag name="PPT/SLIDES/SLIDE54.XML" val="1547233358"/>
  <p:tag name="PPT/SLIDES/SLIDE55.XML" val="4066294785"/>
  <p:tag name="PPT/SLIDES/SLIDE57.XML" val="2962248476"/>
  <p:tag name="PPT/SLIDES/SLIDE58.XML" val="1104965684"/>
  <p:tag name="PPT/SLIDES/SLIDE59.XML" val="528878545"/>
  <p:tag name="PPT/SLIDES/SLIDE60.XML" val="1654392324"/>
  <p:tag name="PPT/SLIDES/SLIDE61.XML" val="1897934114"/>
  <p:tag name="PPT/SLIDES/SLIDE62.XML" val="3900848009"/>
  <p:tag name="PPT/SLIDES/SLIDE63.XML" val="4157699372"/>
  <p:tag name="PPT/SLIDES/SLIDE64.XML" val="2760017441"/>
  <p:tag name="PPT/SLIDES/SLIDE65.XML" val="40797473"/>
  <p:tag name="PPT/SLIDES/SLIDE66.XML" val="1292635284"/>
  <p:tag name="PPT/SLIDES/SLIDE67.XML" val="1791559290"/>
  <p:tag name="PPT/SLIDES/SLIDE68.XML" val="1485702349"/>
  <p:tag name="PPT/SLIDES/SLIDE69.XML" val="3458237366"/>
  <p:tag name="PPT/SLIDES/SLIDE70.XML" val="343019950"/>
  <p:tag name="PPT/SLIDES/SLIDE71.XML" val="4290544178"/>
  <p:tag name="PPT/SLIDES/SLIDE72.XML" val="3931743257"/>
  <p:tag name="PPT/SLIDES/SLIDE73.XML" val="4069597561"/>
  <p:tag name="PPT/SLIDES/SLIDE74.XML" val="4086163046"/>
  <p:tag name="PPT/SLIDES/SLIDE75.XML" val="1410251893"/>
  <p:tag name="PPT/SLIDES/SLIDE76.XML" val="571416640"/>
  <p:tag name="PPT/SLIDES/SLIDE77.XML" val="1632643005"/>
  <p:tag name="PPT/SLIDES/SLIDE78.XML" val="3061101053"/>
  <p:tag name="PPT/SLIDES/SLIDE79.XML" val="594119283"/>
  <p:tag name="PPT/SLIDES/SLIDE80.XML" val="3304707985"/>
  <p:tag name="PPT/SLIDES/SLIDE81.XML" val="1213893469"/>
  <p:tag name="PPT/SLIDES/SLIDE82.XML" val="1240301683"/>
  <p:tag name="PPT/SLIDES/SLIDE83.XML" val="2443907960"/>
  <p:tag name="PPT/SLIDES/SLIDE84.XML" val="2216164064"/>
  <p:tag name="PPT/SLIDES/SLIDE85.XML" val="966965916"/>
  <p:tag name="PPT/SLIDES/SLIDE86.XML" val="3534857551"/>
  <p:tag name="PPT/SLIDES/SLIDE87.XML" val="704379753"/>
  <p:tag name="PPT/SLIDES/SLIDE88.XML" val="3420951277"/>
  <p:tag name="PPT/SLIDES/SLIDE89.XML" val="76891139"/>
  <p:tag name="PPT/SLIDES/SLIDE90.XML" val="3188183061"/>
  <p:tag name="PPT/SLIDES/SLIDE91.XML" val="59081415"/>
  <p:tag name="PPT/SLIDES/SLIDE92.XML" val="644945974"/>
  <p:tag name="PPT/SLIDES/SLIDE93.XML" val="4173260948"/>
  <p:tag name="PPT/SLIDES/SLIDE94.XML" val="199009454"/>
  <p:tag name="PPT/SLIDES/SLIDE95.XML" val="3129415030"/>
  <p:tag name="PPT/SLIDES/SLIDE96.XML" val="2938019016"/>
  <p:tag name="PPT/SLIDES/SLIDE97.XML" val="2613319988"/>
  <p:tag name="PPT/SLIDES/SLIDE98.XML" val="3570495141"/>
  <p:tag name="PPT/SLIDES/SLIDE99.XML" val="1411200849"/>
  <p:tag name="PPT/SLIDES/SLIDE100.XML" val="739016956"/>
  <p:tag name="PPT/SLIDES/SLIDE101.XML" val="3017451477"/>
  <p:tag name="PPT/SLIDES/SLIDE102.XML" val="548747440"/>
  <p:tag name="PPT/SLIDES/SLIDE103.XML" val="2751064994"/>
  <p:tag name="PPT/SLIDES/SLIDE104.XML" val="3786431193"/>
  <p:tag name="PPT/SLIDES/SLIDE105.XML" val="1863565928"/>
  <p:tag name="PPT/SLIDES/SLIDE106.XML" val="607463412"/>
  <p:tag name="PPT/SLIDES/SLIDE107.XML" val="677682527"/>
  <p:tag name="PPT/SLIDES/SLIDE108.XML" val="3410368404"/>
  <p:tag name="PPT/SLIDES/SLIDE109.XML" val="2910402157"/>
  <p:tag name="PPT/SLIDES/SLIDE110.XML" val="481044048"/>
  <p:tag name="PPT/SLIDES/SLIDE111.XML" val="946750403"/>
  <p:tag name="PPT/SLIDES/SLIDE112.XML" val="2558307127"/>
  <p:tag name="PPT/SLIDES/SLIDE113.XML" val="4200239790"/>
  <p:tag name="PPT/SLIDES/SLIDE114.XML" val="3137453676"/>
  <p:tag name="PPT/SLIDES/SLIDE115.XML" val="2862578011"/>
  <p:tag name="PPT/SLIDES/SLIDE116.XML" val="4181732054"/>
  <p:tag name="PPT/SLIDES/SLIDE117.XML" val="3876127285"/>
  <p:tag name="PPT/SLIDES/SLIDE118.XML" val="387023430"/>
  <p:tag name="PPT/SLIDES/SLIDE119.XML" val="4021668929"/>
  <p:tag name="PPT/SLIDES/SLIDE120.XML" val="2890490764"/>
  <p:tag name="PPT/SLIDES/SLIDE121.XML" val="1847645336"/>
  <p:tag name="PPT/SLIDES/SLIDE122.XML" val="3410282027"/>
  <p:tag name="PPT/SLIDES/SLIDE123.XML" val="2644193220"/>
  <p:tag name="PPT/SLIDES/SLIDE124.XML" val="2507819088"/>
  <p:tag name="PPT/SLIDES/SLIDE125.XML" val="3179093132"/>
  <p:tag name="PPT/SLIDES/SLIDE126.XML" val="3409178224"/>
  <p:tag name="PPT/SLIDES/SLIDE127.XML" val="2007393459"/>
  <p:tag name="PPT/SLIDES/SLIDE128.XML" val="591039180"/>
  <p:tag name="PPT/SLIDES/SLIDE129.XML" val="1383383944"/>
  <p:tag name="PPT/SLIDES/SLIDE130.XML" val="1060065150"/>
  <p:tag name="PPT/SLIDES/SLIDE131.XML" val="1175308303"/>
  <p:tag name="PPT/SLIDES/SLIDE132.XML" val="635112318"/>
  <p:tag name="PPT/SLIDES/SLIDE133.XML" val="2491839287"/>
  <p:tag name="PPT/SLIDES/SLIDE134.XML" val="718881255"/>
  <p:tag name="PPT/SLIDES/SLIDE135.XML" val="1178247943"/>
  <p:tag name="PPT/SLIDES/SLIDE136.XML" val="2520702888"/>
  <p:tag name="PPT/SLIDES/SLIDE137.XML" val="426988546"/>
  <p:tag name="PPT/SLIDES/SLIDE138.XML" val="2129743628"/>
  <p:tag name="PPT/SLIDES/SLIDE139.XML" val="521742655"/>
  <p:tag name="PPT/SLIDES/SLIDE140.XML" val="378949811"/>
  <p:tag name="PPT/SLIDES/SLIDE141.XML" val="3554338300"/>
  <p:tag name="PPT/SLIDES/SLIDE142.XML" val="3299015834"/>
  <p:tag name="PPT/SLIDES/SLIDE143.XML" val="2937002"/>
  <p:tag name="PPT/SLIDES/SLIDE144.XML" val="3782727425"/>
  <p:tag name="PPT/SLIDES/SLIDE145.XML" val="1580928654"/>
  <p:tag name="PPT/SLIDES/SLIDE146.XML" val="2672268275"/>
  <p:tag name="PPT/SLIDES/SLIDE147.XML" val="2082987807"/>
  <p:tag name="PPT/SLIDES/SLIDE148.XML" val="690072193"/>
  <p:tag name="PPT/SLIDES/SLIDE149.XML" val="3710930599"/>
  <p:tag name="PPT/SLIDES/SLIDE150.XML" val="3559399103"/>
  <p:tag name="PPT/SLIDES/SLIDE151.XML" val="2712938156"/>
  <p:tag name="PPT/SLIDES/SLIDE152.XML" val="2751395289"/>
  <p:tag name="PPT/SLIDES/SLIDE153.XML" val="662345041"/>
  <p:tag name="PPT/SLIDES/SLIDE154.XML" val="539104128"/>
  <p:tag name="PPT/SLIDES/SLIDE155.XML" val="3341756493"/>
  <p:tag name="PPT/SLIDES/SLIDE156.XML" val="1991428736"/>
  <p:tag name="PPT/SLIDES/SLIDE157.XML" val="3817306275"/>
  <p:tag name="PPT/SLIDES/SLIDE158.XML" val="1783675174"/>
  <p:tag name="PPT/SLIDES/SLIDE159.XML" val="2643817532"/>
  <p:tag name="PPT/SLIDES/SLIDE160.XML" val="2092955276"/>
  <p:tag name="PPT/SLIDES/SLIDE161.XML" val="3202445071"/>
  <p:tag name="PPT/SLIDES/SLIDE162.XML" val="3577079283"/>
  <p:tag name="PPT/NOTESSLIDES/NOTESSLIDE92.XML" val="2525972390"/>
  <p:tag name="PPT/NOTESSLIDES/NOTESSLIDE93.XML" val="1101043730"/>
  <p:tag name="PPT/NOTESSLIDES/NOTESSLIDE94.XML" val="87571964"/>
  <p:tag name="PPT/NOTESSLIDES/NOTESSLIDE95.XML" val="2877350910"/>
  <p:tag name="PPT/NOTESSLIDES/NOTESSLIDE96.XML" val="671740309"/>
  <p:tag name="PPT/NOTESSLIDES/NOTESSLIDE97.XML" val="68219898"/>
  <p:tag name="PPT/NOTESSLIDES/NOTESSLIDE98.XML" val="127711661"/>
  <p:tag name="PPT/NOTESSLIDES/NOTESSLIDE99.XML" val="2837937539"/>
  <p:tag name="PPT/NOTESSLIDES/NOTESSLIDE100.XML" val="2124544243"/>
  <p:tag name="PPT/NOTESSLIDES/NOTESSLIDE101.XML" val="4041399005"/>
  <p:tag name="PPT/NOTESSLIDES/NOTESSLIDE102.XML" val="1083902407"/>
  <p:tag name="PPT/NOTESSLIDES/NOTESSLIDE103.XML" val="3788298845"/>
  <p:tag name="PPT/NOTESSLIDES/NOTESSLIDE104.XML" val="161093377"/>
  <p:tag name="PPT/NOTESSLIDES/NOTESSLIDE105.XML" val="1128571817"/>
  <p:tag name="PPT/NOTESSLIDES/NOTESSLIDE106.XML" val="3252746423"/>
  <p:tag name="PPT/NOTESSLIDES/NOTESSLIDE107.XML" val="585005968"/>
  <p:tag name="PPT/NOTESSLIDES/NOTESSLIDE108.XML" val="1656908700"/>
  <p:tag name="PPT/NOTESSLIDES/NOTESSLIDE109.XML" val="2547980283"/>
  <p:tag name="PPT/NOTESSLIDES/NOTESSLIDE110.XML" val="1125458315"/>
  <p:tag name="PPT/NOTESSLIDES/NOTESSLIDE111.XML" val="3026964591"/>
  <p:tag name="PPT/NOTESSLIDES/NOTESSLIDE112.XML" val="2601744752"/>
  <p:tag name="PPT/NOTESSLIDES/NOTESSLIDE113.XML" val="2708652787"/>
  <p:tag name="PPT/NOTESSLIDES/NOTESSLIDE114.XML" val="2722236339"/>
  <p:tag name="PPT/NOTESSLIDES/NOTESSLIDE115.XML" val="4030156034"/>
  <p:tag name="PPT/NOTESSLIDES/NOTESSLIDE116.XML" val="1774146195"/>
  <p:tag name="PPT/NOTESSLIDES/NOTESSLIDE117.XML" val="2884005354"/>
  <p:tag name="PPT/NOTESSLIDES/NOTESSLIDE118.XML" val="3103435915"/>
  <p:tag name="PPT/NOTESSLIDES/NOTESSLIDE119.XML" val="910742777"/>
  <p:tag name="PPT/NOTESSLIDES/NOTESSLIDE120.XML" val="2748498440"/>
  <p:tag name="PPT/NOTESSLIDES/NOTESSLIDE121.XML" val="4145727723"/>
  <p:tag name="PPT/NOTESSLIDES/NOTESSLIDE122.XML" val="2732543330"/>
  <p:tag name="PPT/NOTESSLIDES/NOTESSLIDE123.XML" val="1572997585"/>
  <p:tag name="PPT/NOTESSLIDES/NOTESSLIDE124.XML" val="3665104421"/>
  <p:tag name="PPT/NOTESSLIDES/NOTESSLIDE125.XML" val="3665813103"/>
  <p:tag name="PPT/NOTESSLIDES/NOTESSLIDE126.XML" val="1939351073"/>
  <p:tag name="PPT/NOTESSLIDES/NOTESSLIDE127.XML" val="2229027874"/>
  <p:tag name="PPT/NOTESSLIDES/NOTESSLIDE128.XML" val="3128208998"/>
  <p:tag name="PPT/NOTESSLIDES/NOTESSLIDE129.XML" val="3763018258"/>
  <p:tag name="PPT/NOTESSLIDES/NOTESSLIDE130.XML" val="875352215"/>
  <p:tag name="PPT/NOTESSLIDES/NOTESSLIDE131.XML" val="2618758790"/>
  <p:tag name="PPT/NOTESSLIDES/NOTESSLIDE132.XML" val="3333979130"/>
  <p:tag name="PPT/NOTESSLIDES/NOTESSLIDE133.XML" val="991701429"/>
  <p:tag name="PPT/NOTESSLIDES/NOTESSLIDE134.XML" val="3333915870"/>
  <p:tag name="PPT/NOTESSLIDES/NOTESSLIDE135.XML" val="3286374788"/>
  <p:tag name="PPT/NOTESSLIDES/NOTESSLIDE136.XML" val="2099067373"/>
  <p:tag name="PPT/NOTESSLIDES/NOTESSLIDE137.XML" val="1175677502"/>
  <p:tag name="PPT/NOTESSLIDES/NOTESSLIDE138.XML" val="3131860712"/>
  <p:tag name="PPT/NOTESSLIDES/NOTESSLIDE139.XML" val="2330973925"/>
  <p:tag name="PPT/NOTESSLIDES/NOTESSLIDE140.XML" val="725884471"/>
  <p:tag name="PPT/NOTESSLIDES/NOTESSLIDE141.XML" val="1043592274"/>
  <p:tag name="PPT/NOTESSLIDES/NOTESSLIDE142.XML" val="4004146058"/>
  <p:tag name="PPT/NOTESSLIDES/NOTESSLIDE143.XML" val="2589028310"/>
  <p:tag name="PPT/NOTESSLIDES/NOTESSLIDE144.XML" val="1102083401"/>
  <p:tag name="PPT/NOTESSLIDES/NOTESSLIDE145.XML" val="37074800"/>
  <p:tag name="PPT/NOTESSLIDES/NOTESSLIDE146.XML" val="2141018530"/>
  <p:tag name="PPT/NOTESSLIDES/NOTESSLIDE147.XML" val="1288469394"/>
  <p:tag name="PPT/NOTESSLIDES/NOTESSLIDE148.XML" val="3689368420"/>
  <p:tag name="PPT/NOTESSLIDES/NOTESSLIDE149.XML" val="3106238036"/>
  <p:tag name="PPT/NOTESSLIDES/NOTESSLIDE150.XML" val="1769731750"/>
  <p:tag name="PPT/NOTESSLIDES/NOTESSLIDE151.XML" val="45797954"/>
  <p:tag name="PPT/NOTESSLIDES/NOTESSLIDE152.XML" val="4119483979"/>
  <p:tag name="PPT/NOTESSLIDES/NOTESSLIDE153.XML" val="3762432305"/>
  <p:tag name="PPT/NOTESSLIDES/NOTESSLIDE154.XML" val="54861434"/>
  <p:tag name="PPT/NOTESSLIDES/NOTESSLIDE155.XML" val="3805594962"/>
  <p:tag name="PPT/NOTESSLIDES/NOTESSLIDE156.XML" val="264621234"/>
  <p:tag name="PPT/NOTESSLIDES/NOTESSLIDE59.XML" val="1365169127"/>
  <p:tag name="PPT/NOTESSLIDES/NOTESSLIDE158.XML" val="1320668447"/>
  <p:tag name="PPT/NOTESSLIDES/NOTESSLIDE159.XML" val="1302526393"/>
  <p:tag name="PPT/NOTESSLIDES/NOTESSLIDE160.XML" val="3251787500"/>
  <p:tag name="PPT/NOTESSLIDES/NOTESSLIDE161.XML" val="2233091529"/>
  <p:tag name="PPT/SLIDEMASTERS/SLIDEMASTER1.XML" val="4121467285"/>
  <p:tag name="PPT/SLIDEMASTERS/SLIDEMASTER2.XML" val="3062222599"/>
  <p:tag name="PPT/SLIDEMASTERS/SLIDEMASTER3.XML" val="64964950"/>
  <p:tag name="PPT/SLIDEMASTERS/SLIDEMASTER4.XML" val="65669529"/>
  <p:tag name="PPT/SLIDEMASTERS/SLIDEMASTER6.XML" val="3729258903"/>
  <p:tag name="PPT/SLIDELAYOUTS/SLIDELAYOUT1.XML" val="469860050"/>
  <p:tag name="PPT/SLIDELAYOUTS/SLIDELAYOUT2.XML" val="2715888461"/>
  <p:tag name="PPT/SLIDELAYOUTS/SLIDELAYOUT3.XML" val="1760783486"/>
  <p:tag name="PPT/SLIDELAYOUTS/SLIDELAYOUT4.XML" val="4110546128"/>
  <p:tag name="PPT/SLIDELAYOUTS/SLIDELAYOUT5.XML" val="2294492927"/>
  <p:tag name="PPT/SLIDELAYOUTS/SLIDELAYOUT6.XML" val="3808304240"/>
  <p:tag name="PPT/SLIDELAYOUTS/SLIDELAYOUT7.XML" val="769282087"/>
  <p:tag name="PPT/SLIDELAYOUTS/SLIDELAYOUT8.XML" val="124045678"/>
  <p:tag name="PPT/SLIDELAYOUTS/SLIDELAYOUT9.XML" val="1801133971"/>
  <p:tag name="PPT/SLIDELAYOUTS/SLIDELAYOUT10.XML" val="2411241056"/>
  <p:tag name="PPT/SLIDELAYOUTS/SLIDELAYOUT11.XML" val="477757161"/>
  <p:tag name="PPT/SLIDELAYOUTS/SLIDELAYOUT12.XML" val="2304059474"/>
  <p:tag name="PPT/SLIDELAYOUTS/SLIDELAYOUT13.XML" val="3521328882"/>
  <p:tag name="PPT/SLIDELAYOUTS/SLIDELAYOUT14.XML" val="3257859482"/>
  <p:tag name="PPT/SLIDELAYOUTS/SLIDELAYOUT15.XML" val="485277244"/>
  <p:tag name="PPT/SLIDELAYOUTS/SLIDELAYOUT16.XML" val="3410864739"/>
  <p:tag name="PPT/SLIDELAYOUTS/SLIDELAYOUT17.XML" val="985862490"/>
  <p:tag name="PPT/SLIDELAYOUTS/SLIDELAYOUT18.XML" val="2814200049"/>
  <p:tag name="PPT/SLIDELAYOUTS/SLIDELAYOUT19.XML" val="125145428"/>
  <p:tag name="PPT/SLIDELAYOUTS/SLIDELAYOUT20.XML" val="2002268910"/>
  <p:tag name="PPT/SLIDELAYOUTS/SLIDELAYOUT21.XML" val="983084465"/>
  <p:tag name="PPT/SLIDELAYOUTS/SLIDELAYOUT22.XML" val="1758685569"/>
  <p:tag name="PPT/SLIDELAYOUTS/SLIDELAYOUT23.XML" val="1143188323"/>
  <p:tag name="PPT/SLIDELAYOUTS/SLIDELAYOUT24.XML" val="2877686957"/>
  <p:tag name="PPT/SLIDELAYOUTS/SLIDELAYOUT25.XML" val="1572139040"/>
  <p:tag name="PPT/SLIDELAYOUTS/SLIDELAYOUT26.XML" val="1476336809"/>
  <p:tag name="PPT/SLIDELAYOUTS/SLIDELAYOUT27.XML" val="4052139514"/>
  <p:tag name="PPT/SLIDELAYOUTS/SLIDELAYOUT28.XML" val="4148266544"/>
  <p:tag name="PPT/SLIDELAYOUTS/SLIDELAYOUT29.XML" val="738224005"/>
  <p:tag name="PPT/SLIDELAYOUTS/SLIDELAYOUT30.XML" val="627577851"/>
  <p:tag name="PPT/SLIDELAYOUTS/SLIDELAYOUT31.XML" val="1800287352"/>
  <p:tag name="PPT/SLIDELAYOUTS/SLIDELAYOUT32.XML" val="1561161928"/>
  <p:tag name="PPT/SLIDELAYOUTS/SLIDELAYOUT33.XML" val="2830197969"/>
  <p:tag name="PPT/SLIDELAYOUTS/SLIDELAYOUT34.XML" val="2004333431"/>
  <p:tag name="PPT/SLIDELAYOUTS/SLIDELAYOUT35.XML" val="3477973752"/>
  <p:tag name="PPT/SLIDELAYOUTS/SLIDELAYOUT36.XML" val="1841663642"/>
  <p:tag name="PPT/SLIDELAYOUTS/SLIDELAYOUT37.XML" val="2217582305"/>
  <p:tag name="PPT/SLIDELAYOUTS/SLIDELAYOUT38.XML" val="2636016634"/>
  <p:tag name="PPT/SLIDELAYOUTS/SLIDELAYOUT39.XML" val="2804285360"/>
  <p:tag name="PPT/SLIDELAYOUTS/SLIDELAYOUT40.XML" val="2794130509"/>
  <p:tag name="PPT/SLIDELAYOUTS/SLIDELAYOUT41.XML" val="3932258494"/>
  <p:tag name="PPT/SLIDELAYOUTS/SLIDELAYOUT42.XML" val="2376925062"/>
  <p:tag name="PPT/SLIDELAYOUTS/SLIDELAYOUT43.XML" val="3447113120"/>
  <p:tag name="PPT/SLIDELAYOUTS/SLIDELAYOUT44.XML" val="2221171591"/>
  <p:tag name="PPT/SLIDELAYOUTS/SLIDELAYOUT45.XML" val="622456809"/>
  <p:tag name="PPT/SLIDELAYOUTS/SLIDELAYOUT46.XML" val="2627376760"/>
  <p:tag name="PPT/SLIDELAYOUTS/SLIDELAYOUT47.XML" val="2098953908"/>
  <p:tag name="PPT/SLIDELAYOUTS/SLIDELAYOUT48.XML" val="3911304509"/>
  <p:tag name="PPT/SLIDELAYOUTS/SLIDELAYOUT49.XML" val="1139445144"/>
  <p:tag name="PPT/SLIDELAYOUTS/SLIDELAYOUT50.XML" val="2325021840"/>
  <p:tag name="PPT/SLIDELAYOUTS/SLIDELAYOUT51.XML" val="310873338"/>
  <p:tag name="PPT/SLIDELAYOUTS/SLIDELAYOUT52.XML" val="576720982"/>
  <p:tag name="PPT/SLIDELAYOUTS/SLIDELAYOUT53.XML" val="1694585010"/>
  <p:tag name="PPT/SLIDELAYOUTS/SLIDELAYOUT54.XML" val="4239508036"/>
  <p:tag name="PPT/SLIDELAYOUTS/SLIDELAYOUT55.XML" val="2406384384"/>
  <p:tag name="PPT/NOTESSLIDES/NOTESSLIDE1.XML" val="1308505541"/>
  <p:tag name="PPT/NOTESSLIDES/NOTESSLIDE2.XML" val="4226716849"/>
  <p:tag name="PPT/NOTESSLIDES/NOTESSLIDE3.XML" val="922982449"/>
  <p:tag name="PPT/NOTESSLIDES/NOTESSLIDE4.XML" val="3272013877"/>
  <p:tag name="PPT/NOTESSLIDES/NOTESSLIDE5.XML" val="830809014"/>
  <p:tag name="PPT/NOTESSLIDES/NOTESSLIDE6.XML" val="3848769589"/>
  <p:tag name="PPT/NOTESSLIDES/NOTESSLIDE7.XML" val="1443528749"/>
  <p:tag name="PPT/NOTESSLIDES/NOTESSLIDE8.XML" val="176927718"/>
  <p:tag name="PPT/NOTESSLIDES/NOTESSLIDE9.XML" val="3354578599"/>
  <p:tag name="PPT/NOTESSLIDES/NOTESSLIDE10.XML" val="602244356"/>
  <p:tag name="PPT/NOTESSLIDES/NOTESSLIDE11.XML" val="2435456806"/>
  <p:tag name="PPT/NOTESSLIDES/NOTESSLIDE157.XML" val="3216514659"/>
  <p:tag name="PPT/NOTESSLIDES/NOTESSLIDE12.XML" val="3796637994"/>
  <p:tag name="PPT/NOTESSLIDES/NOTESSLIDE13.XML" val="1845952336"/>
  <p:tag name="PPT/NOTESSLIDES/NOTESSLIDE14.XML" val="3154747262"/>
  <p:tag name="PPT/NOTESSLIDES/NOTESSLIDE15.XML" val="4239626901"/>
  <p:tag name="PPT/NOTESSLIDES/NOTESSLIDE16.XML" val="511582612"/>
  <p:tag name="PPT/NOTESSLIDES/NOTESSLIDE17.XML" val="615378816"/>
  <p:tag name="PPT/NOTESSLIDES/NOTESSLIDE18.XML" val="195749520"/>
  <p:tag name="PPT/NOTESSLIDES/NOTESSLIDE19.XML" val="177054854"/>
  <p:tag name="PPT/NOTESSLIDES/NOTESSLIDE20.XML" val="3710820828"/>
  <p:tag name="PPT/NOTESSLIDES/NOTESSLIDE21.XML" val="544310961"/>
  <p:tag name="PPT/NOTESSLIDES/NOTESSLIDE22.XML" val="3598083718"/>
  <p:tag name="PPT/NOTESSLIDES/NOTESSLIDE23.XML" val="2544344336"/>
  <p:tag name="PPT/NOTESSLIDES/NOTESSLIDE24.XML" val="1384215495"/>
  <p:tag name="PPT/NOTESSLIDES/NOTESSLIDE25.XML" val="2097262989"/>
  <p:tag name="PPT/NOTESSLIDES/NOTESSLIDE26.XML" val="3921694121"/>
  <p:tag name="PPT/NOTESSLIDES/NOTESSLIDE27.XML" val="2360464409"/>
  <p:tag name="PPT/NOTESSLIDES/NOTESSLIDE28.XML" val="2982643379"/>
  <p:tag name="PPT/NOTESSLIDES/NOTESSLIDE29.XML" val="2144618749"/>
  <p:tag name="PPT/NOTESSLIDES/NOTESSLIDE30.XML" val="820968155"/>
  <p:tag name="PPT/NOTESSLIDES/NOTESSLIDE31.XML" val="1828517712"/>
  <p:tag name="PPT/NOTESSLIDES/NOTESSLIDE32.XML" val="3098219460"/>
  <p:tag name="PPT/NOTESSLIDES/NOTESSLIDE33.XML" val="897114776"/>
  <p:tag name="PPT/NOTESSLIDES/NOTESSLIDE34.XML" val="2295561249"/>
  <p:tag name="PPT/NOTESSLIDES/NOTESSLIDE35.XML" val="4084594146"/>
  <p:tag name="PPT/NOTESSLIDES/NOTESSLIDE36.XML" val="2610631682"/>
  <p:tag name="PPT/NOTESSLIDES/NOTESSLIDE37.XML" val="2723697387"/>
  <p:tag name="PPT/NOTESSLIDES/NOTESSLIDE38.XML" val="3007268662"/>
  <p:tag name="PPT/NOTESSLIDES/NOTESSLIDE39.XML" val="3273624307"/>
  <p:tag name="PPT/NOTESSLIDES/NOTESSLIDE40.XML" val="483519002"/>
  <p:tag name="PPT/NOTESSLIDES/NOTESSLIDE41.XML" val="1913082034"/>
  <p:tag name="PPT/NOTESSLIDES/NOTESSLIDE42.XML" val="4260086238"/>
  <p:tag name="PPT/NOTESSLIDES/NOTESSLIDE43.XML" val="1061408943"/>
  <p:tag name="PPT/NOTESSLIDES/NOTESSLIDE44.XML" val="1925122151"/>
  <p:tag name="PPT/NOTESSLIDES/NOTESSLIDE45.XML" val="3806489876"/>
  <p:tag name="PPT/NOTESSLIDES/NOTESSLIDE46.XML" val="2763690222"/>
  <p:tag name="PPT/NOTESSLIDES/NOTESSLIDE47.XML" val="2517355045"/>
  <p:tag name="PPT/NOTESSLIDES/NOTESSLIDE48.XML" val="576602100"/>
  <p:tag name="PPT/NOTESSLIDES/NOTESSLIDE49.XML" val="4123486206"/>
  <p:tag name="PPT/NOTESSLIDES/NOTESSLIDE50.XML" val="1930014922"/>
  <p:tag name="PPT/NOTESSLIDES/NOTESSLIDE51.XML" val="1443572725"/>
  <p:tag name="PPT/NOTESSLIDES/NOTESSLIDE52.XML" val="385433484"/>
  <p:tag name="PPT/NOTESSLIDES/NOTESSLIDE53.XML" val="156906945"/>
  <p:tag name="PPT/NOTESSLIDES/NOTESSLIDE54.XML" val="823288136"/>
  <p:tag name="PPT/NOTESSLIDES/NOTESSLIDE55.XML" val="768876126"/>
  <p:tag name="PPT/NOTESSLIDES/NOTESSLIDE56.XML" val="1860864499"/>
  <p:tag name="PPT/NOTESSLIDES/NOTESSLIDE57.XML" val="2094087149"/>
  <p:tag name="PPT/NOTESSLIDES/NOTESSLIDE58.XML" val="2756162042"/>
  <p:tag name="PPT/NOTESSLIDES/NOTESSLIDE60.XML" val="66860103"/>
  <p:tag name="PPT/NOTESSLIDES/NOTESSLIDE61.XML" val="23747979"/>
  <p:tag name="PPT/NOTESSLIDES/NOTESSLIDE62.XML" val="286666622"/>
  <p:tag name="PPT/NOTESSLIDES/NOTESSLIDE63.XML" val="979329982"/>
  <p:tag name="PPT/NOTESSLIDES/NOTESSLIDE64.XML" val="1186958757"/>
  <p:tag name="PPT/NOTESSLIDES/NOTESSLIDE65.XML" val="1637046380"/>
  <p:tag name="PPT/NOTESSLIDES/NOTESSLIDE66.XML" val="574924026"/>
  <p:tag name="PPT/NOTESSLIDES/NOTESSLIDE67.XML" val="2941552121"/>
  <p:tag name="PPT/NOTESSLIDES/NOTESSLIDE68.XML" val="2924602652"/>
  <p:tag name="PPT/NOTESSLIDES/NOTESSLIDE69.XML" val="2369033361"/>
  <p:tag name="PPT/NOTESSLIDES/NOTESSLIDE70.XML" val="167379757"/>
  <p:tag name="PPT/NOTESSLIDES/NOTESSLIDE71.XML" val="352316014"/>
  <p:tag name="PPT/NOTESSLIDES/NOTESSLIDE72.XML" val="1106932771"/>
  <p:tag name="PPT/NOTESSLIDES/NOTESSLIDE73.XML" val="2429851568"/>
  <p:tag name="PPT/NOTESSLIDES/NOTESSLIDE74.XML" val="2042342281"/>
  <p:tag name="PPT/NOTESSLIDES/NOTESSLIDE75.XML" val="11451560"/>
  <p:tag name="PPT/NOTESSLIDES/NOTESSLIDE76.XML" val="3400567618"/>
  <p:tag name="PPT/NOTESSLIDES/NOTESSLIDE77.XML" val="4211281835"/>
  <p:tag name="PPT/NOTESSLIDES/NOTESSLIDE78.XML" val="2402558550"/>
  <p:tag name="PPT/NOTESSLIDES/NOTESSLIDE79.XML" val="3673429879"/>
  <p:tag name="PPT/NOTESSLIDES/NOTESSLIDE80.XML" val="662632488"/>
  <p:tag name="PPT/NOTESSLIDES/NOTESSLIDE81.XML" val="1594587687"/>
  <p:tag name="PPT/NOTESSLIDES/NOTESSLIDE82.XML" val="3475003544"/>
  <p:tag name="PPT/NOTESSLIDES/NOTESSLIDE83.XML" val="3155294909"/>
  <p:tag name="PPT/NOTESSLIDES/NOTESSLIDE84.XML" val="1222882121"/>
  <p:tag name="PPT/NOTESSLIDES/NOTESSLIDE85.XML" val="4114505167"/>
  <p:tag name="PPT/NOTESSLIDES/NOTESSLIDE86.XML" val="2873513615"/>
  <p:tag name="PPT/NOTESSLIDES/NOTESSLIDE87.XML" val="3339388335"/>
  <p:tag name="PPT/NOTESSLIDES/NOTESSLIDE88.XML" val="2678000845"/>
  <p:tag name="PPT/NOTESSLIDES/NOTESSLIDE89.XML" val="556314201"/>
  <p:tag name="PPT/NOTESSLIDES/NOTESSLIDE90.XML" val="1420276061"/>
  <p:tag name="PPT/NOTESSLIDES/NOTESSLIDE91.XML" val="3979211369"/>
  <p:tag name="PPT/THEME/THEME1.XML" val="748829465"/>
  <p:tag name="PPT/NOTESMASTERS/NOTESMASTER1.XML" val="3856756388"/>
  <p:tag name="PPT/MEDIA/IMAGE2.JPG" val="1775717950"/>
  <p:tag name="PPT/THEME/THEME7.XML" val="1572619131"/>
  <p:tag name="PPT/THEME/THEME6.XML" val="3694475385"/>
  <p:tag name="PPT/THEME/THEME4.XML" val="3122390200"/>
  <p:tag name="PPT/THEME/THEME3.XML" val="1992894096"/>
  <p:tag name="PPT/THEME/THEME2.XML" val="517379260"/>
  <p:tag name="PPT/MEDIA/IMAGE1.JPG" val="2759833935"/>
</p:tagLst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6672</Words>
  <Application>Microsoft Office PowerPoint</Application>
  <PresentationFormat>Personalizar</PresentationFormat>
  <Paragraphs>1639</Paragraphs>
  <Slides>175</Slides>
  <Notes>174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175</vt:i4>
      </vt:variant>
    </vt:vector>
  </HeadingPairs>
  <TitlesOfParts>
    <vt:vector size="181" baseType="lpstr">
      <vt:lpstr>Arial</vt:lpstr>
      <vt:lpstr>Calibri</vt:lpstr>
      <vt:lpstr>Liberation Sans</vt:lpstr>
      <vt:lpstr>Liberation Serif</vt:lpstr>
      <vt:lpstr>Times New Roman</vt:lpstr>
      <vt:lpstr>Blank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8</cp:revision>
  <dcterms:modified xsi:type="dcterms:W3CDTF">2025-06-10T12:36:52Z</dcterms:modified>
</cp:coreProperties>
</file>