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162.xml" ContentType="application/vnd.openxmlformats-officedocument.presentationml.notesSlide+xml"/>
  <Override PartName="/ppt/notesSlides/notesSlide163.xml" ContentType="application/vnd.openxmlformats-officedocument.presentationml.notesSlide+xml"/>
  <Override PartName="/ppt/notesSlides/notesSlide16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6"/>
  </p:notesMasterIdLst>
  <p:sldIdLst>
    <p:sldId id="256" r:id="rId2"/>
    <p:sldId id="257" r:id="rId3"/>
    <p:sldId id="258" r:id="rId4"/>
    <p:sldId id="754" r:id="rId5"/>
    <p:sldId id="260" r:id="rId6"/>
    <p:sldId id="670" r:id="rId7"/>
    <p:sldId id="262" r:id="rId8"/>
    <p:sldId id="263" r:id="rId9"/>
    <p:sldId id="264" r:id="rId10"/>
    <p:sldId id="601" r:id="rId11"/>
    <p:sldId id="755" r:id="rId12"/>
    <p:sldId id="756" r:id="rId13"/>
    <p:sldId id="757" r:id="rId14"/>
    <p:sldId id="758" r:id="rId15"/>
    <p:sldId id="759" r:id="rId16"/>
    <p:sldId id="760" r:id="rId17"/>
    <p:sldId id="761" r:id="rId18"/>
    <p:sldId id="762" r:id="rId19"/>
    <p:sldId id="274" r:id="rId20"/>
    <p:sldId id="275" r:id="rId21"/>
    <p:sldId id="276" r:id="rId22"/>
    <p:sldId id="277" r:id="rId23"/>
    <p:sldId id="278" r:id="rId24"/>
    <p:sldId id="763" r:id="rId25"/>
    <p:sldId id="279" r:id="rId26"/>
    <p:sldId id="619" r:id="rId27"/>
    <p:sldId id="285" r:id="rId28"/>
    <p:sldId id="647" r:id="rId29"/>
    <p:sldId id="286" r:id="rId30"/>
    <p:sldId id="287" r:id="rId31"/>
    <p:sldId id="288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764" r:id="rId40"/>
    <p:sldId id="777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765" r:id="rId50"/>
    <p:sldId id="766" r:id="rId51"/>
    <p:sldId id="309" r:id="rId52"/>
    <p:sldId id="310" r:id="rId53"/>
    <p:sldId id="311" r:id="rId54"/>
    <p:sldId id="778" r:id="rId55"/>
    <p:sldId id="313" r:id="rId56"/>
    <p:sldId id="314" r:id="rId57"/>
    <p:sldId id="315" r:id="rId58"/>
    <p:sldId id="316" r:id="rId59"/>
    <p:sldId id="317" r:id="rId60"/>
    <p:sldId id="318" r:id="rId61"/>
    <p:sldId id="656" r:id="rId62"/>
    <p:sldId id="657" r:id="rId63"/>
    <p:sldId id="779" r:id="rId64"/>
    <p:sldId id="780" r:id="rId65"/>
    <p:sldId id="781" r:id="rId66"/>
    <p:sldId id="782" r:id="rId67"/>
    <p:sldId id="320" r:id="rId68"/>
    <p:sldId id="321" r:id="rId69"/>
    <p:sldId id="322" r:id="rId70"/>
    <p:sldId id="323" r:id="rId71"/>
    <p:sldId id="324" r:id="rId72"/>
    <p:sldId id="676" r:id="rId73"/>
    <p:sldId id="677" r:id="rId74"/>
    <p:sldId id="325" r:id="rId75"/>
    <p:sldId id="491" r:id="rId76"/>
    <p:sldId id="326" r:id="rId77"/>
    <p:sldId id="327" r:id="rId78"/>
    <p:sldId id="328" r:id="rId79"/>
    <p:sldId id="329" r:id="rId80"/>
    <p:sldId id="330" r:id="rId81"/>
    <p:sldId id="331" r:id="rId82"/>
    <p:sldId id="520" r:id="rId83"/>
    <p:sldId id="332" r:id="rId84"/>
    <p:sldId id="427" r:id="rId85"/>
    <p:sldId id="714" r:id="rId86"/>
    <p:sldId id="715" r:id="rId87"/>
    <p:sldId id="716" r:id="rId88"/>
    <p:sldId id="706" r:id="rId89"/>
    <p:sldId id="334" r:id="rId90"/>
    <p:sldId id="743" r:id="rId91"/>
    <p:sldId id="336" r:id="rId92"/>
    <p:sldId id="337" r:id="rId93"/>
    <p:sldId id="767" r:id="rId94"/>
    <p:sldId id="768" r:id="rId95"/>
    <p:sldId id="340" r:id="rId96"/>
    <p:sldId id="341" r:id="rId97"/>
    <p:sldId id="343" r:id="rId98"/>
    <p:sldId id="344" r:id="rId99"/>
    <p:sldId id="345" r:id="rId100"/>
    <p:sldId id="346" r:id="rId101"/>
    <p:sldId id="347" r:id="rId102"/>
    <p:sldId id="348" r:id="rId103"/>
    <p:sldId id="745" r:id="rId104"/>
    <p:sldId id="353" r:id="rId105"/>
    <p:sldId id="354" r:id="rId106"/>
    <p:sldId id="627" r:id="rId107"/>
    <p:sldId id="629" r:id="rId108"/>
    <p:sldId id="719" r:id="rId109"/>
    <p:sldId id="628" r:id="rId110"/>
    <p:sldId id="522" r:id="rId111"/>
    <p:sldId id="651" r:id="rId112"/>
    <p:sldId id="631" r:id="rId113"/>
    <p:sldId id="748" r:id="rId114"/>
    <p:sldId id="355" r:id="rId115"/>
    <p:sldId id="351" r:id="rId116"/>
    <p:sldId id="352" r:id="rId117"/>
    <p:sldId id="356" r:id="rId118"/>
    <p:sldId id="358" r:id="rId119"/>
    <p:sldId id="359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2" r:id="rId131"/>
    <p:sldId id="783" r:id="rId132"/>
    <p:sldId id="526" r:id="rId133"/>
    <p:sldId id="384" r:id="rId134"/>
    <p:sldId id="385" r:id="rId135"/>
    <p:sldId id="386" r:id="rId136"/>
    <p:sldId id="602" r:id="rId137"/>
    <p:sldId id="769" r:id="rId138"/>
    <p:sldId id="770" r:id="rId139"/>
    <p:sldId id="729" r:id="rId140"/>
    <p:sldId id="749" r:id="rId141"/>
    <p:sldId id="660" r:id="rId142"/>
    <p:sldId id="659" r:id="rId143"/>
    <p:sldId id="730" r:id="rId144"/>
    <p:sldId id="731" r:id="rId145"/>
    <p:sldId id="732" r:id="rId146"/>
    <p:sldId id="733" r:id="rId147"/>
    <p:sldId id="402" r:id="rId148"/>
    <p:sldId id="403" r:id="rId149"/>
    <p:sldId id="404" r:id="rId150"/>
    <p:sldId id="405" r:id="rId151"/>
    <p:sldId id="638" r:id="rId152"/>
    <p:sldId id="751" r:id="rId153"/>
    <p:sldId id="639" r:id="rId154"/>
    <p:sldId id="640" r:id="rId155"/>
    <p:sldId id="409" r:id="rId156"/>
    <p:sldId id="410" r:id="rId157"/>
    <p:sldId id="412" r:id="rId158"/>
    <p:sldId id="784" r:id="rId159"/>
    <p:sldId id="445" r:id="rId160"/>
    <p:sldId id="785" r:id="rId161"/>
    <p:sldId id="558" r:id="rId162"/>
    <p:sldId id="786" r:id="rId163"/>
    <p:sldId id="559" r:id="rId164"/>
    <p:sldId id="787" r:id="rId165"/>
  </p:sldIdLst>
  <p:sldSz cx="12193588" cy="6858000"/>
  <p:notesSz cx="6858000" cy="9144000"/>
  <p:custDataLst>
    <p:tags r:id="rId167"/>
  </p:custDataLst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8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theme" Target="theme/theme1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tableStyles" Target="tableStyles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tags" Target="tags/tag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10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193203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100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313233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101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endParaRPr lang="pt-BR" dirty="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102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57930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4EAE7D-91AA-3408-BBAE-DBE5E4BED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CA155E9-5173-D938-1E13-D81D4763AB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62A4136-F1B4-7222-4F24-D64F823C6B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ABB7511-EB40-37F2-C860-6AEB93FDBD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BFCFAF9-5B7D-535B-7F81-D2A892BD4D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38757F-D487-93A4-9B67-6C5CA647A6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69E8479-8945-346F-BE7D-4DA4D11ED3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051DD43-8C91-3875-AE20-DDBEBFAEFE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AD05C116-BC83-5ADE-E360-113572227F3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ABA163-946C-39AE-5105-40B539C3A8E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20C6D4E7-E9E4-4BD0-B182-5BCB9E3B7B8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6180623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07DD7-D72F-9604-8214-8BF3BCDA4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328DC0A-E6A9-2344-41EF-43E732C8ED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104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DD9AC053-6834-7A65-57C8-B2A3556221DA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104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BAA5837D-D2A6-3BCA-448F-C45A2B1D2645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104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DC08AD1-0107-9ECB-087A-C64F9442B7E2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104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EB6BE39-46B0-B551-2EE0-A05E3E281343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104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04719877-045E-071E-3338-4441AF01A301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18/06/2025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41B23D23-E631-DD5A-D004-4DE9587CB7A5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104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D7F49E30-46A4-A0DB-69EB-1992395EB94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104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28563D96-562A-7ECD-DD43-FD2D1A6376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9F25C06B-9C13-1B5F-1D4E-69486E3ED8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1340657582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C838A-EF42-BE77-27FC-AE49BBE2B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C6B67406-2D00-9CEC-3278-42E7B897D2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EC40E028-1356-251F-3A1D-06E95C7D06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62600A0F-4B34-C355-FA32-995AEE5A5C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5806E2DF-C535-B6CE-0FF7-E5BBB41E31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7D57F586-E2E7-564E-A8C0-FC28BBBF4B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FCA5FE1D-E124-AE79-0ACC-67FB7628F2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DFEC86FF-29FA-3EC7-E988-5962CC9E14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4F4AAE8-2428-0222-EBDD-BAB9B8C3B02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105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D5AAC47A-B988-6019-B50C-E5906360F54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5BCE0210-854E-79F2-6376-F873F905080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010721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7394071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693564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40E58-211A-25B4-70A0-97A9A895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D1BBABF9-A77F-E107-106A-7673A1C3B0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C1F88869-171B-6E99-E21E-DC4FEE49BC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D9BAC354-A26B-DF18-CB54-4745CEDE53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9ADC5E46-2442-2DA6-A268-F6E68AEC07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0BCE3B0C-E0BD-12F1-C5AA-3A61AC621E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4BE50014-C4CE-FB5A-D8BD-DC1B3CE345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F42F3400-DA49-8740-5395-D8A5BEFDD45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BBB80E9-D5E4-5BE8-1978-76EF7CF85A4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08ED6DBC-B25E-C38A-F569-F814D983BCD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42DAF3CE-E97E-EB9F-95C5-C77472242C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1366667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5946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4B9B50-1136-61BE-8BB5-1907B3B3ED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3BC44F99-9185-3584-C753-88260785E3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92BB43FF-5396-3F8C-7592-C1DBF7E30B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5B43C4D7-484C-BB53-6057-2537E0FC9D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0B817658-6B12-F75E-EA49-D4F8582E94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D8048924-D406-A985-6A39-EAA9EC0F8A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9082159D-738D-A572-DA1F-0892680269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80A39AB8-D3B3-5788-0DC0-1C076C6DCC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107EC17C-1170-A230-1AD7-9394B07F57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326F6E66-C58F-BAE0-52A5-0EF4671B6F8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11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B7DAB260-8B24-924B-A572-564354DCA3D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3A11CDA5-319E-654D-8880-CC33F8F69DD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406072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110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1666629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20FBBD-FC71-6041-006E-3880AA7BF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9E0FB4-5A73-4016-5E3F-90BCE73BA2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2773077-ABAD-3BC6-CFDA-CDB13955A6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26E1B5F-C70E-CF46-B7CB-C5FCA4FDB7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445B1B-7FA3-1E59-DB92-8F2C2AE4D8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D799A04-C3EF-7487-CF82-683CA1C0BA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932BAD9-EC2A-89CC-7692-C3E1E0F057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070B3CE-B18C-9BA2-7DE8-17F0680E3B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917A1D7-138C-77A5-D139-E91D3A980A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DEAB3D88-A0F8-E846-3906-76753088FB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C25D45E4-9B5F-AAD1-51A4-994F66197E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4690378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112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451018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C5861E-8FF3-064B-F192-E614C5BDD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CA20708E-13DF-720F-9381-2490A282DA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62FA8A9B-70A5-6E59-9DF9-81E430AED1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7873FC26-AD0C-D8AB-61CF-1B2FBD453A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75671151-DA19-3C61-56C4-867F1BC8C0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89C87F9C-1B3E-EA49-CCFE-BD7F7F46F7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88F41930-E7BD-F2B5-02D2-BBB9F459A3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3C77209-7DA7-3FCE-D98C-692B2D6632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7ED2D923-E239-6FE7-D11C-D6FBBB4AD1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113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1300CFE9-8618-CF56-035F-C1DC3854485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6CED1CD5-A205-58E3-E857-1FD7C822B12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962386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114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95658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115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279279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118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298054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38011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EB585B-8FF1-4B09-2C19-36B3F2D1BA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B80889C7-5E50-0F4E-C92F-32052C60C4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885AAC21-45F0-DB1A-0BAB-66DFA46700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9013D257-75BC-AB32-3176-A1E792C308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148C8843-6D4C-D275-B099-E3CC7D6ACE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DF0A5FEA-0228-AE6F-3CA2-F2CB8C4FA6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7F6D2A28-2480-10A5-780A-B8169E6BEE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61AF4844-A5D8-DAD8-EAE9-5CD6C7C0D4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34FE6592-720C-27A2-FB72-E534718CF2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DA88FE3-CCD8-0AF9-CEC0-2C6E850FE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12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B6C40954-94CC-FF58-ECBA-B1F6D8564AD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001461EF-FC22-93E9-A9E8-77C374A527E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3429292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B7F8133B-9C11-44E8-9B95-31447AA95C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F1E01B4-BEA4-4308-981C-67154A74ED94}" type="slidenum">
              <a:t>120</a:t>
            </a:fld>
            <a:endParaRPr lang="pt-BR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4F87E7E-A2B3-4609-BFCA-E3DED34CA21E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77CD6E-BE20-441F-A85A-893B03082B33}" type="slidenum">
              <a:t>120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">
            <a:extLst>
              <a:ext uri="{FF2B5EF4-FFF2-40B4-BE49-F238E27FC236}">
                <a16:creationId xmlns:a16="http://schemas.microsoft.com/office/drawing/2014/main" id="{C2D32D48-10BE-4DA8-95F2-C7D5A8001E4E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206E3EE-07E4-46EE-B1E2-82B4CCFB46AE}" type="slidenum">
              <a:t>120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CB8A62A0-AA44-4055-8922-D1BE9D33DC00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072F4E0-7793-4129-9864-C4BBBA1FD18C}" type="slidenum">
              <a:t>120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">
            <a:extLst>
              <a:ext uri="{FF2B5EF4-FFF2-40B4-BE49-F238E27FC236}">
                <a16:creationId xmlns:a16="http://schemas.microsoft.com/office/drawing/2014/main" id="{CB93CEDA-3146-42D4-B34C-D830949D80D6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34449F1-033B-411F-B20A-D9C36209D17C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18/06/2025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4">
            <a:extLst>
              <a:ext uri="{FF2B5EF4-FFF2-40B4-BE49-F238E27FC236}">
                <a16:creationId xmlns:a16="http://schemas.microsoft.com/office/drawing/2014/main" id="{6718916D-9D88-4FEC-8A77-C6A1B975801D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473CD8A-2DBE-4542-BB55-FCDED56A5535}" type="slidenum">
              <a:t>120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9">
            <a:extLst>
              <a:ext uri="{FF2B5EF4-FFF2-40B4-BE49-F238E27FC236}">
                <a16:creationId xmlns:a16="http://schemas.microsoft.com/office/drawing/2014/main" id="{8407F5DB-8B22-4396-ABAE-3E3319B40B3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398102-B718-4FA3-86DE-F6D16C78E348}" type="slidenum">
              <a:t>120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1">
            <a:extLst>
              <a:ext uri="{FF2B5EF4-FFF2-40B4-BE49-F238E27FC236}">
                <a16:creationId xmlns:a16="http://schemas.microsoft.com/office/drawing/2014/main" id="{597354AF-C0D4-4B0B-8CD3-38F35C0FF49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1">
            <a:extLst>
              <a:ext uri="{FF2B5EF4-FFF2-40B4-BE49-F238E27FC236}">
                <a16:creationId xmlns:a16="http://schemas.microsoft.com/office/drawing/2014/main" id="{B8514D36-E312-4093-BE60-2600369F5E1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endParaRPr 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023820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123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124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125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126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911BAE-CF59-07CB-70FD-8B9E911E61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F05F5C05-62E1-9DC5-C86C-3693387E6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D08F98B3-8CB0-AE21-20D6-8FC9B41004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C17CA4C4-9A5D-EE24-D53D-341CA263A5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5F77A5E4-F0E9-749D-91FA-CED6CA7646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64C9FA92-4100-A327-02AF-6876375D07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9C0FB8ED-0591-7EC2-C2A8-0BABE562B9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2D8F8963-D906-C5CE-5163-E75682378A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95428685-FF71-488F-FA31-D5C0F91C96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EA64CF03-E604-A0CD-7244-0F12FFC0BD7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13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1AA5D189-EFC1-551D-9AE8-34891100906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8551D7C8-1B92-3D11-C1DB-7F2AE52767E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099590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4A07A4-8B95-F095-50BF-90CD54B8DC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C509B1-83BE-0DAA-2222-59684B58520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1A6A968-3418-5C1C-4FFD-440E7200D0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8B411D9-659C-912D-EAE8-40E8F10E6A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770EF06B-62AE-61D1-47A5-848646B83B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277A705-14E1-45B9-B045-8295CCCBAB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89F117A-3063-590E-4261-3D4E3911585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232DB2D-E69C-A5B2-1375-29FCB3AB508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A60BA9-88DA-4AD4-1AAD-D538231D967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82215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091915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388861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02791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15580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344600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4D187C-7F11-34FD-E684-AC246D88C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20A4ADC-D147-9D58-618C-FB444505C4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A9A5929-90CF-057D-1DBB-38BC01B1FC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C85B25D-9681-AA07-DD6C-A013AA277A9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1A71F1E-F4EA-3106-A3A8-02612801B4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FBAFE84-6613-C11C-6A4C-D9D47FCFBC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956DBA4-9768-429D-66D5-769651C17B0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C19BAB7-9AAA-28D5-8EDE-474B2FC8454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65EF7D7-2FB3-9177-E52C-D3AC7A8B2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1158826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3885A2-B4D6-03CE-3A5E-6102B5E1EE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7DA5B6C-5173-E33B-A2A0-7F0BCB58C1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C239DB2-0B51-6091-0944-1B610E724E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980644F-1122-0102-06EB-08038031CA9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875EE91-E97C-2AFF-31BD-E98A4A3D48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5ABCC1-39B9-338B-11DB-9CC72A29B6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F9320F6-ABF8-C839-9250-BEFF902D2D2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E0700E7-4818-04B0-2F97-AFE64F9A1CD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279E948-72AE-4001-D29F-181A66BD3C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319905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66039-5D1B-294D-3984-F954CB108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263EAA4-5EE7-A402-3240-0524DF6248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3D4A61A-BB23-94FE-5DD1-DC71115067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556FFA1-E495-5D91-C005-D773F7891F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860E5BF-A4C3-7349-0F6A-30A987A529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E1293CA-3D22-B014-07DD-16C55321EA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2F2C058-DEE2-3F3B-53E0-E041A71EFA3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4FAA037-2AA6-DDB4-2D01-CD5B994AFF0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DCB0568-A128-6B07-D10B-FD76B8EEF93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869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6CBCA7-048A-4A4A-707B-36E4B4665F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71B06E90-F5CF-3B25-33A1-F32F29F64C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2EDADB-F307-8951-77DB-0FCB9BE58D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28737D17-7E14-8DB3-2614-C7D2B4F5D2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F47344D1-867F-C244-E10E-BD1F2BEB6B5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F3708B83-E37B-46FA-13F0-A68D4D3FDA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AAC947F7-89E8-FA1B-5AB0-6C1C391379D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88E8A68A-D0A8-6B15-3473-71CCF29955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C0DA265F-53BD-8002-3ED0-AEC7F22ED79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B577321-3820-8574-B05C-D6E8045B10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F32AD78B-8F66-18B9-B0A2-A313A3563A3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2A2F2392-E296-F2DB-87A5-0F88A4CC935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5249116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4D94F-AC04-1A81-CFF2-79B5554266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E9E2FFB-C4AC-80F4-CC27-0D48E864EC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7A41071-8D2B-F9AC-6076-C9CA97538C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872AAC4-A0B7-BC74-6126-8FA07525E2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A1945A5-FC9E-9286-5EC9-747BF88B4D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7FFCE6F-6CA6-2ABB-4F38-2C2CE7B401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FD9CF00-D70C-8779-8229-ACE3C7BF5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1C25853-926E-A6E2-EF7B-4759C7EE982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EDCEED3-9A1A-8FB2-E9F3-5E437CA626B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0187807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7E11FA-9E5A-57F5-9236-0FB8E2CEF0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54353B6-6910-8E38-2203-84EECCDB73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FE56731-23E7-B36F-3337-6F91DE4A73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EC977C0-F456-B832-E2BF-91142591E9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277B82-D3B0-A3CC-9A33-363F99831F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6A5A945-6908-F7AB-964B-45DC7E73F2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4CFCC64-AC7E-E3CC-71B3-D34E6B0EDBB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7CE6306-81E4-F59F-D50E-17A1B94156A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F088904-BACF-6706-B1A8-6FEBB1CBAB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216396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3BB8C6-C2A6-8C28-E303-1799BA7DB8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1A5FB-1497-1120-0F2B-69133970D5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71CF9CF-37AA-3A94-A36C-CF69A18DD4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B699DFD-C5DD-6160-ADCD-013CF6893C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88A1CAB-62FF-6F05-6A6B-9162678028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F384D0D-8C1C-CA65-D701-AA2A1061E4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E884AEE-A9EF-0E8E-0315-078FA251297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C6EEA59-0330-049D-6B21-48226AEEB3A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87488-712F-BDDC-390B-8E5291F5420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687739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A344B-C973-7794-F261-F4A6BE64C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8435F2B-FDBE-0A45-2114-033143EE06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9712BE8-9351-5413-FB62-D2A92B85FE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16C9C47-BB17-8BE8-6CC7-AB3BDEDEDA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C61BEE6-4D83-352D-849A-6227B907A0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E4EE6A2-178D-66FD-947D-968384042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C9B490A-DC72-884B-2071-E317B7620C8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29055E12-BD72-4847-214A-24528D4D43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C62B44D-AB34-8044-693E-7CF044BBD24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8884379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C46D70-07AF-3F58-0FCA-5C76BA433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BBF9D73-5743-41D4-9E90-EC9402767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77CB619-8B71-E7D8-78BA-496B8AD633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DBDE658-14A7-C132-3523-00D6E1454A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DDFF8D9-EAD0-BDAC-52EE-AAF80CBDF7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22F6C18-C880-2409-98AC-079D3D6041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007618-EF36-9316-5895-F1A6EB61C8E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FACA8FE-CEDE-72CE-6569-F2D2560EF6C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367A016-47F2-245D-5D9A-A7D0B182551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938364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152748-9266-BF45-3E1C-0A6D1EB60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7D245F-07D6-98E0-CE66-2242A584D5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6B22F91-D820-7EF7-BFA7-8C6A165709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C851630-36DD-D061-49AE-5CC7504A22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5F4D45-0563-CF2A-AFB4-6507AE8CE0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6B1D7C-03BA-9A14-6AEB-74EADCB29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2B6DC4E-E4D9-8A5B-69CF-8F57D71C237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F9DA109-658B-ADAD-9860-A53D8DF1160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2FA6917-BF68-310E-FE0C-AD2E33F2F7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6997043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D26AB-551C-96BB-0088-2BF30E78B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04975B0-46F5-00E5-5B34-26A3923FA4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AEDB517-0E3D-D4DD-126E-B0D463EE5F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5F3AA33-3070-213E-C59D-AE4D14038E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B6E91D-E0E0-FC69-A65C-9080B6EEE3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8C4BB2-A3B8-EDAD-E561-D426ECC436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FFF63F9-0708-ACDC-3FED-938E9A48796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2200BF2-8887-168F-E6ED-46E6099DF86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D658770-C4AA-A7FA-0ACB-73E75CBFFA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626808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147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2A836C-5650-FABC-B8C6-185BA6A1AB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2BBF8D84-4504-DA1A-95FD-E455771685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9FDB6356-C653-DADA-E2B2-C615797B72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90F0715F-C482-618A-9787-E26F142B1D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AB46CA72-CBBD-BB0D-0D71-FEED2CDD6B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5483DFFA-D50C-A6FC-087E-8D1E3AAEA4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C9C390A3-A760-0BC9-D552-34D3A36D34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3D143302-DAF9-0241-6DE9-4E0FB2B5B8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62B4742A-A64B-9F30-9155-919754EDAD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DF5D29F1-8B16-5B79-7E5C-4FDA85FFF0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15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6F5F0CD6-9512-B0EE-A933-8B4DD31A457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DC343075-1B55-16A2-745B-6E6E5A5606D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8192336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150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468451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3ECD87-0B83-A21A-54EE-3A97F08CE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68CEAAC-0040-5A8A-1CC0-2ECB9F1F95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9193E58-3AD6-337B-06F7-A0BDAD26FD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8F47399-ACA3-6B8A-62A9-3CE09EEB40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3DF87B6-3237-E886-53B0-5E41000B3B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81A43BA-33E7-3D10-3463-A678AE202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5253800-D0DE-6E0D-709C-8E2B3DA305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93576D-C68E-91E2-4DDF-E7090776499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35151CA-0F16-156C-FEB6-06C6A206F1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233854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78819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895548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4223558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04804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157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7464F4-1E8E-7C04-433B-1AB58BE68D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A998967-3CBB-1218-91A4-535FF12E53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E055933-1711-0539-0B38-83BCCC2C29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C4156297-A884-91E7-0BAC-C5E6326E61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CEC585B3-24F9-1042-2830-31FE41A231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AD244886-7B30-0B44-2277-9AA02D836F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69CB765-D99F-A8B8-C5B1-2581294A9DA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158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B4CAA9CF-E271-897B-539A-ABC611E487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E116D156-6BD0-4507-4082-E3009FB50AC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915353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159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4299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E66EDB-6BCC-6964-97BA-76197232C2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35344B94-8BDC-E450-0DAC-013E1227B6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2FFE72EC-C9A6-7F21-3E08-AF5E27EE47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1A6E8D6F-7071-788A-2908-B71EDD2C83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491AAED3-72EC-9BF6-AFAC-95F1663939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5DC17E19-BB00-8420-42B5-BB293A9742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6E57C651-CCFA-F9BF-B5E5-C208B6F3A5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8D34136A-E96B-9D11-9B2E-E8EE672A60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1F07595E-DD9E-C2CF-355F-05184FEA04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E2665376-5937-0608-EAA9-4A85A6D774D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B6400B9D-B8C8-0331-5256-32CFC20D36A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ADF3A868-2032-8F48-38F4-8395FB31E06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2651322"/>
      </p:ext>
    </p:extLst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61564A-D9E6-7A22-8CD8-53CF78D008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F45D4CC6-B5A3-2747-D212-B448B408F9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5AE83422-20BE-4917-C31C-EEAC37D8A1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0E827B5F-2095-59D3-F3FC-61638246A8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BD85432D-D788-8565-B188-CB179041C8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D07A2141-B19D-9129-3057-3EF9A23A7F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AA0A623-7283-535F-E210-4F551306362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160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3C15C775-C2BD-4244-C834-7D62708B9E9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0DC9EE59-DCB2-2407-86E6-56BFC1068B0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393566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161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296939"/>
      </p:ext>
    </p:extLst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93BC88-6D78-5E7D-9027-2881878F51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C51A87F6-7EA8-C850-3247-9FB851ED3B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1DAE4298-B1E3-7E64-6A9F-ECB58EFA0E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8E88779A-5E3B-3C34-678D-0A3D8C8CC7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0F0615-6AE5-9ACE-925C-77FF62D0C5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DC2EFF8E-B12C-9464-BE40-CF747C395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2DB1DAF-903D-FAC8-D7D5-FB95607151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162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C9872981-EFC3-1903-FF35-00194AC1C0A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48A8124-C347-B2BF-E0E8-A62AEA01FBB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212403"/>
      </p:ext>
    </p:extLst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163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326965"/>
      </p:ext>
    </p:extLst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316EA2-3F6D-1A57-5E39-D762B64B5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720E55A4-7B19-4024-C62B-CD230B66B33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10ACE004-CB48-51B6-020C-A9F924325B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F131214C-2BF7-BAFF-F527-A1CD82C54C0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C868E6F9-4CB7-6E28-3D5C-086B28C7B0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BB713FA5-70D8-ACCD-38E4-6C07111D43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59816AF-FA7C-FCA8-9A1F-66B8F992E43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164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5163BCD9-8622-8B37-B502-F83F31F321C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C47A69D1-797B-780D-9D5A-CA73F4BE41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47120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7AA4AD-2EA9-E4EC-9B30-DC2EE68146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F90A0D65-6527-28B1-C5D0-130351613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BBB8FDCB-9B1E-70A3-DE7B-B509BA8846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0DFE1AB5-5062-AA8E-04A0-CD4E691493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3B3DC706-499D-14B6-0CC1-3E49E5B1E1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83FA8884-88E9-593E-44ED-DC3B698017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02AE240C-26D6-1C7C-AE74-6E1D5C303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0CFEBE69-8D5A-4B2E-AEDF-6F7B120C88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A62A4E02-B360-5CBB-1C12-C091935E0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A70549E-3404-7047-E35A-6D437CFCA8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17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58CAD887-819E-020E-C23A-2A1378B6E3F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75164EDD-F40E-BB78-B506-36D466EB7A1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82313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7BE683-0220-BA90-825C-D5CEAE6D4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38AF6E69-68E9-94F3-216F-CF846A2136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4934C552-EAF8-7271-1888-ED7CAFADF96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A3060142-B7AF-C599-D902-8CC21F1ECA6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9345A4DF-26C4-99D0-CDF6-67A4DA3B6BA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032FFA31-7FE8-2AC9-9355-BADB8E2DC0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9EF63BCD-67CA-7D61-0BE1-23D2EF4E82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8A2C2DB5-C9D2-7F1F-5222-2921A25FC2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114BFE93-9A71-E2CC-610A-407BE651AF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BA40929-4B59-0AD3-DAF2-9F6DE72FA4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A5F7B1E2-A533-CB13-1DBE-E5D46BC4634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3C68370-58DE-9E4C-DA82-00625BE154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22303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19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20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21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1147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23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1421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D93AE-91B7-BC7F-02B7-E05260D0D7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A7FB0AF7-55E1-375E-A3B5-52AA95E33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69F442D0-845A-035F-2449-48DF1C39AF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4FCD7924-0CA1-BCF2-205E-06AF95E5EE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7780C34C-A046-44F0-5638-05D0BA4ED7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A18431AC-25EA-5FF3-C661-4915BA80E2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12BFF1-65C8-E728-30DA-398E0869A5D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24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2135C2D3-DE2B-4242-ED8D-66EC2042CF6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A568805E-D322-D5CC-270B-5A8840FFAAC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49951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25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63271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26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53575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27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60230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36C476-AE72-460C-5836-D5F1D20377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8AD29EBC-28EF-9352-4465-46915F6302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998A487E-810F-4A79-33FC-8AB960F15E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1CAEC49D-1B0A-8C82-F92F-7DC8A0F747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92769B06-32B9-0F0E-B639-878C141FD8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903EF404-3E5D-0C81-6716-B8FC397657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25F7C38-8573-5BFB-57D7-E093CE2148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28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7EEDCE87-7193-0D01-8CA3-2AE79D92E54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59B13A76-A039-B001-5163-8BAA8A1D87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5325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665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70590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356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906485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3A6F958-3867-4EE5-A3F9-82A962B50C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60A4957-7610-4CAE-9DFA-3775B0DECD7B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8FC395D-FE4C-43F1-AFFF-8A83616ED0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06068CB-A798-4F5C-91A3-13DCC53C701E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FA5A980-2EA4-46E7-ABAE-3CD63C9D91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9A47040-E217-406A-A925-4A98E0465E62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3050EE3-7312-42FA-9E3B-0AC959E8A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7B4049E-33ED-424D-9132-59BB187F6402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D12A6FA-EF7A-45C9-BF09-76DD533A2A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61F93BA-ACB7-4386-8BCB-F0166E74B443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EAAC4E9-3230-4214-87C7-C5323B024B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62DD00-9944-45A5-917E-4F95A8C1600B}" type="slidenum">
              <a:t>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6CF1DBA-E09A-4DA8-8ADC-88FAB82524A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1525" cy="400526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D97B033-C584-40C5-9212-5376AA271B1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37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38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B2BC79-F898-F7C7-2955-0EB6C4039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F395CDEC-4B66-3EB1-42EF-DD5532C4212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B4D9046A-C1EB-7A0E-8CB8-659EC93DA0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6ECB392B-1243-AB3E-A98C-422BAA6C9A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99688089-69D2-FD7E-D438-8A0A77B2FB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CAE8ADF-9131-75A0-73F7-2BE4B0AB23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184618B-06E3-087C-0A2B-D496B6182C3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39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4ADE67B3-FF04-9D22-A05A-5B5D5B4C06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30D2D2CB-D4AB-F04E-BB58-35430820CFA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411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EB0410-9A89-A3AA-D60F-2FCE148A55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2BCA4DAA-69A6-7FEF-46B3-7B2FCE3E8A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70184C01-56AF-0DDB-EDF1-C948C14C7F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962ADF29-B0FF-FFD7-9AEC-DA8732511A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4FEAEA89-7C46-B7B6-6A48-CC7B1B8971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BF9C0064-29C3-78F1-3097-66BB7676C4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D4F9648F-0EB1-1E4B-D411-87BF1C7347A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571D4EDD-AD33-4DF8-DE36-75A32E63B0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C976F422-4371-6FB9-4325-B6223FC050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925CE1D-51DE-5C83-E3A3-1E129AEA49B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E87DB684-1B05-3D11-C477-4E0F8E867FC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8E260846-B72E-194B-59DA-5999EF3E4D9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87285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0F88B-B014-15DE-762B-077A25E461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A7DB7B7A-BA0D-E5D4-AEF7-A3007F80EB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76835240-8FAF-51BE-0371-5C2533B53A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50AB9C60-4B2B-D45D-24ED-9B8599D276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1664A48A-1E12-E541-53C1-3B0E2DD56A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DA0444AB-C09D-3784-6457-FE2D126EE3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5039BE1-EAC3-22A3-8C37-17E44EF8A02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40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232A901B-44BF-6542-0108-56E802A644D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CECAD464-FA9E-DF95-362A-6579FFB284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35403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41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42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43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44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45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46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47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48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9FA6A4-B531-C66F-F4F3-6ACCE895E4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64AF4107-12F1-E2EE-CD98-03943EBA69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EC4A5BCD-4E06-B089-9121-9FCA637E6B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95F86098-1961-88AA-1C79-03C240D721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3D448EC2-7EBA-051D-4CF2-1311E2A195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F7F3B348-EAA7-F3B8-B068-4FB833D1E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19DBC0A-12B4-1601-30EE-E6679D0D2F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49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4A6AAD58-B208-5FDF-94DF-277C37D298A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0893225D-3BB0-BB51-907E-E3E1C7B9F95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9633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106912-5524-4E4C-EF00-B518DEED36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C04227E7-DC2C-B6AF-F3F1-4DCB0F7973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359CC118-6945-495B-6FE1-B699B97830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EABDFF8A-1AD8-5BE2-20CB-AE2E096350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3E0830C-47F1-E920-CD19-F685C8AE84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81525838-15CC-57C8-D9FE-7439D841E9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257DDBC-FCD7-0E8D-9765-80E37B0A080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50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754A79B4-869F-2C32-BD8F-C617A4590AC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C6DFB3CA-4914-DF42-CD78-90E8632A256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585060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51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53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13993-E5CE-B9FA-0792-06C534418E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021BAA2-F52C-0A3B-6452-9CB5D6EA68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6F34FEA3-E878-3978-537D-5BDEE0DA29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23C3BF80-D3F8-118D-F4C5-B84534F5BB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EE3DB113-1415-A273-A0A1-63AA2E6811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782AAF72-FB10-C1EE-204B-729E3C2310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878AA6C-E484-FCFF-F787-349818B9716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54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AA39DF91-54AF-71A3-2450-985CED9E25E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0EA4CD08-2C17-D829-B22A-611ADE23C84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03132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55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57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686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E86FED-13EA-A1CF-C5E4-A0728B8A1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550B5DD7-8E22-89FC-BA0C-48E24BD4DA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CB4FDA7B-465C-7966-027E-923814959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B5CB4D2-DAE7-B132-A3FC-DCEF31867A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F2501E9F-F4B5-2A56-D5A0-A01720C662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5B81B858-A719-0558-1368-E80073CF97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1BCA1997-02B7-609A-772B-A247A7AD97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8D252D8A-D94E-53E8-E73E-C7B4228B8B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056F165E-050B-6B06-E1EE-64D4B40F89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0993639-7BB8-E1AE-4822-4B32E4952E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6B1862F4-FAA1-D762-9029-406B90F50D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3D85491D-131A-62F9-6444-4947277CE0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608262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60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1EA6A6-3CA5-7C21-3096-27DDD08CBD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261716B9-CCE4-E86C-7600-5941849DBD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220D0E14-F881-3757-CA6A-D001B03E14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3FEF1050-2BCD-8437-CE87-423247C1DA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F6EC7AF6-136C-1A05-32D1-3F166335EE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F389A3F5-8892-87AB-FC90-D191335560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167855A-7715-002B-1104-344C3ADCAA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61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6A648655-7F48-5C06-93D4-B9B78123714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B8523C13-F1DB-1433-36C7-0EA0E0728C0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643076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3A8A9E-14DF-F215-7459-D2783CE8ED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D6A5A35D-6865-5107-3578-54E15146BB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E04B195F-5F84-D02F-C5C4-D08ED15DC5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5D74BC08-D26B-2C89-ED05-0BA23B250C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119EA7E-B1EC-ED0F-D5B6-6C3441C193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C08818AD-64DD-448F-E868-FAD2738BAE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6F6F1F7-8DD1-7F2D-6F04-3C443C22453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62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8B9A2F81-9A4E-1BA8-1215-AA371F501AC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73149C8D-A624-9A62-A11B-816CF572051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180708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4DFEC7-57C2-3717-9AA8-0FBE2CE870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A0B1F678-3344-440D-E52A-60D827EDE4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AD4CF2BC-FA66-EE89-7FBB-2C035566AE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10FD6A0-AA61-3C85-4D53-256A8EC1BC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08ADBC4B-450F-27FC-E389-C37490ED3E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9080D056-9865-D508-A81F-0BB19C7574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8C69A8E-24E2-9AEC-3741-B14CD6A423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63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B66F61DC-14D5-9C79-CC1C-AC77947DF25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4F06C138-AC4C-3F73-0C5A-23E58DFC7B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7733584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7A2280-9578-36EA-8DAA-801B12F5C4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ED971F8B-8A7C-0DA6-F2B8-3402F06E8F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A0957B37-0DE5-3B30-FF5D-3ECF74369D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65149F2E-9C56-D075-1EEA-C541268FF6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CCD4EB9A-17FD-0E48-05DA-5D2E483998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E9332F40-89EB-29E6-8E51-4762DA881D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A942E24-2716-812D-A29E-08DD17F0A60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64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C18E9737-C831-E06B-C961-5490E18B64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7BD725CF-A67C-1755-AE6D-E5E2F779A2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0621244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CAB6D9-406F-5A3D-9DCA-7418442049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B37E342C-0FBB-289F-84C6-97C54C870D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B903CA8-159C-9970-8C68-29DEF9FB52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877245C-3D55-F362-F85D-4871B02F28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3182DBF1-BBDC-1167-E057-B0203136B6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0D301865-3C65-1CF1-C313-56301842E8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0ACB582-184D-25FA-8D47-F75B903D402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65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DDE94842-1CC4-8EEE-C154-AB90A8C572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0158A7EA-4F95-E82A-41EE-36A70770A5E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910299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AFC32A-9665-0113-864A-63ABFE41C9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D2C16A56-264B-06A3-642A-9C6C8C10AA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31E20C63-897C-EF42-FE3E-15C0C87256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0424BDEF-8224-FAD4-56C1-A3A0B1F73C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2C883C11-AB0F-91E3-0E29-F007C2FA02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CF9D435B-17A5-959C-DC0A-2BE5B52E53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394C553-45A0-04E6-714B-276A66D24A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66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430457E-8C4E-3C89-277F-E6E23F2BF3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C0F359BF-9E28-D1F4-762F-E7D8290C764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471272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67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7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24223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801501-7E80-1E1F-E753-D486012E0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D3EBD0F-D887-53BC-C876-A4B9D6578A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A04CCB8-C598-711F-3B8A-599798A819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78E7C93-9F91-B345-DB90-5B48799CC9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2D930B0-2E26-4BDF-5773-35B027302A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0D9FDF-1765-8BA7-3C5B-F1692A051A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51AE5C5-5B9D-D8C1-D183-4C1369E58F6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5FDCFA3-68B6-134D-ADF3-83E80F96846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C8CEDD4-D0E6-D263-7219-841DA0C3FBF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395519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1D3C3-838E-F49E-2A8D-0A443D4E80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D89E34E-A5F3-7120-E6D5-C65D378B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72B5A3F-9F87-B5E2-78AA-99B54AC120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C11CC05-9BF4-F864-F5A5-5534AC25B3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762B350-E143-19A1-E904-8F55B9B57A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49B1F42-92F1-FD37-7D4B-2E2B88CBCA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D9F0293-8CF6-0111-7A41-CC7FE2281FD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64F7A50A-3819-8FC7-AA87-61D65F55E08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DB5CF47-A064-5479-8B43-4A6B3931FBF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463823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7983954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43602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96219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665541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707625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0914814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115294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F2617-12AC-386A-BBC3-5E20C120A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BA1BAA-301E-74E1-BFA6-8867FF1E1E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B3C226-C133-F50E-40AF-8A9153CFD4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90ADF78-061B-DC69-E73D-A2CDDBBD9C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6A1705E-E056-9129-70DB-D39E43010C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0B0697D-1F4E-B520-23D7-663DBDF5E6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E3870D6-B961-5B7C-A100-2B050D5915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1A0407-298D-D797-6945-1535FD0A7F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C3A2CC-3AF2-8712-5E1B-9A8A97C8DC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18276FD-CC40-1D7A-BDC2-DABE3F9AF48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7ABD929-A0E9-8F5D-3579-D9EF6BBA604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16E808D-2E8F-3D07-4708-3A84D447437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418571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F399B-D84D-DB7A-4BF2-F43935789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A34BD24-59BE-2AD3-4EA3-54F3FF793A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EDCFA11-1118-37A5-4FE3-4C280B8F70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7D5505B-443C-E395-B7FC-C98C820F35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2F423DE-9D2F-4C4C-E8EB-FE2340CBBA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65F6D0F-0333-A2FB-F3A5-C8D82EFCE8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587B48C-49D6-D97A-486D-95E0F2C8AB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A0643E-9DB6-0FCC-6E57-99EDE8B9EC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F7DB752F-832B-33F1-6E26-21DF85A0C2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491135EE-91C8-D0BE-B5E6-352DF44BD5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BB8DF28-FE00-173C-E7DF-A8E9F04929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83ACC10E-5173-1228-38E0-1916D46A135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555596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DB8B7-23FA-C1D8-5575-69D7D7778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5E1C570-99DE-9165-2E5E-7A6E61A765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5394599-6C0C-3B04-4E19-575499417A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D339DED-7D0E-808B-59C7-DC898197AA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5F8C001-6EC6-6C1A-24E3-012DF20EED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12FAD5E-5738-9D6B-15F4-FE07FCA27C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9F6F1A5-7A9B-E5AC-A8A5-FC0DAAEF93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5BBB85C-C343-79E5-12EE-919AFFECD7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1E07962-8678-BA41-CABF-CF83D16496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8ABE6D3-427F-04CA-B973-3A7E5C3191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4FA80141-0A40-F4B2-7C5A-975D65F322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39872EE-4119-0ADE-6A5F-474990139E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515242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9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664647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3C11F-7E6D-8F89-68C3-3D34C69AB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88B1EFB-A945-B1C9-5784-1A78811EA3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A1DFE33-C3BE-1562-CBC3-2F2DB6873C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4D504DD-D4B7-81FD-72A0-DFE595BE80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F0B2ADA-4F15-757F-4496-D2215C8160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15B6722-02D1-0EF5-2972-0CA5512A27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7315CF0-1B86-9573-330C-719B278EE7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BBCCAF2-FA80-5A90-66CF-05C5F9F163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6199D30-704A-49DC-D863-FDD8BF5D27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9A0B8DC-39F3-AC8F-6734-6EC24AE2B74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610B8150-EEBD-0C1F-2620-98515BDBC65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D2C11FD2-A167-8EC0-A518-71D4FF8BEA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4575129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877800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614255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C1BA51-377B-D19A-13F0-2304E1CE8A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62C7266-F110-493B-CF28-922283EBAF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9322FE2-0505-0755-6AD7-F0B37E6AAB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9FE9941-2200-E35C-31DC-161FADDA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AD83ED2-E99D-9230-E091-0EDA80EB02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E88BB83-027F-0521-2C19-DA31EDABA0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E7D046-5C7B-5D18-DE9F-5A3B6BBE40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6B12405-A5C7-97F8-E845-E0A3DBF82E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578593A3-1032-04C2-9061-AEB58E9FA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F3CA65F3-9077-A643-EED8-D3B9826C290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AB1EA1A5-6A42-309E-6BF9-292F5596CF3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B0F47A7-15FC-D7EE-16E4-20295FCF9C8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409873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82C9A5-76E2-DD20-DD89-208A75D0BD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2560877-7116-494A-E714-E17AA34AA4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2CC4B20-27E6-0155-B813-AA019FE61F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6AF9EF6-578B-5B7C-4D1C-422A1BB1C4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2D3A4BC-698C-8869-F72B-69072CF406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8AED917-B235-D29A-2105-F8594055A0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9EEE5B-BE48-C337-EE4D-2A005966A1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0983972-F6A1-2578-6111-18D690E7E5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6BDFF437-A083-454C-4E75-E80D30D7C7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D3DDAF4-B094-91E4-A52B-7FF4058EE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88836507-1DD6-FBD1-3D60-5F3D828DBCC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CC75E6E-CE08-3952-59D5-85F35DE2B59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329853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04061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97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-1" y="2459503"/>
            <a:ext cx="60967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accent6"/>
                </a:solidFill>
              </a:rPr>
              <a:t>14° Domingo do</a:t>
            </a:r>
          </a:p>
          <a:p>
            <a:r>
              <a:rPr lang="pt-BR" sz="6600" b="1" dirty="0">
                <a:solidFill>
                  <a:schemeClr val="accent6"/>
                </a:solidFill>
              </a:rPr>
              <a:t>Tempo Comum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79173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 o Dia do Senhor, Celebremos o seu eterno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67050436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 tudo o que criastes e vos louvassem sempre em vossas grandes obras, por Cristo, Senhor nosso. Por isso, também nós vos louvamos, com todos os Anjos, cantando (dizendo) em alegre celebração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4456977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ó Pai, vós sois Santo, fonte de toda santidade. Santificai, pois, estes dons, derramando sobre eles o vosso Espírito, a fim de que se tornem para nós o Corpo e + o Sangue de nosso Senhor Jesus Cristo.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13724006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C020EE-B6BA-B3B6-A3E3-D0DA23CD25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4472174-B3BC-5CDC-A052-86062F25415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0B3B265-A906-FB5D-C4D5-2AFB1A842737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93709224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3D0036-255E-44CB-0A42-5EADD4706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34024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F756BC-5D5B-4124-6429-C36A2A8E0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E6046EE4-1C1E-CDA4-CD25-308E70526F8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52751"/>
            <a:ext cx="11841896" cy="390525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Mistério da fé!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2F8FAC4-530A-BF18-CA0A-D29EB2129215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8939853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Anunciamos, Senhor, a vossa morte e proclamamos a vossa ressurreição. Vinde, Senhor Jesus.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6294181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Celebrando, pois, o memorial da morte e ressurreição do vosso Filho, nós vos oferecemos, ó Pai, o Pão da vida e o Cálice da salvação; e vos agradecemos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824811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0D485-443F-D894-2FA5-25952AB88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0704770C-A9E8-91C5-7558-980BFDC6E74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porque nos tornastes dignos de estar aqui na vossa presença e vos servir.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67E1711-4E35-E918-23B9-F0AF477AAAF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4884503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a nossa oferta!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72986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2CBABD-1A28-9094-CBA4-558E279BC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FFA8997D-43A0-A97E-7C6F-463865C4937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4.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Escutamos o Cristo-Palavra, A Jesus que em seu sangue nos lava.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87240FA-9153-31C6-2091-288B8AA5E92D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427806621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84879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Suplicantes, vos pedimos que, participando do Corpo e Sangue de Cristo, sejamos reunidos pelo Espírito Santo num só corpo. 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7752292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136CFF-1881-E9A9-69AA-A8B296DDE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54CFD73-7CD0-15F9-1293-640905AD29A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Espírito nos una num só corpo!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C0088E-66F3-70A9-CA1C-2A81F98B1041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23886962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da vossa Igreja que se faz presente pelo mundo inteiro; e aqui convidada no dia em que Cristo venceu a morte e nos fez participantes de sua vida imortal; que ela cresça na caridade, em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70477256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F73E4C-6FF1-C422-A1B2-C0C6B63D0D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47E3EE91-4D1A-1CF3-3CB9-562D77B357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comunhão com o Papa Leão, com o nosso Bispo Carlos, os bispos do mundo inteiro, os presbíteros, os diáconos e todos os ministros do vosso povo.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CD2FB5E-093A-D548-0B1D-66EEBDB2FA6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950220786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31885"/>
            <a:ext cx="11841896" cy="392611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da vossa Igreja!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07318890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5236"/>
            <a:ext cx="11841896" cy="495390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 também, na vossa misericórdia, dos nossos irmãos e irmãs que adormeceram na esperança da ressurreição e de todos os que partiram desta vida; acolhei-os junto a vós na luz da vossa face.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7508620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Concedei-lhes, ó Senhor, a luz eterna!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Enfim, nós vos pedimos, tende piedade de todos nós e dai-nos participar da vida eterna, com a Virgem Maria, Mãe de Deus, São José, seu esposo, os Apóstolos,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(São N: santo do dia ou padroeiro) e todos os Santos que neste mundo viveram na </a:t>
            </a:r>
            <a:r>
              <a:rPr lang="pt-BR" sz="6000" b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vossa amizade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, a fim de vos louvarmos e glorificarmos por Jesus Cristo, vosso Filho.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72282647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Cristo, com Cristo, e em Cristo, a vós, Deus Pai todo-poderoso, na unidade do Espírito Santo, toda honra e toda glória,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89442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8686B2-496E-C4E1-5929-5DC5448AEF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CA992942-5B33-977C-352E-0153D040EBF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79173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 o Dia do Senhor, Celebremos o seu eterno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3C9CEE6-3B1E-0C87-4556-83F69041037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072343035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7">
            <a:extLst>
              <a:ext uri="{FF2B5EF4-FFF2-40B4-BE49-F238E27FC236}">
                <a16:creationId xmlns:a16="http://schemas.microsoft.com/office/drawing/2014/main" id="{269FA56A-88E8-4498-9519-2B815CB48C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48238" y="1748935"/>
            <a:ext cx="11497111" cy="575928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  <a:endParaRPr lang="pt-BR" sz="6000" b="1" u="sng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002BA9-B33F-1622-256A-0D0681A426EB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3580177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899139"/>
            <a:ext cx="12185612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6032" y="1767775"/>
            <a:ext cx="1174089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>
                <a:solidFill>
                  <a:srgbClr val="92D050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 </a:t>
            </a:r>
            <a:r>
              <a:rPr lang="pt-BR" sz="5200" b="1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92D050"/>
                </a:solidFill>
                <a:highlight>
                  <a:srgbClr val="000000"/>
                </a:highlight>
                <a:latin typeface="+mn-lt"/>
              </a:rPr>
              <a:t>Presid.: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92D050"/>
                </a:solidFill>
                <a:highlight>
                  <a:srgbClr val="000000"/>
                </a:highlight>
                <a:latin typeface="+mn-lt"/>
              </a:rPr>
              <a:t>Todos: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EF0836-FFC7-941E-5835-BC4E393F04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8D823DBA-9961-78E6-6C77-1EA14D5F92E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5.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Ao partirmos o Pão da verdade, Assumimos real liberdade!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18D14B9-41BB-E78E-2020-51C21DDE50DE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618998854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5168" y="1849570"/>
            <a:ext cx="1175527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Quando te domina o cansaço, E já não puderes dar um passo, Quando o bem ao mal ceder, E tua vida não quiser Ver um novo amanhecer: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8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83DBE4-1695-1C63-46D5-1E71EEF75E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832AFC64-CA1D-F2D5-3627-2C785C12846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5168" y="1849570"/>
            <a:ext cx="1175527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Levanta-te e come! Levanta-te e come! Que o caminho é longo, caminho longo!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8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7190D72-8DE4-2171-2CDB-D44E062293F8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946580773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551DB0FD-07BE-C758-B7D6-B3F9B89813A5}"/>
              </a:ext>
            </a:extLst>
          </p:cNvPr>
          <p:cNvSpPr txBox="1">
            <a:spLocks/>
          </p:cNvSpPr>
          <p:nvPr/>
        </p:nvSpPr>
        <p:spPr>
          <a:xfrm>
            <a:off x="217146" y="1901371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teu Alimento, ó caminheiro. Eu sou o Pão da Vida verdadeiro. Te faço caminhar, vale e monte atravessar, Pela Eucaristia, Eucaristia.</a:t>
            </a: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779920567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33350" y="1884739"/>
            <a:ext cx="11929696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Quando te perderes no deserto, E a morte então sentires perto, Sem mais forças pra subir, Sem coragem de assumir O que Deus de ti pedir: Levanta-te…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708303188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9B2732-0D4C-AD3A-802C-235B6CA2599C}"/>
              </a:ext>
            </a:extLst>
          </p:cNvPr>
          <p:cNvSpPr txBox="1">
            <a:spLocks/>
          </p:cNvSpPr>
          <p:nvPr/>
        </p:nvSpPr>
        <p:spPr>
          <a:xfrm>
            <a:off x="217146" y="1944913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teu Alimento, ó caminheiro. Eu sou o Pão da Vida verdadeiro. Te faço caminhar, vale e monte atravessar, Pela Eucaristia, Eucaristia.</a:t>
            </a: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7849508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Quando a dor, o medo, a incerteza, Tentam apagar tua chama acesa, E tirar do coração a alegria e a paixão, De lutar, não ser em vão: Levanta-te…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78997027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EB06A82E-1216-8C5C-DE04-1A19CE6952CC}"/>
              </a:ext>
            </a:extLst>
          </p:cNvPr>
          <p:cNvSpPr txBox="1">
            <a:spLocks/>
          </p:cNvSpPr>
          <p:nvPr/>
        </p:nvSpPr>
        <p:spPr>
          <a:xfrm>
            <a:off x="217146" y="1930398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teu Alimento, ó caminheiro. Eu sou o Pão da Vida verdadeiro. Te faço caminhar, vale e monte atravessar, Pela Eucaristia, Eucaristia.</a:t>
            </a: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06176899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56E26-900A-E022-191A-8A8C38D6CE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C457EFD-C825-5501-B5DF-6D424138A5F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Quando não achares o caminho, Triste e abatido, vais sozinho, O olhar sem brilho e luz, Sob o peso de tua cruz, Que a lugar nenhum conduz: Levanta-te…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FBA2606-6E78-3FD2-C2D6-141D20EBBB54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576293947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5C865C-C128-4EB4-9CA3-41788E297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6357395-4A79-47F9-94CF-CDA4E5D2F41B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99088A88-B107-40B9-3487-348D212E2F1F}"/>
              </a:ext>
            </a:extLst>
          </p:cNvPr>
          <p:cNvSpPr txBox="1">
            <a:spLocks/>
          </p:cNvSpPr>
          <p:nvPr/>
        </p:nvSpPr>
        <p:spPr>
          <a:xfrm>
            <a:off x="217146" y="1930398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teu Alimento, ó caminheiro. Eu sou o Pão da Vida verdadeiro. Te faço caminhar, vale e monte atravessar, Pela Eucaristia, Eucaristia.</a:t>
            </a: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48485735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350659-59C2-327D-1353-45C76B2140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7365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02314A-7722-66DC-46C6-98BA2F54A6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D1B8EA46-F09B-31B0-C0CF-528CF7A17D7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79173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 o Dia do Senhor, Celebremos o seu eterno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2775CC5-7343-D783-8E23-1E6BA5119CDA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880131180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E781E3-766F-A8F6-342D-05F2A7B5D9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C758F54B-4CFC-A52B-B506-2437FA59894D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FEB7117-FDD7-D3D1-EB28-C96C197726DD}"/>
              </a:ext>
            </a:extLst>
          </p:cNvPr>
          <p:cNvSpPr txBox="1">
            <a:spLocks/>
          </p:cNvSpPr>
          <p:nvPr/>
        </p:nvSpPr>
        <p:spPr>
          <a:xfrm>
            <a:off x="217146" y="2206170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Provai e vede, provai e vede! Quão suave é Senhor Deus, quão suave é o Senhor Deus.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301587876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5F354-FD50-CBA2-0F84-58063923A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0CBE8C3-AF65-8CAE-6C21-37A2B79ECB0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Bendirei o Senhor  para sempre, na minha boca seu louvor não vai cessar. Vinde comigo, com alegria, engrandecer o Senhor Deus e o exaltar!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5F971D0-7173-2928-45BE-686F429A1B3E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843303058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8CF27C-407E-F152-DDB5-0E5D36D7B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1417989-2B24-989F-A460-762F2B90130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A68D1246-1B68-F61C-B0D0-20204ECEC791}"/>
              </a:ext>
            </a:extLst>
          </p:cNvPr>
          <p:cNvSpPr txBox="1">
            <a:spLocks/>
          </p:cNvSpPr>
          <p:nvPr/>
        </p:nvSpPr>
        <p:spPr>
          <a:xfrm>
            <a:off x="217146" y="2206170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Provai e vede, provai e vede! Quão suave é Senhor Deus, quão suave é o Senhor Deus.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562777127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D54DD8-DA3C-5F60-1394-E2C5A2D80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E16CF10-07A9-555F-666C-F0853D573E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É feliz quem em Deus busca refúgio, na sua vida nada lhe pode faltar. Vinde comigo, vinde ouvir-me! Dos meus temores o Senhor me fez livrar.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4F8F615-76FE-9162-E248-07B1B08CBC56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270138997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10B538-6ACF-F4D5-EEF6-B3E4A1D58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2A1C1AD0-DE3F-740F-63DE-28CF886FE91B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125FB75-4957-F319-1C87-FD05FB421E09}"/>
              </a:ext>
            </a:extLst>
          </p:cNvPr>
          <p:cNvSpPr txBox="1">
            <a:spLocks/>
          </p:cNvSpPr>
          <p:nvPr/>
        </p:nvSpPr>
        <p:spPr>
          <a:xfrm>
            <a:off x="217146" y="2206170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Provai e vede, provai e vede! Quão suave é Senhor Deus, quão suave é o Senhor Deus.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361674138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2C3F8-1813-013E-7817-2454C0A6E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D357913-D76C-E6DB-E440-FECD613036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volta seus olhos para o justo. Que faz o bem, que não engana e busca a paz. E Ele atende os seus clamores, reconhecendo todo o bem que o justo faz.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AC571F4-701F-80A1-34EC-C968C29BF88C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381687500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3342D-CF1F-D9DF-B6AF-E1170E9BB1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C6B5727-6DEE-07D9-D000-6EF2A4B5B2D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2F360FCE-D4B4-4B29-FC29-E5D83F85B060}"/>
              </a:ext>
            </a:extLst>
          </p:cNvPr>
          <p:cNvSpPr txBox="1">
            <a:spLocks/>
          </p:cNvSpPr>
          <p:nvPr/>
        </p:nvSpPr>
        <p:spPr>
          <a:xfrm>
            <a:off x="217146" y="2206170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Provai e vede, provai e vede! Quão suave é Senhor Deus, quão suave é o Senhor Deus.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6464145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170" y="1884739"/>
            <a:ext cx="11818537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vos pedimos, Senhor, que, enriquecidos por essa tão grande dádiva, possamos colher os frutos da salvação sem jamais cessar vosso louvor. Por Cristo, nosso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C0D9DB-857E-403B-5CE9-1EF2C83C7D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4ACF92F4-649F-58E4-0704-4251ADD521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6.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Porta estreita da cruz: avancemos! Ao banquete celeste rumemos!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BE48516-80AD-835C-530E-57B0B3434305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442225208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esteja convosco.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16242488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E6AF08-D6F9-3C90-AC54-D9B455BC5A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B64B810C-E740-A7C7-D9D1-CB703F1D93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todo poderoso vos livre sempre de toda adversidade e derrame benigno sobre vós os dons da sua benção.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0428510-609C-DA3E-81BD-CCAC41451781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39620759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Torne os vossos corações atentos à sua palavra, a fim de que transbordeis de alegria divina. 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4004658931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Assim, abraçando o bem e a justiça, possais correr sempre pelo caminho dos mandamentos divinos e tornar-vos coerdeiros dos santos.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145922961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223346403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Diác. ou Presid.: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em paz, e glorificai o Senhor com vossa vida.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4736172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Como o Pai me enviou, assim também vos envio. Tendes minha autoridade e também a de meu Pai. 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7B1ADB-A91F-4D23-6365-1BCC9BBCA0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000FCFDF-54A7-D72F-0BE6-965504CCD89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Lembrar-vos-eis do que Eu disse, do que de mim escutastes. Todos esperam ouvir a mensagem que vai em vós.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07AE3D-D666-E7A5-0EA0-650A1119E00B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852913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4914"/>
            <a:ext cx="11560542" cy="536116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por todo este mundo, ide, pregai o Evangelho! Há muita gente que espera ouvir o que vos disse o Senhor.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958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537118-A828-0097-2309-21278FFE7D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9E77BEB-FEC7-E37C-E354-D55B1AE3790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79173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 o Dia do Senhor, Celebremos o seu eterno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1693F19-CDFD-1B4A-39FC-3C41220814C5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387845872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E9CF64-C58C-FD19-C7A3-6A02F66874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EBBE7719-D62D-FD66-9B94-CCA987FE187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4914"/>
            <a:ext cx="11560542" cy="536116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Ide, ensinai às nações tudo o que ouvistes de mim! Sempre convosco eu estarei, todos os dias sem fim!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431649D-B0AD-D5F1-33B3-8DF18A715740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086725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Vede quão grande é a messe, quão poucos os operários! Outros colaboradores ao Pai deveis suplicar.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984046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18FCEE-ECFE-7771-5177-C12907C360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B38BC1B2-4AB9-6996-64D8-A646D5D31C6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Como o trigo se perde quando não é recolhido, Assim se dá com o rebanho na ausência de seu pastor.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B4A48B8-1BB2-F2C2-739A-8A7075EB82A5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321388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BD45125E-98C4-F4FB-10B5-63E8B325807E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por todo este mundo, ide, pregai o Evangelho! Há muita gente que espera ouvir o que vos disse o Senhor. </a:t>
            </a:r>
          </a:p>
        </p:txBody>
      </p:sp>
    </p:spTree>
    <p:extLst>
      <p:ext uri="{BB962C8B-B14F-4D97-AF65-F5344CB8AC3E}">
        <p14:creationId xmlns:p14="http://schemas.microsoft.com/office/powerpoint/2010/main" val="495322260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3AEE0E-AFA4-EE0D-D816-56D7CB42B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3662B5A-AB43-AEDD-6587-60BB6A2F5FB9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834B984F-8830-1BC3-AB93-EC5AD964A038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Ide, ensinai às nações tudo o que ouvistes de mim! </a:t>
            </a:r>
            <a:r>
              <a:rPr lang="pt-BR" sz="6600" b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Sempre convosco eu estarei, todos os dias sem fim!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832987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7BE398-BD46-B5EA-35DC-DCAC38D2D9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3097F8F0-6B95-519D-5FDB-EA5B8FCA9F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7.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Celebremos até que ele venha, E constantes a fé nos mantenha.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D28FAED-65B5-D3AB-1625-D24BAAA23AB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94299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177F89-787D-7E64-EC14-9B32C29408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73197937-919C-CD7F-B934-BD99752E5AF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79173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 o Dia do Senhor, Celebremos o seu eterno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AADE8BF-BF8E-F7BB-A248-23451D182D23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73686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59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9600" b="1" i="0" u="none" strike="noStrike" cap="none" baseline="30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C.</a:t>
            </a: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Caros irmãos, somos enviados pelo Senhor a anunciar o seu Reino, como cordeiros no meio de lobos. As dificuldades para cumprirmos nosso chamado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91571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graça e a paz de Deus, nosso Pai, e de Jesus Cristo, nosso Senhor, estejam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7194971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Ato penitencial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Senhor Jesus, que nos convida à mesa da Palavra e da </a:t>
            </a:r>
            <a:r>
              <a:rPr lang="pt-BR" sz="6600" dirty="0" err="1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Eucarístia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, nos chama a segui-lo fielmente. Reconheçamos ser pecadores e invoquemos com</a:t>
            </a:r>
            <a:endParaRPr lang="pt-BR" sz="72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643307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15E396-D8E3-A08F-15D5-C6820DADDD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23E6811B-BF47-E437-C72B-989A352318A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confiança a misericórdia do Pai. (Silêncio)  Confessemos os nossos pecados cantando:</a:t>
            </a:r>
          </a:p>
        </p:txBody>
      </p:sp>
    </p:spTree>
    <p:extLst>
      <p:ext uri="{BB962C8B-B14F-4D97-AF65-F5344CB8AC3E}">
        <p14:creationId xmlns:p14="http://schemas.microsoft.com/office/powerpoint/2010/main" val="1303606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Confesso a Deus todo poderoso. E a vós, irmãos e irmãs, que pequei muitas vezes. Por pensamentos e palavras, atos e omissões: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Por minha culpa, minha culpa, minha tão grande culpa.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17845895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 peço à Virgem Maria, aos anjos e santos, e a vós irmãos e irmãs, que rogueis por mim a Deus, Nosso Senhor.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41790429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81200"/>
            <a:ext cx="11342077" cy="4572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Deus todo-poderoso tenha compaixão de nós, perdoe os nossos pecados e nos conduza à vida eterna.	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ATO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40706549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A0853D-6CAA-27EF-D021-4638DB3B2F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A18CD721-D090-F8D0-167B-0E48BFE4BCE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2239698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tende piedade de nós!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Cristo, tende piedade de nós!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tende piedade de nós! (bis)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13D0F69-BD85-0221-B5B5-366902858275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27714848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861868"/>
            <a:ext cx="11613297" cy="538080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Glória a Deus nas alturas, e paz na terra aos homens por Ele amados Senhor Deus, rei dos céus, Deus Pai todo-poderoso: Nós vos louvamos, vos bendizemos, Vos adoramos, vos glorificamos, nós vos damos graças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474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cristão sempre teremos, mas é fiel Aquele que nos chamou e nos envia, e da mesma forma o necessário não nos faltará.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125986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0145" y="1872546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por vossa imensa glória. Senhor Jesus Cristo, Filho Unigênito, Senhor Deus, Cordeiro de Deus, Filho de Deus Pai. Vós que tirais o pecado do mundo, Tende piedade de nós. Vós que tirais o pecado do mundo,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  <p:extLst>
      <p:ext uri="{BB962C8B-B14F-4D97-AF65-F5344CB8AC3E}">
        <p14:creationId xmlns:p14="http://schemas.microsoft.com/office/powerpoint/2010/main" val="35010415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789420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latin typeface="+mn-lt"/>
              </a:rPr>
              <a:t>acolhei a nossa súplica. Vós, que estais à direita do Pai, tende piedade de nós. Só vós sois o Santo, só vós, o Senhor, só vós, o Altíssimo, Jesus Cristo, com o Espírito Santo, na glória de Deus Pai, na glória de Deus Pai. Amém!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  <p:extLst>
      <p:ext uri="{BB962C8B-B14F-4D97-AF65-F5344CB8AC3E}">
        <p14:creationId xmlns:p14="http://schemas.microsoft.com/office/powerpoint/2010/main" val="32870109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938274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latin typeface="+mn-lt"/>
              </a:rPr>
              <a:t>P. </a:t>
            </a:r>
            <a:r>
              <a:rPr lang="pt-BR" sz="6600" b="1" dirty="0">
                <a:solidFill>
                  <a:schemeClr val="bg1"/>
                </a:solidFill>
                <a:latin typeface="+mn-lt"/>
              </a:rPr>
              <a:t>Ó Deus, pela humilhação do vosso Filho reerguestes o mundo decaído, dai-nos uma santa alegria, para que, livres da servidão do pecado, cheguemos</a:t>
            </a:r>
            <a:endParaRPr lang="pt-BR" sz="6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832056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à felicidade eterna. Por nosso Senhor Jesus Cristo, vosso Filho, que é Deus, e convosco vive e reina, na unidade do Espírito Santo,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27017313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63000"/>
            <a:ext cx="1218851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ED414EC-7FEA-4275-933E-DC3DAABE5F2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3869" y="1840263"/>
            <a:ext cx="11595711" cy="678455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i="1" dirty="0">
                <a:solidFill>
                  <a:schemeClr val="bg1"/>
                </a:solidFill>
                <a:latin typeface="+mn-lt"/>
              </a:rPr>
              <a:t>Enviai, Senhor, muitos operários, para a vossa messe, pois a messe é grande, Senhor, e os operários são poucos!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06BDEEF-6F08-B49C-B56F-E6DDEFADB52E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Refrão Orante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I LEITURA - </a:t>
            </a:r>
            <a:r>
              <a:rPr lang="pt-BR" sz="6000" dirty="0" err="1">
                <a:solidFill>
                  <a:srgbClr val="92D050"/>
                </a:solidFill>
                <a:latin typeface="+mn-lt"/>
              </a:rPr>
              <a:t>Is</a:t>
            </a:r>
            <a:r>
              <a:rPr lang="pt-BR" sz="6000" dirty="0">
                <a:solidFill>
                  <a:srgbClr val="92D050"/>
                </a:solidFill>
                <a:latin typeface="+mn-lt"/>
              </a:rPr>
              <a:t> 66,10-14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DA PROFECIA DE ISAÍAS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502" y="1904869"/>
            <a:ext cx="11834446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Alegrai-vos com Jerusalém e exultai com ela todos vós que a amais; tomai parte em seu júbilo, todos vós que choráveis por ela, para poderdes sugar e saciar-vos ao seio de sua consolação, e aleitar-vos 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deliciar-vos aos úberes de sua glória. Isto diz o Senhor: “Eis que farei correr para ela a paz como um rio e a glória das nações como torrente transbordante. Sereis amamentados, carregados ao colo e acariciados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DC453C-7DFC-B089-5043-2D2F68E35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1A7F0113-D00F-F530-9E56-1BDC1C11558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sobre os joelhos. Como uma mãe que acaricia o filho, assim eu vos consolarei; e sereis consolados em Jerusalém. Tudo isso haveis de ver e o vosso coração exultará, e o vosso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71177D5-6B81-A5F6-6C9B-F89014E566B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1450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880F08-CCB5-D195-0F98-1921007DC0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74A70796-8808-69DB-065B-E5CA3E7D845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038350"/>
            <a:ext cx="11683634" cy="30822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 o Dia do Senhor, Celebremos o seu eterno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BF4C299-625A-BF94-7CD0-6CFA63B9331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3623093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53DC34-9880-8253-A89A-8E6C99BA03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2A3F59B0-FB67-9F3B-80C8-D65573375A8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vigor se renovará como a relva do campo. A mão do Senhor se manifestará em favor de seus servos”.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2114B3E-031D-1AAA-730C-20BB83BEBECE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447794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Salmo 65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Aclamai o Senhor Deus, ó terra inteira!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943100"/>
            <a:ext cx="11929819" cy="569770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latin typeface="+mn-lt"/>
              </a:rPr>
              <a:t>01. </a:t>
            </a:r>
            <a:r>
              <a:rPr lang="pt-BR" sz="6600" dirty="0">
                <a:solidFill>
                  <a:schemeClr val="bg1"/>
                </a:solidFill>
                <a:latin typeface="+mn-lt"/>
              </a:rPr>
              <a:t>Aclamai o Senhor Deus, ó terra inteira, cantai salmos a seu nome glorioso, dai a Deus a mais sublime louvação! Dizei a Deus: “Como são grandes vossas obras!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Aclamai o Senhor Deus, ó terra inteira!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5798" y="1886857"/>
            <a:ext cx="11871854" cy="544626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latin typeface="+mn-lt"/>
              </a:rPr>
              <a:t>02.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Toda a terra vos adore com respeito e proclame o louvor de vosso nome!”. Vinde ver todas as obras do Senhor: seus prodígios estupendos entre os homens!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Aclamai o Senhor Deus, ó terra inteira!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03.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O mar ele mudou em terra firme, e passaram pelo rio a pé enxuto. Exultemos de alegria no Senhor! Ele domina para sempre com poder!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Aclamai o Senhor Deus, ó terra inteira!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CB446B-7CCE-8CF8-37EA-54653264C6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9CB1380D-6F1C-EC15-2334-3B193B9BA17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latin typeface="+mn-lt"/>
              </a:rPr>
              <a:t>04. </a:t>
            </a:r>
            <a:r>
              <a:rPr lang="pt-BR" sz="5400" dirty="0">
                <a:solidFill>
                  <a:schemeClr val="bg1"/>
                </a:solidFill>
                <a:latin typeface="+mn-lt"/>
              </a:rPr>
              <a:t>Todos vós que a Deus temeis, vinde escutar: vou contar-vos todo bem que ele me fez! Bendito seja o Senhor Deus que me escutou, não rejeitou minha oração e meu clamor, nem afastou longe de mim o seu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60D87D6-1524-5CE3-79CD-D1C31554808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1484320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1927597"/>
            <a:ext cx="11683634" cy="3002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Entre nós a presença do Amado, Do Messias que foi imolado!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910B46-59DB-334C-4074-ED67EDDDDB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BF34A5AD-0745-D773-9377-2557620BC81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Aclamai o Senhor Deus, ó terra inteira!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A90ACC2-D6B3-FBE9-2566-543B35B4547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899503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body" idx="4294967295"/>
          </p:nvPr>
        </p:nvSpPr>
        <p:spPr>
          <a:xfrm>
            <a:off x="385570" y="1729432"/>
            <a:ext cx="11412300" cy="59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II LEITURA -  </a:t>
            </a:r>
            <a:r>
              <a:rPr lang="pt-BR" sz="6000" dirty="0" err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Gl</a:t>
            </a:r>
            <a:r>
              <a:rPr lang="pt-BR" sz="6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 6,14-18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LEITURA DA CARTA DE SÃO PAULO AOS GALATAS</a:t>
            </a:r>
          </a:p>
        </p:txBody>
      </p:sp>
      <p:sp>
        <p:nvSpPr>
          <p:cNvPr id="41" name="Google Shape;41;p1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Irmãos: Quanto a mim, que eu me glorie somente da cruz do Senhor nosso, Jesus Cristo. Por ele, o mundo está crucificado para mim, como eu estou crucificado para o mundo. Pois nem a circuncisão, nem 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incircuncisão têm valor; o que conta é a criação nova. E para todos os que seguirem esta norma, como para o Israel de Deus, paz e misericórdia. Doravante, que ninguém me moleste, pois eu trago em meu corpo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6DCBB9E5-7DE5-7BE1-EF00-72BEBABE4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970D5F3F-86B5-FF56-E5DA-A4FB8E749D9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as marcas de Jesus. Irmãos, a graça do Senhor nosso, Jesus Cristo, esteja convosco. Amém!</a:t>
            </a:r>
            <a:endParaRPr dirty="0"/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B7402E89-1101-62F6-F7E8-2EA560844D48}"/>
              </a:ext>
            </a:extLst>
          </p:cNvPr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9619196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A3DCAB0-A39B-48A4-888B-E195E589D5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363" y="1995738"/>
            <a:ext cx="11816862" cy="621587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Aleluia, Aleluia, Aleluia, Aleluia. (bis)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paz de Cristo reine em vossos corações; ricamente habite em vós sua palavra!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Evangelho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2223" y="1852312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EVANGELHO - </a:t>
            </a:r>
            <a:r>
              <a:rPr lang="pt-BR" sz="6000" b="1" dirty="0" err="1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Lc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10,1-12.17-20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 SEGUNDO LUCAS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Naquele tempo, o Senhor escolheu outros setenta e dois discípulos e os enviou dois a dois, na sua frente, a toda cidade e lugar aonde ele próprio devia ir. E dizia-lhes:  “A messe é grande, mas 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trabalhadores são poucos. Por isso, pedi ao dono da messe que mande trabalhadores para a colheita. Eis que vos envio como cordeiros para o meio de lobos. Não leveis bolsa, nem sacola, nem sandálias, e não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281955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690D8E-6F67-C4EB-433A-82BE93418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8C5C8DD9-7ABA-8C24-A854-4E1CA82F91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038350"/>
            <a:ext cx="11683634" cy="30822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 o Dia do Senhor, Celebremos o seu eterno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17BD445-13F2-7B53-49D8-75676758D876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668501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cumprimenteis ninguém pelo caminho. Em qualquer casa em que entrardes, dizei primeiro: ‘A paz esteja nesta casa!’ Se ali morar um amigo da paz, a vossa paz repousará sobre ele; se não, ela voltará para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268721-3C67-D2E4-44BB-0C566B6C93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BD7283C9-9F77-A857-A660-A8D2E31D537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vós. Permanecei naquela mesma casa, comei e bebei do que tiverem, porque o trabalhador merece o seu salário. Não passeis de casa em casa. Quando entrardes numa cidade e fordes bem recebidos, comei do que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BC179B0-6BB2-7D22-BC86-361D3AAEA3F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6067490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4E6146-7D28-A1FE-7BDE-CB4446DA7B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D24AE82A-DA94-1C2F-534D-016E3118396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vos servirem, curai os doentes que nela houver e dizei ao povo: ‘O Reino de Deus está próximo de vós’.  Mas, quando entrardes numa cidade e não fordes bem recebidos, saindo pelas ruas, dizei:  ‘Até a poeira de vossa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7C36110-A5C3-1066-814E-F6D918D60A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79661345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E9D85A-59D7-B4F8-4393-43B4026622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E04AC586-57B1-8D71-5280-EBBBB640AC5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cidade, que se apegou aos nossos pés, sacudimos contra vós’. No entanto, sabei que o Reino de Deus está próximo! Eu vos digo que, naquele dia, Sodoma será tratada com menos rigor do que essa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675DACC-0EF3-F88E-520B-BA1D3E2F3A1E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3737830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B7437F-1C49-5AB2-C8C9-5D7FBAC4CD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DA378D11-2045-1BA7-3F6F-C3DBD123AE9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cidade”. Os setenta e dois voltaram muito contentes, dizendo: “Senhor, até os demônios nos obedeceram por causa do teu nome”. Jesus respondeu: “Eu vi Satanás cair do céu, como um relâmpago. Eu vos dei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3DD2F3C-40D3-8116-0A3C-7DD47BF3F89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6617669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E79CF8-2E93-62FB-3710-AC7459F5E0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40C23590-BA3C-AD0A-2909-04E00AA3A7D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poder de pisar em cima de cobras e escorpiões e sobre toda a força do inimigo. E nada vos poderá fazer mal. Contudo, não vos alegreis porque os espíritos vos obedecem.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AE0E943-0021-34E8-F835-15CB60748A9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23528217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6B7541-B0D7-6038-5D18-4208E2CE01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F7360737-AD10-3A83-85E9-53317482B18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Antes, ficai alegres porque vossos nomes estão escritos no céu.”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72C149A-6089-9F53-A8BA-6058E75B3BEE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89042078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0998" y="1993735"/>
            <a:ext cx="11741454" cy="335153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Ao redor de Jesus, a memória: Vida plena em nossa história!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990FD7D-A590-3A33-AEA6-56A4924D541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desceu dos céus e se encarnou pelo Espírito Santo, no seio da Virgem Maria, e se fez homem. Também por nós foi crucificado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sob Pôncio Pilatos; padeceu e foi sepultado. Ressuscitou ao terceiro dia, conforme as Escrituras, e subiu aos céus, onde está sentado à direita do Pai. E de novo há de vir, em sua glória, para julgar os vivos e os mortos;   o seu reino não terá fim. Creio no Espírito Santo, Senhor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9975088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E4BBB-4F0F-CEE7-CAEC-21D88765D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3BF6BE6-DF31-E619-1257-DC53FDEA83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dá a vida, e procede do Pai e do Filho;  e com o Pai e o Filho é adorado e glorificado: ele que falou pelos profetas. Creio na Igreja, una, santa, católica e apostólica. Professo um só batismo para a remissão dos pecados.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3BDDF6-C034-B921-9344-0F347861164B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85553323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20B291-880C-C9D6-15E5-FA3577502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7BA6C76-EDAA-9DCD-068D-1F57DE96CC5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espero a ressurreição dos mortos e a vida do mundo que há de vir.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3E872E9-D91B-6346-838A-7D5F0E79526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7359091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265317"/>
            <a:ext cx="11824311" cy="40614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Caríssimos irmãos e irmãs: com humildade, peçamos ao Pai que venha ao encontro dos cristãos de todo o mundo, dizendo, cheios de confiança: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9600" y="2777706"/>
            <a:ext cx="11394280" cy="3417354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venha a nós o vosso reino!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299707108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Pela nossa Diocese de Apucarana, suas comunidades, pastorais e movimentos, pelo clero e ministros extraordinários, rezemos ao Senhor...</a:t>
            </a:r>
            <a:endParaRPr lang="pt-BR" sz="54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09730"/>
            <a:ext cx="11824311" cy="26247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venha a nós o vosso reino!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Pelos governantes de todas as nações, pelo progresso e bem-estar de nosso país e pela verdadeira paz e liberdade, rezemos ao Senhor... </a:t>
            </a:r>
            <a:endParaRPr lang="pt-BR" sz="72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116424"/>
            <a:ext cx="11824311" cy="2942002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venha a nós o vosso reino!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209801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 o Dia do Senhor, Celebremos o seu eterno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45703723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1460" y="1784242"/>
            <a:ext cx="11681460" cy="43879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Pelos enfermos, pelos que se empenham em viver em paz com todos, pelos encarcerados, pelos descrentes e pelos defuntos, rezemos ao Senhor...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800407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venha a nós o vosso reino!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54390296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Outras intenções da comunidade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68118054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4638" y="1825728"/>
            <a:ext cx="11824311" cy="4519247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santo, ensinai-nos a acreditar no dom da graça do vosso Filho, tornai-nos fortes na fraqueza e manifestai em nós o vosso poder. Por Cristo nosso Senhor. </a:t>
            </a:r>
            <a:endParaRPr lang="pt-BR" sz="4800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9773721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907792"/>
            <a:ext cx="11824311" cy="3422670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88098827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nosso Pai, vos adoramos pelo dom de nossa fé Católica e Apostólica. Neste Ano Santo queremos ser peregrinos da esperança. Deus Filho, Jesus Cristo, vos adoramos pela nossa comunhão diocesana no presente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661E5-F0CF-320E-B335-838F913B5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9E474F3-700F-F906-EB56-386FE481B6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 60 anos de nossa Diocese. Deus Espírito Santo, vos adoramos pela missão realizada e pelo desafio de evangelizarmos as futuras gerações.  Nossa Senhora de Lourdes, Excelsa Padroeira, alcançai-nos a graça 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DEA4709-3953-6523-5A18-10983A6BEB7D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04772152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9D78C-EB1C-904E-31C3-5D37038A8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D0BB948-5543-BF82-CC57-DC1162BFFE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sermos uma verdadeira FAMÍLIA DIOCESANA MISSIONÁRIA. Abençoai nossa Igreja Sinodal em comunhão, participação e missão. Que sejamos Igreja Hospital de Campanha e Igreja em saída,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F40F776-92A7-B2D2-D832-E80DD6C25BFE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88825334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AC72C-BCF9-3C94-0A28-F6D7351B4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2B22B3A-EA7F-065E-D84A-2860C99BD63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a todos acolhe e anuncia com firmeza o nome de vosso Divino Filho, JESUS CRISTO.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32C9CD9-F1D1-D080-80B0-D99BEFD3F4F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403092688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pão tão saboroso que trazemos ao altar, da massa retirada dos trigais.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Este Dia nos trouxe a vitória: Salvação que se faz nossa glória!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0C6C04E-8201-1DA9-E09B-30844420B3B1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39489349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930D3-DE91-FE68-7DEB-5873B7828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4A5C160-C975-8DE1-B647-8C0F51D91266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5757601-62FA-E49B-E5CF-E20007EAA5C8}"/>
              </a:ext>
            </a:extLst>
          </p:cNvPr>
          <p:cNvSpPr txBox="1">
            <a:spLocks/>
          </p:cNvSpPr>
          <p:nvPr/>
        </p:nvSpPr>
        <p:spPr>
          <a:xfrm>
            <a:off x="268288" y="2036816"/>
            <a:ext cx="11925300" cy="48211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Sementes que se unem se tornam alimento. 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frutos amassados bebida e sustento. Assim as nossas vidas unidas no amor. Formamos a Igreja bendito é o Senhor.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8263031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7494" y="1795966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vinho delicioso que trazemos ao altar. Da uva cultivada em parreirais.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5178965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BAD3B392-7774-6656-D6E0-C6C9D20170C8}"/>
              </a:ext>
            </a:extLst>
          </p:cNvPr>
          <p:cNvSpPr txBox="1">
            <a:spLocks/>
          </p:cNvSpPr>
          <p:nvPr/>
        </p:nvSpPr>
        <p:spPr>
          <a:xfrm>
            <a:off x="268288" y="1915886"/>
            <a:ext cx="11925300" cy="59532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Sementes que se unem se tornam alimento. 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frutos amassados bebida e sustento. Assim as nossas vidas unidas no amor. Formamos a Igreja bendito é o Senhor.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96438122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43C1A-03B1-21D5-E6C0-CF46A9F11C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8A77AB4-5CB8-95E2-14C7-E4239822BA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7494" y="1795966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frutos e as sementes que trazemos ao altar. Respostas ao chamado que Deus faz.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66E2C3-C558-6143-BAF7-7B06A3908A6F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102528777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E6781-58AF-8F12-3ADB-94A77867E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4F12BD7-743E-5B9C-28D0-3099CB63638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96B43A07-CF25-1B6F-B985-794F2BDDACD0}"/>
              </a:ext>
            </a:extLst>
          </p:cNvPr>
          <p:cNvSpPr txBox="1">
            <a:spLocks/>
          </p:cNvSpPr>
          <p:nvPr/>
        </p:nvSpPr>
        <p:spPr>
          <a:xfrm>
            <a:off x="268288" y="1915886"/>
            <a:ext cx="11925300" cy="59532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Sementes que se unem se tornam alimento. 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frutos amassados bebida e sustento. Assim as nossas vidas unidas no amor. Formamos a Igreja bendito é o Senhor.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12961245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2146040"/>
            <a:ext cx="11912234" cy="565695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Orai, irmãos e irmãs...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Receba o Senhor por tuas mãos este sacrifício, para glória do seu nome, para nosso bem e de toda a sua santa Igreja.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2542259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64660"/>
            <a:ext cx="11912234" cy="59383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Fazei, Senhor, que este sacrifício celebrado em honra do vosso nome, nos purifique e nos leve, cada vez mais, a viver a vida do vosso reino. Por Cristo, nosso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dar-vos graças, sempre e em todo lugar, Senhor, Pai santo, Deus eterno e todo-poderoso, por Cristo, Senhor nosso.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Vós criastes o mundo e tudo o que ele contém; dispusestes os dias e as estações; formastes o homem e a mulher à vossa imagem e lhes confiastes as maravilhas do universo para que cuidassem, em vosso nome,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56.XML" val="1257959444"/>
  <p:tag name="PPT/SLIDES/SLIDE1.XML" val="60303939"/>
  <p:tag name="PPT/SLIDES/SLIDE2.XML" val="4230717621"/>
  <p:tag name="PPT/SLIDES/SLIDE3.XML" val="3064636745"/>
  <p:tag name="PPT/SLIDES/SLIDE4.XML" val="4113107665"/>
  <p:tag name="PPT/SLIDES/SLIDE5.XML" val="2556830829"/>
  <p:tag name="PPT/SLIDES/SLIDE6.XML" val="1705866736"/>
  <p:tag name="PPT/SLIDES/SLIDE7.XML" val="1910031757"/>
  <p:tag name="PPT/SLIDES/SLIDE8.XML" val="1237939777"/>
  <p:tag name="PPT/SLIDES/SLIDE9.XML" val="1574142160"/>
  <p:tag name="PPT/SLIDES/SLIDE10.XML" val="3322747927"/>
  <p:tag name="PPT/SLIDES/SLIDE11.XML" val="2969032233"/>
  <p:tag name="PPT/SLIDES/SLIDE12.XML" val="2670887340"/>
  <p:tag name="PPT/SLIDES/SLIDE13.XML" val="3694343939"/>
  <p:tag name="PPT/SLIDES/SLIDE14.XML" val="2380044897"/>
  <p:tag name="PPT/SLIDES/SLIDE15.XML" val="3651993440"/>
  <p:tag name="PPT/SLIDES/SLIDE16.XML" val="3675499124"/>
  <p:tag name="PPT/SLIDES/SLIDE17.XML" val="3070080621"/>
  <p:tag name="PPT/SLIDES/SLIDE18.XML" val="2700015371"/>
  <p:tag name="PPT/SLIDES/SLIDE19.XML" val="1924208611"/>
  <p:tag name="PPT/SLIDES/SLIDE20.XML" val="3925390688"/>
  <p:tag name="PPT/SLIDES/SLIDE21.XML" val="100232371"/>
  <p:tag name="PPT/SLIDES/SLIDE22.XML" val="2880918896"/>
  <p:tag name="PPT/SLIDES/SLIDE23.XML" val="1472385688"/>
  <p:tag name="PPT/SLIDES/SLIDE24.XML" val="1798557157"/>
  <p:tag name="PPT/SLIDES/SLIDE25.XML" val="921713726"/>
  <p:tag name="PPT/SLIDES/SLIDE26.XML" val="3266166827"/>
  <p:tag name="PPT/SLIDES/SLIDE27.XML" val="3545778919"/>
  <p:tag name="PPT/SLIDES/SLIDE28.XML" val="4204050277"/>
  <p:tag name="PPT/SLIDES/SLIDE29.XML" val="3097100435"/>
  <p:tag name="PPT/SLIDES/SLIDE30.XML" val="2942897947"/>
  <p:tag name="PPT/SLIDES/SLIDE31.XML" val="99262265"/>
  <p:tag name="PPT/SLIDES/SLIDE32.XML" val="1119572354"/>
  <p:tag name="PPT/SLIDES/SLIDE33.XML" val="3128637242"/>
  <p:tag name="PPT/SLIDES/SLIDE34.XML" val="3322611898"/>
  <p:tag name="PPT/SLIDES/SLIDE35.XML" val="2747119484"/>
  <p:tag name="PPT/SLIDES/SLIDE36.XML" val="602792371"/>
  <p:tag name="PPT/SLIDES/SLIDE37.XML" val="3560563171"/>
  <p:tag name="PPT/SLIDES/SLIDE38.XML" val="1459905972"/>
  <p:tag name="PPT/SLIDES/SLIDE39.XML" val="220837252"/>
  <p:tag name="PPT/SLIDES/SLIDE40.XML" val="2489660088"/>
  <p:tag name="PPT/SLIDES/SLIDE41.XML" val="1082116365"/>
  <p:tag name="PPT/SLIDES/SLIDE42.XML" val="170187745"/>
  <p:tag name="PPT/SLIDES/SLIDE43.XML" val="414908355"/>
  <p:tag name="PPT/SLIDES/SLIDE44.XML" val="2107746614"/>
  <p:tag name="PPT/SLIDES/SLIDE45.XML" val="3000271153"/>
  <p:tag name="PPT/SLIDES/SLIDE46.XML" val="3542397127"/>
  <p:tag name="PPT/SLIDES/SLIDE47.XML" val="1815084308"/>
  <p:tag name="PPT/SLIDES/SLIDE48.XML" val="2625210225"/>
  <p:tag name="PPT/SLIDES/SLIDE49.XML" val="621919212"/>
  <p:tag name="PPT/SLIDES/SLIDE50.XML" val="435638300"/>
  <p:tag name="PPT/SLIDES/SLIDE51.XML" val="2884762316"/>
  <p:tag name="PPT/SLIDES/SLIDE52.XML" val="3244954387"/>
  <p:tag name="PPT/SLIDES/SLIDE53.XML" val="1251002794"/>
  <p:tag name="PPT/SLIDES/SLIDE54.XML" val="1547233358"/>
  <p:tag name="PPT/SLIDES/SLIDE55.XML" val="4066294785"/>
  <p:tag name="PPT/SLIDES/SLIDE57.XML" val="2962248476"/>
  <p:tag name="PPT/SLIDES/SLIDE58.XML" val="1104965684"/>
  <p:tag name="PPT/SLIDES/SLIDE59.XML" val="528878545"/>
  <p:tag name="PPT/SLIDES/SLIDE60.XML" val="1654392324"/>
  <p:tag name="PPT/SLIDES/SLIDE61.XML" val="1897934114"/>
  <p:tag name="PPT/SLIDES/SLIDE62.XML" val="3900848009"/>
  <p:tag name="PPT/SLIDES/SLIDE63.XML" val="4157699372"/>
  <p:tag name="PPT/SLIDES/SLIDE64.XML" val="2760017441"/>
  <p:tag name="PPT/SLIDES/SLIDE65.XML" val="40797473"/>
  <p:tag name="PPT/SLIDES/SLIDE66.XML" val="1292635284"/>
  <p:tag name="PPT/SLIDES/SLIDE67.XML" val="1791559290"/>
  <p:tag name="PPT/SLIDES/SLIDE68.XML" val="1485702349"/>
  <p:tag name="PPT/SLIDES/SLIDE69.XML" val="3458237366"/>
  <p:tag name="PPT/SLIDES/SLIDE70.XML" val="343019950"/>
  <p:tag name="PPT/SLIDES/SLIDE71.XML" val="4290544178"/>
  <p:tag name="PPT/SLIDES/SLIDE72.XML" val="3931743257"/>
  <p:tag name="PPT/SLIDES/SLIDE73.XML" val="4069597561"/>
  <p:tag name="PPT/SLIDES/SLIDE74.XML" val="4086163046"/>
  <p:tag name="PPT/SLIDES/SLIDE75.XML" val="1410251893"/>
  <p:tag name="PPT/SLIDES/SLIDE76.XML" val="571416640"/>
  <p:tag name="PPT/SLIDES/SLIDE77.XML" val="1632643005"/>
  <p:tag name="PPT/SLIDES/SLIDE78.XML" val="3061101053"/>
  <p:tag name="PPT/SLIDES/SLIDE79.XML" val="594119283"/>
  <p:tag name="PPT/SLIDES/SLIDE80.XML" val="3304707985"/>
  <p:tag name="PPT/SLIDES/SLIDE81.XML" val="1213893469"/>
  <p:tag name="PPT/SLIDES/SLIDE82.XML" val="1240301683"/>
  <p:tag name="PPT/SLIDES/SLIDE83.XML" val="2443907960"/>
  <p:tag name="PPT/SLIDES/SLIDE84.XML" val="2216164064"/>
  <p:tag name="PPT/SLIDES/SLIDE85.XML" val="966965916"/>
  <p:tag name="PPT/SLIDES/SLIDE86.XML" val="3534857551"/>
  <p:tag name="PPT/SLIDES/SLIDE87.XML" val="704379753"/>
  <p:tag name="PPT/SLIDES/SLIDE88.XML" val="3420951277"/>
  <p:tag name="PPT/SLIDES/SLIDE89.XML" val="76891139"/>
  <p:tag name="PPT/SLIDES/SLIDE90.XML" val="3188183061"/>
  <p:tag name="PPT/SLIDES/SLIDE91.XML" val="59081415"/>
  <p:tag name="PPT/SLIDES/SLIDE92.XML" val="644945974"/>
  <p:tag name="PPT/SLIDES/SLIDE93.XML" val="4173260948"/>
  <p:tag name="PPT/SLIDES/SLIDE94.XML" val="199009454"/>
  <p:tag name="PPT/SLIDES/SLIDE95.XML" val="3129415030"/>
  <p:tag name="PPT/SLIDES/SLIDE96.XML" val="2938019016"/>
  <p:tag name="PPT/SLIDES/SLIDE97.XML" val="2613319988"/>
  <p:tag name="PPT/SLIDES/SLIDE98.XML" val="3570495141"/>
  <p:tag name="PPT/SLIDES/SLIDE99.XML" val="1411200849"/>
  <p:tag name="PPT/SLIDES/SLIDE100.XML" val="739016956"/>
  <p:tag name="PPT/SLIDES/SLIDE101.XML" val="3017451477"/>
  <p:tag name="PPT/SLIDES/SLIDE102.XML" val="548747440"/>
  <p:tag name="PPT/SLIDES/SLIDE103.XML" val="2751064994"/>
  <p:tag name="PPT/SLIDES/SLIDE104.XML" val="3786431193"/>
  <p:tag name="PPT/SLIDES/SLIDE105.XML" val="1863565928"/>
  <p:tag name="PPT/SLIDES/SLIDE106.XML" val="607463412"/>
  <p:tag name="PPT/SLIDES/SLIDE107.XML" val="677682527"/>
  <p:tag name="PPT/SLIDES/SLIDE108.XML" val="3410368404"/>
  <p:tag name="PPT/SLIDES/SLIDE109.XML" val="2910402157"/>
  <p:tag name="PPT/SLIDES/SLIDE110.XML" val="481044048"/>
  <p:tag name="PPT/SLIDES/SLIDE111.XML" val="946750403"/>
  <p:tag name="PPT/SLIDES/SLIDE112.XML" val="2558307127"/>
  <p:tag name="PPT/SLIDES/SLIDE113.XML" val="4200239790"/>
  <p:tag name="PPT/SLIDES/SLIDE114.XML" val="3137453676"/>
  <p:tag name="PPT/SLIDES/SLIDE115.XML" val="2862578011"/>
  <p:tag name="PPT/SLIDES/SLIDE116.XML" val="4181732054"/>
  <p:tag name="PPT/SLIDES/SLIDE117.XML" val="3876127285"/>
  <p:tag name="PPT/SLIDES/SLIDE118.XML" val="387023430"/>
  <p:tag name="PPT/SLIDES/SLIDE119.XML" val="4021668929"/>
  <p:tag name="PPT/SLIDES/SLIDE120.XML" val="2890490764"/>
  <p:tag name="PPT/SLIDES/SLIDE121.XML" val="1847645336"/>
  <p:tag name="PPT/SLIDES/SLIDE122.XML" val="3410282027"/>
  <p:tag name="PPT/SLIDES/SLIDE123.XML" val="2644193220"/>
  <p:tag name="PPT/SLIDES/SLIDE124.XML" val="2507819088"/>
  <p:tag name="PPT/SLIDES/SLIDE125.XML" val="3179093132"/>
  <p:tag name="PPT/SLIDES/SLIDE126.XML" val="3409178224"/>
  <p:tag name="PPT/SLIDES/SLIDE127.XML" val="2007393459"/>
  <p:tag name="PPT/SLIDES/SLIDE128.XML" val="591039180"/>
  <p:tag name="PPT/SLIDES/SLIDE129.XML" val="1383383944"/>
  <p:tag name="PPT/SLIDES/SLIDE130.XML" val="1060065150"/>
  <p:tag name="PPT/SLIDES/SLIDE131.XML" val="1175308303"/>
  <p:tag name="PPT/SLIDES/SLIDE132.XML" val="635112318"/>
  <p:tag name="PPT/SLIDES/SLIDE133.XML" val="2491839287"/>
  <p:tag name="PPT/SLIDES/SLIDE134.XML" val="718881255"/>
  <p:tag name="PPT/SLIDES/SLIDE135.XML" val="1178247943"/>
  <p:tag name="PPT/SLIDES/SLIDE136.XML" val="2520702888"/>
  <p:tag name="PPT/SLIDES/SLIDE137.XML" val="426988546"/>
  <p:tag name="PPT/SLIDES/SLIDE138.XML" val="2129743628"/>
  <p:tag name="PPT/SLIDES/SLIDE139.XML" val="521742655"/>
  <p:tag name="PPT/SLIDES/SLIDE140.XML" val="378949811"/>
  <p:tag name="PPT/SLIDES/SLIDE141.XML" val="3554338300"/>
  <p:tag name="PPT/SLIDES/SLIDE142.XML" val="3299015834"/>
  <p:tag name="PPT/SLIDES/SLIDE143.XML" val="2937002"/>
  <p:tag name="PPT/SLIDES/SLIDE144.XML" val="3782727425"/>
  <p:tag name="PPT/SLIDES/SLIDE145.XML" val="1580928654"/>
  <p:tag name="PPT/SLIDES/SLIDE146.XML" val="2672268275"/>
  <p:tag name="PPT/SLIDES/SLIDE147.XML" val="2082987807"/>
  <p:tag name="PPT/SLIDES/SLIDE148.XML" val="690072193"/>
  <p:tag name="PPT/SLIDES/SLIDE149.XML" val="3710930599"/>
  <p:tag name="PPT/SLIDES/SLIDE150.XML" val="3559399103"/>
  <p:tag name="PPT/SLIDES/SLIDE151.XML" val="2712938156"/>
  <p:tag name="PPT/SLIDES/SLIDE152.XML" val="2751395289"/>
  <p:tag name="PPT/SLIDES/SLIDE153.XML" val="662345041"/>
  <p:tag name="PPT/SLIDES/SLIDE154.XML" val="539104128"/>
  <p:tag name="PPT/SLIDES/SLIDE155.XML" val="3341756493"/>
  <p:tag name="PPT/SLIDES/SLIDE156.XML" val="1991428736"/>
  <p:tag name="PPT/SLIDES/SLIDE157.XML" val="3817306275"/>
  <p:tag name="PPT/SLIDES/SLIDE158.XML" val="1783675174"/>
  <p:tag name="PPT/SLIDES/SLIDE159.XML" val="2643817532"/>
  <p:tag name="PPT/SLIDES/SLIDE160.XML" val="2092955276"/>
  <p:tag name="PPT/SLIDES/SLIDE161.XML" val="3202445071"/>
  <p:tag name="PPT/SLIDES/SLIDE162.XML" val="3577079283"/>
  <p:tag name="PPT/NOTESSLIDES/NOTESSLIDE92.XML" val="2525972390"/>
  <p:tag name="PPT/NOTESSLIDES/NOTESSLIDE93.XML" val="1101043730"/>
  <p:tag name="PPT/NOTESSLIDES/NOTESSLIDE94.XML" val="87571964"/>
  <p:tag name="PPT/NOTESSLIDES/NOTESSLIDE95.XML" val="2877350910"/>
  <p:tag name="PPT/NOTESSLIDES/NOTESSLIDE96.XML" val="671740309"/>
  <p:tag name="PPT/NOTESSLIDES/NOTESSLIDE97.XML" val="68219898"/>
  <p:tag name="PPT/NOTESSLIDES/NOTESSLIDE98.XML" val="127711661"/>
  <p:tag name="PPT/NOTESSLIDES/NOTESSLIDE99.XML" val="2837937539"/>
  <p:tag name="PPT/NOTESSLIDES/NOTESSLIDE100.XML" val="2124544243"/>
  <p:tag name="PPT/NOTESSLIDES/NOTESSLIDE101.XML" val="4041399005"/>
  <p:tag name="PPT/NOTESSLIDES/NOTESSLIDE102.XML" val="1083902407"/>
  <p:tag name="PPT/NOTESSLIDES/NOTESSLIDE103.XML" val="3788298845"/>
  <p:tag name="PPT/NOTESSLIDES/NOTESSLIDE104.XML" val="161093377"/>
  <p:tag name="PPT/NOTESSLIDES/NOTESSLIDE105.XML" val="1128571817"/>
  <p:tag name="PPT/NOTESSLIDES/NOTESSLIDE106.XML" val="3252746423"/>
  <p:tag name="PPT/NOTESSLIDES/NOTESSLIDE107.XML" val="585005968"/>
  <p:tag name="PPT/NOTESSLIDES/NOTESSLIDE108.XML" val="1656908700"/>
  <p:tag name="PPT/NOTESSLIDES/NOTESSLIDE109.XML" val="2547980283"/>
  <p:tag name="PPT/NOTESSLIDES/NOTESSLIDE110.XML" val="1125458315"/>
  <p:tag name="PPT/NOTESSLIDES/NOTESSLIDE111.XML" val="3026964591"/>
  <p:tag name="PPT/NOTESSLIDES/NOTESSLIDE112.XML" val="2601744752"/>
  <p:tag name="PPT/NOTESSLIDES/NOTESSLIDE113.XML" val="2708652787"/>
  <p:tag name="PPT/NOTESSLIDES/NOTESSLIDE114.XML" val="2722236339"/>
  <p:tag name="PPT/NOTESSLIDES/NOTESSLIDE115.XML" val="4030156034"/>
  <p:tag name="PPT/NOTESSLIDES/NOTESSLIDE116.XML" val="1774146195"/>
  <p:tag name="PPT/NOTESSLIDES/NOTESSLIDE117.XML" val="2884005354"/>
  <p:tag name="PPT/NOTESSLIDES/NOTESSLIDE118.XML" val="3103435915"/>
  <p:tag name="PPT/NOTESSLIDES/NOTESSLIDE119.XML" val="910742777"/>
  <p:tag name="PPT/NOTESSLIDES/NOTESSLIDE120.XML" val="2748498440"/>
  <p:tag name="PPT/NOTESSLIDES/NOTESSLIDE121.XML" val="4145727723"/>
  <p:tag name="PPT/NOTESSLIDES/NOTESSLIDE122.XML" val="2732543330"/>
  <p:tag name="PPT/NOTESSLIDES/NOTESSLIDE123.XML" val="1572997585"/>
  <p:tag name="PPT/NOTESSLIDES/NOTESSLIDE124.XML" val="3665104421"/>
  <p:tag name="PPT/NOTESSLIDES/NOTESSLIDE125.XML" val="3665813103"/>
  <p:tag name="PPT/NOTESSLIDES/NOTESSLIDE126.XML" val="1939351073"/>
  <p:tag name="PPT/NOTESSLIDES/NOTESSLIDE127.XML" val="2229027874"/>
  <p:tag name="PPT/NOTESSLIDES/NOTESSLIDE128.XML" val="3128208998"/>
  <p:tag name="PPT/NOTESSLIDES/NOTESSLIDE129.XML" val="3763018258"/>
  <p:tag name="PPT/NOTESSLIDES/NOTESSLIDE130.XML" val="875352215"/>
  <p:tag name="PPT/NOTESSLIDES/NOTESSLIDE131.XML" val="2618758790"/>
  <p:tag name="PPT/NOTESSLIDES/NOTESSLIDE132.XML" val="3333979130"/>
  <p:tag name="PPT/NOTESSLIDES/NOTESSLIDE133.XML" val="991701429"/>
  <p:tag name="PPT/NOTESSLIDES/NOTESSLIDE134.XML" val="3333915870"/>
  <p:tag name="PPT/NOTESSLIDES/NOTESSLIDE135.XML" val="3286374788"/>
  <p:tag name="PPT/NOTESSLIDES/NOTESSLIDE136.XML" val="2099067373"/>
  <p:tag name="PPT/NOTESSLIDES/NOTESSLIDE137.XML" val="1175677502"/>
  <p:tag name="PPT/NOTESSLIDES/NOTESSLIDE138.XML" val="3131860712"/>
  <p:tag name="PPT/NOTESSLIDES/NOTESSLIDE139.XML" val="2330973925"/>
  <p:tag name="PPT/NOTESSLIDES/NOTESSLIDE140.XML" val="725884471"/>
  <p:tag name="PPT/NOTESSLIDES/NOTESSLIDE141.XML" val="1043592274"/>
  <p:tag name="PPT/NOTESSLIDES/NOTESSLIDE142.XML" val="4004146058"/>
  <p:tag name="PPT/NOTESSLIDES/NOTESSLIDE143.XML" val="2589028310"/>
  <p:tag name="PPT/NOTESSLIDES/NOTESSLIDE144.XML" val="1102083401"/>
  <p:tag name="PPT/NOTESSLIDES/NOTESSLIDE145.XML" val="37074800"/>
  <p:tag name="PPT/NOTESSLIDES/NOTESSLIDE146.XML" val="2141018530"/>
  <p:tag name="PPT/NOTESSLIDES/NOTESSLIDE147.XML" val="1288469394"/>
  <p:tag name="PPT/NOTESSLIDES/NOTESSLIDE148.XML" val="3689368420"/>
  <p:tag name="PPT/NOTESSLIDES/NOTESSLIDE149.XML" val="3106238036"/>
  <p:tag name="PPT/NOTESSLIDES/NOTESSLIDE150.XML" val="1769731750"/>
  <p:tag name="PPT/NOTESSLIDES/NOTESSLIDE151.XML" val="45797954"/>
  <p:tag name="PPT/NOTESSLIDES/NOTESSLIDE152.XML" val="4119483979"/>
  <p:tag name="PPT/NOTESSLIDES/NOTESSLIDE153.XML" val="3762432305"/>
  <p:tag name="PPT/NOTESSLIDES/NOTESSLIDE154.XML" val="54861434"/>
  <p:tag name="PPT/NOTESSLIDES/NOTESSLIDE155.XML" val="3805594962"/>
  <p:tag name="PPT/NOTESSLIDES/NOTESSLIDE156.XML" val="264621234"/>
  <p:tag name="PPT/NOTESSLIDES/NOTESSLIDE59.XML" val="1365169127"/>
  <p:tag name="PPT/NOTESSLIDES/NOTESSLIDE158.XML" val="1320668447"/>
  <p:tag name="PPT/NOTESSLIDES/NOTESSLIDE159.XML" val="1302526393"/>
  <p:tag name="PPT/NOTESSLIDES/NOTESSLIDE160.XML" val="3251787500"/>
  <p:tag name="PPT/NOTESSLIDES/NOTESSLIDE161.XML" val="2233091529"/>
  <p:tag name="PPT/SLIDEMASTERS/SLIDEMASTER1.XML" val="4121467285"/>
  <p:tag name="PPT/SLIDEMASTERS/SLIDEMASTER2.XML" val="3062222599"/>
  <p:tag name="PPT/SLIDEMASTERS/SLIDEMASTER3.XML" val="64964950"/>
  <p:tag name="PPT/SLIDEMASTERS/SLIDEMASTER4.XML" val="65669529"/>
  <p:tag name="PPT/SLIDEMASTERS/SLIDEMASTER6.XML" val="3729258903"/>
  <p:tag name="PPT/SLIDELAYOUTS/SLIDELAYOUT1.XML" val="469860050"/>
  <p:tag name="PPT/SLIDELAYOUTS/SLIDELAYOUT2.XML" val="2715888461"/>
  <p:tag name="PPT/SLIDELAYOUTS/SLIDELAYOUT3.XML" val="1760783486"/>
  <p:tag name="PPT/SLIDELAYOUTS/SLIDELAYOUT4.XML" val="4110546128"/>
  <p:tag name="PPT/SLIDELAYOUTS/SLIDELAYOUT5.XML" val="2294492927"/>
  <p:tag name="PPT/SLIDELAYOUTS/SLIDELAYOUT6.XML" val="3808304240"/>
  <p:tag name="PPT/SLIDELAYOUTS/SLIDELAYOUT7.XML" val="769282087"/>
  <p:tag name="PPT/SLIDELAYOUTS/SLIDELAYOUT8.XML" val="124045678"/>
  <p:tag name="PPT/SLIDELAYOUTS/SLIDELAYOUT9.XML" val="1801133971"/>
  <p:tag name="PPT/SLIDELAYOUTS/SLIDELAYOUT10.XML" val="2411241056"/>
  <p:tag name="PPT/SLIDELAYOUTS/SLIDELAYOUT11.XML" val="477757161"/>
  <p:tag name="PPT/SLIDELAYOUTS/SLIDELAYOUT12.XML" val="2304059474"/>
  <p:tag name="PPT/SLIDELAYOUTS/SLIDELAYOUT13.XML" val="3521328882"/>
  <p:tag name="PPT/SLIDELAYOUTS/SLIDELAYOUT14.XML" val="3257859482"/>
  <p:tag name="PPT/SLIDELAYOUTS/SLIDELAYOUT15.XML" val="485277244"/>
  <p:tag name="PPT/SLIDELAYOUTS/SLIDELAYOUT16.XML" val="3410864739"/>
  <p:tag name="PPT/SLIDELAYOUTS/SLIDELAYOUT17.XML" val="985862490"/>
  <p:tag name="PPT/SLIDELAYOUTS/SLIDELAYOUT18.XML" val="2814200049"/>
  <p:tag name="PPT/SLIDELAYOUTS/SLIDELAYOUT19.XML" val="125145428"/>
  <p:tag name="PPT/SLIDELAYOUTS/SLIDELAYOUT20.XML" val="2002268910"/>
  <p:tag name="PPT/SLIDELAYOUTS/SLIDELAYOUT21.XML" val="983084465"/>
  <p:tag name="PPT/SLIDELAYOUTS/SLIDELAYOUT22.XML" val="1758685569"/>
  <p:tag name="PPT/SLIDELAYOUTS/SLIDELAYOUT23.XML" val="1143188323"/>
  <p:tag name="PPT/SLIDELAYOUTS/SLIDELAYOUT24.XML" val="2877686957"/>
  <p:tag name="PPT/SLIDELAYOUTS/SLIDELAYOUT25.XML" val="1572139040"/>
  <p:tag name="PPT/SLIDELAYOUTS/SLIDELAYOUT26.XML" val="1476336809"/>
  <p:tag name="PPT/SLIDELAYOUTS/SLIDELAYOUT27.XML" val="4052139514"/>
  <p:tag name="PPT/SLIDELAYOUTS/SLIDELAYOUT28.XML" val="4148266544"/>
  <p:tag name="PPT/SLIDELAYOUTS/SLIDELAYOUT29.XML" val="738224005"/>
  <p:tag name="PPT/SLIDELAYOUTS/SLIDELAYOUT30.XML" val="627577851"/>
  <p:tag name="PPT/SLIDELAYOUTS/SLIDELAYOUT31.XML" val="1800287352"/>
  <p:tag name="PPT/SLIDELAYOUTS/SLIDELAYOUT32.XML" val="1561161928"/>
  <p:tag name="PPT/SLIDELAYOUTS/SLIDELAYOUT33.XML" val="2830197969"/>
  <p:tag name="PPT/SLIDELAYOUTS/SLIDELAYOUT34.XML" val="2004333431"/>
  <p:tag name="PPT/SLIDELAYOUTS/SLIDELAYOUT35.XML" val="3477973752"/>
  <p:tag name="PPT/SLIDELAYOUTS/SLIDELAYOUT36.XML" val="1841663642"/>
  <p:tag name="PPT/SLIDELAYOUTS/SLIDELAYOUT37.XML" val="2217582305"/>
  <p:tag name="PPT/SLIDELAYOUTS/SLIDELAYOUT38.XML" val="2636016634"/>
  <p:tag name="PPT/SLIDELAYOUTS/SLIDELAYOUT39.XML" val="2804285360"/>
  <p:tag name="PPT/SLIDELAYOUTS/SLIDELAYOUT40.XML" val="2794130509"/>
  <p:tag name="PPT/SLIDELAYOUTS/SLIDELAYOUT41.XML" val="3932258494"/>
  <p:tag name="PPT/SLIDELAYOUTS/SLIDELAYOUT42.XML" val="2376925062"/>
  <p:tag name="PPT/SLIDELAYOUTS/SLIDELAYOUT43.XML" val="3447113120"/>
  <p:tag name="PPT/SLIDELAYOUTS/SLIDELAYOUT44.XML" val="2221171591"/>
  <p:tag name="PPT/SLIDELAYOUTS/SLIDELAYOUT45.XML" val="622456809"/>
  <p:tag name="PPT/SLIDELAYOUTS/SLIDELAYOUT46.XML" val="2627376760"/>
  <p:tag name="PPT/SLIDELAYOUTS/SLIDELAYOUT47.XML" val="2098953908"/>
  <p:tag name="PPT/SLIDELAYOUTS/SLIDELAYOUT48.XML" val="3911304509"/>
  <p:tag name="PPT/SLIDELAYOUTS/SLIDELAYOUT49.XML" val="1139445144"/>
  <p:tag name="PPT/SLIDELAYOUTS/SLIDELAYOUT50.XML" val="2325021840"/>
  <p:tag name="PPT/SLIDELAYOUTS/SLIDELAYOUT51.XML" val="310873338"/>
  <p:tag name="PPT/SLIDELAYOUTS/SLIDELAYOUT52.XML" val="576720982"/>
  <p:tag name="PPT/SLIDELAYOUTS/SLIDELAYOUT53.XML" val="1694585010"/>
  <p:tag name="PPT/SLIDELAYOUTS/SLIDELAYOUT54.XML" val="4239508036"/>
  <p:tag name="PPT/SLIDELAYOUTS/SLIDELAYOUT55.XML" val="2406384384"/>
  <p:tag name="PPT/NOTESSLIDES/NOTESSLIDE1.XML" val="1308505541"/>
  <p:tag name="PPT/NOTESSLIDES/NOTESSLIDE2.XML" val="4226716849"/>
  <p:tag name="PPT/NOTESSLIDES/NOTESSLIDE3.XML" val="922982449"/>
  <p:tag name="PPT/NOTESSLIDES/NOTESSLIDE4.XML" val="3272013877"/>
  <p:tag name="PPT/NOTESSLIDES/NOTESSLIDE5.XML" val="830809014"/>
  <p:tag name="PPT/NOTESSLIDES/NOTESSLIDE6.XML" val="3848769589"/>
  <p:tag name="PPT/NOTESSLIDES/NOTESSLIDE7.XML" val="1443528749"/>
  <p:tag name="PPT/NOTESSLIDES/NOTESSLIDE8.XML" val="176927718"/>
  <p:tag name="PPT/NOTESSLIDES/NOTESSLIDE9.XML" val="3354578599"/>
  <p:tag name="PPT/NOTESSLIDES/NOTESSLIDE10.XML" val="602244356"/>
  <p:tag name="PPT/NOTESSLIDES/NOTESSLIDE11.XML" val="2435456806"/>
  <p:tag name="PPT/NOTESSLIDES/NOTESSLIDE157.XML" val="3216514659"/>
  <p:tag name="PPT/NOTESSLIDES/NOTESSLIDE12.XML" val="3796637994"/>
  <p:tag name="PPT/NOTESSLIDES/NOTESSLIDE13.XML" val="1845952336"/>
  <p:tag name="PPT/NOTESSLIDES/NOTESSLIDE14.XML" val="3154747262"/>
  <p:tag name="PPT/NOTESSLIDES/NOTESSLIDE15.XML" val="4239626901"/>
  <p:tag name="PPT/NOTESSLIDES/NOTESSLIDE16.XML" val="511582612"/>
  <p:tag name="PPT/NOTESSLIDES/NOTESSLIDE17.XML" val="615378816"/>
  <p:tag name="PPT/NOTESSLIDES/NOTESSLIDE18.XML" val="195749520"/>
  <p:tag name="PPT/NOTESSLIDES/NOTESSLIDE19.XML" val="177054854"/>
  <p:tag name="PPT/NOTESSLIDES/NOTESSLIDE20.XML" val="3710820828"/>
  <p:tag name="PPT/NOTESSLIDES/NOTESSLIDE21.XML" val="544310961"/>
  <p:tag name="PPT/NOTESSLIDES/NOTESSLIDE22.XML" val="3598083718"/>
  <p:tag name="PPT/NOTESSLIDES/NOTESSLIDE23.XML" val="2544344336"/>
  <p:tag name="PPT/NOTESSLIDES/NOTESSLIDE24.XML" val="1384215495"/>
  <p:tag name="PPT/NOTESSLIDES/NOTESSLIDE25.XML" val="2097262989"/>
  <p:tag name="PPT/NOTESSLIDES/NOTESSLIDE26.XML" val="3921694121"/>
  <p:tag name="PPT/NOTESSLIDES/NOTESSLIDE27.XML" val="2360464409"/>
  <p:tag name="PPT/NOTESSLIDES/NOTESSLIDE28.XML" val="2982643379"/>
  <p:tag name="PPT/NOTESSLIDES/NOTESSLIDE29.XML" val="2144618749"/>
  <p:tag name="PPT/NOTESSLIDES/NOTESSLIDE30.XML" val="820968155"/>
  <p:tag name="PPT/NOTESSLIDES/NOTESSLIDE31.XML" val="1828517712"/>
  <p:tag name="PPT/NOTESSLIDES/NOTESSLIDE32.XML" val="3098219460"/>
  <p:tag name="PPT/NOTESSLIDES/NOTESSLIDE33.XML" val="897114776"/>
  <p:tag name="PPT/NOTESSLIDES/NOTESSLIDE34.XML" val="2295561249"/>
  <p:tag name="PPT/NOTESSLIDES/NOTESSLIDE35.XML" val="4084594146"/>
  <p:tag name="PPT/NOTESSLIDES/NOTESSLIDE36.XML" val="2610631682"/>
  <p:tag name="PPT/NOTESSLIDES/NOTESSLIDE37.XML" val="2723697387"/>
  <p:tag name="PPT/NOTESSLIDES/NOTESSLIDE38.XML" val="3007268662"/>
  <p:tag name="PPT/NOTESSLIDES/NOTESSLIDE39.XML" val="3273624307"/>
  <p:tag name="PPT/NOTESSLIDES/NOTESSLIDE40.XML" val="483519002"/>
  <p:tag name="PPT/NOTESSLIDES/NOTESSLIDE41.XML" val="1913082034"/>
  <p:tag name="PPT/NOTESSLIDES/NOTESSLIDE42.XML" val="4260086238"/>
  <p:tag name="PPT/NOTESSLIDES/NOTESSLIDE43.XML" val="1061408943"/>
  <p:tag name="PPT/NOTESSLIDES/NOTESSLIDE44.XML" val="1925122151"/>
  <p:tag name="PPT/NOTESSLIDES/NOTESSLIDE45.XML" val="3806489876"/>
  <p:tag name="PPT/NOTESSLIDES/NOTESSLIDE46.XML" val="2763690222"/>
  <p:tag name="PPT/NOTESSLIDES/NOTESSLIDE47.XML" val="2517355045"/>
  <p:tag name="PPT/NOTESSLIDES/NOTESSLIDE48.XML" val="576602100"/>
  <p:tag name="PPT/NOTESSLIDES/NOTESSLIDE49.XML" val="4123486206"/>
  <p:tag name="PPT/NOTESSLIDES/NOTESSLIDE50.XML" val="1930014922"/>
  <p:tag name="PPT/NOTESSLIDES/NOTESSLIDE51.XML" val="1443572725"/>
  <p:tag name="PPT/NOTESSLIDES/NOTESSLIDE52.XML" val="385433484"/>
  <p:tag name="PPT/NOTESSLIDES/NOTESSLIDE53.XML" val="156906945"/>
  <p:tag name="PPT/NOTESSLIDES/NOTESSLIDE54.XML" val="823288136"/>
  <p:tag name="PPT/NOTESSLIDES/NOTESSLIDE55.XML" val="768876126"/>
  <p:tag name="PPT/NOTESSLIDES/NOTESSLIDE56.XML" val="1860864499"/>
  <p:tag name="PPT/NOTESSLIDES/NOTESSLIDE57.XML" val="2094087149"/>
  <p:tag name="PPT/NOTESSLIDES/NOTESSLIDE58.XML" val="2756162042"/>
  <p:tag name="PPT/NOTESSLIDES/NOTESSLIDE60.XML" val="66860103"/>
  <p:tag name="PPT/NOTESSLIDES/NOTESSLIDE61.XML" val="23747979"/>
  <p:tag name="PPT/NOTESSLIDES/NOTESSLIDE62.XML" val="286666622"/>
  <p:tag name="PPT/NOTESSLIDES/NOTESSLIDE63.XML" val="979329982"/>
  <p:tag name="PPT/NOTESSLIDES/NOTESSLIDE64.XML" val="1186958757"/>
  <p:tag name="PPT/NOTESSLIDES/NOTESSLIDE65.XML" val="1637046380"/>
  <p:tag name="PPT/NOTESSLIDES/NOTESSLIDE66.XML" val="574924026"/>
  <p:tag name="PPT/NOTESSLIDES/NOTESSLIDE67.XML" val="2941552121"/>
  <p:tag name="PPT/NOTESSLIDES/NOTESSLIDE68.XML" val="2924602652"/>
  <p:tag name="PPT/NOTESSLIDES/NOTESSLIDE69.XML" val="2369033361"/>
  <p:tag name="PPT/NOTESSLIDES/NOTESSLIDE70.XML" val="167379757"/>
  <p:tag name="PPT/NOTESSLIDES/NOTESSLIDE71.XML" val="352316014"/>
  <p:tag name="PPT/NOTESSLIDES/NOTESSLIDE72.XML" val="1106932771"/>
  <p:tag name="PPT/NOTESSLIDES/NOTESSLIDE73.XML" val="2429851568"/>
  <p:tag name="PPT/NOTESSLIDES/NOTESSLIDE74.XML" val="2042342281"/>
  <p:tag name="PPT/NOTESSLIDES/NOTESSLIDE75.XML" val="11451560"/>
  <p:tag name="PPT/NOTESSLIDES/NOTESSLIDE76.XML" val="3400567618"/>
  <p:tag name="PPT/NOTESSLIDES/NOTESSLIDE77.XML" val="4211281835"/>
  <p:tag name="PPT/NOTESSLIDES/NOTESSLIDE78.XML" val="2402558550"/>
  <p:tag name="PPT/NOTESSLIDES/NOTESSLIDE79.XML" val="3673429879"/>
  <p:tag name="PPT/NOTESSLIDES/NOTESSLIDE80.XML" val="662632488"/>
  <p:tag name="PPT/NOTESSLIDES/NOTESSLIDE81.XML" val="1594587687"/>
  <p:tag name="PPT/NOTESSLIDES/NOTESSLIDE82.XML" val="3475003544"/>
  <p:tag name="PPT/NOTESSLIDES/NOTESSLIDE83.XML" val="3155294909"/>
  <p:tag name="PPT/NOTESSLIDES/NOTESSLIDE84.XML" val="1222882121"/>
  <p:tag name="PPT/NOTESSLIDES/NOTESSLIDE85.XML" val="4114505167"/>
  <p:tag name="PPT/NOTESSLIDES/NOTESSLIDE86.XML" val="2873513615"/>
  <p:tag name="PPT/NOTESSLIDES/NOTESSLIDE87.XML" val="3339388335"/>
  <p:tag name="PPT/NOTESSLIDES/NOTESSLIDE88.XML" val="2678000845"/>
  <p:tag name="PPT/NOTESSLIDES/NOTESSLIDE89.XML" val="556314201"/>
  <p:tag name="PPT/NOTESSLIDES/NOTESSLIDE90.XML" val="1420276061"/>
  <p:tag name="PPT/NOTESSLIDES/NOTESSLIDE91.XML" val="3979211369"/>
  <p:tag name="PPT/THEME/THEME1.XML" val="748829465"/>
  <p:tag name="PPT/NOTESMASTERS/NOTESMASTER1.XML" val="3856756388"/>
  <p:tag name="PPT/MEDIA/IMAGE2.JPG" val="1775717950"/>
  <p:tag name="PPT/THEME/THEME7.XML" val="1572619131"/>
  <p:tag name="PPT/THEME/THEME6.XML" val="3694475385"/>
  <p:tag name="PPT/THEME/THEME4.XML" val="3122390200"/>
  <p:tag name="PPT/THEME/THEME3.XML" val="1992894096"/>
  <p:tag name="PPT/THEME/THEME2.XML" val="517379260"/>
  <p:tag name="PPT/MEDIA/IMAGE1.JPG" val="2759833935"/>
</p:tagLst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4082</TotalTime>
  <Words>5794</Words>
  <Application>Microsoft Office PowerPoint</Application>
  <PresentationFormat>Personalizar</PresentationFormat>
  <Paragraphs>1569</Paragraphs>
  <Slides>164</Slides>
  <Notes>164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164</vt:i4>
      </vt:variant>
    </vt:vector>
  </HeadingPairs>
  <TitlesOfParts>
    <vt:vector size="170" baseType="lpstr">
      <vt:lpstr>Arial</vt:lpstr>
      <vt:lpstr>Calibri</vt:lpstr>
      <vt:lpstr>Liberation Sans</vt:lpstr>
      <vt:lpstr>Liberation Serif</vt:lpstr>
      <vt:lpstr>Times New Roman</vt:lpstr>
      <vt:lpstr>Blank Slide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51</cp:revision>
  <dcterms:modified xsi:type="dcterms:W3CDTF">2025-06-18T13:01:50Z</dcterms:modified>
</cp:coreProperties>
</file>