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ppt/notesSlides/notesSlide99.xml" ContentType="application/vnd.openxmlformats-officedocument.presentationml.notesSlide+xml"/>
  <Override PartName="/ppt/notesSlides/notesSlide100.xml" ContentType="application/vnd.openxmlformats-officedocument.presentationml.notesSlide+xml"/>
  <Override PartName="/ppt/notesSlides/notesSlide101.xml" ContentType="application/vnd.openxmlformats-officedocument.presentationml.notesSlide+xml"/>
  <Override PartName="/ppt/notesSlides/notesSlide102.xml" ContentType="application/vnd.openxmlformats-officedocument.presentationml.notesSlide+xml"/>
  <Override PartName="/ppt/notesSlides/notesSlide103.xml" ContentType="application/vnd.openxmlformats-officedocument.presentationml.notesSlide+xml"/>
  <Override PartName="/ppt/notesSlides/notesSlide104.xml" ContentType="application/vnd.openxmlformats-officedocument.presentationml.notesSlide+xml"/>
  <Override PartName="/ppt/notesSlides/notesSlide105.xml" ContentType="application/vnd.openxmlformats-officedocument.presentationml.notesSlide+xml"/>
  <Override PartName="/ppt/notesSlides/notesSlide106.xml" ContentType="application/vnd.openxmlformats-officedocument.presentationml.notesSlide+xml"/>
  <Override PartName="/ppt/notesSlides/notesSlide107.xml" ContentType="application/vnd.openxmlformats-officedocument.presentationml.notesSlide+xml"/>
  <Override PartName="/ppt/notesSlides/notesSlide108.xml" ContentType="application/vnd.openxmlformats-officedocument.presentationml.notesSlide+xml"/>
  <Override PartName="/ppt/notesSlides/notesSlide109.xml" ContentType="application/vnd.openxmlformats-officedocument.presentationml.notesSlide+xml"/>
  <Override PartName="/ppt/notesSlides/notesSlide110.xml" ContentType="application/vnd.openxmlformats-officedocument.presentationml.notesSlide+xml"/>
  <Override PartName="/ppt/notesSlides/notesSlide111.xml" ContentType="application/vnd.openxmlformats-officedocument.presentationml.notesSlide+xml"/>
  <Override PartName="/ppt/notesSlides/notesSlide112.xml" ContentType="application/vnd.openxmlformats-officedocument.presentationml.notesSlide+xml"/>
  <Override PartName="/ppt/notesSlides/notesSlide113.xml" ContentType="application/vnd.openxmlformats-officedocument.presentationml.notesSlide+xml"/>
  <Override PartName="/ppt/notesSlides/notesSlide114.xml" ContentType="application/vnd.openxmlformats-officedocument.presentationml.notesSlide+xml"/>
  <Override PartName="/ppt/notesSlides/notesSlide115.xml" ContentType="application/vnd.openxmlformats-officedocument.presentationml.notesSlide+xml"/>
  <Override PartName="/ppt/notesSlides/notesSlide116.xml" ContentType="application/vnd.openxmlformats-officedocument.presentationml.notesSlide+xml"/>
  <Override PartName="/ppt/notesSlides/notesSlide117.xml" ContentType="application/vnd.openxmlformats-officedocument.presentationml.notesSlide+xml"/>
  <Override PartName="/ppt/notesSlides/notesSlide118.xml" ContentType="application/vnd.openxmlformats-officedocument.presentationml.notesSlide+xml"/>
  <Override PartName="/ppt/notesSlides/notesSlide119.xml" ContentType="application/vnd.openxmlformats-officedocument.presentationml.notesSlide+xml"/>
  <Override PartName="/ppt/notesSlides/notesSlide120.xml" ContentType="application/vnd.openxmlformats-officedocument.presentationml.notesSlide+xml"/>
  <Override PartName="/ppt/notesSlides/notesSlide121.xml" ContentType="application/vnd.openxmlformats-officedocument.presentationml.notesSlide+xml"/>
  <Override PartName="/ppt/notesSlides/notesSlide122.xml" ContentType="application/vnd.openxmlformats-officedocument.presentationml.notesSlide+xml"/>
  <Override PartName="/ppt/notesSlides/notesSlide123.xml" ContentType="application/vnd.openxmlformats-officedocument.presentationml.notesSlide+xml"/>
  <Override PartName="/ppt/notesSlides/notesSlide124.xml" ContentType="application/vnd.openxmlformats-officedocument.presentationml.notesSlide+xml"/>
  <Override PartName="/ppt/notesSlides/notesSlide125.xml" ContentType="application/vnd.openxmlformats-officedocument.presentationml.notesSlide+xml"/>
  <Override PartName="/ppt/notesSlides/notesSlide126.xml" ContentType="application/vnd.openxmlformats-officedocument.presentationml.notesSlide+xml"/>
  <Override PartName="/ppt/notesSlides/notesSlide127.xml" ContentType="application/vnd.openxmlformats-officedocument.presentationml.notesSlide+xml"/>
  <Override PartName="/ppt/notesSlides/notesSlide128.xml" ContentType="application/vnd.openxmlformats-officedocument.presentationml.notesSlide+xml"/>
  <Override PartName="/ppt/notesSlides/notesSlide129.xml" ContentType="application/vnd.openxmlformats-officedocument.presentationml.notesSlide+xml"/>
  <Override PartName="/ppt/notesSlides/notesSlide130.xml" ContentType="application/vnd.openxmlformats-officedocument.presentationml.notesSlide+xml"/>
  <Override PartName="/ppt/notesSlides/notesSlide131.xml" ContentType="application/vnd.openxmlformats-officedocument.presentationml.notesSlide+xml"/>
  <Override PartName="/ppt/notesSlides/notesSlide132.xml" ContentType="application/vnd.openxmlformats-officedocument.presentationml.notesSlide+xml"/>
  <Override PartName="/ppt/notesSlides/notesSlide133.xml" ContentType="application/vnd.openxmlformats-officedocument.presentationml.notesSlide+xml"/>
  <Override PartName="/ppt/notesSlides/notesSlide134.xml" ContentType="application/vnd.openxmlformats-officedocument.presentationml.notesSlide+xml"/>
  <Override PartName="/ppt/notesSlides/notesSlide135.xml" ContentType="application/vnd.openxmlformats-officedocument.presentationml.notesSlide+xml"/>
  <Override PartName="/ppt/notesSlides/notesSlide136.xml" ContentType="application/vnd.openxmlformats-officedocument.presentationml.notesSlide+xml"/>
  <Override PartName="/ppt/notesSlides/notesSlide137.xml" ContentType="application/vnd.openxmlformats-officedocument.presentationml.notesSlide+xml"/>
  <Override PartName="/ppt/notesSlides/notesSlide138.xml" ContentType="application/vnd.openxmlformats-officedocument.presentationml.notesSlide+xml"/>
  <Override PartName="/ppt/notesSlides/notesSlide139.xml" ContentType="application/vnd.openxmlformats-officedocument.presentationml.notesSlide+xml"/>
  <Override PartName="/ppt/notesSlides/notesSlide140.xml" ContentType="application/vnd.openxmlformats-officedocument.presentationml.notesSlide+xml"/>
  <Override PartName="/ppt/notesSlides/notesSlide141.xml" ContentType="application/vnd.openxmlformats-officedocument.presentationml.notesSlide+xml"/>
  <Override PartName="/ppt/notesSlides/notesSlide142.xml" ContentType="application/vnd.openxmlformats-officedocument.presentationml.notesSlide+xml"/>
  <Override PartName="/ppt/notesSlides/notesSlide143.xml" ContentType="application/vnd.openxmlformats-officedocument.presentationml.notesSlide+xml"/>
  <Override PartName="/ppt/notesSlides/notesSlide144.xml" ContentType="application/vnd.openxmlformats-officedocument.presentationml.notesSlide+xml"/>
  <Override PartName="/ppt/notesSlides/notesSlide145.xml" ContentType="application/vnd.openxmlformats-officedocument.presentationml.notesSlide+xml"/>
  <Override PartName="/ppt/notesSlides/notesSlide146.xml" ContentType="application/vnd.openxmlformats-officedocument.presentationml.notesSlide+xml"/>
  <Override PartName="/ppt/notesSlides/notesSlide147.xml" ContentType="application/vnd.openxmlformats-officedocument.presentationml.notesSlide+xml"/>
  <Override PartName="/ppt/notesSlides/notesSlide148.xml" ContentType="application/vnd.openxmlformats-officedocument.presentationml.notesSlide+xml"/>
  <Override PartName="/ppt/notesSlides/notesSlide149.xml" ContentType="application/vnd.openxmlformats-officedocument.presentationml.notesSlide+xml"/>
  <Override PartName="/ppt/notesSlides/notesSlide150.xml" ContentType="application/vnd.openxmlformats-officedocument.presentationml.notesSlide+xml"/>
  <Override PartName="/ppt/notesSlides/notesSlide151.xml" ContentType="application/vnd.openxmlformats-officedocument.presentationml.notesSlide+xml"/>
  <Override PartName="/ppt/notesSlides/notesSlide152.xml" ContentType="application/vnd.openxmlformats-officedocument.presentationml.notesSlide+xml"/>
  <Override PartName="/ppt/notesSlides/notesSlide153.xml" ContentType="application/vnd.openxmlformats-officedocument.presentationml.notesSlide+xml"/>
  <Override PartName="/ppt/notesSlides/notesSlide154.xml" ContentType="application/vnd.openxmlformats-officedocument.presentationml.notesSlide+xml"/>
  <Override PartName="/ppt/notesSlides/notesSlide155.xml" ContentType="application/vnd.openxmlformats-officedocument.presentationml.notesSlide+xml"/>
  <Override PartName="/ppt/notesSlides/notesSlide156.xml" ContentType="application/vnd.openxmlformats-officedocument.presentationml.notesSlide+xml"/>
  <Override PartName="/ppt/notesSlides/notesSlide157.xml" ContentType="application/vnd.openxmlformats-officedocument.presentationml.notesSlide+xml"/>
  <Override PartName="/ppt/notesSlides/notesSlide158.xml" ContentType="application/vnd.openxmlformats-officedocument.presentationml.notesSlide+xml"/>
  <Override PartName="/ppt/notesSlides/notesSlide159.xml" ContentType="application/vnd.openxmlformats-officedocument.presentationml.notesSlide+xml"/>
  <Override PartName="/ppt/notesSlides/notesSlide160.xml" ContentType="application/vnd.openxmlformats-officedocument.presentationml.notesSlide+xml"/>
  <Override PartName="/ppt/notesSlides/notesSlide16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63"/>
  </p:notesMasterIdLst>
  <p:sldIdLst>
    <p:sldId id="256" r:id="rId2"/>
    <p:sldId id="257" r:id="rId3"/>
    <p:sldId id="258" r:id="rId4"/>
    <p:sldId id="754" r:id="rId5"/>
    <p:sldId id="260" r:id="rId6"/>
    <p:sldId id="670" r:id="rId7"/>
    <p:sldId id="262" r:id="rId8"/>
    <p:sldId id="263" r:id="rId9"/>
    <p:sldId id="264" r:id="rId10"/>
    <p:sldId id="601" r:id="rId11"/>
    <p:sldId id="274" r:id="rId12"/>
    <p:sldId id="275" r:id="rId13"/>
    <p:sldId id="276" r:id="rId14"/>
    <p:sldId id="277" r:id="rId15"/>
    <p:sldId id="278" r:id="rId16"/>
    <p:sldId id="763" r:id="rId17"/>
    <p:sldId id="279" r:id="rId18"/>
    <p:sldId id="619" r:id="rId19"/>
    <p:sldId id="285" r:id="rId20"/>
    <p:sldId id="647" r:id="rId21"/>
    <p:sldId id="286" r:id="rId22"/>
    <p:sldId id="287" r:id="rId23"/>
    <p:sldId id="288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764" r:id="rId32"/>
    <p:sldId id="777" r:id="rId33"/>
    <p:sldId id="301" r:id="rId34"/>
    <p:sldId id="302" r:id="rId35"/>
    <p:sldId id="303" r:id="rId36"/>
    <p:sldId id="304" r:id="rId37"/>
    <p:sldId id="305" r:id="rId38"/>
    <p:sldId id="306" r:id="rId39"/>
    <p:sldId id="307" r:id="rId40"/>
    <p:sldId id="308" r:id="rId41"/>
    <p:sldId id="765" r:id="rId42"/>
    <p:sldId id="766" r:id="rId43"/>
    <p:sldId id="309" r:id="rId44"/>
    <p:sldId id="310" r:id="rId45"/>
    <p:sldId id="311" r:id="rId46"/>
    <p:sldId id="778" r:id="rId47"/>
    <p:sldId id="313" r:id="rId48"/>
    <p:sldId id="314" r:id="rId49"/>
    <p:sldId id="315" r:id="rId50"/>
    <p:sldId id="316" r:id="rId51"/>
    <p:sldId id="317" r:id="rId52"/>
    <p:sldId id="318" r:id="rId53"/>
    <p:sldId id="656" r:id="rId54"/>
    <p:sldId id="657" r:id="rId55"/>
    <p:sldId id="779" r:id="rId56"/>
    <p:sldId id="780" r:id="rId57"/>
    <p:sldId id="781" r:id="rId58"/>
    <p:sldId id="320" r:id="rId59"/>
    <p:sldId id="321" r:id="rId60"/>
    <p:sldId id="322" r:id="rId61"/>
    <p:sldId id="323" r:id="rId62"/>
    <p:sldId id="324" r:id="rId63"/>
    <p:sldId id="676" r:id="rId64"/>
    <p:sldId id="677" r:id="rId65"/>
    <p:sldId id="325" r:id="rId66"/>
    <p:sldId id="491" r:id="rId67"/>
    <p:sldId id="326" r:id="rId68"/>
    <p:sldId id="327" r:id="rId69"/>
    <p:sldId id="328" r:id="rId70"/>
    <p:sldId id="329" r:id="rId71"/>
    <p:sldId id="330" r:id="rId72"/>
    <p:sldId id="331" r:id="rId73"/>
    <p:sldId id="520" r:id="rId74"/>
    <p:sldId id="714" r:id="rId75"/>
    <p:sldId id="715" r:id="rId76"/>
    <p:sldId id="716" r:id="rId77"/>
    <p:sldId id="706" r:id="rId78"/>
    <p:sldId id="334" r:id="rId79"/>
    <p:sldId id="743" r:id="rId80"/>
    <p:sldId id="336" r:id="rId81"/>
    <p:sldId id="337" r:id="rId82"/>
    <p:sldId id="767" r:id="rId83"/>
    <p:sldId id="768" r:id="rId84"/>
    <p:sldId id="340" r:id="rId85"/>
    <p:sldId id="341" r:id="rId86"/>
    <p:sldId id="343" r:id="rId87"/>
    <p:sldId id="344" r:id="rId88"/>
    <p:sldId id="345" r:id="rId89"/>
    <p:sldId id="346" r:id="rId90"/>
    <p:sldId id="347" r:id="rId91"/>
    <p:sldId id="348" r:id="rId92"/>
    <p:sldId id="788" r:id="rId93"/>
    <p:sldId id="789" r:id="rId94"/>
    <p:sldId id="790" r:id="rId95"/>
    <p:sldId id="745" r:id="rId96"/>
    <p:sldId id="353" r:id="rId97"/>
    <p:sldId id="354" r:id="rId98"/>
    <p:sldId id="627" r:id="rId99"/>
    <p:sldId id="629" r:id="rId100"/>
    <p:sldId id="719" r:id="rId101"/>
    <p:sldId id="628" r:id="rId102"/>
    <p:sldId id="522" r:id="rId103"/>
    <p:sldId id="791" r:id="rId104"/>
    <p:sldId id="651" r:id="rId105"/>
    <p:sldId id="631" r:id="rId106"/>
    <p:sldId id="748" r:id="rId107"/>
    <p:sldId id="355" r:id="rId108"/>
    <p:sldId id="351" r:id="rId109"/>
    <p:sldId id="792" r:id="rId110"/>
    <p:sldId id="793" r:id="rId111"/>
    <p:sldId id="352" r:id="rId112"/>
    <p:sldId id="356" r:id="rId113"/>
    <p:sldId id="358" r:id="rId114"/>
    <p:sldId id="359" r:id="rId115"/>
    <p:sldId id="794" r:id="rId116"/>
    <p:sldId id="371" r:id="rId117"/>
    <p:sldId id="372" r:id="rId118"/>
    <p:sldId id="373" r:id="rId119"/>
    <p:sldId id="374" r:id="rId120"/>
    <p:sldId id="375" r:id="rId121"/>
    <p:sldId id="376" r:id="rId122"/>
    <p:sldId id="377" r:id="rId123"/>
    <p:sldId id="378" r:id="rId124"/>
    <p:sldId id="379" r:id="rId125"/>
    <p:sldId id="380" r:id="rId126"/>
    <p:sldId id="382" r:id="rId127"/>
    <p:sldId id="526" r:id="rId128"/>
    <p:sldId id="384" r:id="rId129"/>
    <p:sldId id="385" r:id="rId130"/>
    <p:sldId id="386" r:id="rId131"/>
    <p:sldId id="602" r:id="rId132"/>
    <p:sldId id="729" r:id="rId133"/>
    <p:sldId id="749" r:id="rId134"/>
    <p:sldId id="660" r:id="rId135"/>
    <p:sldId id="659" r:id="rId136"/>
    <p:sldId id="730" r:id="rId137"/>
    <p:sldId id="731" r:id="rId138"/>
    <p:sldId id="732" r:id="rId139"/>
    <p:sldId id="733" r:id="rId140"/>
    <p:sldId id="795" r:id="rId141"/>
    <p:sldId id="796" r:id="rId142"/>
    <p:sldId id="797" r:id="rId143"/>
    <p:sldId id="798" r:id="rId144"/>
    <p:sldId id="402" r:id="rId145"/>
    <p:sldId id="403" r:id="rId146"/>
    <p:sldId id="404" r:id="rId147"/>
    <p:sldId id="405" r:id="rId148"/>
    <p:sldId id="638" r:id="rId149"/>
    <p:sldId id="751" r:id="rId150"/>
    <p:sldId id="639" r:id="rId151"/>
    <p:sldId id="640" r:id="rId152"/>
    <p:sldId id="409" r:id="rId153"/>
    <p:sldId id="410" r:id="rId154"/>
    <p:sldId id="412" r:id="rId155"/>
    <p:sldId id="445" r:id="rId156"/>
    <p:sldId id="558" r:id="rId157"/>
    <p:sldId id="559" r:id="rId158"/>
    <p:sldId id="799" r:id="rId159"/>
    <p:sldId id="800" r:id="rId160"/>
    <p:sldId id="801" r:id="rId161"/>
    <p:sldId id="802" r:id="rId162"/>
  </p:sldIdLst>
  <p:sldSz cx="12193588" cy="6858000"/>
  <p:notesSz cx="6858000" cy="9144000"/>
  <p:custDataLst>
    <p:tags r:id="rId164"/>
  </p:custDataLst>
  <p:defaultTextStyle>
    <a:defPPr lvl="0">
      <a:defRPr lang="en-US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83" autoAdjust="0"/>
    <p:restoredTop sz="94660"/>
  </p:normalViewPr>
  <p:slideViewPr>
    <p:cSldViewPr snapToGrid="0">
      <p:cViewPr>
        <p:scale>
          <a:sx n="66" d="100"/>
          <a:sy n="66" d="100"/>
        </p:scale>
        <p:origin x="1482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61" Type="http://schemas.openxmlformats.org/officeDocument/2006/relationships/slide" Target="slides/slide160.xml"/><Relationship Id="rId16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presProps" Target="presProps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1B0ACCD-0D2B-4184-8365-CFF609C257C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F7C9E4A-CCF9-4B49-826B-565584659244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pt-BR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940E2B85-C84F-4068-B5BF-142908525C6A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903592-3DF0-4B34-B199-C11651B18EF5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2F8704-AA87-47CF-9BCE-8495D2441E9A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endParaRPr lang="pt-B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668909-0B14-42AA-917D-4DC76C542B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pt-BR" sz="1400" kern="1200">
                <a:latin typeface="Liberation Serif" pitchFamily="18"/>
                <a:ea typeface="Segoe UI" pitchFamily="2"/>
                <a:cs typeface="Tahoma" pitchFamily="2"/>
              </a:defRPr>
            </a:lvl1pPr>
          </a:lstStyle>
          <a:p>
            <a:pPr lvl="0"/>
            <a:fld id="{E5130364-0F2F-44FD-A182-EFA2E837455D}" type="slidenum"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80929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pt-BR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  <a:ea typeface="Microsoft YaHei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10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10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10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10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10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10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10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10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8.xml"/><Relationship Id="rId1" Type="http://schemas.openxmlformats.org/officeDocument/2006/relationships/notesMaster" Target="../notesMasters/notesMaster1.xml"/></Relationships>
</file>

<file path=ppt/notesSlides/_rels/notesSlide10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0.xml"/><Relationship Id="rId1" Type="http://schemas.openxmlformats.org/officeDocument/2006/relationships/notesMaster" Target="../notesMasters/notesMaster1.xml"/></Relationships>
</file>

<file path=ppt/notesSlides/_rels/notesSlide1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1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2.xml"/><Relationship Id="rId1" Type="http://schemas.openxmlformats.org/officeDocument/2006/relationships/notesMaster" Target="../notesMasters/notesMaster1.xml"/></Relationships>
</file>

<file path=ppt/notesSlides/_rels/notesSlide1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1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4.xml"/><Relationship Id="rId1" Type="http://schemas.openxmlformats.org/officeDocument/2006/relationships/notesMaster" Target="../notesMasters/notesMaster1.xml"/></Relationships>
</file>

<file path=ppt/notesSlides/_rels/notesSlide1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5.xml"/><Relationship Id="rId1" Type="http://schemas.openxmlformats.org/officeDocument/2006/relationships/notesMaster" Target="../notesMasters/notesMaster1.xml"/></Relationships>
</file>

<file path=ppt/notesSlides/_rels/notesSlide1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6.xml"/><Relationship Id="rId1" Type="http://schemas.openxmlformats.org/officeDocument/2006/relationships/notesMaster" Target="../notesMasters/notesMaster1.xml"/></Relationships>
</file>

<file path=ppt/notesSlides/_rels/notesSlide1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1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1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0.xml"/><Relationship Id="rId1" Type="http://schemas.openxmlformats.org/officeDocument/2006/relationships/notesMaster" Target="../notesMasters/notesMaster1.xml"/></Relationships>
</file>

<file path=ppt/notesSlides/_rels/notesSlide1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1.xml"/><Relationship Id="rId1" Type="http://schemas.openxmlformats.org/officeDocument/2006/relationships/notesMaster" Target="../notesMasters/notesMaster1.xml"/></Relationships>
</file>

<file path=ppt/notesSlides/_rels/notesSlide1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2.xml"/><Relationship Id="rId1" Type="http://schemas.openxmlformats.org/officeDocument/2006/relationships/notesMaster" Target="../notesMasters/notesMaster1.xml"/></Relationships>
</file>

<file path=ppt/notesSlides/_rels/notesSlide1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3.xml"/><Relationship Id="rId1" Type="http://schemas.openxmlformats.org/officeDocument/2006/relationships/notesMaster" Target="../notesMasters/notesMaster1.xml"/></Relationships>
</file>

<file path=ppt/notesSlides/_rels/notesSlide1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4.xml"/><Relationship Id="rId1" Type="http://schemas.openxmlformats.org/officeDocument/2006/relationships/notesMaster" Target="../notesMasters/notesMaster1.xml"/></Relationships>
</file>

<file path=ppt/notesSlides/_rels/notesSlide1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5.xml"/><Relationship Id="rId1" Type="http://schemas.openxmlformats.org/officeDocument/2006/relationships/notesMaster" Target="../notesMasters/notesMaster1.xml"/></Relationships>
</file>

<file path=ppt/notesSlides/_rels/notesSlide1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6.xml"/><Relationship Id="rId1" Type="http://schemas.openxmlformats.org/officeDocument/2006/relationships/notesMaster" Target="../notesMasters/notesMaster1.xml"/></Relationships>
</file>

<file path=ppt/notesSlides/_rels/notesSlide1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7.xml"/><Relationship Id="rId1" Type="http://schemas.openxmlformats.org/officeDocument/2006/relationships/notesMaster" Target="../notesMasters/notesMaster1.xml"/></Relationships>
</file>

<file path=ppt/notesSlides/_rels/notesSlide1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8.xml"/><Relationship Id="rId1" Type="http://schemas.openxmlformats.org/officeDocument/2006/relationships/notesMaster" Target="../notesMasters/notesMaster1.xml"/></Relationships>
</file>

<file path=ppt/notesSlides/_rels/notesSlide1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0.xml"/><Relationship Id="rId1" Type="http://schemas.openxmlformats.org/officeDocument/2006/relationships/notesMaster" Target="../notesMasters/notesMaster1.xml"/></Relationships>
</file>

<file path=ppt/notesSlides/_rels/notesSlide1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1.xml"/><Relationship Id="rId1" Type="http://schemas.openxmlformats.org/officeDocument/2006/relationships/notesMaster" Target="../notesMasters/notesMaster1.xml"/></Relationships>
</file>

<file path=ppt/notesSlides/_rels/notesSlide1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2.xml"/><Relationship Id="rId1" Type="http://schemas.openxmlformats.org/officeDocument/2006/relationships/notesMaster" Target="../notesMasters/notesMaster1.xml"/></Relationships>
</file>

<file path=ppt/notesSlides/_rels/notesSlide1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3.xml"/><Relationship Id="rId1" Type="http://schemas.openxmlformats.org/officeDocument/2006/relationships/notesMaster" Target="../notesMasters/notesMaster1.xml"/></Relationships>
</file>

<file path=ppt/notesSlides/_rels/notesSlide1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4.xml"/><Relationship Id="rId1" Type="http://schemas.openxmlformats.org/officeDocument/2006/relationships/notesMaster" Target="../notesMasters/notesMaster1.xml"/></Relationships>
</file>

<file path=ppt/notesSlides/_rels/notesSlide1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5.xml"/><Relationship Id="rId1" Type="http://schemas.openxmlformats.org/officeDocument/2006/relationships/notesMaster" Target="../notesMasters/notesMaster1.xml"/></Relationships>
</file>

<file path=ppt/notesSlides/_rels/notesSlide1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6.xml"/><Relationship Id="rId1" Type="http://schemas.openxmlformats.org/officeDocument/2006/relationships/notesMaster" Target="../notesMasters/notesMaster1.xml"/></Relationships>
</file>

<file path=ppt/notesSlides/_rels/notesSlide1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7.xml"/><Relationship Id="rId1" Type="http://schemas.openxmlformats.org/officeDocument/2006/relationships/notesMaster" Target="../notesMasters/notesMaster1.xml"/></Relationships>
</file>

<file path=ppt/notesSlides/_rels/notesSlide1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8.xml"/><Relationship Id="rId1" Type="http://schemas.openxmlformats.org/officeDocument/2006/relationships/notesMaster" Target="../notesMasters/notesMaster1.xml"/></Relationships>
</file>

<file path=ppt/notesSlides/_rels/notesSlide1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0.xml"/><Relationship Id="rId1" Type="http://schemas.openxmlformats.org/officeDocument/2006/relationships/notesMaster" Target="../notesMasters/notesMaster1.xml"/></Relationships>
</file>

<file path=ppt/notesSlides/_rels/notesSlide1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1.xml"/><Relationship Id="rId1" Type="http://schemas.openxmlformats.org/officeDocument/2006/relationships/notesMaster" Target="../notesMasters/notesMaster1.xml"/></Relationships>
</file>

<file path=ppt/notesSlides/_rels/notesSlide1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2.xml"/><Relationship Id="rId1" Type="http://schemas.openxmlformats.org/officeDocument/2006/relationships/notesMaster" Target="../notesMasters/notesMaster1.xml"/></Relationships>
</file>

<file path=ppt/notesSlides/_rels/notesSlide1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3.xml"/><Relationship Id="rId1" Type="http://schemas.openxmlformats.org/officeDocument/2006/relationships/notesMaster" Target="../notesMasters/notesMaster1.xml"/></Relationships>
</file>

<file path=ppt/notesSlides/_rels/notesSlide1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4.xml"/><Relationship Id="rId1" Type="http://schemas.openxmlformats.org/officeDocument/2006/relationships/notesMaster" Target="../notesMasters/notesMaster1.xml"/></Relationships>
</file>

<file path=ppt/notesSlides/_rels/notesSlide1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5.xml"/><Relationship Id="rId1" Type="http://schemas.openxmlformats.org/officeDocument/2006/relationships/notesMaster" Target="../notesMasters/notesMaster1.xml"/></Relationships>
</file>

<file path=ppt/notesSlides/_rels/notesSlide1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6.xml"/><Relationship Id="rId1" Type="http://schemas.openxmlformats.org/officeDocument/2006/relationships/notesMaster" Target="../notesMasters/notesMaster1.xml"/></Relationships>
</file>

<file path=ppt/notesSlides/_rels/notesSlide1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7.xml"/><Relationship Id="rId1" Type="http://schemas.openxmlformats.org/officeDocument/2006/relationships/notesMaster" Target="../notesMasters/notesMaster1.xml"/></Relationships>
</file>

<file path=ppt/notesSlides/_rels/notesSlide1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_rels/notesSlide1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0.xml"/><Relationship Id="rId1" Type="http://schemas.openxmlformats.org/officeDocument/2006/relationships/notesMaster" Target="../notesMasters/notesMaster1.xml"/></Relationships>
</file>

<file path=ppt/notesSlides/_rels/notesSlide1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1.xml"/><Relationship Id="rId1" Type="http://schemas.openxmlformats.org/officeDocument/2006/relationships/notesMaster" Target="../notesMasters/notesMaster1.xml"/></Relationships>
</file>

<file path=ppt/notesSlides/_rels/notesSlide1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2.xml"/><Relationship Id="rId1" Type="http://schemas.openxmlformats.org/officeDocument/2006/relationships/notesMaster" Target="../notesMasters/notesMaster1.xml"/></Relationships>
</file>

<file path=ppt/notesSlides/_rels/notesSlide1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3.xml"/><Relationship Id="rId1" Type="http://schemas.openxmlformats.org/officeDocument/2006/relationships/notesMaster" Target="../notesMasters/notesMaster1.xml"/></Relationships>
</file>

<file path=ppt/notesSlides/_rels/notesSlide1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4.xml"/><Relationship Id="rId1" Type="http://schemas.openxmlformats.org/officeDocument/2006/relationships/notesMaster" Target="../notesMasters/notesMaster1.xml"/></Relationships>
</file>

<file path=ppt/notesSlides/_rels/notesSlide1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5.xml"/><Relationship Id="rId1" Type="http://schemas.openxmlformats.org/officeDocument/2006/relationships/notesMaster" Target="../notesMasters/notesMaster1.xml"/></Relationships>
</file>

<file path=ppt/notesSlides/_rels/notesSlide1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6.xml"/><Relationship Id="rId1" Type="http://schemas.openxmlformats.org/officeDocument/2006/relationships/notesMaster" Target="../notesMasters/notesMaster1.xml"/></Relationships>
</file>

<file path=ppt/notesSlides/_rels/notesSlide1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7.xml"/><Relationship Id="rId1" Type="http://schemas.openxmlformats.org/officeDocument/2006/relationships/notesMaster" Target="../notesMasters/notesMaster1.xml"/></Relationships>
</file>

<file path=ppt/notesSlides/_rels/notesSlide1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8.xml"/><Relationship Id="rId1" Type="http://schemas.openxmlformats.org/officeDocument/2006/relationships/notesMaster" Target="../notesMasters/notesMaster1.xml"/></Relationships>
</file>

<file path=ppt/notesSlides/_rels/notesSlide1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0.xml"/><Relationship Id="rId1" Type="http://schemas.openxmlformats.org/officeDocument/2006/relationships/notesMaster" Target="../notesMasters/notesMaster1.xml"/></Relationships>
</file>

<file path=ppt/notesSlides/_rels/notesSlide1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0.xml"/><Relationship Id="rId1" Type="http://schemas.openxmlformats.org/officeDocument/2006/relationships/notesMaster" Target="../notesMasters/notesMaster1.xml"/></Relationships>
</file>

<file path=ppt/notesSlides/_rels/notesSlide9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1.xml"/><Relationship Id="rId1" Type="http://schemas.openxmlformats.org/officeDocument/2006/relationships/notesMaster" Target="../notesMasters/notesMaster1.xml"/></Relationships>
</file>

<file path=ppt/notesSlides/_rels/notesSlide9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2.xml"/><Relationship Id="rId1" Type="http://schemas.openxmlformats.org/officeDocument/2006/relationships/notesMaster" Target="../notesMasters/notesMaster1.xml"/></Relationships>
</file>

<file path=ppt/notesSlides/_rels/notesSlide9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9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4.xml"/><Relationship Id="rId1" Type="http://schemas.openxmlformats.org/officeDocument/2006/relationships/notesMaster" Target="../notesMasters/notesMaster1.xml"/></Relationships>
</file>

<file path=ppt/notesSlides/_rels/notesSlide9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5.xml"/><Relationship Id="rId1" Type="http://schemas.openxmlformats.org/officeDocument/2006/relationships/notesMaster" Target="../notesMasters/notesMaster1.xml"/></Relationships>
</file>

<file path=ppt/notesSlides/_rels/notesSlide9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9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9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9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A5BBDE7-194F-4948-B60A-2AEECC7D16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7D977E-8643-4928-A51E-E0805CBEF85A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0524F3F-2238-428C-9F67-5DAF295C842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D3E7C1C-5855-438F-89D6-D24F24D70F0E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F735220-6263-4D33-9825-3D1574C4EC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C7D6C8C-0BC4-4499-A866-70678AE1CF82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80933E-D844-44FA-92F9-16DE65C506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9EE279C-0044-4347-A011-936FDD668681}" type="slidenum">
              <a:t>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3A06CFD-2871-431A-8A0F-81926421D1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E14EB54-7ADF-45BF-8B72-A1EF887D3DD0}" type="slidenum">
              <a:t>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1FD50C5-D06A-4E11-B116-8E75B5AA1A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9A4646E-57FF-4B34-85B6-CC4A3C29D382}" type="slidenum">
              <a:t>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6B23F0B-F3F0-42D7-9C9E-29127CCCF38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7875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CCAFFAD-0138-4197-A4C7-F7A03D90516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10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7193203"/>
      </p:ext>
    </p:extLst>
  </p:cSld>
  <p:clrMapOvr>
    <a:masterClrMapping/>
  </p:clrMapOvr>
</p:notes>
</file>

<file path=ppt/notesSlides/notesSlide10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940E58-211A-25B4-70A0-97A9A895E8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D1BBABF9-A77F-E107-106A-7673A1C3B0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C1F88869-171B-6E99-E21E-DC4FEE49BC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D9BAC354-A26B-DF18-CB54-4745CEDE53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9ADC5E46-2442-2DA6-A268-F6E68AEC07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0BCE3B0C-E0BD-12F1-C5AA-3A61AC621E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4BE50014-C4CE-FB5A-D8BD-DC1B3CE345A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F42F3400-DA49-8740-5395-D8A5BEFDD45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BBB80E9-D5E4-5BE8-1978-76EF7CF85A4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100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08ED6DBC-B25E-C38A-F569-F814D983BCD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42DAF3CE-E97E-EB9F-95C5-C77472242C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1366667"/>
      </p:ext>
    </p:extLst>
  </p:cSld>
  <p:clrMapOvr>
    <a:masterClrMapping/>
  </p:clrMapOvr>
</p:notes>
</file>

<file path=ppt/notesSlides/notesSlide10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594696"/>
      </p:ext>
    </p:extLst>
  </p:cSld>
  <p:clrMapOvr>
    <a:masterClrMapping/>
  </p:clrMapOvr>
</p:notes>
</file>

<file path=ppt/notesSlides/notesSlide10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102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1666629"/>
      </p:ext>
    </p:extLst>
  </p:cSld>
  <p:clrMapOvr>
    <a:masterClrMapping/>
  </p:clrMapOvr>
</p:notes>
</file>

<file path=ppt/notesSlides/notesSlide10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24A777-AB5A-B1CB-E1C5-AAA2AFC8A5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57EC687D-6073-A027-9074-34C0340B8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0AFD870F-067A-84D8-68DC-6FBDA0B49F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9D60B930-DC0E-03CB-627F-384E494ACF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18DF1151-076F-442B-B21C-C2B1DBF36D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8A658056-775F-61A6-B659-361CB5EC07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FACD1CD8-2A93-D510-D010-D8AD668C7C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5102726B-031F-BF97-7C20-A0A429E4B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4670C6E9-C3E6-111A-35A6-E77BE605AD1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103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0FE44119-CEDF-4632-21E5-EF4A4E7E87C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35D61D5F-6D94-5512-4011-6AE4E8F6723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3512395"/>
      </p:ext>
    </p:extLst>
  </p:cSld>
  <p:clrMapOvr>
    <a:masterClrMapping/>
  </p:clrMapOvr>
</p:notes>
</file>

<file path=ppt/notesSlides/notesSlide10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20FBBD-FC71-6041-006E-3880AA7BFF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9E0FB4-5A73-4016-5E3F-90BCE73BA2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2773077-ABAD-3BC6-CFDA-CDB13955A6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26E1B5F-C70E-CF46-B7CB-C5FCA4FDB7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445B1B-7FA3-1E59-DB92-8F2C2AE4D85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D799A04-C3EF-7487-CF82-683CA1C0BA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932BAD9-EC2A-89CC-7692-C3E1E0F057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104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070B3CE-B18C-9BA2-7DE8-17F0680E3B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104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917A1D7-138C-77A5-D139-E91D3A980AA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104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DEAB3D88-A0F8-E846-3906-76753088FB7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C25D45E4-9B5F-AAD1-51A4-994F66197E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14690378"/>
      </p:ext>
    </p:extLst>
  </p:cSld>
  <p:clrMapOvr>
    <a:masterClrMapping/>
  </p:clrMapOvr>
</p:notes>
</file>

<file path=ppt/notesSlides/notesSlide10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105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6451018"/>
      </p:ext>
    </p:extLst>
  </p:cSld>
  <p:clrMapOvr>
    <a:masterClrMapping/>
  </p:clrMapOvr>
</p:notes>
</file>

<file path=ppt/notesSlides/notesSlide10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C5861E-8FF3-064B-F192-E614C5BDD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CA20708E-13DF-720F-9381-2490A282DA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62FA8A9B-70A5-6E59-9DF9-81E430AED1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7873FC26-AD0C-D8AB-61CF-1B2FBD453A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75671151-DA19-3C61-56C4-867F1BC8C0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89C87F9C-1B3E-EA49-CCFE-BD7F7F46F7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88F41930-E7BD-F2B5-02D2-BBB9F459A3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3C77209-7DA7-3FCE-D98C-692B2D6632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7ED2D923-E239-6FE7-D11C-D6FBBB4AD1D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106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1300CFE9-8618-CF56-035F-C1DC3854485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6CED1CD5-A205-58E3-E857-1FD7C822B12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962386"/>
      </p:ext>
    </p:extLst>
  </p:cSld>
  <p:clrMapOvr>
    <a:masterClrMapping/>
  </p:clrMapOvr>
</p:notes>
</file>

<file path=ppt/notesSlides/notesSlide10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107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295658"/>
      </p:ext>
    </p:extLst>
  </p:cSld>
  <p:clrMapOvr>
    <a:masterClrMapping/>
  </p:clrMapOvr>
</p:notes>
</file>

<file path=ppt/notesSlides/notesSlide10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108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6279279"/>
      </p:ext>
    </p:extLst>
  </p:cSld>
  <p:clrMapOvr>
    <a:masterClrMapping/>
  </p:clrMapOvr>
</p:notes>
</file>

<file path=ppt/notesSlides/notesSlide10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4FD5F3-FE0C-04A1-4CD5-439C5E659F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215EEF27-F9B5-FDF8-2D4F-6D73BBB85C0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79833383-0378-420C-64A3-41C8B162E7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1672A8F0-4EBB-D896-35F6-9893914A63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5D4034B1-778E-892F-DC23-3465E94427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4497969C-FED3-7C4B-3212-6F797A304D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540C507F-84E1-AC80-E0B8-32E5332E3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109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533F57FD-3554-96BB-6966-61AE5E1888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109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A7334C26-C33B-F20E-9034-10049B593AE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109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72EE26A3-2DDF-C5FD-7FDC-7859981EDB5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BC43E132-1AEE-6F1B-AB96-A7A7F211ECD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09490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1354B04-F5CF-45ED-9E29-084EB00525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10F6F8C-FA92-4991-935A-9C0CA2CC0BFE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FD96571-04BC-449A-9D0B-6E981DA04C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14975C1-B878-45DC-B51D-6DCD2488FE05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B44B368-9CD7-4CA8-8FC2-1F72B8823A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0EF5C9-00B2-4D0A-8E25-B7FC15658F84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A88A8A5-58C6-459B-80F1-3FE4A8D4D6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843EA3B-6DC8-4CD9-884B-B776DE3AFCEB}" type="slidenum">
              <a:t>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B4191861-2599-4CD4-9799-06E79C8FFE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7634EDC-8E7C-46AA-A088-6713E3799D1D}" type="slidenum">
              <a:t>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653682B-F8F2-4D7F-9104-C6BF5527A8E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946E5D71-1BDE-4FF0-849D-1575C8F87B44}" type="slidenum">
              <a:t>11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BF242F8-CAF7-403D-BF93-88968ECDE56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8228AF5-8542-4AF1-8FD4-B47F4689FE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F9EFC9-D134-D82D-EEF0-26BEF51C30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F27D8D01-E72B-4883-5344-77FEF8FCA4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78DFFEA5-66A7-5607-DCDB-2A5ED74CD8B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5AE9182F-2A6C-15E7-BB56-657E24AF765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78C8137A-19CA-A13B-A512-94F66E0460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903AD526-64DD-02B5-FEBF-A9D852F221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FF9F204B-2B16-0A7A-54F7-C65BD0A352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110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9BED719C-250D-8877-6239-FD1C3DEEE1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110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ABD90519-C77C-93D0-C72F-A751428E61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110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F192ABC4-25C6-1F9E-6F34-E4E8D9D372B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64773F2C-4023-8772-E60F-BB6576DAA05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8348188"/>
      </p:ext>
    </p:extLst>
  </p:cSld>
  <p:clrMapOvr>
    <a:masterClrMapping/>
  </p:clrMapOvr>
</p:notes>
</file>

<file path=ppt/notesSlides/notesSlide1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111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6543372"/>
      </p:ext>
    </p:extLst>
  </p:cSld>
  <p:clrMapOvr>
    <a:masterClrMapping/>
  </p:clrMapOvr>
</p:notes>
</file>

<file path=ppt/notesSlides/notesSlide1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112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4939455"/>
      </p:ext>
    </p:extLst>
  </p:cSld>
  <p:clrMapOvr>
    <a:masterClrMapping/>
  </p:clrMapOvr>
</p:notes>
</file>

<file path=ppt/notesSlides/notesSlide1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113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113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113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0298054"/>
      </p:ext>
    </p:extLst>
  </p:cSld>
  <p:clrMapOvr>
    <a:masterClrMapping/>
  </p:clrMapOvr>
</p:notes>
</file>

<file path=ppt/notesSlides/notesSlide1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114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3801175"/>
      </p:ext>
    </p:extLst>
  </p:cSld>
  <p:clrMapOvr>
    <a:masterClrMapping/>
  </p:clrMapOvr>
</p:notes>
</file>

<file path=ppt/notesSlides/notesSlide1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F48778-2DBF-891B-1398-48B6B11B68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0F72BEE-6C05-69EE-8F76-2B7D4D6532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29E7315-F499-6E13-9964-7CBF88635C9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34AF4F8-5C8A-EBC0-DDA0-D5173E455B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ABE4FDF-71BD-49BF-9591-781157E97B6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3819D31-367F-D19B-1365-A76188E355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C8E034A-F81F-0DF0-E3D0-28AD8D852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115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7A892A-92CC-9095-2D79-58D32582EF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115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C8E985D0-1219-E969-C667-7F7A0A1740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115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6CC8E509-365C-2B1E-B353-A6E27025E26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C664963-CC45-3EF2-173F-C652F78DA44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10642147"/>
      </p:ext>
    </p:extLst>
  </p:cSld>
  <p:clrMapOvr>
    <a:masterClrMapping/>
  </p:clrMapOvr>
</p:notes>
</file>

<file path=ppt/notesSlides/notesSlide1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B7F8133B-9C11-44E8-9B95-31447AA95C2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F1E01B4-BEA4-4308-981C-67154A74ED94}" type="slidenum">
              <a:t>116</a:t>
            </a:fld>
            <a:endParaRPr lang="pt-BR"/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54F87E7E-A2B3-4609-BFCA-E3DED34CA21E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77CD6E-BE20-441F-A85A-893B03082B33}" type="slidenum">
              <a:t>116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">
            <a:extLst>
              <a:ext uri="{FF2B5EF4-FFF2-40B4-BE49-F238E27FC236}">
                <a16:creationId xmlns:a16="http://schemas.microsoft.com/office/drawing/2014/main" id="{C2D32D48-10BE-4DA8-95F2-C7D5A8001E4E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206E3EE-07E4-46EE-B1E2-82B4CCFB46AE}" type="slidenum">
              <a:t>116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Slide Number Placeholder 1">
            <a:extLst>
              <a:ext uri="{FF2B5EF4-FFF2-40B4-BE49-F238E27FC236}">
                <a16:creationId xmlns:a16="http://schemas.microsoft.com/office/drawing/2014/main" id="{CB8A62A0-AA44-4055-8922-D1BE9D33DC00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2072F4E0-7793-4129-9864-C4BBBA1FD18C}" type="slidenum">
              <a:t>116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Espaço Reservado para Data 1">
            <a:extLst>
              <a:ext uri="{FF2B5EF4-FFF2-40B4-BE49-F238E27FC236}">
                <a16:creationId xmlns:a16="http://schemas.microsoft.com/office/drawing/2014/main" id="{CB93CEDA-3146-42D4-B34C-D830949D80D6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34449F1-033B-411F-B20A-D9C36209D17C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10/06/2025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6" name="Espaço Reservado para Número de Slide 4">
            <a:extLst>
              <a:ext uri="{FF2B5EF4-FFF2-40B4-BE49-F238E27FC236}">
                <a16:creationId xmlns:a16="http://schemas.microsoft.com/office/drawing/2014/main" id="{6718916D-9D88-4FEC-8A77-C6A1B975801D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473CD8A-2DBE-4542-BB55-FCDED56A5535}" type="slidenum">
              <a:t>116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7" name="Espaço Reservado para Número de Slide 9">
            <a:extLst>
              <a:ext uri="{FF2B5EF4-FFF2-40B4-BE49-F238E27FC236}">
                <a16:creationId xmlns:a16="http://schemas.microsoft.com/office/drawing/2014/main" id="{8407F5DB-8B22-4396-ABAE-3E3319B40B3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14398102-B718-4FA3-86DE-F6D16C78E348}" type="slidenum">
              <a:t>116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Imagem de Slide 1">
            <a:extLst>
              <a:ext uri="{FF2B5EF4-FFF2-40B4-BE49-F238E27FC236}">
                <a16:creationId xmlns:a16="http://schemas.microsoft.com/office/drawing/2014/main" id="{597354AF-C0D4-4B0B-8CD3-38F35C0FF49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Espaço Reservado para Anotações 1">
            <a:extLst>
              <a:ext uri="{FF2B5EF4-FFF2-40B4-BE49-F238E27FC236}">
                <a16:creationId xmlns:a16="http://schemas.microsoft.com/office/drawing/2014/main" id="{B8514D36-E312-4093-BE60-2600369F5E1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6560" cy="48099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648000" algn="l"/>
              </a:tabLst>
            </a:pPr>
            <a:endParaRPr lang="pt-B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023820"/>
      </p:ext>
    </p:extLst>
  </p:cSld>
  <p:clrMapOvr>
    <a:masterClrMapping/>
  </p:clrMapOvr>
</p:notes>
</file>

<file path=ppt/notesSlides/notesSlide1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0FB4F6E6-1750-4A46-877B-9045E47E146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3A1218C-96EC-4BFB-B176-D1B9A61ED84F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E69B56-9B54-477D-8D70-3AF620D02F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8A5844B-06D7-451C-AA47-A553628FBF3F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B93A2D0-D5EA-4E64-8F58-4AAF1B6D5B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A1B0035-B107-43E8-AAA2-0CCE48518CD5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C21D447-AF5D-46FA-ACCD-ABC4339B9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A0271E5-9E6B-4AB1-922F-A287EE711B84}" type="slidenum">
              <a:t>117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C8D40-2F72-4F65-BD23-7107C0B2EB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33F8D19-793C-4664-B751-494A4142CB5F}" type="slidenum">
              <a:t>117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79FA695-CC65-422A-9196-8BC35720A7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764CF84-C5E8-476A-A01E-5D91B197641C}" type="slidenum">
              <a:t>117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515B00E-1EEB-4E1E-92DB-E5ADC1BDD9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7EDBA92-E82E-43D5-B044-5B5235A66A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118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1F24BA-7E96-4EF9-899F-8C2EE9CAB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276F0214-26B1-4EDA-B6C0-F4F7EFCA6111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5BE099-E205-443A-BC2E-7C2FB4796B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652C59D-03A7-4D94-A9BE-118418A4A69F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0823E43-2AE6-461D-974B-0F765747F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32DC1A0-34A0-48B1-9F13-D023EC2B6256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9B51542-9ECA-4CFA-959D-D4D8A7546A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20347D-6BD5-450F-B031-570FA487E0D9}" type="slidenum">
              <a:t>119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13AD9A5-ADC7-491A-BA9A-3A6DF7C21A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37EDF43D-555C-4DF7-AADC-366AC32AFF8F}" type="slidenum">
              <a:t>119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D82A57A-9550-4BF2-8426-A5FA6BC166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CAC2701-681E-4CA4-9E2E-E6AD9F3B52C6}" type="slidenum">
              <a:t>119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A9F91EB-7B0D-44EC-8292-06ACDF12D1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4D663B5-4CE2-4D9C-A254-10DB8F02836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41279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12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2641444"/>
      </p:ext>
    </p:extLst>
  </p:cSld>
  <p:clrMapOvr>
    <a:masterClrMapping/>
  </p:clrMapOvr>
</p:notes>
</file>

<file path=ppt/notesSlides/notesSlide1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120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D8CBD4C-E3DB-4587-B40C-E10A6EA702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8D2E7C9-6B07-415C-85A9-F98176A7A15C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FDE3CB2-0EB5-4BFB-947B-CADB7D9F9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60347E-B4AA-4C42-985F-17070A1F8809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5F52430-51E0-4E02-AD64-B144308EA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5642AAE-38A1-431B-8BE4-E2F6EC12CAEB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C27E070-89FB-4D46-AA9D-672B92E3F8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54050EF-AA5E-4A9F-9A40-ADD21F811B42}" type="slidenum">
              <a:t>121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AEFAC9C-7918-4E7E-ACA6-07FA87A2C4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C12E3E0-A7B2-434B-B1D0-8CC61360C1A8}" type="slidenum">
              <a:t>121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822D408-5495-4059-B448-748A6E42853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AEADB4-86E8-4EFC-A194-3B92ED4BE2E1}" type="slidenum">
              <a:t>121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CB6E312-D790-42FB-8449-0B2E79334B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8B90D7C-E798-4B37-BF7E-C71071C3270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6427072"/>
      </p:ext>
    </p:extLst>
  </p:cSld>
  <p:clrMapOvr>
    <a:masterClrMapping/>
  </p:clrMapOvr>
</p:notes>
</file>

<file path=ppt/notesSlides/notesSlide1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A42CBD9-2978-4EA8-A236-71910A70F13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99AB6FC-7CD8-49F3-8592-0E0E30CB06C9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EC0BFC0-752E-4688-9BCD-E4735A7F0B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3A240C49-0CE8-4984-BACB-8D15ACBF1757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416F759-C2CE-43C9-A423-DFBEDB58FD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898CF81-9B66-46B7-9B7B-2A4AF158BDCE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5DF508C-0807-44DD-BF84-348A90B48C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7E6D56D-45ED-48E5-ACD8-8933389A5312}" type="slidenum">
              <a:t>122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03FF65E-9A9C-4CE3-8F85-651EF562BF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85E2B9-56E6-4A24-83D3-CC6BEF2014D3}" type="slidenum">
              <a:t>122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F80841-485F-4B80-A8CE-FA886103959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C70273A-0255-4F52-AA22-78D14AAC250C}" type="slidenum">
              <a:t>122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969636A-66BF-4CCE-9C75-46689302C2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6998102-C0F1-4903-87F7-BE0ED8312AF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A3188A-86F4-48A5-A583-3859AB80F7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B7831B5-7DA5-409D-9B31-486D8DD5FF0F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3F0DE73-8C48-478B-8905-489290C43E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AE33A75-6EB6-4EEB-8C6C-EB6373F9BCCA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2B5FCD7-6E36-490F-A477-1E97C2E795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419D445-CAA0-4B3A-865D-25699CF22196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3592462-201B-4F5D-928D-EAD49A7046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E00DDE6-00F2-4EF4-9E74-21790D20D804}" type="slidenum">
              <a:t>123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8FF349B-50EF-4A02-A9EC-0A1C0FB511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BD8C017-0856-4EEA-823C-BD65A18D59D0}" type="slidenum">
              <a:t>123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9A6BE26-667D-469E-A4F2-FD9A7B2C228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EF33A4-C062-4114-8CA2-419C664F9DED}" type="slidenum">
              <a:t>123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1F00F47-1CBE-41E3-9329-6EA3AD46FF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1ED0BBD-2BDA-4D4E-A7F4-702C5D17EA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0E7464F-3A45-43C6-8CCB-AD578C7546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8A99EFF-5F47-4F47-B563-02382032C8EA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A00B014-02B2-4218-8344-D1DEB64C9C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99311DFF-D16C-4769-82AE-D6A42D9F67E8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552834-1F5A-480A-83ED-AC7D3BC74F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1AD906E-48B6-48D4-B5AD-AE89E59E60B8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1A85646-1D6C-4A37-8C7E-C4BD5437C5E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1A3AB7F-73FE-4075-B5B3-3EEC8BC51423}" type="slidenum">
              <a:t>124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46F88E3-3AA2-4747-B66C-34C2D0D88C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33F7A41-A889-4C80-A6AB-808DDCF7F74E}" type="slidenum">
              <a:t>124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4E66950-99E7-42AB-8C57-7A00E0F59CA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C4D920-23E1-4196-B7AB-829F109EE7C9}" type="slidenum">
              <a:t>124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285D7C-3F58-4CE8-AA7D-1B56194718F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4435EF3-5816-475E-A619-AE1CDA4A23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4D60B1C-5D5F-4058-85D5-82E5588AF5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3938384-2BAC-4B8B-B42F-1851D9EE027A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0B385DC-8E5E-4A66-A475-A45AB6E493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000BB9C-76C3-49C2-B43E-84ADC31568E2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653D13D-D584-4215-AD95-B338AA3AED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FF5D1E8-BB4E-497E-A00A-432F4DF30DF4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83D3D47-DD51-4C90-9F29-A5D889C5AC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168EC-53FD-44FD-B19E-6316EA955A11}" type="slidenum">
              <a:t>125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141A650-C921-40C1-BF50-5F9EB737C46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9022295-C06C-4977-AEE6-5AF75A47F2DE}" type="slidenum">
              <a:t>125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6FB7047-5826-4927-806A-34D4087632D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AB34F95-B842-4A10-AF18-1C5C938FD29F}" type="slidenum">
              <a:t>125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FF96CDB-A1F7-4C22-9789-5C859F728E7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749065E-0FF1-4455-BD51-EEB5B569301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8091915"/>
      </p:ext>
    </p:extLst>
  </p:cSld>
  <p:clrMapOvr>
    <a:masterClrMapping/>
  </p:clrMapOvr>
</p:notes>
</file>

<file path=ppt/notesSlides/notesSlide1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388861"/>
      </p:ext>
    </p:extLst>
  </p:cSld>
  <p:clrMapOvr>
    <a:masterClrMapping/>
  </p:clrMapOvr>
</p:notes>
</file>

<file path=ppt/notesSlides/notesSlide1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129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703027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13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4114737"/>
      </p:ext>
    </p:extLst>
  </p:cSld>
  <p:clrMapOvr>
    <a:masterClrMapping/>
  </p:clrMapOvr>
</p:notes>
</file>

<file path=ppt/notesSlides/notesSlide1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315580"/>
      </p:ext>
    </p:extLst>
  </p:cSld>
  <p:clrMapOvr>
    <a:masterClrMapping/>
  </p:clrMapOvr>
</p:notes>
</file>

<file path=ppt/notesSlides/notesSlide1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344600"/>
      </p:ext>
    </p:extLst>
  </p:cSld>
  <p:clrMapOvr>
    <a:masterClrMapping/>
  </p:clrMapOvr>
</p:notes>
</file>

<file path=ppt/notesSlides/notesSlide1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566039-5D1B-294D-3984-F954CB108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263EAA4-5EE7-A402-3240-0524DF62484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3D4A61A-BB23-94FE-5DD1-DC71115067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556FFA1-E495-5D91-C005-D773F7891F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860E5BF-A4C3-7349-0F6A-30A987A529B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E1293CA-3D22-B014-07DD-16C55321EA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2F2C058-DEE2-3F3B-53E0-E041A71EFA3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132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4FAA037-2AA6-DDB4-2D01-CD5B994AFF0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DCB0568-A128-6B07-D10B-FD76B8EEF93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81786994"/>
      </p:ext>
    </p:extLst>
  </p:cSld>
  <p:clrMapOvr>
    <a:masterClrMapping/>
  </p:clrMapOvr>
</p:notes>
</file>

<file path=ppt/notesSlides/notesSlide1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34D94F-AC04-1A81-CFF2-79B5554266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E9E2FFB-C4AC-80F4-CC27-0D48E864ECA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7A41071-8D2B-F9AC-6076-C9CA97538C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872AAC4-A0B7-BC74-6126-8FA07525E2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A1945A5-FC9E-9286-5EC9-747BF88B4D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7FFCE6F-6CA6-2ABB-4F38-2C2CE7B401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FD9CF00-D70C-8779-8229-ACE3C7BF5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1C25853-926E-A6E2-EF7B-4759C7EE982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EDCEED3-9A1A-8FB2-E9F3-5E437CA626B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0187807"/>
      </p:ext>
    </p:extLst>
  </p:cSld>
  <p:clrMapOvr>
    <a:masterClrMapping/>
  </p:clrMapOvr>
</p:notes>
</file>

<file path=ppt/notesSlides/notesSlide1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7E11FA-9E5A-57F5-9236-0FB8E2CEF0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54353B6-6910-8E38-2203-84EECCDB73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1FE56731-23E7-B36F-3337-6F91DE4A73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EC977C0-F456-B832-E2BF-91142591E9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6277B82-D3B0-A3CC-9A33-363F99831F7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6A5A945-6908-F7AB-964B-45DC7E73F2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4CFCC64-AC7E-E3CC-71B3-D34E6B0EDBB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7CE6306-81E4-F59F-D50E-17A1B94156A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FF088904-BACF-6706-B1A8-6FEBB1CBAB4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9216396"/>
      </p:ext>
    </p:extLst>
  </p:cSld>
  <p:clrMapOvr>
    <a:masterClrMapping/>
  </p:clrMapOvr>
</p:notes>
</file>

<file path=ppt/notesSlides/notesSlide1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3BB8C6-C2A6-8C28-E303-1799BA7DB8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1A5FB-1497-1120-0F2B-69133970D5E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71CF9CF-37AA-3A94-A36C-CF69A18DD4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B699DFD-C5DD-6160-ADCD-013CF6893C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888A1CAB-62FF-6F05-6A6B-9162678028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F384D0D-8C1C-CA65-D701-AA2A1061E4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E884AEE-A9EF-0E8E-0315-078FA251297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C6EEA59-0330-049D-6B21-48226AEEB3A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87488-712F-BDDC-390B-8E5291F5420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7687739"/>
      </p:ext>
    </p:extLst>
  </p:cSld>
  <p:clrMapOvr>
    <a:masterClrMapping/>
  </p:clrMapOvr>
</p:notes>
</file>

<file path=ppt/notesSlides/notesSlide1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A344B-C973-7794-F261-F4A6BE64C7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8435F2B-FDBE-0A45-2114-033143EE06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9712BE8-9351-5413-FB62-D2A92B85FE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516C9C47-BB17-8BE8-6CC7-AB3BDEDEDA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C61BEE6-4D83-352D-849A-6227B907A0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E4EE6A2-178D-66FD-947D-968384042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C9B490A-DC72-884B-2071-E317B7620C8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29055E12-BD72-4847-214A-24528D4D437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C62B44D-AB34-8044-693E-7CF044BBD24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8884379"/>
      </p:ext>
    </p:extLst>
  </p:cSld>
  <p:clrMapOvr>
    <a:masterClrMapping/>
  </p:clrMapOvr>
</p:notes>
</file>

<file path=ppt/notesSlides/notesSlide1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C46D70-07AF-3F58-0FCA-5C76BA433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BBF9D73-5743-41D4-9E90-EC9402767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77CB619-8B71-E7D8-78BA-496B8AD633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DBDE658-14A7-C132-3523-00D6E1454A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DDFF8D9-EAD0-BDAC-52EE-AAF80CBDF7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22F6C18-C880-2409-98AC-079D3D6041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007618-EF36-9316-5895-F1A6EB61C8E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FACA8FE-CEDE-72CE-6569-F2D2560EF6C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367A016-47F2-245D-5D9A-A7D0B182551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0938364"/>
      </p:ext>
    </p:extLst>
  </p:cSld>
  <p:clrMapOvr>
    <a:masterClrMapping/>
  </p:clrMapOvr>
</p:notes>
</file>

<file path=ppt/notesSlides/notesSlide1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152748-9266-BF45-3E1C-0A6D1EB602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D7D245F-07D6-98E0-CE66-2242A584D5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6B22F91-D820-7EF7-BFA7-8C6A165709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C851630-36DD-D061-49AE-5CC7504A22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5F4D45-0563-CF2A-AFB4-6507AE8CE0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6B1D7C-03BA-9A14-6AEB-74EADCB29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2B6DC4E-E4D9-8A5B-69CF-8F57D71C237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F9DA109-658B-ADAD-9860-A53D8DF1160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2FA6917-BF68-310E-FE0C-AD2E33F2F7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6997043"/>
      </p:ext>
    </p:extLst>
  </p:cSld>
  <p:clrMapOvr>
    <a:masterClrMapping/>
  </p:clrMapOvr>
</p:notes>
</file>

<file path=ppt/notesSlides/notesSlide1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4D26AB-551C-96BB-0088-2BF30E78B6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04975B0-46F5-00E5-5B34-26A3923FA4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AEDB517-0E3D-D4DD-126E-B0D463EE5F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5F3AA33-3070-213E-C59D-AE4D14038E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B6E91D-E0E0-FC69-A65C-9080B6EEE3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8C4BB2-A3B8-EDAD-E561-D426ECC436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FFF63F9-0708-ACDC-3FED-938E9A48796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139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2200BF2-8887-168F-E6ED-46E6099DF86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ED658770-C4AA-A7FA-0ACB-73E75CBFFAF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96268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F099FCA-0629-4E62-823A-958076FB38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B349087-E3F8-4A5E-8A0A-20B686D0B812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E5779E-7EE1-4330-94BF-4288890FC0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2778C9-5EAB-43E9-91C8-5369E7E9BE77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361DD67-E1D7-4EC8-B160-AD2E644C6D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4405649-265B-41F0-BEFD-CDF70102F813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B9EB9D5-6406-41B7-B89E-517A4B9355C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BA2817F-2ECC-4379-A153-35B0C1C0CCA7}" type="slidenum">
              <a:t>14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DB8C599B-0493-4B11-AFC6-9BFC429A6C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4FC1C1D-014C-4B33-965F-7B78E514CFBD}" type="slidenum">
              <a:t>14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F11C394-85D7-4C5F-B53D-CA87F46BF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ADA48EE-C856-4A66-929A-031ACCE2EA19}" type="slidenum">
              <a:t>14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1E460F2-18A0-461D-878F-D62156165E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F338163-CF64-4EB8-881A-D2C128F1960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2DB251-049D-8AD1-64D3-34D54285E3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335AC93-AA2F-E90B-F98A-B111A5512BB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CCAADD65-6555-0B51-70D0-9381CE5A33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99FD433-302C-90B4-1483-ED0B28F093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4DFF12-8772-00B1-B799-ABAB8AF7A6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CA3B2C22-44BF-F1EA-D675-25FBDF73E90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EC76F54-E5C1-16F4-A22A-33018AE5A1B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6152538F-C1D4-3435-6FB4-3821F594C26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3D848B0-7B42-2530-E47B-85A541AC312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0654770"/>
      </p:ext>
    </p:extLst>
  </p:cSld>
  <p:clrMapOvr>
    <a:masterClrMapping/>
  </p:clrMapOvr>
</p:notes>
</file>

<file path=ppt/notesSlides/notesSlide1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5A0ED9-617D-F811-851A-B8F3FCEDB5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434F048-5289-011B-BA7B-97C2B5F6A6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A069949-8DDA-5065-9BC7-94FCD748A1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DD13EA1-B81C-167C-15AD-7CBA8E2A15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E17EEB19-EF3C-41C5-AF4D-B714870BB3E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1570032D-AD58-A985-5ABA-E875BF076A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45EF1E-D923-0FDD-93BC-83D66EE57C2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1421962-A2C8-9412-876F-AB947E6B692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43912DFE-F870-01C3-9826-A660A25850C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1345211"/>
      </p:ext>
    </p:extLst>
  </p:cSld>
  <p:clrMapOvr>
    <a:masterClrMapping/>
  </p:clrMapOvr>
</p:notes>
</file>

<file path=ppt/notesSlides/notesSlide1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63AA22-7FCC-CB9D-4E08-C17B692D7A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ABA56D1-F897-491A-A47B-A9FF83A2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4B5EB2F-0694-D6A2-2499-16C327DCC0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CBE55760-1891-EFFA-CB3A-C2F4C779E9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09EFFD9-B14B-BB81-FC37-9E7334EA24E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CAB8B63-EBDE-FCB9-5E62-C97237DD03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D53141B-F93F-E41F-8E60-E0EE8A2B20E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106214-CFC1-092C-783F-F26AA85310D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FFC32D1-375A-D02B-0EE9-CEBDB000317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1808944"/>
      </p:ext>
    </p:extLst>
  </p:cSld>
  <p:clrMapOvr>
    <a:masterClrMapping/>
  </p:clrMapOvr>
</p:notes>
</file>

<file path=ppt/notesSlides/notesSlide1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2A3875-E964-C68A-576A-E48CCFA839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29BBA35-D7C5-DC52-7D1D-CE570D3E3E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00B99043-40BB-CA53-1E98-638EE9E1E1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80D11021-C609-E26E-EDF6-36C01EC6DAA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B612000-5BDA-0800-E8EC-5A35775152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0CD289E7-03A1-0281-7EA5-80DC1F94AC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F7F5724-5B9B-E23F-9C76-F93BC3145A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C60587-6251-4D3A-972D-6F483AF3A6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BBBC8C9-4CE6-5652-292C-BAC3C6A54F2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1661567"/>
      </p:ext>
    </p:extLst>
  </p:cSld>
  <p:clrMapOvr>
    <a:masterClrMapping/>
  </p:clrMapOvr>
</p:notes>
</file>

<file path=ppt/notesSlides/notesSlide1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FD0D605-6A41-4AFD-9CF8-1E95AA894E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5E659C45-61C8-48DB-8109-70CEC3F7012D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04ED417-C91C-4F31-9697-C77079AF2E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A0BF630-CBB5-4D68-9A42-A5C2EC8C67A7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5D28482-1A55-440B-A2FD-4D3A1C8307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EB9DD6E-1AC0-437E-9BD8-6BFE7FDADAC2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1A28FA5-570C-4D26-9884-87412AC9D7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094B0DA-BB10-49B5-9894-DD6FA19356F9}" type="slidenum">
              <a:t>144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D0E55D6-AFE6-4751-8B7A-59134B0573C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9E16267-518F-4D2B-B5F9-117B5C28E22C}" type="slidenum">
              <a:t>144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65FD90C-F1B0-40A5-B402-2B0F44FFC0D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5F18257-CB78-4216-A7B8-F502C614517E}" type="slidenum">
              <a:t>144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F2C5722-8914-4DF5-B7FE-C8293F3BA3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778F9ED-6026-4558-B880-6CB5E8C0CD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563688"/>
      </p:ext>
    </p:extLst>
  </p:cSld>
  <p:clrMapOvr>
    <a:masterClrMapping/>
  </p:clrMapOvr>
</p:notes>
</file>

<file path=ppt/notesSlides/notesSlide1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22CC3AA-F791-4228-9C20-29E95D3689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C0B33CC-1AC8-4CA6-95C2-FA6F0709CDD6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73D7234-8BC5-4BF6-80FC-F8A02D7F33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01A691C2-53B1-4699-BB47-E047E3FCC3EC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BB75485-ADEC-474F-8CB2-2F1F3B8684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D422802-DF09-4F08-9A0B-CBE2D85A1B2D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7378126-E6B1-44D2-9CD3-EF42596E032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5B8A542-D0A9-4BD9-BF2F-949A01D96C76}" type="slidenum">
              <a:t>146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27351F0-1006-4F3E-B1E8-4B47DA22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9AEE9390-7CE7-4B57-B271-AB4DF7F199CB}" type="slidenum">
              <a:t>146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2934B06-7180-48ED-AAB5-914FC6E2155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AE59B89-50B2-4049-92F3-DE823B37FDDF}" type="slidenum">
              <a:t>146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50C9802-629F-46C9-AB4B-743BEFEEF57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BB372F7-AD90-4E08-9DAB-CC4EBABA1EB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692463"/>
      </p:ext>
    </p:extLst>
  </p:cSld>
  <p:clrMapOvr>
    <a:masterClrMapping/>
  </p:clrMapOvr>
</p:notes>
</file>

<file path=ppt/notesSlides/notesSlide1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53E8A78-B3C6-4073-9670-DDF7F41642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199" cy="455040"/>
          </a:xfrm>
        </p:spPr>
        <p:txBody>
          <a:bodyPr wrap="square"/>
          <a:lstStyle/>
          <a:p>
            <a:pPr lvl="0"/>
            <a:fld id="{494DA356-D4B0-455D-9BC8-8015DBE62A01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5807310-8C59-47AB-AF3E-0118027F0E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8EFE230-EE47-40B1-BF30-10074E3B952C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5571032-6740-42E8-985F-08DA6A3B9C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50C5B84-2028-4F49-81B4-FF72A25DACDB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A0B626-027A-4163-A697-4CCDC2A8BD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6C046E7-FC31-402E-9352-FDA18CCD7ABE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ECFE3B6-FBB4-4946-BCAE-DFCECE3A4E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A03EA0C-5BCC-4494-99DD-24F60B9AB05D}" type="slidenum">
              <a:t>147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AFAA3D8-EB09-42D9-8719-448CA0D0C2A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73C7D97-E31C-4257-9486-6146648D1B63}" type="slidenum">
              <a:t>147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3" name="Slide Number Placeholder 6">
            <a:extLst>
              <a:ext uri="{FF2B5EF4-FFF2-40B4-BE49-F238E27FC236}">
                <a16:creationId xmlns:a16="http://schemas.microsoft.com/office/drawing/2014/main" id="{D19890F8-57BB-4D3D-BF2F-EA3EF803504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EF83C9A-F01C-4A7A-983A-D651E913F131}" type="slidenum">
              <a:t>147</a:t>
            </a:fld>
            <a:endParaRPr lang="pt-BR"/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FBD9F9F-C2BD-4FE1-9C48-E8C004423F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51935F-21E5-450E-900B-F08796A935B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2799" cy="359676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r>
              <a:rPr lang="pt-BR">
                <a:latin typeface="Arial" pitchFamily="18"/>
              </a:rPr>
              <a:t>Por gentileza, mostrar os </a:t>
            </a:r>
            <a:r>
              <a:rPr lang="pt-BR" b="1">
                <a:latin typeface="Arial" pitchFamily="18"/>
              </a:rPr>
              <a:t>avisos! </a:t>
            </a:r>
            <a:r>
              <a:rPr lang="pt-BR">
                <a:latin typeface="Arial" pitchFamily="18"/>
              </a:rPr>
              <a:t>Passar para o próximo slide. Obrigado!</a:t>
            </a:r>
          </a:p>
        </p:txBody>
      </p:sp>
    </p:spTree>
  </p:cSld>
  <p:clrMapOvr>
    <a:masterClrMapping/>
  </p:clrMapOvr>
</p:notes>
</file>

<file path=ppt/notesSlides/notesSlide1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468451"/>
      </p:ext>
    </p:extLst>
  </p:cSld>
  <p:clrMapOvr>
    <a:masterClrMapping/>
  </p:clrMapOvr>
</p:notes>
</file>

<file path=ppt/notesSlides/notesSlide1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3ECD87-0B83-A21A-54EE-3A97F08CE8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68CEAAC-0040-5A8A-1CC0-2ECB9F1F95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9193E58-3AD6-337B-06F7-A0BDAD26FD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8F47399-ACA3-6B8A-62A9-3CE09EEB40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3DF87B6-3237-E886-53B0-5E41000B3BD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A81A43BA-33E7-3D10-3463-A678AE202F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5253800-D0DE-6E0D-709C-8E2B3DA305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149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93576D-C68E-91E2-4DDF-E7090776499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B35151CA-0F16-156C-FEB6-06C6A206F19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12338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CAF964D6-1FA2-4E22-ABA6-D39BE5B35E4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70BB5641-3353-4CA5-BAA3-8A5AAF2315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16F04DC2-154D-4511-80F9-12510AA62F8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B25EC87E-F067-4951-9D17-A857B055E6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688EF945-B86C-4C0B-8877-05AEA2F22A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887E71B-3798-4E5A-B588-A802BFF684A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15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A7D91973-6B53-4756-B235-B64F727CF7A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0CC54DBC-5432-42D5-8832-85628D286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142126"/>
      </p:ext>
    </p:extLst>
  </p:cSld>
  <p:clrMapOvr>
    <a:masterClrMapping/>
  </p:clrMapOvr>
</p:notes>
</file>

<file path=ppt/notesSlides/notesSlide1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778819"/>
      </p:ext>
    </p:extLst>
  </p:cSld>
  <p:clrMapOvr>
    <a:masterClrMapping/>
  </p:clrMapOvr>
</p:notes>
</file>

<file path=ppt/notesSlides/notesSlide1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1895548"/>
      </p:ext>
    </p:extLst>
  </p:cSld>
  <p:clrMapOvr>
    <a:masterClrMapping/>
  </p:clrMapOvr>
</p:notes>
</file>

<file path=ppt/notesSlides/notesSlide1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4223558"/>
      </p:ext>
    </p:extLst>
  </p:cSld>
  <p:clrMapOvr>
    <a:masterClrMapping/>
  </p:clrMapOvr>
</p:notes>
</file>

<file path=ppt/notesSlides/notesSlide1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CAE6578-38C2-433A-90A6-413076EADB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515B605-840C-4878-A32A-9D92A00F730F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2A9B200-6E86-4FB3-9F6E-56E3CF63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2F48613-113A-4581-824C-A4A596083B7F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8EA51D9-A52F-4E8D-A192-A1B83D56D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71CCE3C-0DFA-45CD-9F38-C3AE48A73C43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077ADFE-4C51-46C0-92C4-4A1C2EDA5A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FC49BBDD-2CB5-4805-AFC7-1380077D4EB4}" type="slidenum">
              <a:t>153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21E0118-1646-4D25-86DE-428BF420E3F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9CBA1FC-B070-4D9D-9E6D-8B9623AF1B08}" type="slidenum">
              <a:t>153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383072C-302D-4C24-B619-752CD230DD9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EB2DDB4-542F-4E25-AC2C-B4C51342E62C}" type="slidenum">
              <a:t>153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D412F3E9-05E6-41D3-BC58-B42757A9BB1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D75CA274-2A8F-44F2-8771-14DD38CE635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204804"/>
      </p:ext>
    </p:extLst>
  </p:cSld>
  <p:clrMapOvr>
    <a:masterClrMapping/>
  </p:clrMapOvr>
</p:notes>
</file>

<file path=ppt/notesSlides/notesSlide1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154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155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6429970"/>
      </p:ext>
    </p:extLst>
  </p:cSld>
  <p:clrMapOvr>
    <a:masterClrMapping/>
  </p:clrMapOvr>
</p:notes>
</file>

<file path=ppt/notesSlides/notesSlide1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156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9296939"/>
      </p:ext>
    </p:extLst>
  </p:cSld>
  <p:clrMapOvr>
    <a:masterClrMapping/>
  </p:clrMapOvr>
</p:notes>
</file>

<file path=ppt/notesSlides/notesSlide1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49E164C7-034C-4060-AB60-0A4E8E426B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FB91A253-DA23-415A-8175-BA9093AE8AC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1A10E192-555C-435F-84EC-C2B0FFCBF4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7B1C5E1A-233F-4E18-9561-02B6B73876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81F1D54A-6401-49B5-9BA6-6D69A39EB7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1893528-A001-4991-8911-1230E6668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157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AB7847F0-538C-491C-AA67-AC9C3175C10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BE00CFBD-3EA0-4E23-9FFF-A54B127F0B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58326965"/>
      </p:ext>
    </p:extLst>
  </p:cSld>
  <p:clrMapOvr>
    <a:masterClrMapping/>
  </p:clrMapOvr>
</p:notes>
</file>

<file path=ppt/notesSlides/notesSlide1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BE2D0D-A5A9-CBA5-FD69-7F3EB4AAD3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9D0B05E8-FF33-8F0E-D47B-F9ECDD15B5A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1D1E7F35-4806-2F0A-5430-FC84B6DC53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48CE8A99-0214-492B-3F79-F9DEA4DF61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FF560D24-DB29-FE9A-EF3D-42E339EC72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ABAD4046-AD87-E99A-B646-CE491A0E44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4DFA569-6A8E-3F24-0723-64D38E42A06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158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000206BC-79C4-7A05-4122-94AFDD4CC9B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CF8B5A23-E80F-9991-5BD0-4F4B4FBB7A7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4803242"/>
      </p:ext>
    </p:extLst>
  </p:cSld>
  <p:clrMapOvr>
    <a:masterClrMapping/>
  </p:clrMapOvr>
</p:notes>
</file>

<file path=ppt/notesSlides/notesSlide1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F1A107-AE1D-8D96-CCD9-0DDD8F36B3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6F792F02-1368-128F-05A6-D3E1363D18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20223CC0-C28C-F264-5C21-C0AC0074FE4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06344D48-6487-FEEB-F5DA-1FE0F06EAA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38A896F3-7A92-9F47-1108-6310310D4D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98CC76F2-860B-593C-ABE4-55D82D057F0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C30D57-C0EA-D12D-4D00-6864AECECF7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159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B926AB50-D816-05D8-51CE-3232582B00E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D64E7765-C173-CABD-D44A-2BD33FAB9A3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23785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D93AE-91B7-BC7F-02B7-E05260D0D7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6">
            <a:extLst>
              <a:ext uri="{FF2B5EF4-FFF2-40B4-BE49-F238E27FC236}">
                <a16:creationId xmlns:a16="http://schemas.microsoft.com/office/drawing/2014/main" id="{A7FB0AF7-55E1-375E-A3B5-52AA95E33B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758E4D4-AB0C-447E-BECF-D7F361960116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67">
            <a:extLst>
              <a:ext uri="{FF2B5EF4-FFF2-40B4-BE49-F238E27FC236}">
                <a16:creationId xmlns:a16="http://schemas.microsoft.com/office/drawing/2014/main" id="{69F442D0-845A-035F-2449-48DF1C39AFF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80DFAF07-0E38-4246-9D5F-77F858CC0FE2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68">
            <a:extLst>
              <a:ext uri="{FF2B5EF4-FFF2-40B4-BE49-F238E27FC236}">
                <a16:creationId xmlns:a16="http://schemas.microsoft.com/office/drawing/2014/main" id="{4FCD7924-0CA1-BCF2-205E-06AF95E5EE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72EF2F2-5BA7-40E0-9703-FBCCF99119CD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69">
            <a:extLst>
              <a:ext uri="{FF2B5EF4-FFF2-40B4-BE49-F238E27FC236}">
                <a16:creationId xmlns:a16="http://schemas.microsoft.com/office/drawing/2014/main" id="{7780C34C-A046-44F0-5638-05D0BA4ED72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59A383-69A9-49BE-8FEA-6B7AC0B02BE1}" type="slidenum">
              <a:t>16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70">
            <a:extLst>
              <a:ext uri="{FF2B5EF4-FFF2-40B4-BE49-F238E27FC236}">
                <a16:creationId xmlns:a16="http://schemas.microsoft.com/office/drawing/2014/main" id="{A18431AC-25EA-5FF3-C661-4915BA80E2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0968853-DCAD-4A6C-AC26-4C978B7F2D9E}" type="slidenum">
              <a:t>16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412BFF1-65C8-E728-30DA-398E0869A5D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72FB913-6D0D-4F29-97F6-6F585B95B580}" type="slidenum">
              <a:t>16</a:t>
            </a:fld>
            <a:endParaRPr lang="pt-BR"/>
          </a:p>
        </p:txBody>
      </p:sp>
      <p:sp>
        <p:nvSpPr>
          <p:cNvPr id="7" name="PlaceHolder 171">
            <a:extLst>
              <a:ext uri="{FF2B5EF4-FFF2-40B4-BE49-F238E27FC236}">
                <a16:creationId xmlns:a16="http://schemas.microsoft.com/office/drawing/2014/main" id="{2135C2D3-DE2B-4242-ED8D-66EC2042CF6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72">
            <a:extLst>
              <a:ext uri="{FF2B5EF4-FFF2-40B4-BE49-F238E27FC236}">
                <a16:creationId xmlns:a16="http://schemas.microsoft.com/office/drawing/2014/main" id="{A568805E-D322-D5CC-270B-5A8840FFAAC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4995153"/>
      </p:ext>
    </p:extLst>
  </p:cSld>
  <p:clrMapOvr>
    <a:masterClrMapping/>
  </p:clrMapOvr>
</p:notes>
</file>

<file path=ppt/notesSlides/notesSlide1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E97C83-A2EF-44FB-280E-AEC678DAED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6DE8F855-ED1F-3247-CB51-0F8BA77DECC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EB94CB8E-8B7D-98B4-2D22-202292ABA7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08D70358-1E3A-419A-AF0C-C64D2864966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5780B64D-0152-C1AF-5332-47068B6915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12B3077C-020A-4CFD-A9CE-9451F619F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1CC3D47-56B2-7CE8-CFC8-9770A7FBFF8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160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55C8FD95-FC4A-6D4C-3A6D-E52722728F1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A6EC9446-DF00-0513-46E4-1901FB857A9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2112719"/>
      </p:ext>
    </p:extLst>
  </p:cSld>
  <p:clrMapOvr>
    <a:masterClrMapping/>
  </p:clrMapOvr>
</p:notes>
</file>

<file path=ppt/notesSlides/notesSlide1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CCBFAB-7970-9B5D-53CA-CE99405EDE9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0">
            <a:extLst>
              <a:ext uri="{FF2B5EF4-FFF2-40B4-BE49-F238E27FC236}">
                <a16:creationId xmlns:a16="http://schemas.microsoft.com/office/drawing/2014/main" id="{563EC59A-8B48-D501-46D2-127231D438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6520473-5A94-4CBA-A368-13BED53EEA32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1">
            <a:extLst>
              <a:ext uri="{FF2B5EF4-FFF2-40B4-BE49-F238E27FC236}">
                <a16:creationId xmlns:a16="http://schemas.microsoft.com/office/drawing/2014/main" id="{33C05667-9DBE-829D-7D43-35C7CECCB3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C6D8891-B308-4F7D-9E50-C9407E5D8C7F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2">
            <a:extLst>
              <a:ext uri="{FF2B5EF4-FFF2-40B4-BE49-F238E27FC236}">
                <a16:creationId xmlns:a16="http://schemas.microsoft.com/office/drawing/2014/main" id="{9BB0471D-C50A-7705-C9C2-DA952EF374F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21A02C-C668-4E96-AFB4-2F34DA5BE967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3">
            <a:extLst>
              <a:ext uri="{FF2B5EF4-FFF2-40B4-BE49-F238E27FC236}">
                <a16:creationId xmlns:a16="http://schemas.microsoft.com/office/drawing/2014/main" id="{FB165C03-571C-B372-77E3-58C94B6E6D1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AB873E5-772D-4555-80F2-653953E13791}" type="slidenum">
              <a:t>161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">
            <a:extLst>
              <a:ext uri="{FF2B5EF4-FFF2-40B4-BE49-F238E27FC236}">
                <a16:creationId xmlns:a16="http://schemas.microsoft.com/office/drawing/2014/main" id="{07A4631A-C4B8-1676-BF3F-DC0BDECB7F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E3A53F6-2B5F-4192-8617-44C1A13075C5}" type="slidenum">
              <a:t>161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2D83E1B-0E52-CCA7-081A-2C585B4E051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3D4FA30-4A0E-4479-BBA0-8BB692760D80}" type="slidenum">
              <a:t>161</a:t>
            </a:fld>
            <a:endParaRPr lang="pt-BR"/>
          </a:p>
        </p:txBody>
      </p:sp>
      <p:sp>
        <p:nvSpPr>
          <p:cNvPr id="7" name="PlaceHolder 66">
            <a:extLst>
              <a:ext uri="{FF2B5EF4-FFF2-40B4-BE49-F238E27FC236}">
                <a16:creationId xmlns:a16="http://schemas.microsoft.com/office/drawing/2014/main" id="{E46AC76A-1472-6B1E-F676-5C00ECF4A5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67">
            <a:extLst>
              <a:ext uri="{FF2B5EF4-FFF2-40B4-BE49-F238E27FC236}">
                <a16:creationId xmlns:a16="http://schemas.microsoft.com/office/drawing/2014/main" id="{C28FD722-3E27-2E72-73FC-D5E35844484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621972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17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63271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18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535750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E02B64B6-4BFF-4D89-8B1C-2515243BCF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EE29D03C-4BEB-4C06-868F-798732FA591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FFF36959-6B9C-43AA-A7E5-ACBFB9A980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319640B7-C06F-44B7-AEAD-2768306492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19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00C3C7E0-52F9-4470-B939-42EDE25B61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19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4CD3009-24F0-4842-B254-49FCA2CA25C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19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AAFD2A20-4F72-4345-82EC-12019BCD758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FC443805-0D7E-47ED-BF48-360DC9EE79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60230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36C476-AE72-460C-5836-D5F1D20377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9">
            <a:extLst>
              <a:ext uri="{FF2B5EF4-FFF2-40B4-BE49-F238E27FC236}">
                <a16:creationId xmlns:a16="http://schemas.microsoft.com/office/drawing/2014/main" id="{8AD29EBC-28EF-9352-4465-46915F6302C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13CFE8D-272B-4015-AA27-5E98817AB728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58">
            <a:extLst>
              <a:ext uri="{FF2B5EF4-FFF2-40B4-BE49-F238E27FC236}">
                <a16:creationId xmlns:a16="http://schemas.microsoft.com/office/drawing/2014/main" id="{998A487E-810F-4A79-33FC-8AB960F15E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D3E6664-B117-4B70-9636-08615ADB9C23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4">
            <a:extLst>
              <a:ext uri="{FF2B5EF4-FFF2-40B4-BE49-F238E27FC236}">
                <a16:creationId xmlns:a16="http://schemas.microsoft.com/office/drawing/2014/main" id="{1CAEC49D-1B0A-8C82-F92F-7DC8A0F747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8D98161B-EA4A-4497-9E34-0C76194647E1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65">
            <a:extLst>
              <a:ext uri="{FF2B5EF4-FFF2-40B4-BE49-F238E27FC236}">
                <a16:creationId xmlns:a16="http://schemas.microsoft.com/office/drawing/2014/main" id="{92769B06-32B9-0F0E-B639-878C141FD8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6D7078E-6C85-4D42-9626-53CD1CC2B69C}" type="slidenum">
              <a:t>20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66">
            <a:extLst>
              <a:ext uri="{FF2B5EF4-FFF2-40B4-BE49-F238E27FC236}">
                <a16:creationId xmlns:a16="http://schemas.microsoft.com/office/drawing/2014/main" id="{903EF404-3E5D-0C81-6716-B8FC397657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A1D3D33-A6A3-45A4-9946-5B47394D72FE}" type="slidenum">
              <a:t>20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25F7C38-8573-5BFB-57D7-E093CE21481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EC49051-F4F5-46D1-BE36-FBC4F81B90E2}" type="slidenum">
              <a:t>20</a:t>
            </a:fld>
            <a:endParaRPr lang="pt-BR"/>
          </a:p>
        </p:txBody>
      </p:sp>
      <p:sp>
        <p:nvSpPr>
          <p:cNvPr id="7" name="PlaceHolder 267">
            <a:extLst>
              <a:ext uri="{FF2B5EF4-FFF2-40B4-BE49-F238E27FC236}">
                <a16:creationId xmlns:a16="http://schemas.microsoft.com/office/drawing/2014/main" id="{7EEDCE87-7193-0D01-8CA3-2AE79D92E54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68">
            <a:extLst>
              <a:ext uri="{FF2B5EF4-FFF2-40B4-BE49-F238E27FC236}">
                <a16:creationId xmlns:a16="http://schemas.microsoft.com/office/drawing/2014/main" id="{59B13A76-A039-B001-5163-8BAA8A1D879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553258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70590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09AA76C-5137-4C64-92A3-8193342CE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24AFB68-59CC-4D9D-88D3-9ADFF8AEBA89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7818ABB-65DA-4BEE-A8F3-A76DBE7F18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781D5094-81AF-49E0-9963-9CDCD1B9496E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75EC4151-1D51-4AAB-9248-EA5FDEED3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FEBAE0F-0A0F-4157-A420-14700EF38867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839545F-374F-43DD-93CF-1BD987A912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A8E696F-42A5-4788-83E3-EA50526D960C}" type="slidenum">
              <a:t>23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A43D588-01AE-4426-92D5-DD3EAA743E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47C5B92-38CD-47DD-8BD7-903F2EC4EBA9}" type="slidenum">
              <a:t>23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7D7B222-850C-4BC1-9E9A-16E8ED96C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3C63AB4-8DF1-4C28-966D-186F6DDFB848}" type="slidenum">
              <a:t>23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3D65B6-8F2A-4017-9CE5-6490924CB9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FE4F613-B77F-43C2-8894-0BF448C81F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356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90648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8054386-9F8D-4E81-9829-A337C44A08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F2939F8-D53A-4247-A6E6-0CC4AA004C5A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846A6CC-4994-4488-B641-270EDC45AA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71BF793-5AB0-4C4A-B0EC-0256BDB9152F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724F8DC-7621-4EAE-9232-AF1DF7349F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4EA28FE7-828F-4A20-88BC-D4073951EE23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06EFF7E-D87D-498A-90AB-EFB25BDD4C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7BA1C58-7BE2-49C2-AABC-64981002A135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6B84822-8A7F-4B58-80B6-BBE4B21849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C8EFC06D-FB62-4B1B-AD5D-A1644ECD6FEE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05ED1D2-5A64-4FC6-A986-2D4973DF20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8AE68C5-AC0A-4EC3-8AB6-F3A9554D0784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BD1DB65-81A2-43D9-BED6-BA78B6D7AD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461EDC4-555E-4EE2-B8A5-8652EBB393FE}" type="slidenum">
              <a:t>26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20B60D70-75E5-44B4-83E7-2E0BD4238FC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F6F74B-1D4D-4475-8D8C-F19D51A04E7A}" type="slidenum">
              <a:t>26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A7307CA-9F0E-49B5-A166-C25F58F8FF5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698E871-B334-4703-BFAC-53BC8C4940FB}" type="slidenum">
              <a:t>26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14431997-3E73-4C59-BB1E-21DE2434CE6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E694A002-8995-4761-9D6F-E3615CA6B08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349503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3A6F958-3867-4EE5-A3F9-82A962B50C7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60A4957-7610-4CAE-9DFA-3775B0DECD7B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8FC395D-FE4C-43F1-AFFF-8A83616ED0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06068CB-A798-4F5C-91A3-13DCC53C701E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FA5A980-2EA4-46E7-ABAE-3CD63C9D91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9A47040-E217-406A-A925-4A98E0465E62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3050EE3-7312-42FA-9E3B-0AC959E8AE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7B4049E-33ED-424D-9132-59BB187F6402}" type="slidenum">
              <a:t>27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D12A6FA-EF7A-45C9-BF09-76DD533A2A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61F93BA-ACB7-4386-8BCB-F0166E74B443}" type="slidenum">
              <a:t>27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EAAC4E9-3230-4214-87C7-C5323B024B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62DD00-9944-45A5-917E-4F95A8C1600B}" type="slidenum">
              <a:t>27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6CF1DBA-E09A-4DA8-8ADC-88FAB82524A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1525" cy="4005263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D97B033-C584-40C5-9212-5376AA271B1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104635F-C8DC-4B17-B6EA-D7AC235442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8DBD03C0-9AE1-43AD-B145-6E35553436A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F282B2C-8283-4C87-A0A0-CC555F4473F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4FB3480-64F6-468C-889B-951E06C29AC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C520ADD-097B-4475-9F6F-AA12FC93F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98EC39D-7CFB-4DAB-8804-6667D5F0D061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97E060A3-1CD4-40E4-8D00-69AA2EE2A45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9D57668-9D9E-40E5-B85F-F090FB960593}" type="slidenum">
              <a:t>28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2E8AFC7-E4DF-466D-B6F5-42287C018F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2FCE8FF-E98D-4745-985B-74029918A23B}" type="slidenum">
              <a:t>28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C60A2A0-D78F-4E8C-AEC4-E922D93AFDF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466BD25-0BE4-41A8-A007-722614707911}" type="slidenum">
              <a:t>28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4F9C5D1-B31C-4ED2-8308-BC7DF1D1225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B9AAE64-40EB-4BEA-8936-EA43E8FD30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3">
            <a:extLst>
              <a:ext uri="{FF2B5EF4-FFF2-40B4-BE49-F238E27FC236}">
                <a16:creationId xmlns:a16="http://schemas.microsoft.com/office/drawing/2014/main" id="{1C97A5DF-F1D4-4A7D-9A84-63E53C6E955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14C19D-F33C-4E35-AB47-D9D2059E79E5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94">
            <a:extLst>
              <a:ext uri="{FF2B5EF4-FFF2-40B4-BE49-F238E27FC236}">
                <a16:creationId xmlns:a16="http://schemas.microsoft.com/office/drawing/2014/main" id="{AC387DAA-8927-434C-AA61-13DB818EFC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F90EFB7-5921-4152-A23F-96439FE643FC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97">
            <a:extLst>
              <a:ext uri="{FF2B5EF4-FFF2-40B4-BE49-F238E27FC236}">
                <a16:creationId xmlns:a16="http://schemas.microsoft.com/office/drawing/2014/main" id="{08A53B5C-2EA9-41E9-894E-84A1D0F4E9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B0C4B7D-0D42-4717-8CD2-2EB80A27CF0C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98">
            <a:extLst>
              <a:ext uri="{FF2B5EF4-FFF2-40B4-BE49-F238E27FC236}">
                <a16:creationId xmlns:a16="http://schemas.microsoft.com/office/drawing/2014/main" id="{E7033977-83AA-4600-8B36-E08ABAFE32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DADD9914-6429-4A96-9736-C6D674C505CC}" type="slidenum">
              <a:t>29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23">
            <a:extLst>
              <a:ext uri="{FF2B5EF4-FFF2-40B4-BE49-F238E27FC236}">
                <a16:creationId xmlns:a16="http://schemas.microsoft.com/office/drawing/2014/main" id="{9AA27DBA-6E34-454B-86A1-DD807CC6E6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449ECBE4-D899-48B4-A191-52F023E8F73D}" type="slidenum">
              <a:t>29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C8A9EE9-51BF-44FE-BC2E-58ED74D6D9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6A314F0-E77E-4A05-B330-8ACF6B8E6629}" type="slidenum">
              <a:t>29</a:t>
            </a:fld>
            <a:endParaRPr lang="pt-BR"/>
          </a:p>
        </p:txBody>
      </p:sp>
      <p:sp>
        <p:nvSpPr>
          <p:cNvPr id="7" name="PlaceHolder 224">
            <a:extLst>
              <a:ext uri="{FF2B5EF4-FFF2-40B4-BE49-F238E27FC236}">
                <a16:creationId xmlns:a16="http://schemas.microsoft.com/office/drawing/2014/main" id="{DDA37755-D784-4791-B230-818D097F10D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25">
            <a:extLst>
              <a:ext uri="{FF2B5EF4-FFF2-40B4-BE49-F238E27FC236}">
                <a16:creationId xmlns:a16="http://schemas.microsoft.com/office/drawing/2014/main" id="{D6836C6B-BAAF-449D-9C1F-81304E65FAD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22163E4-FDED-403B-81DA-7CBFEFEA35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AF184DD-42F0-4D0B-B4DD-BDF8663BF1D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EBFC7C2-46A3-4634-BB0F-0A4AE45793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E1FC276F-3C58-4AF6-86A2-FA49F7C1964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3935FC9-894C-46C3-9037-2DC27F14F7B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3E7E14B4-51E6-4BD3-9C14-9D025E920D60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8C9A76F-DA13-413E-A752-9D06208761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DD5BCC5-24D0-48E0-A39C-12E7B910D5CB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8369CAC-9E8D-49B1-8AA2-48E4A2C34B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2EE66-FB6D-4877-A527-936BEC08F9B2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31FD95C-8F91-44DE-8E33-5C94F66365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DF24EE70-91C0-41F2-B909-768A5C5C4AFD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05653F67-ED27-41F5-8AFD-683E05D0F6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5A3094A-8D44-48E1-9782-4A001D4D874E}" type="slidenum">
              <a:t>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BA5914-122A-4A0B-AB33-E766B07B4B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8D2075E5-B474-46C3-BE8B-565A39A368EE}" type="slidenum">
              <a:t>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BEEAC91B-F0F1-4F89-A426-026D7302D7C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8D7EF5B-832D-4E57-974B-D25E4A872341}" type="slidenum">
              <a:t>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597AAB9-8A5D-4FFE-A0ED-2316BD251B8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011D4786-2F94-4582-9C7C-1E85B4708F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56653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C49944FE-F265-49D8-927E-77B223E05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F92690D5-411A-44F7-BB9B-326164BC6F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75C88CD5-0DB8-43DA-9A66-552DB28233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E760A942-FB3F-4BC8-8D68-244E32D83DC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DB4B0C7-972C-4CF2-8BC3-6EFB69A774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7BC1A17-4E70-4A03-9DC0-46AEE27CF03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30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DB84602F-337C-4211-9397-EC54B62FB18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0A8934FE-35E4-402A-9B67-07224A48F4A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B2BC79-F898-F7C7-2955-0EB6C4039E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F395CDEC-4B66-3EB1-42EF-DD5532C4212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B4D9046A-C1EB-7A0E-8CB8-659EC93DA0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6ECB392B-1243-AB3E-A98C-422BAA6C9A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99688089-69D2-FD7E-D438-8A0A77B2FB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4CAE8ADF-9131-75A0-73F7-2BE4B0AB23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184618B-06E3-087C-0A2B-D496B6182C3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31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4ADE67B3-FF04-9D22-A05A-5B5D5B4C06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30D2D2CB-D4AB-F04E-BB58-35430820CFA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441181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F0F88B-B014-15DE-762B-077A25E461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2">
            <a:extLst>
              <a:ext uri="{FF2B5EF4-FFF2-40B4-BE49-F238E27FC236}">
                <a16:creationId xmlns:a16="http://schemas.microsoft.com/office/drawing/2014/main" id="{A7DB7B7A-BA0D-E5D4-AEF7-A3007F80EB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03D8978B-A3A6-4A9A-AD67-0DA065B180BA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43">
            <a:extLst>
              <a:ext uri="{FF2B5EF4-FFF2-40B4-BE49-F238E27FC236}">
                <a16:creationId xmlns:a16="http://schemas.microsoft.com/office/drawing/2014/main" id="{76835240-8FAF-51BE-0371-5C2533B53A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9600505-DA6B-4E58-B69F-F0229CDF03CE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44">
            <a:extLst>
              <a:ext uri="{FF2B5EF4-FFF2-40B4-BE49-F238E27FC236}">
                <a16:creationId xmlns:a16="http://schemas.microsoft.com/office/drawing/2014/main" id="{50AB9C60-4B2B-D45D-24ED-9B8599D276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FF15D5D3-823D-42DA-9158-16937EDF4B61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45">
            <a:extLst>
              <a:ext uri="{FF2B5EF4-FFF2-40B4-BE49-F238E27FC236}">
                <a16:creationId xmlns:a16="http://schemas.microsoft.com/office/drawing/2014/main" id="{1664A48A-1E12-E541-53C1-3B0E2DD56A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F3B33C9-02D2-41C8-BFC7-98B57EB77E35}" type="slidenum">
              <a:t>32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46">
            <a:extLst>
              <a:ext uri="{FF2B5EF4-FFF2-40B4-BE49-F238E27FC236}">
                <a16:creationId xmlns:a16="http://schemas.microsoft.com/office/drawing/2014/main" id="{DA0444AB-C09D-3784-6457-FE2D126EE3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3FECAA6-6CC8-49D2-8380-A01C2DC5B234}" type="slidenum">
              <a:t>32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5039BE1-EAC3-22A3-8C37-17E44EF8A02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6C4F9C6-7182-4586-A9E8-0642E547E335}" type="slidenum">
              <a:t>32</a:t>
            </a:fld>
            <a:endParaRPr lang="pt-BR"/>
          </a:p>
        </p:txBody>
      </p:sp>
      <p:sp>
        <p:nvSpPr>
          <p:cNvPr id="7" name="PlaceHolder 292">
            <a:extLst>
              <a:ext uri="{FF2B5EF4-FFF2-40B4-BE49-F238E27FC236}">
                <a16:creationId xmlns:a16="http://schemas.microsoft.com/office/drawing/2014/main" id="{232A901B-44BF-6542-0108-56E802A644D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93">
            <a:extLst>
              <a:ext uri="{FF2B5EF4-FFF2-40B4-BE49-F238E27FC236}">
                <a16:creationId xmlns:a16="http://schemas.microsoft.com/office/drawing/2014/main" id="{CECAD464-FA9E-DF95-362A-6579FFB284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135403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33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33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33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057990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34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9">
            <a:extLst>
              <a:ext uri="{FF2B5EF4-FFF2-40B4-BE49-F238E27FC236}">
                <a16:creationId xmlns:a16="http://schemas.microsoft.com/office/drawing/2014/main" id="{C78D1CCA-304B-4F94-99F5-37BD346F62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192D0BB-9C37-4FEB-81BD-6AB40EF0E6C0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0">
            <a:extLst>
              <a:ext uri="{FF2B5EF4-FFF2-40B4-BE49-F238E27FC236}">
                <a16:creationId xmlns:a16="http://schemas.microsoft.com/office/drawing/2014/main" id="{891F93F5-95DF-4CFE-92D4-1815B2C58C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EED47ED-BC40-4D71-9C5C-ABB653F3C224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71">
            <a:extLst>
              <a:ext uri="{FF2B5EF4-FFF2-40B4-BE49-F238E27FC236}">
                <a16:creationId xmlns:a16="http://schemas.microsoft.com/office/drawing/2014/main" id="{3180F61D-F9D5-4E18-8969-71E8C4EE395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AC7DCF9E-2EBC-4136-A2E6-157017FE3CAA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72">
            <a:extLst>
              <a:ext uri="{FF2B5EF4-FFF2-40B4-BE49-F238E27FC236}">
                <a16:creationId xmlns:a16="http://schemas.microsoft.com/office/drawing/2014/main" id="{F0401F59-C193-4C13-8909-FB6321DC4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97AA5DB-5AC1-4C4C-8904-3632156BBACA}" type="slidenum">
              <a:t>35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73">
            <a:extLst>
              <a:ext uri="{FF2B5EF4-FFF2-40B4-BE49-F238E27FC236}">
                <a16:creationId xmlns:a16="http://schemas.microsoft.com/office/drawing/2014/main" id="{24A8B204-AE4D-4126-AAAE-52C9665177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ACF64AE-A078-4945-B1A8-854427B3856B}" type="slidenum">
              <a:t>35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DAED764-3E63-46E8-8E18-F35EEDB9C31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7B4EE70-3968-4EBE-8B22-9BE529426989}" type="slidenum">
              <a:t>35</a:t>
            </a:fld>
            <a:endParaRPr lang="pt-BR"/>
          </a:p>
        </p:txBody>
      </p:sp>
      <p:sp>
        <p:nvSpPr>
          <p:cNvPr id="7" name="PlaceHolder 274">
            <a:extLst>
              <a:ext uri="{FF2B5EF4-FFF2-40B4-BE49-F238E27FC236}">
                <a16:creationId xmlns:a16="http://schemas.microsoft.com/office/drawing/2014/main" id="{BE6AC26E-1EE6-432B-B3A4-F2176779147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75">
            <a:extLst>
              <a:ext uri="{FF2B5EF4-FFF2-40B4-BE49-F238E27FC236}">
                <a16:creationId xmlns:a16="http://schemas.microsoft.com/office/drawing/2014/main" id="{5420E5E2-0A90-4544-91A9-9997EDB9B40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36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76114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37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37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37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430725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38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38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38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970962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35420C4C-E4C9-4D31-8241-3FEB2E2434A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86B267D7-EB45-48AE-B0DD-FB3CD418C0D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A925E52D-231F-40FC-ADE9-319010FA25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F6164126-4DD4-430A-847F-D22B964947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39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506E35C8-217F-4DE4-9217-6A2C590DAB9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39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0B9E7C87-FB59-4A2F-B783-B48421F50AB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39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3E7B3EB2-0AFD-4277-AB64-64A96C4E32E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E830AAF0-BD7E-49E8-BA85-3C1173D586B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2524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EB0410-9A89-A3AA-D60F-2FCE148A55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2BCA4DAA-69A6-7FEF-46B3-7B2FCE3E8A2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70184C01-56AF-0DDB-EDF1-C948C14C7F4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962ADF29-B0FF-FFD7-9AEC-DA8732511A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4FEAEA89-7C46-B7B6-6A48-CC7B1B8971F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BF9C0064-29C3-78F1-3097-66BB7676C4B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D4F9648F-0EB1-1E4B-D411-87BF1C7347A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571D4EDD-AD33-4DF8-DE36-75A32E63B08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C976F422-4371-6FB9-4325-B6223FC050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925CE1D-51DE-5C83-E3A3-1E129AEA49B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4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E87DB684-1B05-3D11-C477-4E0F8E867FC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8E260846-B72E-194B-59DA-5999EF3E4D9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187285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40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066485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89FA6A4-B531-C66F-F4F3-6ACCE895E4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8">
            <a:extLst>
              <a:ext uri="{FF2B5EF4-FFF2-40B4-BE49-F238E27FC236}">
                <a16:creationId xmlns:a16="http://schemas.microsoft.com/office/drawing/2014/main" id="{64AF4107-12F1-E2EE-CD98-03943EBA69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2E6A28F-EC4A-4D75-94FD-7C7D5450774C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79">
            <a:extLst>
              <a:ext uri="{FF2B5EF4-FFF2-40B4-BE49-F238E27FC236}">
                <a16:creationId xmlns:a16="http://schemas.microsoft.com/office/drawing/2014/main" id="{EC4A5BCD-4E06-B089-9121-9FCA637E6B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9E7A477-6254-4FAD-96EA-361F7CA6CFC7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80">
            <a:extLst>
              <a:ext uri="{FF2B5EF4-FFF2-40B4-BE49-F238E27FC236}">
                <a16:creationId xmlns:a16="http://schemas.microsoft.com/office/drawing/2014/main" id="{95F86098-1961-88AA-1C79-03C240D721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464FFB0-D2CE-4E6D-8DEE-69667B90D685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1">
            <a:extLst>
              <a:ext uri="{FF2B5EF4-FFF2-40B4-BE49-F238E27FC236}">
                <a16:creationId xmlns:a16="http://schemas.microsoft.com/office/drawing/2014/main" id="{3D448EC2-7EBA-051D-4CF2-1311E2A195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9AB000D1-BBC3-4E51-99B0-D0B0E181C5E7}" type="slidenum">
              <a:t>41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2">
            <a:extLst>
              <a:ext uri="{FF2B5EF4-FFF2-40B4-BE49-F238E27FC236}">
                <a16:creationId xmlns:a16="http://schemas.microsoft.com/office/drawing/2014/main" id="{F7F3B348-EAA7-F3B8-B068-4FB833D1E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417F1F9-3012-482A-8DA6-00E3A2787920}" type="slidenum">
              <a:t>41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19DBC0A-12B4-1601-30EE-E6679D0D2FF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64C07F9-5EBC-40FD-B230-7A182ADF6FFD}" type="slidenum">
              <a:t>41</a:t>
            </a:fld>
            <a:endParaRPr lang="pt-BR"/>
          </a:p>
        </p:txBody>
      </p:sp>
      <p:sp>
        <p:nvSpPr>
          <p:cNvPr id="7" name="PlaceHolder 283">
            <a:extLst>
              <a:ext uri="{FF2B5EF4-FFF2-40B4-BE49-F238E27FC236}">
                <a16:creationId xmlns:a16="http://schemas.microsoft.com/office/drawing/2014/main" id="{4A6AAD58-B208-5FDF-94DF-277C37D298A9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284">
            <a:extLst>
              <a:ext uri="{FF2B5EF4-FFF2-40B4-BE49-F238E27FC236}">
                <a16:creationId xmlns:a16="http://schemas.microsoft.com/office/drawing/2014/main" id="{0893225D-3BB0-BB51-907E-E3E1C7B9F95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963319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106912-5524-4E4C-EF00-B518DEED36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C04227E7-DC2C-B6AF-F3F1-4DCB0F79735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359CC118-6945-495B-6FE1-B699B97830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EABDFF8A-1AD8-5BE2-20CB-AE2E0963500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3E0830C-47F1-E920-CD19-F685C8AE845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81525838-15CC-57C8-D9FE-7439D841E9B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257DDBC-FCD7-0E8D-9765-80E37B0A080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42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754A79B4-869F-2C32-BD8F-C617A4590AC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C6DFB3CA-4914-DF42-CD78-90E8632A256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585060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93">
            <a:extLst>
              <a:ext uri="{FF2B5EF4-FFF2-40B4-BE49-F238E27FC236}">
                <a16:creationId xmlns:a16="http://schemas.microsoft.com/office/drawing/2014/main" id="{677CE796-8C5E-47C6-8E12-2623726991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34F735A-C770-4AC5-83F6-A0C82379F77B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94">
            <a:extLst>
              <a:ext uri="{FF2B5EF4-FFF2-40B4-BE49-F238E27FC236}">
                <a16:creationId xmlns:a16="http://schemas.microsoft.com/office/drawing/2014/main" id="{D637D5CD-EAE9-454C-935E-DC6882CA84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E59CDE8C-590C-4F7E-B0BE-E47915FC76AD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95">
            <a:extLst>
              <a:ext uri="{FF2B5EF4-FFF2-40B4-BE49-F238E27FC236}">
                <a16:creationId xmlns:a16="http://schemas.microsoft.com/office/drawing/2014/main" id="{B7AC4E47-5A0C-44FB-9AF5-93002A6C4F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61DFBEE9-F0D6-4793-9C89-35404ECF4D93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96">
            <a:extLst>
              <a:ext uri="{FF2B5EF4-FFF2-40B4-BE49-F238E27FC236}">
                <a16:creationId xmlns:a16="http://schemas.microsoft.com/office/drawing/2014/main" id="{5F907979-54AB-4A1F-BAEA-E84AA96CE2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30D56872-F4CE-406D-BF8A-225E3C72533C}" type="slidenum">
              <a:t>43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97">
            <a:extLst>
              <a:ext uri="{FF2B5EF4-FFF2-40B4-BE49-F238E27FC236}">
                <a16:creationId xmlns:a16="http://schemas.microsoft.com/office/drawing/2014/main" id="{518877B9-93B0-4776-A06B-F815A338B4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5C989EF-0D98-4292-87A2-1EB6E362297C}" type="slidenum">
              <a:t>43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9AFAAE62-FE99-4578-A3B4-2C57B74DFFD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6F50EAF-F784-4DD9-8413-4A1900797801}" type="slidenum">
              <a:t>43</a:t>
            </a:fld>
            <a:endParaRPr lang="pt-BR"/>
          </a:p>
        </p:txBody>
      </p:sp>
      <p:sp>
        <p:nvSpPr>
          <p:cNvPr id="7" name="PlaceHolder 98">
            <a:extLst>
              <a:ext uri="{FF2B5EF4-FFF2-40B4-BE49-F238E27FC236}">
                <a16:creationId xmlns:a16="http://schemas.microsoft.com/office/drawing/2014/main" id="{E899A438-98AA-47E9-B242-37433FC0FAC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99">
            <a:extLst>
              <a:ext uri="{FF2B5EF4-FFF2-40B4-BE49-F238E27FC236}">
                <a16:creationId xmlns:a16="http://schemas.microsoft.com/office/drawing/2014/main" id="{5CA0B1E0-A614-4348-9E3D-98806879FBA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45461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1892D5C-927B-45CB-B888-D580346155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B563D44-53AB-4F80-A5C8-0B59FADACFF6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E6ADA72F-F533-43A7-AC83-FAABD556F8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5233D5B-0417-4D2F-85FF-A39518DC2C1D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EE562D9-8689-4DDA-A318-40D56D5A24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C9D9880E-C685-49B0-B818-4E4D8F0E67C6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A28D65A-146C-4639-8D9F-BDD59ED6ED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C6E56DF-1D01-4119-8CCB-8C2711DC5C14}" type="slidenum">
              <a:t>44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06C4F4-1D85-44B5-A43B-87C8816B558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AFE4206B-746A-4CC2-910A-0186D151E3DD}" type="slidenum">
              <a:t>44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6564753D-967B-4D30-849C-EA7833B354D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1DE43F6-FA6C-41C4-AFB5-F0BF5679B806}" type="slidenum">
              <a:t>44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C6ADC72-2BD8-4E03-87DD-570101D319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7A74AAB-7BD1-4491-B4B6-C1F3BD257C1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10054E7-2531-48B1-A89E-C077C5D71B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A4B98AB2-D853-46A6-B84F-9A9D639CDD4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0783C59B-0BD9-4056-A3FC-64206B17F4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97FD6D87-53BB-47DA-BB63-5A8045444F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88F6ABDA-19ED-4FE3-B694-B2B910020B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11FB8ACF-793B-4BCE-A452-51A8666780C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45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38A566FE-19EF-4A1D-B90C-D08A8DF6C13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74A77B53-2E9C-45E8-B851-FA93D885BB9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C13993-E5CE-B9FA-0792-06C534418E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79">
            <a:extLst>
              <a:ext uri="{FF2B5EF4-FFF2-40B4-BE49-F238E27FC236}">
                <a16:creationId xmlns:a16="http://schemas.microsoft.com/office/drawing/2014/main" id="{C021BAA2-F52C-0A3B-6452-9CB5D6EA68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9D89AF0B-EA71-434F-A2A7-B7C0C09553FC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80">
            <a:extLst>
              <a:ext uri="{FF2B5EF4-FFF2-40B4-BE49-F238E27FC236}">
                <a16:creationId xmlns:a16="http://schemas.microsoft.com/office/drawing/2014/main" id="{6F34FEA3-E878-3978-537D-5BDEE0DA296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28F911A-D511-4859-8D2B-86A42A913A44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81">
            <a:extLst>
              <a:ext uri="{FF2B5EF4-FFF2-40B4-BE49-F238E27FC236}">
                <a16:creationId xmlns:a16="http://schemas.microsoft.com/office/drawing/2014/main" id="{23C3BF80-D3F8-118D-F4C5-B84534F5BB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438DDBC-C14F-4FA8-832D-D8A010DC8BCF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82">
            <a:extLst>
              <a:ext uri="{FF2B5EF4-FFF2-40B4-BE49-F238E27FC236}">
                <a16:creationId xmlns:a16="http://schemas.microsoft.com/office/drawing/2014/main" id="{EE3DB113-1415-A273-A0A1-63AA2E6811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82515D83-C1A3-44E4-8C06-72CA62C79611}" type="slidenum">
              <a:t>46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83">
            <a:extLst>
              <a:ext uri="{FF2B5EF4-FFF2-40B4-BE49-F238E27FC236}">
                <a16:creationId xmlns:a16="http://schemas.microsoft.com/office/drawing/2014/main" id="{782AAF72-FB10-C1EE-204B-729E3C2310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4B35CA7-CC6D-46B2-8D06-8FFAA908B533}" type="slidenum">
              <a:t>46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5878AA6C-E484-FCFF-F787-349818B9716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97457B7-E8CC-49A7-92AC-1DE5DB261818}" type="slidenum">
              <a:t>46</a:t>
            </a:fld>
            <a:endParaRPr lang="pt-BR"/>
          </a:p>
        </p:txBody>
      </p:sp>
      <p:sp>
        <p:nvSpPr>
          <p:cNvPr id="7" name="PlaceHolder 184">
            <a:extLst>
              <a:ext uri="{FF2B5EF4-FFF2-40B4-BE49-F238E27FC236}">
                <a16:creationId xmlns:a16="http://schemas.microsoft.com/office/drawing/2014/main" id="{AA39DF91-54AF-71A3-2450-985CED9E25E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185">
            <a:extLst>
              <a:ext uri="{FF2B5EF4-FFF2-40B4-BE49-F238E27FC236}">
                <a16:creationId xmlns:a16="http://schemas.microsoft.com/office/drawing/2014/main" id="{0EA4CD08-2C17-D829-B22A-611ADE23C84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603132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47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392223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97E99D-76F1-476E-920D-4D8BD04927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6A719586-40EB-4F6A-BFDE-7DE9A972D929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DEA74A7-F36F-413F-A912-5614A2AC07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34BB975-0AE8-4F7C-9AC9-74CBE4789A48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31E5DD84-F07D-4C2B-84C8-3FCF0016B7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12824F31-9E8F-4BE5-8305-A401953C430A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D61B282-0754-4A9D-9DFD-7F0D5126D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5267AA3-ED51-48E4-94EC-03C5992EFE7A}" type="slidenum">
              <a:t>48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AFEACC7-2B39-48F3-A0CB-4AC98EAB90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B4E8808E-AB0B-4B5B-80C4-C6D095CF124A}" type="slidenum">
              <a:t>48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B510564-F939-4DC4-B93E-18538CECB2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9F45342-7EC3-497B-9422-95317E2C4D57}" type="slidenum">
              <a:t>48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05AC1E3-D075-4A06-BE58-44EB969C671A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54A37DE7-4983-427C-A84F-79EAC6AE20C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05">
            <a:extLst>
              <a:ext uri="{FF2B5EF4-FFF2-40B4-BE49-F238E27FC236}">
                <a16:creationId xmlns:a16="http://schemas.microsoft.com/office/drawing/2014/main" id="{76877CCD-9754-4B78-971C-9250E7185C1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9BE7CBC-E174-4DDD-AEDA-A7BDE2F8BFC7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06">
            <a:extLst>
              <a:ext uri="{FF2B5EF4-FFF2-40B4-BE49-F238E27FC236}">
                <a16:creationId xmlns:a16="http://schemas.microsoft.com/office/drawing/2014/main" id="{30B1C026-8087-4BD1-9C1C-C7DEB15C8FD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52390CDC-2255-4C5D-A0D0-E54118569199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07">
            <a:extLst>
              <a:ext uri="{FF2B5EF4-FFF2-40B4-BE49-F238E27FC236}">
                <a16:creationId xmlns:a16="http://schemas.microsoft.com/office/drawing/2014/main" id="{19531D05-4254-402F-AA50-B246E80413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BA7F6BA-5F0A-455E-ADCC-DE6EC2C8C9BB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08">
            <a:extLst>
              <a:ext uri="{FF2B5EF4-FFF2-40B4-BE49-F238E27FC236}">
                <a16:creationId xmlns:a16="http://schemas.microsoft.com/office/drawing/2014/main" id="{2D4F1CF5-C79F-4A71-9C1F-15D1D142FB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6A5E94A2-88CA-4790-83D1-6BB8AA56FEEF}" type="slidenum">
              <a:t>49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09">
            <a:extLst>
              <a:ext uri="{FF2B5EF4-FFF2-40B4-BE49-F238E27FC236}">
                <a16:creationId xmlns:a16="http://schemas.microsoft.com/office/drawing/2014/main" id="{0DA3E30E-BF77-4CF3-97F4-BD9B8E7ECC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2406B616-D11A-41D4-A798-39A1E00BA3B5}" type="slidenum">
              <a:t>49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8B9309E2-87ED-4377-A639-58FA4F5B1DA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E254CFB-8B94-4405-849A-A9A04DD52B2A}" type="slidenum">
              <a:t>49</a:t>
            </a:fld>
            <a:endParaRPr lang="pt-BR"/>
          </a:p>
        </p:txBody>
      </p:sp>
      <p:sp>
        <p:nvSpPr>
          <p:cNvPr id="7" name="PlaceHolder 310">
            <a:extLst>
              <a:ext uri="{FF2B5EF4-FFF2-40B4-BE49-F238E27FC236}">
                <a16:creationId xmlns:a16="http://schemas.microsoft.com/office/drawing/2014/main" id="{88476729-E3E9-4672-91BB-A4B6272A7B2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11">
            <a:extLst>
              <a:ext uri="{FF2B5EF4-FFF2-40B4-BE49-F238E27FC236}">
                <a16:creationId xmlns:a16="http://schemas.microsoft.com/office/drawing/2014/main" id="{29A80BD8-F786-48DC-8B4A-A38E8765F76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6820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5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54F6E3A-D96A-479C-BC2E-166CBF873F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8F163E8-B3C3-4812-A33B-0AAC0920E7DF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5E50EC5D-07FE-4DCF-828C-159A225873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C805B5F-B5A4-4787-BD9C-782F1F350F56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E38F771D-3C94-457F-8001-3C5CDCEFA5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3902FA2-61E5-482B-81CD-D0C5C5FAA281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629D8115-C589-428B-9F06-BD56EB4DC52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E827ED52-7424-468B-9B63-C27E3BFAD658}" type="slidenum">
              <a:t>51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86CAE29-3D71-4152-89F0-9A8D099487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2E3D6B0-7D57-49D0-97EE-47F0E0B1299A}" type="slidenum">
              <a:t>51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A0EC2BF8-984B-41FC-A835-5BFD6EFC80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0EFDF9E-E36B-4E5A-8C01-FF4467C93946}" type="slidenum">
              <a:t>51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C806E4F-F415-4BEE-923E-653A52E85CE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E1A272A-F8DA-4E5A-B896-292E1D21058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3686269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8FBA4AD1-B4C7-4F8D-B19E-42402518D05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0F3A948-5FEE-4F6B-9651-2FD8C508A5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6F6E295-D641-4D20-AC1F-647E563ED64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21AE4D7-7E1C-4738-89D2-3B305641CFB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47101D6E-D76F-4CED-9621-53B4F61E7B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7626E269-3A4B-46DD-90CA-25DCCAEB344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52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A83CA66A-C76F-488E-A69C-AEFD43AB2DF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6D60157F-B88B-4292-9EED-3306C32694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1EA6A6-3CA5-7C21-3096-27DDD08CBD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261716B9-CCE4-E86C-7600-5941849DBD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220D0E14-F881-3757-CA6A-D001B03E14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3FEF1050-2BCD-8437-CE87-423247C1DA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F6EC7AF6-136C-1A05-32D1-3F166335EE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F389A3F5-8892-87AB-FC90-D191335560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167855A-7715-002B-1104-344C3ADCAA6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53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6A648655-7F48-5C06-93D4-B9B78123714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B8523C13-F1DB-1433-36C7-0EA0E0728C0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6430760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3A8A9E-14DF-F215-7459-D2783CE8EDB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D6A5A35D-6865-5107-3578-54E15146BB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E04B195F-5F84-D02F-C5C4-D08ED15DC5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5D74BC08-D26B-2C89-ED05-0BA23B250C1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4119EA7E-B1EC-ED0F-D5B6-6C3441C193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C08818AD-64DD-448F-E868-FAD2738BAE0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F6F6F1F7-8DD1-7F2D-6F04-3C443C22453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54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8B9A2F81-9A4E-1BA8-1215-AA371F501AC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73149C8D-A624-9A62-A11B-816CF572051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7180708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4DFEC7-57C2-3717-9AA8-0FBE2CE870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A0B1F678-3344-440D-E52A-60D827EDE45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AD4CF2BC-FA66-EE89-7FBB-2C035566AE9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10FD6A0-AA61-3C85-4D53-256A8EC1BC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08ADBC4B-450F-27FC-E389-C37490ED3E3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9080D056-9865-D508-A81F-0BB19C7574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8C69A8E-24E2-9AEC-3741-B14CD6A4239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55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B66F61DC-14D5-9C79-CC1C-AC77947DF25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4F06C138-AC4C-3F73-0C5A-23E58DFC7B2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773358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7A2280-9578-36EA-8DAA-801B12F5C4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ED971F8B-8A7C-0DA6-F2B8-3402F06E8F9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A0957B37-0DE5-3B30-FF5D-3ECF74369DD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65149F2E-9C56-D075-1EEA-C541268FF60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CCD4EB9A-17FD-0E48-05DA-5D2E483998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E9332F40-89EB-29E6-8E51-4762DA881D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A942E24-2716-812D-A29E-08DD17F0A60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56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C18E9737-C831-E06B-C961-5490E18B64E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7BD725CF-A67C-1755-AE6D-E5E2F779A2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0621244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CAB6D9-406F-5A3D-9DCA-7418442049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7">
            <a:extLst>
              <a:ext uri="{FF2B5EF4-FFF2-40B4-BE49-F238E27FC236}">
                <a16:creationId xmlns:a16="http://schemas.microsoft.com/office/drawing/2014/main" id="{B37E342C-0FBB-289F-84C6-97C54C870D7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8EAA942-EFFB-441A-B69F-C95280F7CDED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4">
            <a:extLst>
              <a:ext uri="{FF2B5EF4-FFF2-40B4-BE49-F238E27FC236}">
                <a16:creationId xmlns:a16="http://schemas.microsoft.com/office/drawing/2014/main" id="{6B903CA8-159C-9970-8C68-29DEF9FB52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41D3A9A9-C3DD-4C07-AF19-82AFD7E6B7A9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5">
            <a:extLst>
              <a:ext uri="{FF2B5EF4-FFF2-40B4-BE49-F238E27FC236}">
                <a16:creationId xmlns:a16="http://schemas.microsoft.com/office/drawing/2014/main" id="{2877245C-3D55-F362-F85D-4871B02F28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0CA8944D-42A2-4BFC-B72A-72A5E2FEACF6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6">
            <a:extLst>
              <a:ext uri="{FF2B5EF4-FFF2-40B4-BE49-F238E27FC236}">
                <a16:creationId xmlns:a16="http://schemas.microsoft.com/office/drawing/2014/main" id="{3182DBF1-BBDC-1167-E057-B0203136B64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C01F5087-401D-4EA4-AB3D-D1C6964DD64D}" type="slidenum">
              <a:t>57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7">
            <a:extLst>
              <a:ext uri="{FF2B5EF4-FFF2-40B4-BE49-F238E27FC236}">
                <a16:creationId xmlns:a16="http://schemas.microsoft.com/office/drawing/2014/main" id="{0D301865-3C65-1CF1-C313-56301842E8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CA73810F-71C2-44A2-839C-20182C5F7CC4}" type="slidenum">
              <a:t>57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B0ACB582-184D-25FA-8D47-F75B903D402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C5EAF70-3595-485E-AB71-9836EAB83A8A}" type="slidenum">
              <a:t>57</a:t>
            </a:fld>
            <a:endParaRPr lang="pt-BR"/>
          </a:p>
        </p:txBody>
      </p:sp>
      <p:sp>
        <p:nvSpPr>
          <p:cNvPr id="7" name="PlaceHolder 38">
            <a:extLst>
              <a:ext uri="{FF2B5EF4-FFF2-40B4-BE49-F238E27FC236}">
                <a16:creationId xmlns:a16="http://schemas.microsoft.com/office/drawing/2014/main" id="{DDE94842-1CC4-8EEE-C154-AB90A8C572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9">
            <a:extLst>
              <a:ext uri="{FF2B5EF4-FFF2-40B4-BE49-F238E27FC236}">
                <a16:creationId xmlns:a16="http://schemas.microsoft.com/office/drawing/2014/main" id="{0158A7EA-4F95-E82A-41EE-36A70770A5E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9102994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4">
            <a:extLst>
              <a:ext uri="{FF2B5EF4-FFF2-40B4-BE49-F238E27FC236}">
                <a16:creationId xmlns:a16="http://schemas.microsoft.com/office/drawing/2014/main" id="{94F64855-6C1A-4751-8009-47C7A087E03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7FCB3583-B48F-4CE1-886A-60DF69F011A0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315">
            <a:extLst>
              <a:ext uri="{FF2B5EF4-FFF2-40B4-BE49-F238E27FC236}">
                <a16:creationId xmlns:a16="http://schemas.microsoft.com/office/drawing/2014/main" id="{7766DB57-18A1-4C0A-A898-11646ABE7E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6F5F141-9D32-4563-A861-503BA0A388EE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16">
            <a:extLst>
              <a:ext uri="{FF2B5EF4-FFF2-40B4-BE49-F238E27FC236}">
                <a16:creationId xmlns:a16="http://schemas.microsoft.com/office/drawing/2014/main" id="{C5B1B236-275C-4A4D-8901-F79491928C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6DE3A71-F085-4E0A-B5DD-DDA275D299FA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317">
            <a:extLst>
              <a:ext uri="{FF2B5EF4-FFF2-40B4-BE49-F238E27FC236}">
                <a16:creationId xmlns:a16="http://schemas.microsoft.com/office/drawing/2014/main" id="{2DBF58A4-37FE-47FE-BAC4-2FB528E010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CA1CCEC-BE8C-4D04-BAAC-8AA3DC8E555D}" type="slidenum">
              <a:t>58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318">
            <a:extLst>
              <a:ext uri="{FF2B5EF4-FFF2-40B4-BE49-F238E27FC236}">
                <a16:creationId xmlns:a16="http://schemas.microsoft.com/office/drawing/2014/main" id="{07408E91-5EA5-4E04-904E-ABFAB20CDE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5FE2079-D225-4B73-BCCA-71B950820B73}" type="slidenum">
              <a:t>58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C0A97C11-DDEE-4F14-8015-129251A60B0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04E268D-2425-4FF8-8EBA-6C0352F7C1AA}" type="slidenum">
              <a:t>58</a:t>
            </a:fld>
            <a:endParaRPr lang="pt-BR"/>
          </a:p>
        </p:txBody>
      </p:sp>
      <p:sp>
        <p:nvSpPr>
          <p:cNvPr id="7" name="PlaceHolder 319">
            <a:extLst>
              <a:ext uri="{FF2B5EF4-FFF2-40B4-BE49-F238E27FC236}">
                <a16:creationId xmlns:a16="http://schemas.microsoft.com/office/drawing/2014/main" id="{C2794B0D-B784-4DA3-BE64-225611D1FE1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320">
            <a:extLst>
              <a:ext uri="{FF2B5EF4-FFF2-40B4-BE49-F238E27FC236}">
                <a16:creationId xmlns:a16="http://schemas.microsoft.com/office/drawing/2014/main" id="{48E29E0B-6582-4581-8BC4-BC424C2E48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5423148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F26FE9D7-737C-46C0-9DCD-597056E040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91A1C62-F281-43B2-AD13-9F438B5CCF72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9C70680F-9B5A-477A-BDB4-44359DD59EC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FEA9AE0F-4A70-4DC1-9B12-640CDCD822B3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D5A1657E-55C4-4910-85C0-E6D76838C5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DB12544-8B16-4892-BC4E-307325FBC018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1B059A3-3463-44C4-AB06-187E3BB14D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12596B71-DD28-4388-93E0-4E78DA0B224F}" type="slidenum">
              <a:t>59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BEA309F-B399-41BC-A89D-C5B28E52FC5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7699DF7E-14B8-4167-9D87-5E45748410B1}" type="slidenum">
              <a:t>59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4DFBC1EE-A2B7-4F3B-B82C-B7C8B5274ED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41B6913-844E-4882-B687-1F6C24628047}" type="slidenum">
              <a:t>59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1D02CD74-D36F-4147-92C3-6689F98EAEE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23FDC396-17D1-45FB-A5D7-B0ABD186A79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E86FED-13EA-A1CF-C5E4-A0728B8A10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550B5DD7-8E22-89FC-BA0C-48E24BD4DA4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CB4FDA7B-465C-7966-027E-923814959A0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B5CB4D2-DAE7-B132-A3FC-DCEF31867A5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F2501E9F-F4B5-2A56-D5A0-A01720C6627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5B81B858-A719-0558-1368-E80073CF978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1BCA1997-02B7-609A-772B-A247A7AD97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8D252D8A-D94E-53E8-E73E-C7B4228B8B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056F165E-050B-6B06-E1EE-64D4B40F892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0993639-7BB8-E1AE-4822-4B32E4952EC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6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6B1862F4-FAA1-D762-9029-406B90F50D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3D85491D-131A-62F9-6444-4947277CE00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6082628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248546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824223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801501-7E80-1E1F-E753-D486012E0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D3EBD0F-D887-53BC-C876-A4B9D6578A1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A04CCB8-C598-711F-3B8A-599798A819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78E7C93-9F91-B345-DB90-5B48799CC9C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A2D930B0-2E26-4BDF-5773-35B027302A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0D9FDF-1765-8BA7-3C5B-F1692A051A8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351AE5C5-5B9D-D8C1-D183-4C1369E58F6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B5FDCFA3-68B6-134D-ADF3-83E80F96846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C8CEDD4-D0E6-D263-7219-841DA0C3FBF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1395519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1D3C3-838E-F49E-2A8D-0A443D4E80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1D89E34E-A5F3-7120-E6D5-C65D378BD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F72B5A3F-9F87-B5E2-78AA-99B54AC1208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C11CC05-9BF4-F864-F5A5-5534AC25B3B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3762B350-E143-19A1-E904-8F55B9B57A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549B1F42-92F1-FD37-7D4B-2E2B88CBCA7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ED9F0293-8CF6-0111-7A41-CC7FE2281FD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64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64F7A50A-3819-8FC7-AA87-61D65F55E08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DB5CF47-A064-5479-8B43-4A6B3931FBF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8463823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65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3533741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66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7983954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67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140011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68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956638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69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69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69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104865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8F6A264A-0A95-40BC-9C85-D22B20E5B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AC2B1D09-7F3B-45B7-B7CD-2FF8B12C3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F2A1C8D3-1171-4B39-BB40-C231CD21AD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CA7374C5-5113-46B9-902E-7E7436F9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1A0F8E76-F8EA-402F-9CBE-DD9197FF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2ED69302-D32F-4591-8BA1-C5AB49836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69CB77AB-351E-451F-B364-AEEF48893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8383332D-B1EC-47B2-BA19-0B8DE699B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851D9FA-FDAF-477B-A81E-7901BA762A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7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D0A678FF-2DF5-4B1B-B8D2-69DFCAC447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C4E3CA98-D66D-4E67-93CC-1A90C1720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82306418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71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9596219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72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4665541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57CFAA-0AEF-45F2-9E65-C17B1A8621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DE2FAECB-9CF6-4D3F-98C1-D1F019B09996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459D1D93-4C03-4478-8AB7-9300A72FCBD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A25702D4-A1E7-4912-A41E-36EBCA45F00E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903AA45-FEDE-4BAA-BBE9-E38D8A26E0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E2D3A409-634F-4A2D-BD0C-229FA9E044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93F90CC-6905-42ED-B6EE-BE13F52986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5835F6E5-0193-4B9E-B033-60DDFB076852}" type="slidenum">
              <a:t>73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49C34BC2-0728-4BCC-961C-37ED85C972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070F0343-06EB-486D-A2E5-79EB29BA5274}" type="slidenum">
              <a:t>73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9F55199-17FE-43E5-8E5C-6EF46826758D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D188CA6-00F2-4B33-83EF-4189715E88DB}" type="slidenum">
              <a:t>73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954E5A9-5230-41C6-A6DA-CBADFCBBC04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012AD10-46B1-468E-8759-13EE7E423E2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4400" cy="480780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32707625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AF2617-12AC-386A-BBC3-5E20C120AC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EDBA1BAA-301E-74E1-BFA6-8867FF1E1EF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33B3C226-C133-F50E-40AF-8A9153CFD42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290ADF78-061B-DC69-E73D-A2CDDBBD9CE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6A1705E-E056-9129-70DB-D39E43010C0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E0B0697D-1F4E-B520-23D7-663DBDF5E6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3E3870D6-B961-5B7C-A100-2B050D5915F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1A0407-298D-D797-6945-1535FD0A7F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C3A2CC-3AF2-8712-5E1B-9A8A97C8DC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718276FD-CC40-1D7A-BDC2-DABE3F9AF48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7ABD929-A0E9-8F5D-3579-D9EF6BBA604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16E808D-2E8F-3D07-4708-3A84D447437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418571"/>
      </p:ext>
    </p:extLst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3F399B-D84D-DB7A-4BF2-F439357896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A34BD24-59BE-2AD3-4EA3-54F3FF793A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8EDCFA11-1118-37A5-4FE3-4C280B8F70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7D5505B-443C-E395-B7FC-C98C820F350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2F423DE-9D2F-4C4C-E8EB-FE2340CBBA3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65F6D0F-0333-A2FB-F3A5-C8D82EFCE89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0587B48C-49D6-D97A-486D-95E0F2C8AB4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AA0643E-9DB6-0FCC-6E57-99EDE8B9EC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F7DB752F-832B-33F1-6E26-21DF85A0C20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491135EE-91C8-D0BE-B5E6-352DF44BD5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DBB8DF28-FE00-173C-E7DF-A8E9F04929E5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83ACC10E-5173-1228-38E0-1916D46A135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2555596"/>
      </p:ext>
    </p:extLst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6DB8B7-23FA-C1D8-5575-69D7D77782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A5E1C570-99DE-9165-2E5E-7A6E61A7658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5394599-6C0C-3B04-4E19-575499417AA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6D339DED-7D0E-808B-59C7-DC898197AA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5F8C001-6EC6-6C1A-24E3-012DF20EED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712FAD5E-5738-9D6B-15F4-FE07FCA27C9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49F6F1A5-7A9B-E5AC-A8A5-FC0DAAEF93F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5BBB85C-C343-79E5-12EE-919AFFECD7C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1E07962-8678-BA41-CABF-CF83D16496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C8ABE6D3-427F-04CA-B973-3A7E5C31911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77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4FA80141-0A40-F4B2-7C5A-975D65F322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39872EE-4119-0ADE-6A5F-474990139E2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3515242"/>
      </p:ext>
    </p:extLst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78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13C11F-7E6D-8F89-68C3-3D34C69ABE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88B1EFB-A945-B1C9-5784-1A78811EA3B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A1DFE33-C3BE-1562-CBC3-2F2DB6873C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4D504DD-D4B7-81FD-72A0-DFE595BE801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BF0B2ADA-4F15-757F-4496-D2215C8160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15B6722-02D1-0EF5-2972-0CA5512A27C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F7315CF0-1B86-9573-330C-719B278EE7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6BBCCAF2-FA80-5A90-66CF-05C5F9F163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79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36199D30-704A-49DC-D863-FDD8BF5D27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79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19A0B8DC-39F3-AC8F-6734-6EC24AE2B74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79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610B8150-EEBD-0C1F-2620-98515BDBC65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D2C11FD2-A167-8EC0-A518-71D4FF8BEA9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45751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29">
            <a:extLst>
              <a:ext uri="{FF2B5EF4-FFF2-40B4-BE49-F238E27FC236}">
                <a16:creationId xmlns:a16="http://schemas.microsoft.com/office/drawing/2014/main" id="{C69272F6-1E93-49E5-AD6C-F33072674A5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0800CEF-6FA8-4AAD-8746-5EE10A055D5B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30">
            <a:extLst>
              <a:ext uri="{FF2B5EF4-FFF2-40B4-BE49-F238E27FC236}">
                <a16:creationId xmlns:a16="http://schemas.microsoft.com/office/drawing/2014/main" id="{38C24B9A-14A5-4F23-AC7F-854E14DB7A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DA4F9575-46D9-466F-A722-D73DFE94727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31">
            <a:extLst>
              <a:ext uri="{FF2B5EF4-FFF2-40B4-BE49-F238E27FC236}">
                <a16:creationId xmlns:a16="http://schemas.microsoft.com/office/drawing/2014/main" id="{7015BC1E-8246-4141-96EE-8BA2E72D06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F3A91D2-BFEC-4C2D-9240-F835C843DCE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50">
            <a:extLst>
              <a:ext uri="{FF2B5EF4-FFF2-40B4-BE49-F238E27FC236}">
                <a16:creationId xmlns:a16="http://schemas.microsoft.com/office/drawing/2014/main" id="{DDE66150-8AF8-4472-B6AB-0D86317CF9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32713045-A41C-45C3-BD8B-45B924588602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51">
            <a:extLst>
              <a:ext uri="{FF2B5EF4-FFF2-40B4-BE49-F238E27FC236}">
                <a16:creationId xmlns:a16="http://schemas.microsoft.com/office/drawing/2014/main" id="{3700EDB2-BDEC-46D8-8539-70AF3C07E1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5FA4138-667F-4AFA-AE44-6AFB306D3ACF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52">
            <a:extLst>
              <a:ext uri="{FF2B5EF4-FFF2-40B4-BE49-F238E27FC236}">
                <a16:creationId xmlns:a16="http://schemas.microsoft.com/office/drawing/2014/main" id="{42C4426C-1A19-4FD9-8DBE-B8DAD967AA8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4773820D-EC28-4926-A6F7-EEA5A3899E10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53">
            <a:extLst>
              <a:ext uri="{FF2B5EF4-FFF2-40B4-BE49-F238E27FC236}">
                <a16:creationId xmlns:a16="http://schemas.microsoft.com/office/drawing/2014/main" id="{E3D69BF6-AFBB-4C57-9C36-5BC83D6E7EA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044E22A8-7373-4576-A2E7-1401C7505864}" type="slidenum">
              <a:t>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54">
            <a:extLst>
              <a:ext uri="{FF2B5EF4-FFF2-40B4-BE49-F238E27FC236}">
                <a16:creationId xmlns:a16="http://schemas.microsoft.com/office/drawing/2014/main" id="{FE2CD0AF-57D1-4767-A99A-0E8FDEEE27E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F7E034B-7914-471F-BC30-A20BCAB073AC}" type="slidenum">
              <a:t>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23C6E7D-1429-4463-B656-6D280944D36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C8A7B93-F816-4D32-A7BA-55CEBB0B1C4E}" type="slidenum">
              <a:t>8</a:t>
            </a:fld>
            <a:endParaRPr lang="pt-BR"/>
          </a:p>
        </p:txBody>
      </p:sp>
      <p:sp>
        <p:nvSpPr>
          <p:cNvPr id="10" name="PlaceHolder 255">
            <a:extLst>
              <a:ext uri="{FF2B5EF4-FFF2-40B4-BE49-F238E27FC236}">
                <a16:creationId xmlns:a16="http://schemas.microsoft.com/office/drawing/2014/main" id="{494E15C9-792C-4830-B68F-3554EA1345B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56">
            <a:extLst>
              <a:ext uri="{FF2B5EF4-FFF2-40B4-BE49-F238E27FC236}">
                <a16:creationId xmlns:a16="http://schemas.microsoft.com/office/drawing/2014/main" id="{BEB6C8B1-C1B9-4C62-991E-452CF58AFF3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7436027"/>
      </p:ext>
    </p:extLst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80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1877800"/>
      </p:ext>
    </p:extLst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39E68F3-A3FC-4A77-900E-E209806F781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6F89ACF-044F-4F49-ABAF-43BA87BED2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1B80A5F0-27DE-4B75-ADDC-25D56A5218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D06BE9B0-3A35-4E16-B0DA-5FC88532694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4C0949B-16F7-4DD0-9272-5B33D09F16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C33BE0E1-A32D-4BD0-A706-712B27D82C9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496D8E5-009C-49FB-9AE3-5DF0EC72D3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B7934D9B-E3ED-4395-A278-C0FCF863F24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703C762-5634-4E51-B143-20FEAE61128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81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A543396-7887-4431-AF4E-36549BA1A31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19F53D8-8B82-4BDA-8286-D8A58871F1B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2614255"/>
      </p:ext>
    </p:extLst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C1BA51-377B-D19A-13F0-2304E1CE8A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362C7266-F110-493B-CF28-922283EBAF5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9322FE2-0505-0755-6AD7-F0B37E6AABD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9FE9941-2200-E35C-31DC-161FADDAF33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4AD83ED2-E99D-9230-E091-0EDA80EB021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9E88BB83-027F-0521-2C19-DA31EDABA02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51E7D046-5C7B-5D18-DE9F-5A3B6BBE40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36B12405-A5C7-97F8-E845-E0A3DBF82E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578593A3-1032-04C2-9061-AEB58E9FAD9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F3CA65F3-9077-A643-EED8-D3B9826C290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82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AB1EA1A5-6A42-309E-6BF9-292F5596CF3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B0F47A7-15FC-D7EE-16E4-20295FCF9C8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0409873"/>
      </p:ext>
    </p:extLst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82C9A5-76E2-DD20-DD89-208A75D0BD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2560877-7116-494A-E714-E17AA34AA4B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DC9D5DC8-5580-4825-A181-8B9B6DDA7EAD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A2CC4B20-27E6-0155-B813-AA019FE61FE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CE11E1F9-90DC-4360-80C3-A0B7A7FFE74B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46AF9EF6-578B-5B7C-4D1C-422A1BB1C4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7FFD39CB-5A2F-4C80-986D-57F3994A64B8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12D3A4BC-698C-8869-F72B-69072CF406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B16898A9-78F6-40D0-A839-C27CFECF7757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F8AED917-B235-D29A-2105-F8594055A03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BA886D8B-769D-4A74-A46F-B7A32A80088D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EF9EEE5B-BE48-C337-EE4D-2A005966A1A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B59612B-A18F-418A-B8D2-6409638225A7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80983972-F6A1-2578-6111-18D690E7E5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92662CF-2F16-4C8E-A88C-2483B5E403DE}" type="slidenum">
              <a:t>83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6BDFF437-A083-454C-4E75-E80D30D7C76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1ECAD661-DB21-4512-A429-D0DDA7AA0DB6}" type="slidenum">
              <a:t>83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D3DDAF4-B094-91E4-A52B-7FF4058EE9A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BB95DA4-8511-454C-9E0B-FCF01BF7B875}" type="slidenum">
              <a:t>83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88836507-1DD6-FBD1-3D60-5F3D828DBCC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CCC75E6E-CE08-3952-59D5-85F35DE2B59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329853"/>
      </p:ext>
    </p:extLst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84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104061"/>
      </p:ext>
    </p:extLst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E52B51-EFB7-49E9-9E42-A2F6411196E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6357F149-BA70-44BE-A45B-2BC5D861D0F2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B02D5F43-9037-4657-BEB2-575F692EBF7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3AFCB983-79B5-442E-824F-882F329208E7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067F3E09-E16F-400D-A14F-E22B8EB1C0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6CC9CF0E-8456-42BD-BF27-5180DDA0FA02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5C03A146-035D-412E-815C-C9953096377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CAB0804E-FE5C-4580-B633-905E8EF78862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3A22E532-5C1B-4485-A43E-5A6157ECE4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664B06C2-423A-4568-B8BC-B2924E3443F5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88C8D10C-4103-4066-A01A-CD37A6729B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5218F89B-F2A0-4D46-BE6F-C2A656CB832E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AE94C227-95FE-440A-823A-F395A3193F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B00FB0B5-73D8-4ED5-B937-FE6635CC5C7D}" type="slidenum">
              <a:t>85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8D0649FC-0D29-4868-905E-FFA5CCFCE36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C593340-F67D-45B1-B4A6-30762F7151F9}" type="slidenum">
              <a:t>85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659CADDE-3E51-4C89-B5D7-4C271A138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5083467-2A10-4AFF-AE33-4D1C9185BAF3}" type="slidenum">
              <a:t>85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38690774-05FE-4E2C-ABF0-2833DED195F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68EDF27F-9276-4CB2-B425-83883C63107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6E61203-CE1C-4F69-A7E9-2EF2618F91B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2114391D-6E1A-46E7-A79B-7B442E7B623F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68900827-715D-429C-BF8D-071C4ACA540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04BDCF46-251C-4E7D-8374-ED1472D5920E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AB74FC88-553A-4BC7-B480-1918F422B1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98C30696-38EB-41C5-AD4F-D8A1D69E705C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06637375-FD51-4E8B-8E1D-49FD8F571B2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A56BF5D8-9603-4930-BA04-C3DCC350DA94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26150234-A95B-496F-8385-8E9068E785B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0FDE567-5D8E-4F91-9C17-C6F07035CFEF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369CA5F-6CC5-4858-9D1A-21B7B3450D2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344F2608-8A47-4AF6-867F-CBB9FC85BD74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CB708DDC-AB3F-498C-9C2C-378DE86D98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F444F78-7E26-4099-A2F6-AA48877295FF}" type="slidenum">
              <a:t>86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074FF96D-8814-45D9-8ADC-9D596C4A926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EC272771-6C6E-47F0-978F-0D023E9B3960}" type="slidenum">
              <a:t>86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91931FCD-72C4-4869-B135-DA93C513BBA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920D04E-9CE4-4BC4-AE63-BF417B004691}" type="slidenum">
              <a:t>86</a:t>
            </a:fld>
            <a:endParaRPr lang="pt-BR"/>
          </a:p>
        </p:txBody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033C860B-807A-475D-9067-B94981AF442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10">
            <a:extLst>
              <a:ext uri="{FF2B5EF4-FFF2-40B4-BE49-F238E27FC236}">
                <a16:creationId xmlns:a16="http://schemas.microsoft.com/office/drawing/2014/main" id="{22344840-D737-4F0A-A764-AB2836257D8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B2F2971-629D-4ED2-9FB0-024C985F56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743852E1-5BB5-4478-9AAB-FCB0100BEDE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F153BC0A-913E-4DCA-82C4-3672100328D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26F7C09-BF38-4FFE-9234-22CD90EC337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B45DC0D-697D-4E31-BA37-0F4DFD46538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780FEDE7-6045-460A-AC8D-F0CEC191D6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87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90B18CE0-58C1-42EF-BB16-9D8D72A8C9F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87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C820909-80C2-421C-9FFE-CC4470740F5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87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1641B7C0-E847-4A1A-AADE-9A5B6C276EB2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580F3552-578A-4573-8244-0138E50373CD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88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89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89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89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33132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60">
            <a:extLst>
              <a:ext uri="{FF2B5EF4-FFF2-40B4-BE49-F238E27FC236}">
                <a16:creationId xmlns:a16="http://schemas.microsoft.com/office/drawing/2014/main" id="{8F6A264A-0A95-40BC-9C85-D22B20E5B5B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359" cy="529920"/>
          </a:xfrm>
        </p:spPr>
        <p:txBody>
          <a:bodyPr wrap="square"/>
          <a:lstStyle/>
          <a:p>
            <a:pPr lvl="0"/>
            <a:fld id="{8A7E0510-5D2F-41A4-8FDF-65C636F33A0B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62">
            <a:extLst>
              <a:ext uri="{FF2B5EF4-FFF2-40B4-BE49-F238E27FC236}">
                <a16:creationId xmlns:a16="http://schemas.microsoft.com/office/drawing/2014/main" id="{AC2B1D09-7F3B-45B7-B7CD-2FF8B12C36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D5E156F-910E-4527-BBCF-F088BEBEFDE0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263">
            <a:extLst>
              <a:ext uri="{FF2B5EF4-FFF2-40B4-BE49-F238E27FC236}">
                <a16:creationId xmlns:a16="http://schemas.microsoft.com/office/drawing/2014/main" id="{F2A1C8D3-1171-4B39-BB40-C231CD21AD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14A5FC43-B552-4135-93D1-A665E82DFD1F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285">
            <a:extLst>
              <a:ext uri="{FF2B5EF4-FFF2-40B4-BE49-F238E27FC236}">
                <a16:creationId xmlns:a16="http://schemas.microsoft.com/office/drawing/2014/main" id="{CA7374C5-5113-46B9-902E-7E7436F9BC6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4C624FB4-B0AF-4D26-98C2-78B3608C9C01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286">
            <a:extLst>
              <a:ext uri="{FF2B5EF4-FFF2-40B4-BE49-F238E27FC236}">
                <a16:creationId xmlns:a16="http://schemas.microsoft.com/office/drawing/2014/main" id="{1A0F8E76-F8EA-402F-9CBE-DD9197FF554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0F33408-93DA-4F7B-9A81-3FF8AC375811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287">
            <a:extLst>
              <a:ext uri="{FF2B5EF4-FFF2-40B4-BE49-F238E27FC236}">
                <a16:creationId xmlns:a16="http://schemas.microsoft.com/office/drawing/2014/main" id="{2ED69302-D32F-4591-8BA1-C5AB4983601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723C1E8B-99FF-4C5B-A147-ABA3622CAFD6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288">
            <a:extLst>
              <a:ext uri="{FF2B5EF4-FFF2-40B4-BE49-F238E27FC236}">
                <a16:creationId xmlns:a16="http://schemas.microsoft.com/office/drawing/2014/main" id="{69CB77AB-351E-451F-B364-AEEF4889315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38AA93E-F010-4B5B-9027-F46C875B55BC}" type="slidenum">
              <a:t>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9" name="PlaceHolder 289">
            <a:extLst>
              <a:ext uri="{FF2B5EF4-FFF2-40B4-BE49-F238E27FC236}">
                <a16:creationId xmlns:a16="http://schemas.microsoft.com/office/drawing/2014/main" id="{8383332D-B1EC-47B2-BA19-0B8DE699BF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DA66572E-BE67-4239-B77A-D50515E85F29}" type="slidenum">
              <a:t>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5" name="Slide Number Placeholder 6">
            <a:extLst>
              <a:ext uri="{FF2B5EF4-FFF2-40B4-BE49-F238E27FC236}">
                <a16:creationId xmlns:a16="http://schemas.microsoft.com/office/drawing/2014/main" id="{5851D9FA-FDAF-477B-A81E-7901BA762A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F74412FD-17D9-4DF6-96BD-B28A777EB2F4}" type="slidenum">
              <a:t>9</a:t>
            </a:fld>
            <a:endParaRPr lang="pt-BR"/>
          </a:p>
        </p:txBody>
      </p:sp>
      <p:sp>
        <p:nvSpPr>
          <p:cNvPr id="10" name="PlaceHolder 290">
            <a:extLst>
              <a:ext uri="{FF2B5EF4-FFF2-40B4-BE49-F238E27FC236}">
                <a16:creationId xmlns:a16="http://schemas.microsoft.com/office/drawing/2014/main" id="{D0A678FF-2DF5-4B1B-B8D2-69DFCAC4470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4700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1" name="PlaceHolder 291">
            <a:extLst>
              <a:ext uri="{FF2B5EF4-FFF2-40B4-BE49-F238E27FC236}">
                <a16:creationId xmlns:a16="http://schemas.microsoft.com/office/drawing/2014/main" id="{C4E3CA98-D66D-4E67-93CC-1A90C1720E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320" cy="480672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664647"/>
      </p:ext>
    </p:extLst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70DB11E6-8DD8-486F-AC02-D4E1DD67E6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3884759" y="8685360"/>
            <a:ext cx="2968559" cy="455399"/>
          </a:xfrm>
        </p:spPr>
        <p:txBody>
          <a:bodyPr wrap="square"/>
          <a:lstStyle/>
          <a:p>
            <a:pPr lvl="0"/>
            <a:fld id="{77F895B2-36AF-408A-A257-EA559E057FFD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AF27E7B-64FC-4559-B704-9782551A84D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2287BEDF-6305-4864-B504-E45027BB3821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B368FAE8-48E7-4A0D-B1E5-FE93075898D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6EB219-1AA0-4F80-AFBA-680AE23E2351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F431E9AC-25D9-44F9-92AC-FA93F37BC0E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70EE4D2F-F312-4A0D-B5F4-A27B8B8883C9}" type="slidenum">
              <a:t>90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8EA1900A-2AF9-42EE-95B5-EC4C4B68AD4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69BA732F-99BF-4382-807E-EF3D05B048FB}" type="slidenum">
              <a:t>90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2B3F2CF7-40F5-4194-9CEB-52F1AE6DC81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00C27883-0E28-49DE-8345-A8D27EA31D0B}" type="slidenum">
              <a:t>90</a:t>
            </a:fld>
            <a:endParaRPr lang="pt-BR"/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988C277A-5813-4CC9-A60B-41BEE05134C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78305BD7-AE6A-40E8-B05C-E7E66F0B440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3159" cy="3597120"/>
          </a:xfrm>
        </p:spPr>
        <p:txBody>
          <a:bodyPr vert="horz" wrap="square" anchor="t" anchorCtr="0">
            <a:noAutofit/>
          </a:bodyPr>
          <a:lstStyle/>
          <a:p>
            <a:pPr lvl="0" algn="l">
              <a:tabLst>
                <a:tab pos="216000" algn="l"/>
              </a:tabLst>
            </a:pPr>
            <a:endParaRPr lang="pt-BR" dirty="0">
              <a:latin typeface="Arial" pitchFamily="18"/>
            </a:endParaRPr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91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91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91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157930"/>
      </p:ext>
    </p:extLst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CA7A81-E227-950B-6206-DCA991B64E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25C5D2BD-9279-95C2-C13E-BE74B4B6CA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F9608679-0DE1-AD6B-34CF-12D1CFFA63E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3BC18BA1-A936-6252-F0A5-2F44D0367FF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84D400D-2980-4A5C-F5D1-C6881F615E7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B5053B82-D419-4E7E-05DF-90965C6024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FF801074-8A6C-68E1-CA87-0675C7A963A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92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1B9E9198-1648-62EF-C05E-5E4BA30213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92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FA10126-F9E8-FB6F-20B9-38AF97D87FB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92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7CE7752D-1262-2E3F-0BC0-0C9876FF6A7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3D6C4F20-4DB2-AD99-0C6D-FDA465FAC31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2587957"/>
      </p:ext>
    </p:extLst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976249-8F4D-7CC6-CF25-47DC467D1D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0C00952F-6242-75C3-0FF1-17C5F2A08BB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768208C0-14FB-B47C-D00B-8853E842160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9153E089-B50E-2DC1-DA6C-833F56F755C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55BBF12A-316A-7016-7EFE-1A2DD4636B9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A25091A7-51FE-84F6-6A00-536A18070DF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B0B3504F-8030-36C5-2823-C71356C04FD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93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1C72AAC7-CD81-C531-52E0-C81E37BA2E5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93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E2C94EBF-062D-C697-4192-C21AD885D1F5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93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41D06CEF-EA0E-DC25-0D8C-29BFC3C0D4A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D5024DE2-6E17-0507-B921-B524544A9D7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0112382"/>
      </p:ext>
    </p:extLst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E61904-E12D-3B8A-96F5-CF0084E6C4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4347EB50-CB5C-D3DA-B2B6-A6DDB042087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85804377-8AC2-9B80-695B-CBB1910F7F1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1F5A9D64-83AD-453B-E5E7-17E6343176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E76D91BB-5923-4573-3A9F-75BDCF786D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94D2DE2A-90FB-30B6-16BD-CD56C7CD66C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3876B611-9714-69DB-4C4C-5764B1B87C8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94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19329338-059D-4B3D-6349-B0FD9EECC12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94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A51AB26D-96BC-7BEB-F1A4-30C9BB689F3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94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01DB4C63-1CD4-A9E8-3F52-8BFBFDCF1A1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D241094B-6CAA-3CFB-8C38-353D885B711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0951640"/>
      </p:ext>
    </p:extLst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4EAE7D-91AA-3408-BBAE-DBE5E4BED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CA155E9-5173-D938-1E13-D81D4763ABC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17D0D75D-D225-40F4-9B04-1AA8091FAF86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262A4136-F1B4-7222-4F24-D64F823C6B9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AA3E6F05-AB80-427F-9191-BB7074019C18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3">
            <a:extLst>
              <a:ext uri="{FF2B5EF4-FFF2-40B4-BE49-F238E27FC236}">
                <a16:creationId xmlns:a16="http://schemas.microsoft.com/office/drawing/2014/main" id="{9ABB7511-EB40-37F2-C860-6AEB93FDBD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F99CCA36-8C95-474E-8EA9-86A11AA409FC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4">
            <a:extLst>
              <a:ext uri="{FF2B5EF4-FFF2-40B4-BE49-F238E27FC236}">
                <a16:creationId xmlns:a16="http://schemas.microsoft.com/office/drawing/2014/main" id="{2BFCFAF9-5B7D-535B-7F81-D2A892BD4D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15F29F26-59CB-4E17-83AD-B9D877580E54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5">
            <a:extLst>
              <a:ext uri="{FF2B5EF4-FFF2-40B4-BE49-F238E27FC236}">
                <a16:creationId xmlns:a16="http://schemas.microsoft.com/office/drawing/2014/main" id="{6D38757F-D487-93A4-9B67-6C5CA647A6B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90B450D9-E691-4CEE-8630-970D9E42BC89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6">
            <a:extLst>
              <a:ext uri="{FF2B5EF4-FFF2-40B4-BE49-F238E27FC236}">
                <a16:creationId xmlns:a16="http://schemas.microsoft.com/office/drawing/2014/main" id="{A69E8479-8945-346F-BE7D-4DA4D11ED3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478DA2DA-FAFF-4509-B269-7CA37CFF4B98}" type="slidenum">
              <a:t>95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7">
            <a:extLst>
              <a:ext uri="{FF2B5EF4-FFF2-40B4-BE49-F238E27FC236}">
                <a16:creationId xmlns:a16="http://schemas.microsoft.com/office/drawing/2014/main" id="{1051DD43-8C91-3875-AE20-DDBEBFAEFE9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5F0D153D-CBFF-4BC8-B778-E11FFF451795}" type="slidenum">
              <a:t>95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AD05C116-BC83-5ADE-E360-113572227F3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412E9A-E8AC-42B8-89EC-FBCF3083E266}" type="slidenum">
              <a:t>95</a:t>
            </a:fld>
            <a:endParaRPr lang="pt-BR"/>
          </a:p>
        </p:txBody>
      </p:sp>
      <p:sp>
        <p:nvSpPr>
          <p:cNvPr id="9" name="PlaceHolder 8">
            <a:extLst>
              <a:ext uri="{FF2B5EF4-FFF2-40B4-BE49-F238E27FC236}">
                <a16:creationId xmlns:a16="http://schemas.microsoft.com/office/drawing/2014/main" id="{EFABA163-946C-39AE-5105-40B539C3A8E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9">
            <a:extLst>
              <a:ext uri="{FF2B5EF4-FFF2-40B4-BE49-F238E27FC236}">
                <a16:creationId xmlns:a16="http://schemas.microsoft.com/office/drawing/2014/main" id="{20C6D4E7-E9E4-4BD0-B182-5BCB9E3B7B8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6180623"/>
      </p:ext>
    </p:extLst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E07DD7-D72F-9604-8214-8BF3BCDA46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5328DC0A-E6A9-2344-41EF-43E732C8ED8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5951B6A-A280-4215-8196-82342D937E35}" type="slidenum">
              <a:t>96</a:t>
            </a:fld>
            <a:endParaRPr lang="pt-BR"/>
          </a:p>
        </p:txBody>
      </p:sp>
      <p:sp>
        <p:nvSpPr>
          <p:cNvPr id="2" name="Espaço Reservado para Número de Slide 31">
            <a:extLst>
              <a:ext uri="{FF2B5EF4-FFF2-40B4-BE49-F238E27FC236}">
                <a16:creationId xmlns:a16="http://schemas.microsoft.com/office/drawing/2014/main" id="{DD9AC053-6834-7A65-57C8-B2A3556221DA}"/>
              </a:ext>
            </a:extLst>
          </p:cNvPr>
          <p:cNvSpPr txBox="1"/>
          <p:nvPr/>
        </p:nvSpPr>
        <p:spPr>
          <a:xfrm>
            <a:off x="3884759" y="8685360"/>
            <a:ext cx="297036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37B75E8-5A6E-42A8-B123-0F0EDC2DF4BE}" type="slidenum">
              <a:t>96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3" name="Espaço Reservado para Número de Slide 32">
            <a:extLst>
              <a:ext uri="{FF2B5EF4-FFF2-40B4-BE49-F238E27FC236}">
                <a16:creationId xmlns:a16="http://schemas.microsoft.com/office/drawing/2014/main" id="{BAA5837D-D2A6-3BCA-448F-C45A2B1D2645}"/>
              </a:ext>
            </a:extLst>
          </p:cNvPr>
          <p:cNvSpPr txBox="1"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7CCACCE-AE0A-411F-8EF4-1C244F8FFA32}" type="slidenum">
              <a:t>96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4" name="Espaço Reservado para Número de Slide 33">
            <a:extLst>
              <a:ext uri="{FF2B5EF4-FFF2-40B4-BE49-F238E27FC236}">
                <a16:creationId xmlns:a16="http://schemas.microsoft.com/office/drawing/2014/main" id="{0DC08AD1-0107-9ECB-087A-C64F9442B7E2}"/>
              </a:ext>
            </a:extLst>
          </p:cNvPr>
          <p:cNvSpPr txBox="1"/>
          <p:nvPr/>
        </p:nvSpPr>
        <p:spPr>
          <a:xfrm>
            <a:off x="4278960" y="10157400"/>
            <a:ext cx="3279959" cy="53352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E031B12-683B-413B-8F39-65D5E998DABD}" type="slidenum">
              <a:t>96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EB6BE39-46B0-B551-2EE0-A05E3E281343}"/>
              </a:ext>
            </a:extLst>
          </p:cNvPr>
          <p:cNvSpPr txBox="1"/>
          <p:nvPr/>
        </p:nvSpPr>
        <p:spPr>
          <a:xfrm>
            <a:off x="4278960" y="10157400"/>
            <a:ext cx="3280320" cy="53388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55F5A35-827E-44D2-80CA-779078565309}" type="slidenum">
              <a:t>96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Liberation Serif" pitchFamily="18"/>
              <a:ea typeface="Tahoma" pitchFamily="50"/>
              <a:cs typeface="Tahoma" pitchFamily="2"/>
            </a:endParaRPr>
          </a:p>
        </p:txBody>
      </p:sp>
      <p:sp>
        <p:nvSpPr>
          <p:cNvPr id="6" name="Espaço Reservado para Data 4">
            <a:extLst>
              <a:ext uri="{FF2B5EF4-FFF2-40B4-BE49-F238E27FC236}">
                <a16:creationId xmlns:a16="http://schemas.microsoft.com/office/drawing/2014/main" id="{04719877-045E-071E-3338-4441AF01A301}"/>
              </a:ext>
            </a:extLst>
          </p:cNvPr>
          <p:cNvSpPr txBox="1"/>
          <p:nvPr/>
        </p:nvSpPr>
        <p:spPr>
          <a:xfrm>
            <a:off x="3884759" y="0"/>
            <a:ext cx="2971800" cy="4586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6FBA390D-C282-4079-BCFA-68A5FCDC1E73}" type="datetime1">
              <a:rPr lang="pt-BR" sz="1200" b="0" i="0" u="none" strike="noStrike" kern="1200" cap="none" spc="0" baseline="0">
                <a:ln>
                  <a:noFill/>
                </a:ln>
                <a:solidFill>
                  <a:srgbClr val="000000"/>
                </a:solidFill>
                <a:latin typeface="Calibri" pitchFamily="18"/>
                <a:ea typeface="PingFang SC" pitchFamily="2"/>
                <a:cs typeface="Arial Unicode MS" pitchFamily="2"/>
              </a:rPr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</a:pPr>
              <a:t>10/06/2025</a:t>
            </a:fld>
            <a:endParaRPr lang="pt-BR" sz="12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Calibri" pitchFamily="18"/>
              <a:ea typeface="PingFang SC" pitchFamily="2"/>
              <a:cs typeface="Arial Unicode MS" pitchFamily="2"/>
            </a:endParaRPr>
          </a:p>
        </p:txBody>
      </p:sp>
      <p:sp>
        <p:nvSpPr>
          <p:cNvPr id="7" name="Espaço Reservado para Número de Slide 34">
            <a:extLst>
              <a:ext uri="{FF2B5EF4-FFF2-40B4-BE49-F238E27FC236}">
                <a16:creationId xmlns:a16="http://schemas.microsoft.com/office/drawing/2014/main" id="{41B23D23-E631-DD5A-D004-4DE9587CB7A5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5C2652C6-310E-48C0-95E4-C7344819324A}" type="slidenum">
              <a:t>96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8" name="Espaço Reservado para Número de Slide 35">
            <a:extLst>
              <a:ext uri="{FF2B5EF4-FFF2-40B4-BE49-F238E27FC236}">
                <a16:creationId xmlns:a16="http://schemas.microsoft.com/office/drawing/2014/main" id="{D7F49E30-46A4-A0DB-69EB-1992395EB949}"/>
              </a:ext>
            </a:extLst>
          </p:cNvPr>
          <p:cNvSpPr txBox="1"/>
          <p:nvPr/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0">
            <a:noAutofit/>
          </a:bodyPr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fld id="{74788563-0A6A-4621-8ABF-48CA75F924A5}" type="slidenum">
              <a:t>96</a:t>
            </a:fld>
            <a:endParaRPr lang="pt-BR" sz="1400" b="0" i="0" u="none" strike="noStrike" kern="1200" cap="none" spc="0" baseline="0">
              <a:ln>
                <a:noFill/>
              </a:ln>
              <a:solidFill>
                <a:srgbClr val="000000"/>
              </a:solidFill>
              <a:latin typeface="Liberation Serif" pitchFamily="18"/>
              <a:ea typeface="Tahoma" pitchFamily="2"/>
              <a:cs typeface="Tahoma" pitchFamily="2"/>
            </a:endParaRPr>
          </a:p>
        </p:txBody>
      </p:sp>
      <p:sp>
        <p:nvSpPr>
          <p:cNvPr id="9" name="Espaço Reservado para Imagem de Slide 3">
            <a:extLst>
              <a:ext uri="{FF2B5EF4-FFF2-40B4-BE49-F238E27FC236}">
                <a16:creationId xmlns:a16="http://schemas.microsoft.com/office/drawing/2014/main" id="{28563D96-562A-7ECD-DD43-FD2D1A63761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Espaço Reservado para Anotações 3">
            <a:extLst>
              <a:ext uri="{FF2B5EF4-FFF2-40B4-BE49-F238E27FC236}">
                <a16:creationId xmlns:a16="http://schemas.microsoft.com/office/drawing/2014/main" id="{9F25C06B-9C13-1B5F-1D4E-69486E3ED882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685799" y="4400639"/>
            <a:ext cx="5484960" cy="3598920"/>
          </a:xfrm>
        </p:spPr>
        <p:txBody>
          <a:bodyPr vert="horz" wrap="square" lIns="91440" tIns="45720" rIns="91440" bIns="45720" anchor="t" anchorCtr="0">
            <a:noAutofit/>
          </a:bodyPr>
          <a:lstStyle/>
          <a:p>
            <a:pPr marL="0" lvl="0" indent="0" algn="l" hangingPunct="1">
              <a:tabLst>
                <a:tab pos="0" algn="l"/>
              </a:tabLst>
            </a:pPr>
            <a:r>
              <a:rPr lang="pt-BR">
                <a:solidFill>
                  <a:srgbClr val="000000"/>
                </a:solidFill>
              </a:rPr>
              <a:t>Deixar esse slide durante a </a:t>
            </a:r>
            <a:r>
              <a:rPr lang="pt-BR" b="1">
                <a:solidFill>
                  <a:srgbClr val="000000"/>
                </a:solidFill>
              </a:rPr>
              <a:t>CONSAGRAÇÃO. </a:t>
            </a:r>
            <a:r>
              <a:rPr lang="pt-BR">
                <a:solidFill>
                  <a:srgbClr val="000000"/>
                </a:solidFill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1340657582"/>
      </p:ext>
    </p:extLst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8FC838A-EF42-BE77-27FC-AE49BBE2BC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C6B67406-2D00-9CEC-3278-42E7B897D2E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EC40E028-1356-251F-3A1D-06E95C7D067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62600A0F-4B34-C355-FA32-995AEE5A5C1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5806E2DF-C535-B6CE-0FF7-E5BBB41E312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7D57F586-E2E7-564E-A8C0-FC28BBBF4B0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FCA5FE1D-E124-AE79-0ACC-67FB7628F23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97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DFEC86FF-29FA-3EC7-E988-5962CC9E146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97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34F4AAE8-2428-0222-EBDD-BAB9B8C3B02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97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D5AAC47A-B988-6019-B50C-E5906360F54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5BCE0210-854E-79F2-6376-F873F905080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9010721"/>
      </p:ext>
    </p:extLst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98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98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98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7394071"/>
      </p:ext>
    </p:extLst>
  </p:cSld>
  <p:clrMapOvr>
    <a:masterClrMapping/>
  </p:clrMapOvr>
</p:notes>
</file>

<file path=ppt/notesSlides/notesSlide9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56">
            <a:extLst>
              <a:ext uri="{FF2B5EF4-FFF2-40B4-BE49-F238E27FC236}">
                <a16:creationId xmlns:a16="http://schemas.microsoft.com/office/drawing/2014/main" id="{9DAEF02F-D88D-496C-8165-61B66345851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6720" cy="530280"/>
          </a:xfrm>
        </p:spPr>
        <p:txBody>
          <a:bodyPr wrap="square"/>
          <a:lstStyle/>
          <a:p>
            <a:pPr lvl="0"/>
            <a:fld id="{B0F6AA86-7A56-4AEA-BA8B-974D52F0C553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3" name="PlaceHolder 157">
            <a:extLst>
              <a:ext uri="{FF2B5EF4-FFF2-40B4-BE49-F238E27FC236}">
                <a16:creationId xmlns:a16="http://schemas.microsoft.com/office/drawing/2014/main" id="{9398BF34-DF90-4610-9CEB-3BC0B63728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080" cy="530640"/>
          </a:xfrm>
        </p:spPr>
        <p:txBody>
          <a:bodyPr wrap="square"/>
          <a:lstStyle/>
          <a:p>
            <a:pPr lvl="0"/>
            <a:fld id="{C91FCDF4-6AE8-4F05-93ED-E9752394716A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4" name="PlaceHolder 158">
            <a:extLst>
              <a:ext uri="{FF2B5EF4-FFF2-40B4-BE49-F238E27FC236}">
                <a16:creationId xmlns:a16="http://schemas.microsoft.com/office/drawing/2014/main" id="{4EEC564F-5BA3-4D37-9335-BAC7A685CC2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439" cy="531000"/>
          </a:xfrm>
        </p:spPr>
        <p:txBody>
          <a:bodyPr wrap="square"/>
          <a:lstStyle/>
          <a:p>
            <a:pPr lvl="0"/>
            <a:fld id="{12A6C0BE-4F55-4D4C-A0BA-209CCF91722E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5" name="PlaceHolder 159">
            <a:extLst>
              <a:ext uri="{FF2B5EF4-FFF2-40B4-BE49-F238E27FC236}">
                <a16:creationId xmlns:a16="http://schemas.microsoft.com/office/drawing/2014/main" id="{3B140A79-9C67-45E7-BFE5-026B383EB0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7800" cy="531360"/>
          </a:xfrm>
        </p:spPr>
        <p:txBody>
          <a:bodyPr wrap="square"/>
          <a:lstStyle/>
          <a:p>
            <a:pPr lvl="0"/>
            <a:fld id="{D43F4646-8462-4071-A43D-21C0A1D7CA31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6" name="PlaceHolder 160">
            <a:extLst>
              <a:ext uri="{FF2B5EF4-FFF2-40B4-BE49-F238E27FC236}">
                <a16:creationId xmlns:a16="http://schemas.microsoft.com/office/drawing/2014/main" id="{6169649B-021B-4A31-A8D5-22563F6FB69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160" cy="531720"/>
          </a:xfrm>
        </p:spPr>
        <p:txBody>
          <a:bodyPr wrap="square"/>
          <a:lstStyle/>
          <a:p>
            <a:pPr lvl="0"/>
            <a:fld id="{21BD3E7B-7C8D-4159-88F0-621A4FA02F10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7" name="PlaceHolder 161">
            <a:extLst>
              <a:ext uri="{FF2B5EF4-FFF2-40B4-BE49-F238E27FC236}">
                <a16:creationId xmlns:a16="http://schemas.microsoft.com/office/drawing/2014/main" id="{00EA2CA5-D30C-4EFD-BEFA-68C1ABAFD92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519" cy="532080"/>
          </a:xfrm>
        </p:spPr>
        <p:txBody>
          <a:bodyPr wrap="square"/>
          <a:lstStyle/>
          <a:p>
            <a:pPr lvl="0"/>
            <a:fld id="{A2BA57E7-AD3A-4795-A1A7-A11513A228DC}" type="slidenum">
              <a:t>99</a:t>
            </a:fld>
            <a:endParaRPr lang="pt-BR">
              <a:solidFill>
                <a:srgbClr val="000000"/>
              </a:solidFill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8" name="PlaceHolder 162">
            <a:extLst>
              <a:ext uri="{FF2B5EF4-FFF2-40B4-BE49-F238E27FC236}">
                <a16:creationId xmlns:a16="http://schemas.microsoft.com/office/drawing/2014/main" id="{ACB21961-B5D1-4C0B-97E1-88A8FB98131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>
          <a:xfrm>
            <a:off x="4278960" y="10157400"/>
            <a:ext cx="3278879" cy="532440"/>
          </a:xfrm>
        </p:spPr>
        <p:txBody>
          <a:bodyPr wrap="square"/>
          <a:lstStyle/>
          <a:p>
            <a:pPr lvl="0"/>
            <a:fld id="{FFF4A678-D678-4352-9E95-FDD0DA790A35}" type="slidenum">
              <a:t>99</a:t>
            </a:fld>
            <a:endParaRPr lang="pt-BR">
              <a:highlight>
                <a:scrgbClr r="0" g="0" b="0">
                  <a:alpha val="0"/>
                </a:scrgbClr>
              </a:highlight>
              <a:latin typeface="Times New Roman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26C6F73E-4CE4-4C68-9C5D-86C970F01D5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EAA2C658-7684-4441-9B6E-E94B780EC672}" type="slidenum">
              <a:t>99</a:t>
            </a:fld>
            <a:endParaRPr lang="pt-BR"/>
          </a:p>
        </p:txBody>
      </p:sp>
      <p:sp>
        <p:nvSpPr>
          <p:cNvPr id="9" name="PlaceHolder 163">
            <a:extLst>
              <a:ext uri="{FF2B5EF4-FFF2-40B4-BE49-F238E27FC236}">
                <a16:creationId xmlns:a16="http://schemas.microsoft.com/office/drawing/2014/main" id="{AF7E65DC-935E-41CD-BEB7-739DF794529B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3112" cy="4006850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10" name="PlaceHolder 164">
            <a:extLst>
              <a:ext uri="{FF2B5EF4-FFF2-40B4-BE49-F238E27FC236}">
                <a16:creationId xmlns:a16="http://schemas.microsoft.com/office/drawing/2014/main" id="{C0988A78-9D2D-414D-B526-40859ED8EEF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3679" cy="4807080"/>
          </a:xfrm>
        </p:spPr>
        <p:txBody>
          <a:bodyPr vert="horz" wrap="square" anchor="t" anchorCtr="0">
            <a:noAutofit/>
          </a:bodyPr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2693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87E39-731C-41D8-9254-B51A4E403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5588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473184-E5A9-4AC2-B457-008CA27C42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558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630890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38D93-CDC1-4E83-9662-AE7845DD8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67AF5C-CD8A-4287-87F9-E07867B86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41201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B4B8E82-B9F5-4630-847E-607F758FFF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3050"/>
            <a:ext cx="2743200" cy="530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41141-77F4-4BC8-B97D-75457825F6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3050"/>
            <a:ext cx="8077200" cy="530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126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0FD0E-A19F-4F3F-8DC2-B5BBC2C26D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5315FF-C3E1-4F74-A51C-5B0312B39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922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E2784-992E-40F3-8B00-35A72E44A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718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A21D3-D219-4C6F-BD92-A99B1656E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718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37650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A2992-5A69-4B4B-83A6-34485CCE0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5F8CE-16F9-4BE0-A5C1-F4B73BF243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96887-BA4B-41A7-88DD-CDD8D9322B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04963"/>
            <a:ext cx="5410200" cy="39766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3016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92345-0146-43EB-850C-BAF9CA3F0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7187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A0EAA-882E-432C-AB62-2347081B4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94A627-5F3F-4F12-9321-8B107C2D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C513A-BA4C-4B8F-9BB1-6034A9C431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3788" y="1681163"/>
            <a:ext cx="51831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01FB20-26E9-41A4-A0E1-09BD6B523B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3788" y="2505075"/>
            <a:ext cx="51831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86420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1FF77-087A-4E2A-8391-3D6450D2A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89924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742583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9742EC-1A5F-4442-8350-54197C045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D290AA-6AD3-46E9-B665-9B0521F72F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D0CFB3-26B1-490B-81A5-1FF36E4303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53324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8FF2-70E2-4300-A824-35849F01E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361D411-F4F7-460E-8D14-37C551D809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378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F6889B-D490-42C2-A4A1-9C310905F9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33335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389EA-F2DD-4C44-9A49-C41AECB07B5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09480" y="273600"/>
            <a:ext cx="10973519" cy="1144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endParaRPr lang="pt-B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BC262A1-BF46-4216-A988-822CEDBF096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09480" y="1604520"/>
            <a:ext cx="10973519" cy="397727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pt-BR" sz="44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</p:titleStyle>
    <p:bodyStyle>
      <a:lvl1pPr rtl="0" hangingPunct="0">
        <a:spcBef>
          <a:spcPts val="1417"/>
        </a:spcBef>
        <a:spcAft>
          <a:spcPts val="0"/>
        </a:spcAft>
        <a:tabLst/>
        <a:defRPr lang="pt-BR" sz="3200" b="0" i="0" u="none" strike="noStrike" kern="1200" cap="none" spc="0" baseline="0">
          <a:ln>
            <a:noFill/>
          </a:ln>
          <a:highlight>
            <a:scrgbClr r="0" g="0" b="0">
              <a:alpha val="0"/>
            </a:scrgbClr>
          </a:highlight>
          <a:latin typeface="Liberation Sans" pitchFamily="18"/>
          <a:ea typeface="Microsoft YaHei" pitchFamily="2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0.xml"/><Relationship Id="rId1" Type="http://schemas.openxmlformats.org/officeDocument/2006/relationships/slideLayout" Target="../slideLayouts/slideLayout7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1.xml"/><Relationship Id="rId1" Type="http://schemas.openxmlformats.org/officeDocument/2006/relationships/slideLayout" Target="../slideLayouts/slideLayout7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2.xml"/><Relationship Id="rId1" Type="http://schemas.openxmlformats.org/officeDocument/2006/relationships/slideLayout" Target="../slideLayouts/slideLayout7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3.xml"/><Relationship Id="rId1" Type="http://schemas.openxmlformats.org/officeDocument/2006/relationships/slideLayout" Target="../slideLayouts/slideLayout7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4.xml"/><Relationship Id="rId1" Type="http://schemas.openxmlformats.org/officeDocument/2006/relationships/slideLayout" Target="../slideLayouts/slideLayout7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5.xml"/><Relationship Id="rId1" Type="http://schemas.openxmlformats.org/officeDocument/2006/relationships/slideLayout" Target="../slideLayouts/slideLayout7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6.xml"/><Relationship Id="rId1" Type="http://schemas.openxmlformats.org/officeDocument/2006/relationships/slideLayout" Target="../slideLayouts/slideLayout7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7.xml"/><Relationship Id="rId1" Type="http://schemas.openxmlformats.org/officeDocument/2006/relationships/slideLayout" Target="../slideLayouts/slideLayout7.xml"/></Relationships>
</file>

<file path=ppt/slides/_rels/slide10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8.xml"/><Relationship Id="rId1" Type="http://schemas.openxmlformats.org/officeDocument/2006/relationships/slideLayout" Target="../slideLayouts/slideLayout7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0.xml"/><Relationship Id="rId1" Type="http://schemas.openxmlformats.org/officeDocument/2006/relationships/slideLayout" Target="../slideLayouts/slideLayout7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1.xml"/><Relationship Id="rId1" Type="http://schemas.openxmlformats.org/officeDocument/2006/relationships/slideLayout" Target="../slideLayouts/slideLayout7.xml"/></Relationships>
</file>

<file path=ppt/slides/_rels/slide1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2.xml"/><Relationship Id="rId1" Type="http://schemas.openxmlformats.org/officeDocument/2006/relationships/slideLayout" Target="../slideLayouts/slideLayout7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3.xml"/><Relationship Id="rId1" Type="http://schemas.openxmlformats.org/officeDocument/2006/relationships/slideLayout" Target="../slideLayouts/slideLayout7.xml"/></Relationships>
</file>

<file path=ppt/slides/_rels/slide1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4.xml"/><Relationship Id="rId1" Type="http://schemas.openxmlformats.org/officeDocument/2006/relationships/slideLayout" Target="../slideLayouts/slideLayout7.xml"/></Relationships>
</file>

<file path=ppt/slides/_rels/slide1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5.xml"/><Relationship Id="rId1" Type="http://schemas.openxmlformats.org/officeDocument/2006/relationships/slideLayout" Target="../slideLayouts/slideLayout7.xml"/></Relationships>
</file>

<file path=ppt/slides/_rels/slide1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6.xml"/><Relationship Id="rId1" Type="http://schemas.openxmlformats.org/officeDocument/2006/relationships/slideLayout" Target="../slideLayouts/slideLayout7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7.xml"/><Relationship Id="rId1" Type="http://schemas.openxmlformats.org/officeDocument/2006/relationships/slideLayout" Target="../slideLayouts/slideLayout7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8.xml"/><Relationship Id="rId1" Type="http://schemas.openxmlformats.org/officeDocument/2006/relationships/slideLayout" Target="../slideLayouts/slideLayout7.xml"/></Relationships>
</file>

<file path=ppt/slides/_rels/slide1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0.xml"/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1.xml"/><Relationship Id="rId1" Type="http://schemas.openxmlformats.org/officeDocument/2006/relationships/slideLayout" Target="../slideLayouts/slideLayout7.xml"/></Relationships>
</file>

<file path=ppt/slides/_rels/slide1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2.xml"/><Relationship Id="rId1" Type="http://schemas.openxmlformats.org/officeDocument/2006/relationships/slideLayout" Target="../slideLayouts/slideLayout7.xml"/></Relationships>
</file>

<file path=ppt/slides/_rels/slide1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3.xml"/><Relationship Id="rId1" Type="http://schemas.openxmlformats.org/officeDocument/2006/relationships/slideLayout" Target="../slideLayouts/slideLayout7.xml"/></Relationships>
</file>

<file path=ppt/slides/_rels/slide1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4.xml"/><Relationship Id="rId1" Type="http://schemas.openxmlformats.org/officeDocument/2006/relationships/slideLayout" Target="../slideLayouts/slideLayout7.xml"/></Relationships>
</file>

<file path=ppt/slides/_rels/slide1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5.xml"/><Relationship Id="rId1" Type="http://schemas.openxmlformats.org/officeDocument/2006/relationships/slideLayout" Target="../slideLayouts/slideLayout7.xml"/></Relationships>
</file>

<file path=ppt/slides/_rels/slide1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6.xml"/><Relationship Id="rId1" Type="http://schemas.openxmlformats.org/officeDocument/2006/relationships/slideLayout" Target="../slideLayouts/slideLayout7.xml"/></Relationships>
</file>

<file path=ppt/slides/_rels/slide1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7.xml"/><Relationship Id="rId1" Type="http://schemas.openxmlformats.org/officeDocument/2006/relationships/slideLayout" Target="../slideLayouts/slideLayout7.xml"/></Relationships>
</file>

<file path=ppt/slides/_rels/slide1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8.xml"/><Relationship Id="rId1" Type="http://schemas.openxmlformats.org/officeDocument/2006/relationships/slideLayout" Target="../slideLayouts/slideLayout7.xml"/></Relationships>
</file>

<file path=ppt/slides/_rels/slide1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9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0.xml"/><Relationship Id="rId1" Type="http://schemas.openxmlformats.org/officeDocument/2006/relationships/slideLayout" Target="../slideLayouts/slideLayout7.xml"/></Relationships>
</file>

<file path=ppt/slides/_rels/slide1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1.xml"/><Relationship Id="rId1" Type="http://schemas.openxmlformats.org/officeDocument/2006/relationships/slideLayout" Target="../slideLayouts/slideLayout7.xml"/></Relationships>
</file>

<file path=ppt/slides/_rels/slide1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2.xml"/><Relationship Id="rId1" Type="http://schemas.openxmlformats.org/officeDocument/2006/relationships/slideLayout" Target="../slideLayouts/slideLayout7.xml"/></Relationships>
</file>

<file path=ppt/slides/_rels/slide1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3.xml"/><Relationship Id="rId1" Type="http://schemas.openxmlformats.org/officeDocument/2006/relationships/slideLayout" Target="../slideLayouts/slideLayout7.xml"/></Relationships>
</file>

<file path=ppt/slides/_rels/slide1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4.xml"/><Relationship Id="rId1" Type="http://schemas.openxmlformats.org/officeDocument/2006/relationships/slideLayout" Target="../slideLayouts/slideLayout7.xml"/></Relationships>
</file>

<file path=ppt/slides/_rels/slide1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5.xml"/><Relationship Id="rId1" Type="http://schemas.openxmlformats.org/officeDocument/2006/relationships/slideLayout" Target="../slideLayouts/slideLayout7.xml"/></Relationships>
</file>

<file path=ppt/slides/_rels/slide1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6.xml"/><Relationship Id="rId1" Type="http://schemas.openxmlformats.org/officeDocument/2006/relationships/slideLayout" Target="../slideLayouts/slideLayout7.xml"/></Relationships>
</file>

<file path=ppt/slides/_rels/slide1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7.xml"/><Relationship Id="rId1" Type="http://schemas.openxmlformats.org/officeDocument/2006/relationships/slideLayout" Target="../slideLayouts/slideLayout7.xml"/></Relationships>
</file>

<file path=ppt/slides/_rels/slide1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8.xml"/><Relationship Id="rId1" Type="http://schemas.openxmlformats.org/officeDocument/2006/relationships/slideLayout" Target="../slideLayouts/slideLayout7.xml"/></Relationships>
</file>

<file path=ppt/slides/_rels/slide1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0.xml"/><Relationship Id="rId1" Type="http://schemas.openxmlformats.org/officeDocument/2006/relationships/slideLayout" Target="../slideLayouts/slideLayout7.xml"/></Relationships>
</file>

<file path=ppt/slides/_rels/slide1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1.xml"/><Relationship Id="rId1" Type="http://schemas.openxmlformats.org/officeDocument/2006/relationships/slideLayout" Target="../slideLayouts/slideLayout7.xml"/></Relationships>
</file>

<file path=ppt/slides/_rels/slide1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2.xml"/><Relationship Id="rId1" Type="http://schemas.openxmlformats.org/officeDocument/2006/relationships/slideLayout" Target="../slideLayouts/slideLayout7.xml"/></Relationships>
</file>

<file path=ppt/slides/_rels/slide1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3.xml"/><Relationship Id="rId1" Type="http://schemas.openxmlformats.org/officeDocument/2006/relationships/slideLayout" Target="../slideLayouts/slideLayout7.xml"/></Relationships>
</file>

<file path=ppt/slides/_rels/slide1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4.xml"/><Relationship Id="rId1" Type="http://schemas.openxmlformats.org/officeDocument/2006/relationships/slideLayout" Target="../slideLayouts/slideLayout7.xml"/></Relationships>
</file>

<file path=ppt/slides/_rels/slide1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5.xml"/><Relationship Id="rId1" Type="http://schemas.openxmlformats.org/officeDocument/2006/relationships/slideLayout" Target="../slideLayouts/slideLayout7.xml"/></Relationships>
</file>

<file path=ppt/slides/_rels/slide1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6.xml"/><Relationship Id="rId1" Type="http://schemas.openxmlformats.org/officeDocument/2006/relationships/slideLayout" Target="../slideLayouts/slideLayout7.xml"/></Relationships>
</file>

<file path=ppt/slides/_rels/slide1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7.xml"/><Relationship Id="rId1" Type="http://schemas.openxmlformats.org/officeDocument/2006/relationships/slideLayout" Target="../slideLayouts/slideLayout7.xml"/></Relationships>
</file>

<file path=ppt/slides/_rels/slide1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8.xml"/><Relationship Id="rId1" Type="http://schemas.openxmlformats.org/officeDocument/2006/relationships/slideLayout" Target="../slideLayouts/slideLayout7.xml"/></Relationships>
</file>

<file path=ppt/slides/_rels/slide1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9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0.xml"/><Relationship Id="rId1" Type="http://schemas.openxmlformats.org/officeDocument/2006/relationships/slideLayout" Target="../slideLayouts/slideLayout7.xml"/></Relationships>
</file>

<file path=ppt/slides/_rels/slide1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1.xml"/><Relationship Id="rId1" Type="http://schemas.openxmlformats.org/officeDocument/2006/relationships/slideLayout" Target="../slideLayouts/slideLayout7.xml"/></Relationships>
</file>

<file path=ppt/slides/_rels/slide1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2.xml"/><Relationship Id="rId1" Type="http://schemas.openxmlformats.org/officeDocument/2006/relationships/slideLayout" Target="../slideLayouts/slideLayout7.xml"/></Relationships>
</file>

<file path=ppt/slides/_rels/slide1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3.xml"/><Relationship Id="rId1" Type="http://schemas.openxmlformats.org/officeDocument/2006/relationships/slideLayout" Target="../slideLayouts/slideLayout7.xml"/></Relationships>
</file>

<file path=ppt/slides/_rels/slide1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4.xml"/><Relationship Id="rId1" Type="http://schemas.openxmlformats.org/officeDocument/2006/relationships/slideLayout" Target="../slideLayouts/slideLayout7.xml"/></Relationships>
</file>

<file path=ppt/slides/_rels/slide1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5.xml"/><Relationship Id="rId1" Type="http://schemas.openxmlformats.org/officeDocument/2006/relationships/slideLayout" Target="../slideLayouts/slideLayout7.xml"/></Relationships>
</file>

<file path=ppt/slides/_rels/slide1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6.xml"/><Relationship Id="rId1" Type="http://schemas.openxmlformats.org/officeDocument/2006/relationships/slideLayout" Target="../slideLayouts/slideLayout7.xml"/></Relationships>
</file>

<file path=ppt/slides/_rels/slide1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7.xml"/><Relationship Id="rId1" Type="http://schemas.openxmlformats.org/officeDocument/2006/relationships/slideLayout" Target="../slideLayouts/slideLayout7.xml"/></Relationships>
</file>

<file path=ppt/slides/_rels/slide1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8.xml"/><Relationship Id="rId1" Type="http://schemas.openxmlformats.org/officeDocument/2006/relationships/slideLayout" Target="../slideLayouts/slideLayout7.xml"/></Relationships>
</file>

<file path=ppt/slides/_rels/slide1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9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0.xml"/><Relationship Id="rId1" Type="http://schemas.openxmlformats.org/officeDocument/2006/relationships/slideLayout" Target="../slideLayouts/slideLayout7.xml"/></Relationships>
</file>

<file path=ppt/slides/_rels/slide1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1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7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7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7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7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7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7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7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7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7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7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7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0.xml"/><Relationship Id="rId1" Type="http://schemas.openxmlformats.org/officeDocument/2006/relationships/slideLayout" Target="../slideLayouts/slideLayout7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1.xml"/><Relationship Id="rId1" Type="http://schemas.openxmlformats.org/officeDocument/2006/relationships/slideLayout" Target="../slideLayouts/slideLayout7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2.xml"/><Relationship Id="rId1" Type="http://schemas.openxmlformats.org/officeDocument/2006/relationships/slideLayout" Target="../slideLayouts/slideLayout7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3.xml"/><Relationship Id="rId1" Type="http://schemas.openxmlformats.org/officeDocument/2006/relationships/slideLayout" Target="../slideLayouts/slideLayout7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4.xml"/><Relationship Id="rId1" Type="http://schemas.openxmlformats.org/officeDocument/2006/relationships/slideLayout" Target="../slideLayouts/slideLayout7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5.xml"/><Relationship Id="rId1" Type="http://schemas.openxmlformats.org/officeDocument/2006/relationships/slideLayout" Target="../slideLayouts/slideLayout7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6.xml"/><Relationship Id="rId1" Type="http://schemas.openxmlformats.org/officeDocument/2006/relationships/slideLayout" Target="../slideLayouts/slideLayout7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7.xml"/><Relationship Id="rId1" Type="http://schemas.openxmlformats.org/officeDocument/2006/relationships/slideLayout" Target="../slideLayouts/slideLayout7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8.xml"/><Relationship Id="rId1" Type="http://schemas.openxmlformats.org/officeDocument/2006/relationships/slideLayout" Target="../slideLayouts/slideLayout7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ixaDeTexto 10">
            <a:extLst>
              <a:ext uri="{FF2B5EF4-FFF2-40B4-BE49-F238E27FC236}">
                <a16:creationId xmlns:a16="http://schemas.microsoft.com/office/drawing/2014/main" id="{C73D0DDA-7C6A-0502-A139-923F9916736D}"/>
              </a:ext>
            </a:extLst>
          </p:cNvPr>
          <p:cNvSpPr txBox="1"/>
          <p:nvPr/>
        </p:nvSpPr>
        <p:spPr>
          <a:xfrm>
            <a:off x="-1" y="2459503"/>
            <a:ext cx="609679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accent6"/>
                </a:solidFill>
              </a:rPr>
              <a:t>15° Domingo do</a:t>
            </a:r>
          </a:p>
          <a:p>
            <a:r>
              <a:rPr lang="pt-BR" sz="6600" b="1" dirty="0">
                <a:solidFill>
                  <a:schemeClr val="accent6"/>
                </a:solidFill>
              </a:rPr>
              <a:t>Tempo Comum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E5432C0-E5A9-6E3D-7E76-84247BB98C6E}"/>
              </a:ext>
            </a:extLst>
          </p:cNvPr>
          <p:cNvSpPr txBox="1"/>
          <p:nvPr/>
        </p:nvSpPr>
        <p:spPr>
          <a:xfrm>
            <a:off x="1715958" y="4896118"/>
            <a:ext cx="69628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6600" b="1" dirty="0">
                <a:solidFill>
                  <a:schemeClr val="bg1">
                    <a:lumMod val="95000"/>
                  </a:schemeClr>
                </a:solidFill>
              </a:rPr>
              <a:t>Paróquia Nome</a:t>
            </a:r>
          </a:p>
          <a:p>
            <a:r>
              <a:rPr lang="pt-BR" sz="5400" dirty="0">
                <a:solidFill>
                  <a:schemeClr val="bg1">
                    <a:lumMod val="95000"/>
                  </a:schemeClr>
                </a:solidFill>
              </a:rPr>
              <a:t>Diocese de Apucarana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079173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Jesus Cristo, ontem, hoje e sempre. Ontem, hoje e sempre, aleluia! (BIS)</a:t>
            </a: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67050436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E0D485-443F-D894-2FA5-25952AB887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0704770C-A9E8-91C5-7558-980BFDC6E74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vinda, nós vos oferecemos em ação de graças este sacrifício vivo e santo.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67E1711-4E35-E918-23B9-F0AF477AAAF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488450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Aceitai, ó Senhor, a nossa oferta! 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72986189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84879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Olhai com bondade a oblação da vossa Igreja e reconhecei nela o sacrifício que nos reconciliou convosco; concedei que, alimentando-nos com o Corpo e o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77522929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FEB144-4465-D867-A9C9-095F559C40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6D4E821C-43C8-310D-04B5-94B00DF310C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84879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Sangue do vosso Filho, repletos do Espírito Santo, nos tornemos em Cristo um só corpo e um só espírito.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B1550E8-4707-50D8-E44A-60B6DD52B960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16565027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136CFF-1881-E9A9-69AA-A8B296DDEE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54CFD73-7CD0-15F9-1293-640905AD29A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Espírito nos una num só corpo! 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C0088E-66F3-70A9-CA1C-2A81F98B1041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238869621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o mesmo Espírito faça de nós uma eterna oferenda para alcançarmos a herança com os vossos eleitos: a santíssima Virgem Maria, Mãe de Deus, São José, seu esposo, os vossos santos Apóstolos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704772568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7F73E4C-6FF1-C422-A1B2-C0C6B63D0D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47E3EE91-4D1A-1CF3-3CB9-562D77B3577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gloriosos Mártires, (Santo do dia ou padroeiro) e todos os Santos, que não cessam de interceder por nós na vossa presença.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CD2FB5E-093A-D548-0B1D-66EEBDB2FA6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95022078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2931885"/>
            <a:ext cx="11841896" cy="392611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Fazei de nós uma perfeita oferenda!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073188907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5236"/>
            <a:ext cx="11841896" cy="495390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 vos suplicamos, Senhor, que este sacrifício da nossa reconciliação estenda a paz e a salvação ao mundo inteiro. Confirmai na fé e na caridade a vossa Igreja que caminha neste mundo om o vosso servo o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575086201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862865-37F9-16CB-53AF-86AD74CC11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50D0F76B-35F2-D6F0-86D4-EF4BBF892B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5236"/>
            <a:ext cx="11841896" cy="495390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Papa Leão e o nosso Bispo Carlos, com os bispos do mundo inteiro, os presbíteros e diáconos, os outros ministros e o povo por vós redimido. Atendei propício às preces desta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F124FAF-598F-AE44-B143-690920FB699E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903912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D2DB17E-8092-65DB-A8A3-36F589E31D07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Saudação e Acolhida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B495A9-BBE9-677D-57D7-A6C88C246D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9BF7AC9C-1D87-A022-03B6-56C0C400552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5236"/>
            <a:ext cx="11841896" cy="495390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família, que reunistes em vossa presença. Reconduzi a vós, Pai de misericórdia, todos os vossos filhos e filhas dispersos pelo mundo inteiro.</a:t>
            </a:r>
            <a:endParaRPr lang="pt-BR" sz="54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5DA844D-3146-1E75-9F29-54863001787E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815809127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Lembrai-vos, ó Pai, da vossa Igreja! 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294890899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Acolhei com bondade no vosso reino os nossos irmãos e irmãs que partiram desta vida e todos os que morreram na vossa amizade.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042681500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49680"/>
            <a:ext cx="11912234" cy="595332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Unidos a eles, esperamos também nós saciar-nos eternamente da vossa glória, por Cristo, Senhor nosso.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72282647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ele dais ao mundo todo bem e toda graça. Por Cristo, com Cristo, e em Cristo, a vós, Deus Pai todo-poderoso, na unidade do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989442883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96FA1C-2867-F0BE-618B-1F894491F3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C64E5913-6B8A-B97F-6444-6F0FE5FCF0C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Espírito Santo, toda honra e toda glória,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6DA126E-CBFE-DB40-BE78-CB6BA2F2FC1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148873770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7">
            <a:extLst>
              <a:ext uri="{FF2B5EF4-FFF2-40B4-BE49-F238E27FC236}">
                <a16:creationId xmlns:a16="http://schemas.microsoft.com/office/drawing/2014/main" id="{269FA56A-88E8-4498-9519-2B815CB48CC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48238" y="1748935"/>
            <a:ext cx="11497111" cy="5759280"/>
          </a:xfrm>
        </p:spPr>
        <p:txBody>
          <a:bodyPr vert="horz" wrap="square" lIns="91440" tIns="45720" rIns="91440" bIns="45720" anchor="t" anchorCtr="0">
            <a:normAutofit/>
          </a:bodyPr>
          <a:lstStyle/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 hangingPunct="1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  <a:endParaRPr lang="pt-BR" sz="6000" b="1" u="sng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B002BA9-B33F-1622-256A-0D0681A426EB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435801775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DF91226B-6EDF-4949-ACAF-1106C90A39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1015" y="1754326"/>
            <a:ext cx="11676186" cy="39186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47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47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Pai Nosso que estais nos Céus, santificado seja o vosso Nome, venha a nós o vosso Reino, seja feita a vossa vontade assim na terra como no Céu. O pão nosso de cada dia nos dai hoje, perdoai-nos as nossas ofensas assim como nós perdoamos a quem nos tem ofendido, e não nos deixeis cair em tentação, mas livrai-nos do Mal.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2167033-0B47-F563-A53F-3251ED2ADB4C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899139"/>
            <a:ext cx="12185612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Livrai-nos de todos os males, ó Pai, e dai-nos hoje a vossa paz. Ajudados pela vossa misericórdia, sejamos sempre livres do pecado e protegidos de todos os perigos, enquanto aguardamos a feliz esperança e a vinda do nosso Salvador, Jesus Cristo.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42D2E9B-8D72-9B13-F554-FE740AF034A2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2FB13BF-0403-46DF-AD36-92CEE641302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5086" y="1916723"/>
            <a:ext cx="11674191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Vosso é o reino, o poder e a glória para sempre.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829588-B936-9641-0AAB-8FD8ED3785D5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  <p:extLst>
      <p:ext uri="{BB962C8B-B14F-4D97-AF65-F5344CB8AC3E}">
        <p14:creationId xmlns:p14="http://schemas.microsoft.com/office/powerpoint/2010/main" val="22160115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Em nome do Pai e do Filho e do Espírito Santo.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78699114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DB0A426-4F5F-4B82-91F1-E5D67BCB902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6032" y="1767775"/>
            <a:ext cx="11740896" cy="68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 Jesus Cristo, dissestes aos vossos Apóstolos: Eu vos deixo a paz, eu vos dou a minha paz. Não olheis os nossos pecados, mas a fé que anima vossa Igreja; dai-lhe, segundo o vosso desejo, a paz e a unidade. Vós que sois Deus com o Pai e o Espírito Santo.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3EAEB941-EB22-C88E-D3AE-9E06BB0720F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7"/>
          <p:cNvSpPr txBox="1">
            <a:spLocks noGrp="1"/>
          </p:cNvSpPr>
          <p:nvPr>
            <p:ph type="body" idx="4294967295"/>
          </p:nvPr>
        </p:nvSpPr>
        <p:spPr>
          <a:xfrm>
            <a:off x="637033" y="3880592"/>
            <a:ext cx="11173800" cy="685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200" b="1">
                <a:solidFill>
                  <a:srgbClr val="92D050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Todos: </a:t>
            </a:r>
            <a:r>
              <a:rPr lang="pt-BR" sz="5200" b="1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Amém!</a:t>
            </a:r>
            <a:endParaRPr/>
          </a:p>
        </p:txBody>
      </p:sp>
      <p:sp>
        <p:nvSpPr>
          <p:cNvPr id="37" name="Google Shape;37;p7"/>
          <p:cNvSpPr txBox="1"/>
          <p:nvPr/>
        </p:nvSpPr>
        <p:spPr>
          <a:xfrm>
            <a:off x="127183" y="0"/>
            <a:ext cx="12193500" cy="174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Rito de</a:t>
            </a:r>
            <a:endParaRPr dirty="0"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Comunhão</a:t>
            </a:r>
            <a:endParaRPr dirty="0"/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B482D214-B773-488C-B735-1162550DE67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0063" y="1926692"/>
            <a:ext cx="11433461" cy="50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paz do Senhor esteja sempre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amor de Cristo nos uniu.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7DB6E362-70A0-752B-9B52-4F65D4A7C6C3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6D9B9717-27D9-4883-856B-34C01F1407A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5763" y="1248508"/>
            <a:ext cx="11662062" cy="692473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dirty="0">
              <a:latin typeface="Arial" pitchFamily="18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Deus, que tirais o pecado do mundo, tende piedade de nós. </a:t>
            </a:r>
          </a:p>
          <a:p>
            <a:pPr lvl="0" algn="just"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Cordeiro de Deus que tirais o pecado do mundo, dai-nos a paz.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C40A2FB5-957A-C94B-2B91-74EFA86355EE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4C0F183B-F4FF-4424-8073-3B047A5D793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9277" y="1870754"/>
            <a:ext cx="11455034" cy="46886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92D050"/>
                </a:solidFill>
                <a:highlight>
                  <a:srgbClr val="000000"/>
                </a:highlight>
                <a:latin typeface="+mn-lt"/>
              </a:rPr>
              <a:t>Presid.: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Eis o Cordeiro de Deus, que tira o pecado do mundo.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5800" dirty="0">
              <a:solidFill>
                <a:srgbClr val="FFFFFF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800" b="1" dirty="0">
                <a:solidFill>
                  <a:srgbClr val="92D050"/>
                </a:solidFill>
                <a:highlight>
                  <a:srgbClr val="000000"/>
                </a:highlight>
                <a:latin typeface="+mn-lt"/>
              </a:rPr>
              <a:t>Todos: </a:t>
            </a:r>
            <a:r>
              <a:rPr lang="pt-BR" sz="5800" b="1" dirty="0">
                <a:solidFill>
                  <a:srgbClr val="FFFFFF"/>
                </a:solidFill>
                <a:highlight>
                  <a:srgbClr val="000000"/>
                </a:highlight>
                <a:latin typeface="+mn-lt"/>
              </a:rPr>
              <a:t>Senhor, eu não sou digno de que entreis em minha morada, mas dizei uma palavra e serei salvo.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61880E5D-EC18-0B83-BF96-8524B52621F4}"/>
              </a:ext>
            </a:extLst>
          </p:cNvPr>
          <p:cNvSpPr txBox="1"/>
          <p:nvPr/>
        </p:nvSpPr>
        <p:spPr>
          <a:xfrm>
            <a:off x="-3988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Rito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6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E COMUNHÃO 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15168" y="1849570"/>
            <a:ext cx="11755276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amor não para em fronteiras/ Nem se esbarra em maneiras/Faz muito mais que pensa/ Supera qualquer diferença.</a:t>
            </a:r>
            <a:endParaRPr lang="pt-BR" sz="8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551DB0FD-07BE-C758-B7D6-B3F9B89813A5}"/>
              </a:ext>
            </a:extLst>
          </p:cNvPr>
          <p:cNvSpPr txBox="1">
            <a:spLocks/>
          </p:cNvSpPr>
          <p:nvPr/>
        </p:nvSpPr>
        <p:spPr>
          <a:xfrm>
            <a:off x="217146" y="1901371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É Cristo quem traz esse amor que nunca se afasta/ Na vida humana que entende que a fé só, não basta. O próximo é aquele que faz a caridade/ Que ama e serve onde encontra a necessidade. </a:t>
            </a: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779920567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33350" y="1884739"/>
            <a:ext cx="11929696" cy="476371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amor não reconhece idade/ E respeita as realidades/ Socorre, anima e dá vida/ A justiça tem nele guarida.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1708303188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3" name="PlaceHolder 2">
            <a:extLst>
              <a:ext uri="{FF2B5EF4-FFF2-40B4-BE49-F238E27FC236}">
                <a16:creationId xmlns:a16="http://schemas.microsoft.com/office/drawing/2014/main" id="{D19B2732-0D4C-AD3A-802C-235B6CA2599C}"/>
              </a:ext>
            </a:extLst>
          </p:cNvPr>
          <p:cNvSpPr txBox="1">
            <a:spLocks/>
          </p:cNvSpPr>
          <p:nvPr/>
        </p:nvSpPr>
        <p:spPr>
          <a:xfrm>
            <a:off x="217146" y="1944913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É Cristo quem traz esse amor que nunca se afasta/ Na vida humana que entende que a fé só, não basta. O próximo é aquele que faz a caridade/ Que ama e serve onde encontra a necessidade. </a:t>
            </a: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78495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91571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P: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 graça e a paz de Deus, nosso Pai, e de Jesus Cristo, nosso Senhor, estejam convosco.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Bendito seja Deus, que nos reuniu no amor de Cristo.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719497158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amor muita ação exige/ Decide com ternura e não se omite/ Constrói, alimenta e educa/ Com carinho acolhe e escuta.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</p:spTree>
    <p:extLst>
      <p:ext uri="{BB962C8B-B14F-4D97-AF65-F5344CB8AC3E}">
        <p14:creationId xmlns:p14="http://schemas.microsoft.com/office/powerpoint/2010/main" val="2789970274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EB06A82E-1216-8C5C-DE04-1A19CE6952CC}"/>
              </a:ext>
            </a:extLst>
          </p:cNvPr>
          <p:cNvSpPr txBox="1">
            <a:spLocks/>
          </p:cNvSpPr>
          <p:nvPr/>
        </p:nvSpPr>
        <p:spPr>
          <a:xfrm>
            <a:off x="217146" y="1930398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É Cristo quem traz esse amor que nunca se afasta/ Na vida humana que entende que a fé só, não basta. O próximo é aquele que faz a caridade/ Que ama e serve onde encontra a necessidade. </a:t>
            </a: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061768994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7350659-59C2-327D-1353-45C76B2140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87365678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E781E3-766F-A8F6-342D-05F2A7B5D9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C758F54B-4CFC-A52B-B506-2437FA59894D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3FEB7117-FDD7-D3D1-EB28-C96C197726DD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 somos muitos, Mas formamos um só corpo, Que é o Corpo do Senhor, a sua Igreja; Pois todos nós participamos Do mesmo pão da unidade, Que é o Corpo do Senhor, a Comunhão.</a:t>
            </a: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301587876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25F354-FD50-CBA2-0F84-58063923AA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0CBE8C3-AF65-8CAE-6C21-37A2B79ECB0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Pão que reunidos nós partimos É a participação do Corpo do Senhor.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5F971D0-7173-2928-45BE-686F429A1B3E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843303058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8CF27C-407E-F152-DDB5-0E5D36D7B6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31417989-2B24-989F-A460-762F2B90130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A68D1246-1B68-F61C-B0D0-20204ECEC791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 somos muitos, Mas formamos um só corpo, Que é o Corpo do Senhor, a sua Igreja; Pois todos nós participamos Do mesmo pão da unidade, Que é o Corpo do Senhor, a Comunhão.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562777127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D54DD8-DA3C-5F60-1394-E2C5A2D806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E16CF10-07A9-555F-666C-F0853D573E3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Cálice por nós abençoado É a nossa comunhão no Sangue do Senhor.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4F8F615-76FE-9162-E248-07B1B08CBC56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3270138997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10B538-6ACF-F4D5-EEF6-B3E4A1D58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2A1C1AD0-DE3F-740F-63DE-28CF886FE91B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3125FB75-4957-F319-1C87-FD05FB421E09}"/>
              </a:ext>
            </a:extLst>
          </p:cNvPr>
          <p:cNvSpPr txBox="1">
            <a:spLocks/>
          </p:cNvSpPr>
          <p:nvPr/>
        </p:nvSpPr>
        <p:spPr>
          <a:xfrm>
            <a:off x="217146" y="1930399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 somos muitos, Mas formamos um só corpo, Que é o Corpo do Senhor, a sua Igreja; Pois todos nós participamos Do mesmo pão da unidade, Que é o Corpo do Senhor, a Comunhão.</a:t>
            </a: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361674138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32C3F8-1813-013E-7817-2454C0A6E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D357913-D76C-E6DB-E440-FECD613036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À ordem do Senhor obedecendo, Celebremos a memória da nossa redenção. 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AC571F4-701F-80A1-34EC-C968C29BF88C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1381687500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93342D-CF1F-D9DF-B6AF-E1170E9BB1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C6B5727-6DEE-07D9-D000-6EF2A4B5B2D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2F360FCE-D4B4-4B29-FC29-E5D83F85B060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 somos muitos, Mas formamos um só corpo, Que é o Corpo do Senhor, a sua Igreja; Pois todos nós participamos Do mesmo pão da unidade, Que é o Corpo do Senhor, a Comunhão.</a:t>
            </a: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0646414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FEEB9F5A-D392-CEA2-C164-E93887D0F70C}"/>
              </a:ext>
            </a:extLst>
          </p:cNvPr>
          <p:cNvSpPr txBox="1"/>
          <p:nvPr/>
        </p:nvSpPr>
        <p:spPr>
          <a:xfrm>
            <a:off x="0" y="2921168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Ato penitencial</a:t>
            </a:r>
          </a:p>
        </p:txBody>
      </p:sp>
    </p:spTree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0F0A9A-39D4-E4A3-5B62-A9F70B1B1F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87FFCFB-2B48-A401-7495-5A0CBED0D6E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4.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Da Ceia do Senhor participando, Pelo Espírito seremos unidos num só corpo.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0553B69-CBB7-9D37-FBDA-71294B440A8C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602454365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40AE05-D20E-6D6A-1988-515541B2F5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1D6ADE2C-7BA3-29BB-5A9F-3E9646F0195E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9E445122-20CD-09CE-E5EE-325A52953BCC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 somos muitos, Mas formamos um só corpo, Que é o Corpo do Senhor, a sua Igreja; Pois todos nós participamos Do mesmo pão da unidade, Que é o Corpo do Senhor, a Comunhão.</a:t>
            </a: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4116662947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F7F404-F723-1B98-96AE-8111D69D2A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959AFDF6-F03A-7138-057B-F9AC4D58883D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686" y="1884739"/>
            <a:ext cx="11821606" cy="4973261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5.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Seu Corpo e seu Sangue comungando, Sua morte anunciamos, até que Ele venha.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69C928B-3D8A-82F9-F40F-9D0BA2F249A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</p:spTree>
    <p:extLst>
      <p:ext uri="{BB962C8B-B14F-4D97-AF65-F5344CB8AC3E}">
        <p14:creationId xmlns:p14="http://schemas.microsoft.com/office/powerpoint/2010/main" val="2616152162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5286FD-AC0E-D018-2233-34DC3F1060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53964310-1F76-4DB4-E457-92B39FC375CD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de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Comunhão II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63B9829F-2A52-DC41-1D10-B577018C90D8}"/>
              </a:ext>
            </a:extLst>
          </p:cNvPr>
          <p:cNvSpPr txBox="1">
            <a:spLocks/>
          </p:cNvSpPr>
          <p:nvPr/>
        </p:nvSpPr>
        <p:spPr>
          <a:xfrm>
            <a:off x="217146" y="1798045"/>
            <a:ext cx="11751319" cy="50599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Nós somos muitos, Mas formamos um só corpo, Que é o Corpo do Senhor, a sua Igreja; Pois todos nós participamos Do mesmo pão da unidade, Que é o Corpo do Senhor, a Comunhão.</a:t>
            </a:r>
            <a:endParaRPr lang="pt-BR" sz="9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2328153758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3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170" y="1884739"/>
            <a:ext cx="11818537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Alimentados pelos vossos dons, nós vos pedimos, Senhor, que cresçam em nós os frutos da nossa salvação cada vez que celebramos este mistério. Por Cristo, nosso Senhor.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72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75193336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AE31DDC-E692-4A08-8AAA-C747605066A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50428" y="1884739"/>
            <a:ext cx="11942280" cy="5958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393D3-1C69-643F-B783-5A07C50F8B93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Pós-Comunhão</a:t>
            </a:r>
          </a:p>
        </p:txBody>
      </p:sp>
    </p:spTree>
    <p:extLst>
      <p:ext uri="{BB962C8B-B14F-4D97-AF65-F5344CB8AC3E}">
        <p14:creationId xmlns:p14="http://schemas.microsoft.com/office/powerpoint/2010/main" val="2262226315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0593D16C-D2AC-8422-FB36-1B860B38E199}"/>
              </a:ext>
            </a:extLst>
          </p:cNvPr>
          <p:cNvSpPr txBox="1"/>
          <p:nvPr/>
        </p:nvSpPr>
        <p:spPr>
          <a:xfrm>
            <a:off x="0" y="2551837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Avisos</a:t>
            </a:r>
          </a:p>
        </p:txBody>
      </p:sp>
    </p:spTree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Senhor esteja convosco.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está no meio de nós.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Inclinai-vos para receber a benção.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162424887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E6AF08-D6F9-3C90-AC54-D9B455BC5A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B64B810C-E740-A7C7-D9D1-CB703F1D93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todo poderoso vos livre sempre de toda adversidade e derrame benigno sobre vós os dons da sua benção.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0428510-609C-DA3E-81BD-CCAC41451781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1396207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51CA22AD-D75D-4092-A918-AAACB37714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O Senhor Jesus, que nos convida à mesa da Palavra e da Eucaristia, nos chama a segui-lo fielmente. Reconheçamos ser pecadores e invoquemos com</a:t>
            </a:r>
            <a:endParaRPr lang="pt-BR" sz="72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664330736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Torne os vossos corações atentos à sua palavra, a fim de que transbordeis de alegria divina. 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4004658931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Assim, abraçando o bem e a justiça, possais correr sempre pelo caminho dos mandamentos divinos e tornar-vos coerdeiros dos santos.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3145922961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Pres.: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a bênção de Deus todo-poderoso, Pai e Filho + e Espírito Santo, desça sobre vós e permaneça para sempre.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T.: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2223346403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BCA2A2E-44E2-4DB3-8B03-32EFDBD2176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6352" y="1929184"/>
            <a:ext cx="11612908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Diác. ou Presid.: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Ide em paz, e glorificai o Senhor com vossa vida.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3804A04-3080-5248-F23E-33ACA8E2D172}"/>
              </a:ext>
            </a:extLst>
          </p:cNvPr>
          <p:cNvSpPr txBox="1"/>
          <p:nvPr/>
        </p:nvSpPr>
        <p:spPr>
          <a:xfrm>
            <a:off x="-3988" y="-123092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Benção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Final</a:t>
            </a:r>
          </a:p>
        </p:txBody>
      </p:sp>
    </p:spTree>
    <p:extLst>
      <p:ext uri="{BB962C8B-B14F-4D97-AF65-F5344CB8AC3E}">
        <p14:creationId xmlns:p14="http://schemas.microsoft.com/office/powerpoint/2010/main" val="84736172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Ainda que eu fale a língua dos homens, ainda que eu fale a língua dos anjos,  serei como um bronze que soa em vão, se eu não tenho amor, amor aos irmãos.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944914"/>
            <a:ext cx="11560542" cy="536116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amor é paciente e tudo crê, é compassivo, não tem rancor, não se alegra com a injustiça e com o mal, tudo suporta, é dom total.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958606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">
            <a:extLst>
              <a:ext uri="{FF2B5EF4-FFF2-40B4-BE49-F238E27FC236}">
                <a16:creationId xmlns:a16="http://schemas.microsoft.com/office/drawing/2014/main" id="{451F05A9-B26A-47C5-8868-2C3AD207D70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3" y="1810871"/>
            <a:ext cx="11560542" cy="609029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Ainda que eu tenha vigor de profeta e o dom da ciência, firmeza na fé; Ainda que eu possa transpor as montanhas, se eu não tenho amor de nada adianta.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984046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E7F907A0-90D9-3218-EA75-0531A01CD676}"/>
              </a:ext>
            </a:extLst>
          </p:cNvPr>
          <p:cNvSpPr txBox="1"/>
          <p:nvPr/>
        </p:nvSpPr>
        <p:spPr>
          <a:xfrm>
            <a:off x="0" y="422031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>
                <a:solidFill>
                  <a:srgbClr val="92D050"/>
                </a:solidFill>
              </a:rPr>
              <a:t>Canto Final</a:t>
            </a:r>
            <a:endParaRPr lang="pt-BR" sz="5400" b="1" dirty="0">
              <a:solidFill>
                <a:srgbClr val="92D050"/>
              </a:solidFill>
            </a:endParaRPr>
          </a:p>
        </p:txBody>
      </p:sp>
      <p:sp>
        <p:nvSpPr>
          <p:cNvPr id="7" name="PlaceHolder 19">
            <a:extLst>
              <a:ext uri="{FF2B5EF4-FFF2-40B4-BE49-F238E27FC236}">
                <a16:creationId xmlns:a16="http://schemas.microsoft.com/office/drawing/2014/main" id="{BD45125E-98C4-F4FB-10B5-63E8B325807E}"/>
              </a:ext>
            </a:extLst>
          </p:cNvPr>
          <p:cNvSpPr txBox="1">
            <a:spLocks/>
          </p:cNvSpPr>
          <p:nvPr/>
        </p:nvSpPr>
        <p:spPr>
          <a:xfrm>
            <a:off x="316523" y="1944914"/>
            <a:ext cx="11560542" cy="536116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accent6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amor é paciente e tudo crê, é compassivo, não tem rancor, não se alegra com a injustiça e com o mal, tudo suporta, é dom total. 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495322260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EFE4B0-24A3-14B4-032B-2287688F47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C566873B-0AB6-0DC9-DBB6-69DD71F14922}"/>
              </a:ext>
            </a:extLst>
          </p:cNvPr>
          <p:cNvSpPr txBox="1"/>
          <p:nvPr/>
        </p:nvSpPr>
        <p:spPr>
          <a:xfrm>
            <a:off x="316523" y="436545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do Dizimista</a:t>
            </a:r>
          </a:p>
        </p:txBody>
      </p:sp>
      <p:sp>
        <p:nvSpPr>
          <p:cNvPr id="7" name="PlaceHolder 19">
            <a:extLst>
              <a:ext uri="{FF2B5EF4-FFF2-40B4-BE49-F238E27FC236}">
                <a16:creationId xmlns:a16="http://schemas.microsoft.com/office/drawing/2014/main" id="{3F73D5A7-ECE0-2048-D95A-7098861D732E}"/>
              </a:ext>
            </a:extLst>
          </p:cNvPr>
          <p:cNvSpPr txBox="1">
            <a:spLocks/>
          </p:cNvSpPr>
          <p:nvPr/>
        </p:nvSpPr>
        <p:spPr>
          <a:xfrm>
            <a:off x="316523" y="1944914"/>
            <a:ext cx="11560542" cy="536116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Senhor, nosso Deus e Pai, com renovado ardor missionário, venho diante de Ti, no teu altar,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devolver o dízimo dos meus bens, que é fruto do meu</a:t>
            </a:r>
          </a:p>
        </p:txBody>
      </p:sp>
    </p:spTree>
    <p:extLst>
      <p:ext uri="{BB962C8B-B14F-4D97-AF65-F5344CB8AC3E}">
        <p14:creationId xmlns:p14="http://schemas.microsoft.com/office/powerpoint/2010/main" val="1630402660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15CDCD-28BA-BE7D-0D84-5C9A21DD80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71F1DFD7-87FA-33CB-FB6D-0269767ACED1}"/>
              </a:ext>
            </a:extLst>
          </p:cNvPr>
          <p:cNvSpPr txBox="1"/>
          <p:nvPr/>
        </p:nvSpPr>
        <p:spPr>
          <a:xfrm>
            <a:off x="316523" y="436545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do Dizimista</a:t>
            </a:r>
          </a:p>
        </p:txBody>
      </p:sp>
      <p:sp>
        <p:nvSpPr>
          <p:cNvPr id="7" name="PlaceHolder 19">
            <a:extLst>
              <a:ext uri="{FF2B5EF4-FFF2-40B4-BE49-F238E27FC236}">
                <a16:creationId xmlns:a16="http://schemas.microsoft.com/office/drawing/2014/main" id="{4240C83C-5592-878A-3D33-8034C3AE1A23}"/>
              </a:ext>
            </a:extLst>
          </p:cNvPr>
          <p:cNvSpPr txBox="1">
            <a:spLocks/>
          </p:cNvSpPr>
          <p:nvPr/>
        </p:nvSpPr>
        <p:spPr>
          <a:xfrm>
            <a:off x="316523" y="1944914"/>
            <a:ext cx="11560542" cy="536116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trabalho. Ele te pertence! Entrego-te com espírito de gratidão, honestidade e parti- </a:t>
            </a:r>
            <a:r>
              <a:rPr lang="pt-BR" sz="6600" b="1" dirty="0" err="1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lha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. Nesta entrega, tens também a minha vida! Senhor, que este</a:t>
            </a:r>
          </a:p>
        </p:txBody>
      </p:sp>
    </p:spTree>
    <p:extLst>
      <p:ext uri="{BB962C8B-B14F-4D97-AF65-F5344CB8AC3E}">
        <p14:creationId xmlns:p14="http://schemas.microsoft.com/office/powerpoint/2010/main" val="28738783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15E396-D8E3-A08F-15D5-C6820DADDD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95">
            <a:extLst>
              <a:ext uri="{FF2B5EF4-FFF2-40B4-BE49-F238E27FC236}">
                <a16:creationId xmlns:a16="http://schemas.microsoft.com/office/drawing/2014/main" id="{23E6811B-BF47-E437-C72B-989A352318A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07731" y="1862543"/>
            <a:ext cx="11578126" cy="59544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confiança a misericórdia do Pai. (Silêncio)  Confessemos os nossos pecados cantando:</a:t>
            </a:r>
          </a:p>
        </p:txBody>
      </p:sp>
    </p:spTree>
    <p:extLst>
      <p:ext uri="{BB962C8B-B14F-4D97-AF65-F5344CB8AC3E}">
        <p14:creationId xmlns:p14="http://schemas.microsoft.com/office/powerpoint/2010/main" val="1303606187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3392AA-DB6E-56CB-0E80-7DFFED4378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823A59C0-B62E-7BD2-CFC7-0DF15651C1D1}"/>
              </a:ext>
            </a:extLst>
          </p:cNvPr>
          <p:cNvSpPr txBox="1"/>
          <p:nvPr/>
        </p:nvSpPr>
        <p:spPr>
          <a:xfrm>
            <a:off x="316523" y="436545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do Dizimista</a:t>
            </a:r>
          </a:p>
        </p:txBody>
      </p:sp>
      <p:sp>
        <p:nvSpPr>
          <p:cNvPr id="7" name="PlaceHolder 19">
            <a:extLst>
              <a:ext uri="{FF2B5EF4-FFF2-40B4-BE49-F238E27FC236}">
                <a16:creationId xmlns:a16="http://schemas.microsoft.com/office/drawing/2014/main" id="{2388FE85-C17B-7057-1EE1-E2E5E9CCD3F5}"/>
              </a:ext>
            </a:extLst>
          </p:cNvPr>
          <p:cNvSpPr txBox="1">
            <a:spLocks/>
          </p:cNvSpPr>
          <p:nvPr/>
        </p:nvSpPr>
        <p:spPr>
          <a:xfrm>
            <a:off x="316523" y="1944914"/>
            <a:ext cx="11560542" cy="536116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gesto me ajude a tomar, cada vez mais, consciência da minha vida de cristão, para que eu viva em comunhão e participação, e me ajude a ser mais e mais santo. </a:t>
            </a:r>
          </a:p>
        </p:txBody>
      </p:sp>
    </p:spTree>
    <p:extLst>
      <p:ext uri="{BB962C8B-B14F-4D97-AF65-F5344CB8AC3E}">
        <p14:creationId xmlns:p14="http://schemas.microsoft.com/office/powerpoint/2010/main" val="4036377072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0C3BB4-09BB-0B3C-228B-8BF41BDB6C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D273E7AB-6F0D-1EBC-8B9B-CBAA425D28A4}"/>
              </a:ext>
            </a:extLst>
          </p:cNvPr>
          <p:cNvSpPr txBox="1"/>
          <p:nvPr/>
        </p:nvSpPr>
        <p:spPr>
          <a:xfrm>
            <a:off x="316523" y="436545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do Dizimista</a:t>
            </a:r>
          </a:p>
        </p:txBody>
      </p:sp>
      <p:sp>
        <p:nvSpPr>
          <p:cNvPr id="7" name="PlaceHolder 19">
            <a:extLst>
              <a:ext uri="{FF2B5EF4-FFF2-40B4-BE49-F238E27FC236}">
                <a16:creationId xmlns:a16="http://schemas.microsoft.com/office/drawing/2014/main" id="{7AF0C022-4E65-0406-DDC5-FCE4FD2E9EDE}"/>
              </a:ext>
            </a:extLst>
          </p:cNvPr>
          <p:cNvSpPr txBox="1">
            <a:spLocks/>
          </p:cNvSpPr>
          <p:nvPr/>
        </p:nvSpPr>
        <p:spPr>
          <a:xfrm>
            <a:off x="316523" y="3429000"/>
            <a:ext cx="11560542" cy="5361169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</p:spTree>
    <p:extLst>
      <p:ext uri="{BB962C8B-B14F-4D97-AF65-F5344CB8AC3E}">
        <p14:creationId xmlns:p14="http://schemas.microsoft.com/office/powerpoint/2010/main" val="26213659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49412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Confesso a Deus todo poderoso. E a vós, irmãos e irmãs, que pequei muitas vezes. Por pensamentos e palavras, atos e omissões: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Por minha culpa, minha culpa, minha tão grande culpa.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1784589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49412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 peço à Virgem Maria, aos anjos e santos, e a vós irmãos e irmãs, que rogueis por mim a Deus, Nosso Senhor.</a:t>
            </a: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41790429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6BC96508-99A8-4EE2-A28F-E8375794C2B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1981200"/>
            <a:ext cx="11342077" cy="457200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Deus todo-poderoso tenha compaixão de nós, perdoe os nossos pecados e nos conduza à vida eterna.	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Amém!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6DA7876-195A-0EE7-DFCA-2E3CE3EF7709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ATO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4070654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595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9600" b="1" i="0" u="none" strike="noStrike" cap="none" baseline="30000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C.</a:t>
            </a:r>
            <a:r>
              <a:rPr lang="pt-BR" sz="96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Hoje a Igreja nos faz entender mais uma vez, que o crente que levanta seu olhar e suas mãos em preces e adoração a Deus, precisa estender o mesmo olhar e as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A0853D-6CAA-27EF-D021-4638DB3B2F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48">
            <a:extLst>
              <a:ext uri="{FF2B5EF4-FFF2-40B4-BE49-F238E27FC236}">
                <a16:creationId xmlns:a16="http://schemas.microsoft.com/office/drawing/2014/main" id="{A18CD721-D090-F8D0-167B-0E48BFE4BCE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25755" y="2239698"/>
            <a:ext cx="11342077" cy="539208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tende piedade de nós!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Cristo, tende piedade de nós! (bis)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Senhor, tende piedade de nós! (bis)</a:t>
            </a: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13D0F69-BD85-0221-B5B5-366902858275}"/>
              </a:ext>
            </a:extLst>
          </p:cNvPr>
          <p:cNvSpPr txBox="1"/>
          <p:nvPr/>
        </p:nvSpPr>
        <p:spPr>
          <a:xfrm>
            <a:off x="0" y="-175847"/>
            <a:ext cx="121935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</a:t>
            </a:r>
          </a:p>
          <a:p>
            <a:pPr algn="ctr"/>
            <a:r>
              <a:rPr lang="pt-BR" sz="6000" b="1" dirty="0">
                <a:solidFill>
                  <a:srgbClr val="92D050"/>
                </a:solidFill>
              </a:rPr>
              <a:t>PENITENCIAL</a:t>
            </a:r>
          </a:p>
        </p:txBody>
      </p:sp>
    </p:spTree>
    <p:extLst>
      <p:ext uri="{BB962C8B-B14F-4D97-AF65-F5344CB8AC3E}">
        <p14:creationId xmlns:p14="http://schemas.microsoft.com/office/powerpoint/2010/main" val="27714848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2" y="1861868"/>
            <a:ext cx="11613297" cy="538080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Glória a Deus nas alturas, e paz na terra aos homens por Ele amados Senhor Deus, rei dos céus, Deus Pai todo-poderoso: Nós vos louvamos, vos bendizemos, Vos adoramos, vos glorificamos, nós vos damos graças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0145" y="1872546"/>
            <a:ext cx="11613297" cy="534423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por vossa imensa glória. Senhor Jesus Cristo, Filho Unigênito, Senhor Deus, Cordeiro de Deus, Filho de Deus Pai. Vós que tirais o pecado do mundo, Tende piedade de nós. Vós que tirais o pecado do mundo,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  <p:extLst>
      <p:ext uri="{BB962C8B-B14F-4D97-AF65-F5344CB8AC3E}">
        <p14:creationId xmlns:p14="http://schemas.microsoft.com/office/powerpoint/2010/main" val="350104157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077C86C-EE1D-48AF-8731-509EB3EBABC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16522" y="1789420"/>
            <a:ext cx="11613297" cy="534423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latin typeface="+mn-lt"/>
              </a:rPr>
              <a:t>acolhei a nossa súplica. Vós, que estais à direita do Pai, tende piedade de nós. Só vós sois o Santo, só vós, o Senhor, só vós, o Altíssimo, Jesus Cristo, com o Espírito Santo, na glória de Deus Pai, na glória de Deus Pai. Amém!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607A9F9D-71EC-85AF-59CC-408D82505841}"/>
              </a:ext>
            </a:extLst>
          </p:cNvPr>
          <p:cNvSpPr txBox="1"/>
          <p:nvPr/>
        </p:nvSpPr>
        <p:spPr>
          <a:xfrm>
            <a:off x="-263769" y="572168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Glória</a:t>
            </a:r>
          </a:p>
        </p:txBody>
      </p:sp>
    </p:spTree>
    <p:extLst>
      <p:ext uri="{BB962C8B-B14F-4D97-AF65-F5344CB8AC3E}">
        <p14:creationId xmlns:p14="http://schemas.microsoft.com/office/powerpoint/2010/main" val="32870109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DO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938274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latin typeface="+mn-lt"/>
              </a:rPr>
              <a:t>P. </a:t>
            </a:r>
            <a:r>
              <a:rPr lang="pt-BR" sz="6600" b="1" dirty="0">
                <a:solidFill>
                  <a:schemeClr val="bg1"/>
                </a:solidFill>
                <a:latin typeface="+mn-lt"/>
              </a:rPr>
              <a:t>Ó Deus, que mostrais a luz da vossa verdade aos que erram, para retornarem ao bom caminho, dai aos que professam a fé, rejeitar o que não convém</a:t>
            </a:r>
            <a:endParaRPr lang="pt-BR" sz="66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529" y="1832056"/>
            <a:ext cx="11726392" cy="475826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ao cristão e abraçar tudo o que é digno deste nome. Por nosso Senhor Jesus Cristo, vosso Filho, que é Deus, e convosco vive e reina, na unidade do Espírito Santo, por todos os séculos dos séculos.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27017313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10BBA723-6154-43EE-AEA6-F2D031F501F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0" y="1863000"/>
            <a:ext cx="12188519" cy="595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latin typeface="+mn-lt"/>
              </a:rPr>
              <a:t>Amém!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F1DC748-7D08-36AB-7A95-489911C68340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Oração Coleta</a:t>
            </a:r>
          </a:p>
        </p:txBody>
      </p:sp>
    </p:spTree>
    <p:extLst>
      <p:ext uri="{BB962C8B-B14F-4D97-AF65-F5344CB8AC3E}">
        <p14:creationId xmlns:p14="http://schemas.microsoft.com/office/powerpoint/2010/main" val="18167672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ED414EC-7FEA-4275-933E-DC3DAABE5F2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93869" y="1840263"/>
            <a:ext cx="11595711" cy="6784558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i="1" dirty="0">
                <a:solidFill>
                  <a:schemeClr val="bg1"/>
                </a:solidFill>
                <a:latin typeface="+mn-lt"/>
              </a:rPr>
              <a:t>Quem me ama, guardará minha Palavra (2x) Quem me ama, quem me ama, guardará minha Palavra, Minha Palavra, Minha Palavra!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A06BDEEF-6F08-B49C-B56F-E6DDEFADB52E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Refrão Orante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OS ATOS DOS APÓSTOLOS&#10;       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DB29782E-DFC1-4B5F-BD03-4DCEE5CEBF8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600" y="1541160"/>
            <a:ext cx="12189600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dirty="0">
              <a:solidFill>
                <a:schemeClr val="bg1"/>
              </a:solidFill>
              <a:latin typeface="Arial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latin typeface="+mn-lt"/>
              </a:rPr>
              <a:t>I LEITURA - </a:t>
            </a:r>
            <a:r>
              <a:rPr lang="pt-BR" sz="6000" dirty="0" err="1">
                <a:solidFill>
                  <a:srgbClr val="92D050"/>
                </a:solidFill>
                <a:latin typeface="+mn-lt"/>
              </a:rPr>
              <a:t>Dt</a:t>
            </a:r>
            <a:r>
              <a:rPr lang="pt-BR" sz="6000" dirty="0">
                <a:solidFill>
                  <a:srgbClr val="92D050"/>
                </a:solidFill>
                <a:latin typeface="+mn-lt"/>
              </a:rPr>
              <a:t> 30,10-14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LEITURA DO LIVRO DO DEUTERONÔMIO 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46E2CBDD-26BA-26D9-E3DA-FBBF342499C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92">
            <a:extLst>
              <a:ext uri="{FF2B5EF4-FFF2-40B4-BE49-F238E27FC236}">
                <a16:creationId xmlns:a16="http://schemas.microsoft.com/office/drawing/2014/main" id="{FC088E26-8FB1-41E4-9695-5830B03CCB3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4502" y="1904869"/>
            <a:ext cx="11834446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Moisés falou ao povo, dizendo: Ouve a voz do Senhor teu Deus, e observa todos os seus mandamentos e preceitos, que estão escritos nesta lei. Converte-te para o Senhor teu Deus com todo o teu coração e com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B7BE502-81C8-6847-E8DA-3772F5CFEFE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"/>
          <p:cNvSpPr txBox="1">
            <a:spLocks noGrp="1"/>
          </p:cNvSpPr>
          <p:nvPr>
            <p:ph type="body" idx="4294967295"/>
          </p:nvPr>
        </p:nvSpPr>
        <p:spPr>
          <a:xfrm>
            <a:off x="297481" y="1874991"/>
            <a:ext cx="11588400" cy="474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algn="just">
              <a:spcBef>
                <a:spcPts val="0"/>
              </a:spcBef>
              <a:buClr>
                <a:srgbClr val="92D050"/>
              </a:buClr>
              <a:buSzPts val="7500"/>
            </a:pPr>
            <a:r>
              <a:rPr lang="pt-BR" sz="9600" b="1" i="0" u="none" strike="noStrike" cap="none" baseline="30000" dirty="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mesmas mãos para agir de modo coerente ao Deus em que acredita e quer atuar nele em meio ao mundo.</a:t>
            </a:r>
          </a:p>
        </p:txBody>
      </p:sp>
      <p:sp>
        <p:nvSpPr>
          <p:cNvPr id="19" name="Google Shape;19;p1"/>
          <p:cNvSpPr txBox="1"/>
          <p:nvPr/>
        </p:nvSpPr>
        <p:spPr>
          <a:xfrm>
            <a:off x="-5069" y="369277"/>
            <a:ext cx="12193500" cy="101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Comentário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5125986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9C5575C0-10EB-4D38-8B68-399171DCA15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toda a tua alma. Na verdade, este mandamento que hoje te dou não é difícil demais, nem está fora do teu alcance. Não está no céu, para que possas dizer: ‘Quem subirá ao céu por nós para apanhá-lo? Quem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no-lo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714DC82-9258-D067-70F1-90BFB392F6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DC453C-7DFC-B089-5043-2D2F68E358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1A7F0113-D00F-F530-9E56-1BDC1C11558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ensinará para que o possamos cumprir?’ Nem está do outro lado do mar, para que possas alegar: ‘Quem atravessará o mar por nós para apanhá-lo? Quem </a:t>
            </a:r>
            <a:r>
              <a:rPr lang="pt-BR" sz="6000" b="1" dirty="0" err="1">
                <a:solidFill>
                  <a:schemeClr val="bg1"/>
                </a:solidFill>
                <a:latin typeface="+mn-lt"/>
              </a:rPr>
              <a:t>no-lo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 ensinará para que o possamos cumprir?’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71177D5-6B81-A5F6-6C9B-F89014E566B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14500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53DC34-9880-8253-A89A-8E6C99BA03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1">
            <a:extLst>
              <a:ext uri="{FF2B5EF4-FFF2-40B4-BE49-F238E27FC236}">
                <a16:creationId xmlns:a16="http://schemas.microsoft.com/office/drawing/2014/main" id="{2A3F59B0-FB67-9F3B-80C8-D65573375A8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5269" y="1892852"/>
            <a:ext cx="12052911" cy="51184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latin typeface="+mn-lt"/>
              </a:rPr>
              <a:t>Ao contrário, esta palavra está bem ao teu alcance, está em tua boca e em teu coração, para que a possas cumprir.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2114B3E-031D-1AAA-730C-20BB83BEBECE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447794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16943294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rgbClr val="92D050"/>
                </a:solidFill>
                <a:latin typeface="+mn-lt"/>
              </a:rPr>
              <a:t>Salmo 18b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Os preceitos do Senhor são precisos, alegria ao coração.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7B8F8E-DCB7-EBAB-24CF-60D966DC2748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47">
            <a:extLst>
              <a:ext uri="{FF2B5EF4-FFF2-40B4-BE49-F238E27FC236}">
                <a16:creationId xmlns:a16="http://schemas.microsoft.com/office/drawing/2014/main" id="{B1CF8392-EC72-49CA-BDC7-B288150BAA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26815" y="1943100"/>
            <a:ext cx="11929819" cy="569770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92D050"/>
                </a:solidFill>
                <a:latin typeface="+mn-lt"/>
              </a:rPr>
              <a:t>01. </a:t>
            </a:r>
            <a:r>
              <a:rPr lang="pt-BR" sz="6600" dirty="0">
                <a:solidFill>
                  <a:schemeClr val="bg1"/>
                </a:solidFill>
                <a:latin typeface="+mn-lt"/>
              </a:rPr>
              <a:t>A lei do Senhor Deus é perfeita, conforto para a alma! O testemunho do Senhor é fiel, sabedoria dos humildes.</a:t>
            </a:r>
            <a:endParaRPr lang="pt-BR" sz="6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64DEFD4-1BE2-ECFB-5AC2-7B424383DFFF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Os preceitos do Senhor são precisos, alegria ao coração.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256C0397-BAB0-5255-3F68-976139321CD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0405212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5798" y="1886857"/>
            <a:ext cx="11871854" cy="544626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latin typeface="+mn-lt"/>
              </a:rPr>
              <a:t>02.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Os preceitos do Senhor são precisos, alegria ao coração. O mandamento do Senhor é brilhante, para os olhos é uma luz. 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3340432-4220-792D-A7BF-694ECC870F2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285994896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Os preceitos do Senhor são precisos, alegria ao coração.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D06AFBDF-BDCA-D914-7679-2C93B3EAB3A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8443154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0CBFCE60-8C80-425E-9D3E-8E00AF9F22F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013" y="1857982"/>
            <a:ext cx="11727423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03.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É puro o temor do Senhor, imutável para sempre. Os julgamentos do Senhor são corretos e justos igualmente.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EC8588B-2C90-750E-B481-B48A764AB42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328806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880F08-CCB5-D195-0F98-1921007DC0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74A70796-8808-69DB-065B-E5CA3E7D845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038350"/>
            <a:ext cx="11683634" cy="30822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Jesus Cristo, ontem, hoje e sempre. Ontem, hoje e sempre, aleluia! (BIS)</a:t>
            </a: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BF4C299-625A-BF94-7CD0-6CFA63B93319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3623093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15A85341-E9A5-4187-82D5-F2BB707BF4E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Os preceitos do Senhor são precisos, alegria ao coração.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7479B79-3E56-2152-C2D9-6BF8B4A1DE5C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418979810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CB446B-7CCE-8CF8-37EA-54653264C6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77">
            <a:extLst>
              <a:ext uri="{FF2B5EF4-FFF2-40B4-BE49-F238E27FC236}">
                <a16:creationId xmlns:a16="http://schemas.microsoft.com/office/drawing/2014/main" id="{9CB1380D-6F1C-EC15-2334-3B193B9BA17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8013" y="1857982"/>
            <a:ext cx="11727423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04. </a:t>
            </a:r>
            <a:r>
              <a:rPr lang="pt-BR" sz="6000" dirty="0">
                <a:solidFill>
                  <a:schemeClr val="bg1"/>
                </a:solidFill>
                <a:latin typeface="+mn-lt"/>
              </a:rPr>
              <a:t>Mais desejáveis do que o ouro são eles, do que o ouro refinado. Suas palavras são mais doces que o mel, que o mel que sai dos favos.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C60D87D6-1524-5CE3-79CD-D1C31554808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14843202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910B46-59DB-334C-4074-ED67EDDDDB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92">
            <a:extLst>
              <a:ext uri="{FF2B5EF4-FFF2-40B4-BE49-F238E27FC236}">
                <a16:creationId xmlns:a16="http://schemas.microsoft.com/office/drawing/2014/main" id="{BF34A5AD-0745-D773-9377-2557620BC81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86862" y="1839020"/>
            <a:ext cx="11412415" cy="592487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3600" dirty="0">
              <a:solidFill>
                <a:schemeClr val="bg1"/>
              </a:solidFill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latin typeface="+mn-lt"/>
              </a:rPr>
              <a:t>R. </a:t>
            </a:r>
            <a:r>
              <a:rPr lang="pt-BR" sz="6000" b="1" dirty="0">
                <a:solidFill>
                  <a:schemeClr val="bg1"/>
                </a:solidFill>
                <a:latin typeface="+mn-lt"/>
              </a:rPr>
              <a:t>Os preceitos do Senhor são precisos, alegria ao coração.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latin typeface="+mn-lt"/>
            </a:endParaRP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+mn-lt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A90ACC2-D6B3-FBE9-2566-543B35B4547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Salmo Responsorial</a:t>
            </a:r>
          </a:p>
        </p:txBody>
      </p:sp>
    </p:spTree>
    <p:extLst>
      <p:ext uri="{BB962C8B-B14F-4D97-AF65-F5344CB8AC3E}">
        <p14:creationId xmlns:p14="http://schemas.microsoft.com/office/powerpoint/2010/main" val="899503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"/>
          <p:cNvSpPr txBox="1">
            <a:spLocks noGrp="1"/>
          </p:cNvSpPr>
          <p:nvPr>
            <p:ph type="body" idx="4294967295"/>
          </p:nvPr>
        </p:nvSpPr>
        <p:spPr>
          <a:xfrm>
            <a:off x="385570" y="1729432"/>
            <a:ext cx="11412300" cy="592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3600" dirty="0">
              <a:solidFill>
                <a:schemeClr val="lt1"/>
              </a:solidFill>
            </a:endParaRP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II LEITURA -  Cl 1,15-20</a:t>
            </a:r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LEITURA DA CARTA  DE SÃO PAULO AOS COLOSSENSES</a:t>
            </a:r>
          </a:p>
        </p:txBody>
      </p:sp>
      <p:sp>
        <p:nvSpPr>
          <p:cNvPr id="41" name="Google Shape;41;p1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LEITURA DA PRIMEIRA CARTA DE SÃO PEDRO   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6948CAE8-2BDD-439B-89E8-E6FDED0CCFF0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3192" y="1876500"/>
            <a:ext cx="11877065" cy="52329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Cristo é a imagem do Deus invisível, o primogênito de toda a criação, pois por causa dele, foram criadas todas as coisas no céu e na terra, as visíveis e as invisíveis, tronos e dominações, soberanias e poderes. Tudo foi criado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4994549-FBCC-476D-84E4-7D4698175E0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por meio dele e para ele. Ele existe antes de todas as coisas e todas têm nele a sua consistência.  Ele é a Cabeça do corpo, isto é, da Igreja. Ele é o Princípio, o Primogênito dentre os mortos; de sorte que em tudo ele</a:t>
            </a:r>
            <a:endParaRPr dirty="0"/>
          </a:p>
        </p:txBody>
      </p:sp>
      <p:sp>
        <p:nvSpPr>
          <p:cNvPr id="25" name="Google Shape;25;p3"/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">
          <a:extLst>
            <a:ext uri="{FF2B5EF4-FFF2-40B4-BE49-F238E27FC236}">
              <a16:creationId xmlns:a16="http://schemas.microsoft.com/office/drawing/2014/main" id="{6DCBB9E5-7DE5-7BE1-EF00-72BEBABE4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>
            <a:extLst>
              <a:ext uri="{FF2B5EF4-FFF2-40B4-BE49-F238E27FC236}">
                <a16:creationId xmlns:a16="http://schemas.microsoft.com/office/drawing/2014/main" id="{970D5F3F-86B5-FF56-E5DA-A4FB8E749D9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53640"/>
            <a:ext cx="11799300" cy="523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tem a primazia, porque Deus quis habitar nele com toda a sua plenitude e por ele reconciliar consigo todos os seres, os que estão na terra e no céu, realizando a paz pelo sangue da sua cruz.</a:t>
            </a:r>
            <a:endParaRPr dirty="0"/>
          </a:p>
        </p:txBody>
      </p:sp>
      <p:sp>
        <p:nvSpPr>
          <p:cNvPr id="25" name="Google Shape;25;p3">
            <a:extLst>
              <a:ext uri="{FF2B5EF4-FFF2-40B4-BE49-F238E27FC236}">
                <a16:creationId xmlns:a16="http://schemas.microsoft.com/office/drawing/2014/main" id="{B7402E89-1101-62F6-F7E8-2EA560844D48}"/>
              </a:ext>
            </a:extLst>
          </p:cNvPr>
          <p:cNvSpPr txBox="1"/>
          <p:nvPr/>
        </p:nvSpPr>
        <p:spPr>
          <a:xfrm>
            <a:off x="-5069" y="369277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da Palavra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9619196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83301"/>
            <a:ext cx="12189600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DO SENHOR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Graças a Deus!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4455300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9A3DCAB0-A39B-48A4-888B-E195E589D57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88363" y="1995738"/>
            <a:ext cx="11816862" cy="6215873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Aleluia, Aleluia, Aleluia, Aleluia! </a:t>
            </a:r>
          </a:p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Ó Senhor, vossas palavras são espírito e vida; as palavras que dizeis bem que são de eterna vida!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BD495FBF-1E57-7AC6-4A34-8D111DF94B5A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Aclamação ao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Evangelho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304">
            <a:extLst>
              <a:ext uri="{FF2B5EF4-FFF2-40B4-BE49-F238E27FC236}">
                <a16:creationId xmlns:a16="http://schemas.microsoft.com/office/drawing/2014/main" id="{3816325F-D3C0-434D-83DC-7C6D112906D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2223" y="1852312"/>
            <a:ext cx="11789142" cy="523296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EVANGELHO - </a:t>
            </a:r>
            <a:r>
              <a:rPr lang="pt-BR" sz="6000" b="1" dirty="0" err="1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Lc</a:t>
            </a: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 10,25-37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PROCLAMAÇÃO DO EVANGELHO DE JESUS CRISTO SEGUNDO LUCAS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92D050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C816F0D7-FCAD-7F73-2B55-2FDF0D45A9A2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621812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1927597"/>
            <a:ext cx="11683634" cy="3002806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Ele é a imagem do Deus invisível. O primogênito da criação. Tudo o que existe foi nele criado. Nele encontramos a Redenção.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 EVANGELHO DE JESUS CRISTO SEGUNDO JOÃO -                    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Naquele tempo, Um mestre da Lei se levantou e, querendo pôr Jesus em dificuldade, perguntou: “Mestre, que devo fazer para receber em herança a vida eterna?” Jesus lhe disse: “O que está escrito na Lei? Como lês?”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8C62FDC-88F9-4666-B53E-B604FDBB03C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58262" y="1834697"/>
            <a:ext cx="11834446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Ele então respondeu: “Amarás o Senhor, teu Deus, de todo o teu coração e com toda a tua alma, com toda a tua força e com toda a tua inteligência; e ao teu próximo como a ti mesmo!” Jesus lhe disse: “Tu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5C14FD32-84E4-5244-89B9-389BC210D6A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28195543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2D818AF4-87AE-4D80-9904-AA68735F85B8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respondeste corretamente. Faze isso e viverás”. Ele, porém, querendo justificar-se, disse a Jesus: “E quem é o meu próximo?” Jesus respondeu: “Certo homem descia de Jerusalém para Jericó e caiu nas mãos de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225C848-AEB5-ABD8-ACBE-AEB003BF0CF6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268721-3C67-D2E4-44BB-0C566B6C93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BD7283C9-9F77-A857-A660-A8D2E31D537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assaltantes. Estes arrancaram-lhe tudo, espancaram-no, e foram-se embora deixando-o quase morto. Por acaso, um sacerdote estava descendo por aquele caminho. Quando viu o homem, seguiu adiante, pelo outro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BC179B0-6BB2-7D22-BC86-361D3AAEA3F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6067490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4E6146-7D28-A1FE-7BDE-CB4446DA7B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D24AE82A-DA94-1C2F-534D-016E31183962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lado. O mesmo aconteceu com um levita: chegou ao lugar, viu o homem e seguiu adiante, pelo outro lado. Mas um samaritano que estava viajando, chegou perto dele, viu e sentiu compaixão. Aproximou-se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7C36110-A5C3-1066-814E-F6D918D60A5D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379661345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E9D85A-59D7-B4F8-4393-43B4026622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E04AC586-57B1-8D71-5280-EBBBB640AC5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dele e fez curativos, derramando óleo e vinho nas feridas. Depois colocou o homem em seu próprio animal e levou-o a uma pensão, onde cuidou dele. No dia seguinte, pegou duas moedas de prata e entregou-as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675DACC-0EF3-F88E-520B-BA1D3E2F3A1E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23737830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B7437F-1C49-5AB2-C8C9-5D7FBAC4CD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DA378D11-2045-1BA7-3F6F-C3DBD123AE9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ao dono da pensão, recomendando: “Toma conta dele! Quando eu voltar, vou pagar o que tiveres gasto a mais”. E Jesus perguntou: “Na tua opinião, qual dos três foi o próximo do homem que caiu nas mãos dos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3DD2F3C-40D3-8116-0A3C-7DD47BF3F895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6617669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E79CF8-2E93-62FB-3710-AC7459F5E0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25">
            <a:extLst>
              <a:ext uri="{FF2B5EF4-FFF2-40B4-BE49-F238E27FC236}">
                <a16:creationId xmlns:a16="http://schemas.microsoft.com/office/drawing/2014/main" id="{40C23590-BA3C-AD0A-2909-04E00AA3A7D1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4400" y="1852284"/>
            <a:ext cx="11894650" cy="57758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assaltantes?” Ele respondeu: “Aquele que usou de misericórdia para com ele”. Então Jesus lhe disse: “Vai e faze a mesma coisa”.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8AE0E943-0021-34E8-F835-15CB60748A9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423528217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312">
            <a:extLst>
              <a:ext uri="{FF2B5EF4-FFF2-40B4-BE49-F238E27FC236}">
                <a16:creationId xmlns:a16="http://schemas.microsoft.com/office/drawing/2014/main" id="{42CBAE1C-B1BD-4E9B-94D8-ABF805F35A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3988" y="1764360"/>
            <a:ext cx="12189600" cy="577584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2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PALAVRA DA SALVAÇÃO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Todos: </a:t>
            </a: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Glória a vós Senhor!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41BFCB55-6410-F381-C83B-EAA1DE1AD464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da Palavra</a:t>
            </a:r>
          </a:p>
        </p:txBody>
      </p:sp>
    </p:spTree>
    <p:extLst>
      <p:ext uri="{BB962C8B-B14F-4D97-AF65-F5344CB8AC3E}">
        <p14:creationId xmlns:p14="http://schemas.microsoft.com/office/powerpoint/2010/main" val="192055700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25BB59EF-A65F-5A4E-9142-0CBC08D97F2C}"/>
              </a:ext>
            </a:extLst>
          </p:cNvPr>
          <p:cNvSpPr txBox="1"/>
          <p:nvPr/>
        </p:nvSpPr>
        <p:spPr>
          <a:xfrm>
            <a:off x="0" y="2967335"/>
            <a:ext cx="1219358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8800" b="1" dirty="0">
                <a:solidFill>
                  <a:srgbClr val="92D050"/>
                </a:solidFill>
              </a:rPr>
              <a:t>Homilia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690D8E-6F67-C4EB-433A-82BE93418A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8C5C8DD9-7ABA-8C24-A854-4E1CA82F91FA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4977" y="2038350"/>
            <a:ext cx="11683634" cy="308229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Jesus Cristo, ontem, hoje e sempre. Ontem, hoje e sempre, aleluia! (BIS)</a:t>
            </a: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B17BD445-13F2-7B53-49D8-75676758D876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16685015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7703" y="1784243"/>
            <a:ext cx="1184804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Creio em um só Deus, Pai todo-poderoso, Criador do céu e da terra, de todas as coisas visíveis e invisíveis. Creio em um só Senhor, Jesus Cristo, Filho Unigênito de Deus, nascido do Pai antes de todos os séculos: Deus de Deus, luz da luz, Deus verdadeiro de Deus verdadeiro, gerado,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6496" y="2012843"/>
            <a:ext cx="11830458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não criado, consubstancial ao Pai. Por ele todas as coisas foram feitas. E por nós, homens, e para nossa salvação, desceu dos céus e se encarnou pelo Espírito Santo, no seio da Virgem Maria, e se fez homem. Também por nós foi crucificado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39301015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sob Pôncio Pilatos; padeceu e foi sepultado. Ressuscitou ao terceiro dia, conforme as Escrituras, e subiu aos céus, onde está sentado à direita do Pai. E de novo há de vir, em sua glória, para julgar os vivos e os mortos;   o seu reino não terá fim. Creio no Espírito Santo, Senhor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9975088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4E4BBB-4F0F-CEE7-CAEC-21D88765DD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C3BF6BE6-DF31-E619-1257-DC53FDEA836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dá a vida, e procede do Pai e do Filho;  e com o Pai e o Filho é adorado e glorificado: ele que falou pelos profetas. Creio na Igreja, una, santa, católica e apostólica. Professo um só batismo para a remissão dos pecados. 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03BDDF6-C034-B921-9344-0F347861164B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85553323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20B291-880C-C9D6-15E5-FA35775028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57BA6C76-EDAA-9DCD-068D-1F57DE96CC5E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93430" y="1784243"/>
            <a:ext cx="11781693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 espero a ressurreição dos mortos e a vida do mundo que há de vir.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AMÉM.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03E872E9-D91B-6346-838A-7D5F0E795261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Profissão de Fé</a:t>
            </a:r>
          </a:p>
        </p:txBody>
      </p:sp>
    </p:spTree>
    <p:extLst>
      <p:ext uri="{BB962C8B-B14F-4D97-AF65-F5344CB8AC3E}">
        <p14:creationId xmlns:p14="http://schemas.microsoft.com/office/powerpoint/2010/main" val="217359091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2265317"/>
            <a:ext cx="11824311" cy="40614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Supliquemos a Deus Pai que nos mostre sua misericórdia e dê a salvação à comunidade reunida em seu nome, dizendo: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4337232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609600" y="2777706"/>
            <a:ext cx="11394280" cy="3417354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Escutai, Senhor, a oração do vosso povo!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2997071081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1819412"/>
            <a:ext cx="11824311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 santo padre o Papa, que ainda no início do seu ministério, seja fortificado e confirmado com as graças de seu estado, rezemos ao Senhor... </a:t>
            </a:r>
            <a:endParaRPr lang="pt-BR" sz="54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24047894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09730"/>
            <a:ext cx="11824311" cy="26247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Escutai, Senhor, a oração do vosso povo!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86848589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05740" y="1784243"/>
            <a:ext cx="11750040" cy="40150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Pelos apóstolos que Jesus continua a enviar, para que, sem acúmulo de bens, anunciem o arrependimento e a fraternidade, rezemos ao Senhor... </a:t>
            </a:r>
            <a:endParaRPr lang="pt-BR" sz="7200" b="1" dirty="0">
              <a:solidFill>
                <a:srgbClr val="FFFF00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3028710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A47391FC-6051-430D-8F42-61DBA194C7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20998" y="1993735"/>
            <a:ext cx="11741454" cy="335153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Ele é a cabeça da Igreja seu corpo. O primogênito entre os mortais. Que nele habite a vida mais plena. Foi do agrado de nosso Pai.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990FD7D-A590-3A33-AEA6-56A4924D5419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116424"/>
            <a:ext cx="11824311" cy="2942002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Escutai, Senhor, a oração do vosso povo!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. 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209639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51460" y="1784242"/>
            <a:ext cx="11681460" cy="4387957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Pelos que têm fome e pelos doentes, pelos rejeitados e por todos os que sofrem, para que encontrem alívio junto de Deus e dos irmãos, rezemos ao Senhor... </a:t>
            </a: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08800407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36976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Escutai, Senhor, a oração do vosso povo!</a:t>
            </a: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F26CE5A0-D797-4F68-D58D-30374597050A}"/>
              </a:ext>
            </a:extLst>
          </p:cNvPr>
          <p:cNvSpPr txBox="1"/>
          <p:nvPr/>
        </p:nvSpPr>
        <p:spPr>
          <a:xfrm>
            <a:off x="-5069" y="369277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Preces</a:t>
            </a:r>
          </a:p>
        </p:txBody>
      </p:sp>
    </p:spTree>
    <p:extLst>
      <p:ext uri="{BB962C8B-B14F-4D97-AF65-F5344CB8AC3E}">
        <p14:creationId xmlns:p14="http://schemas.microsoft.com/office/powerpoint/2010/main" val="1543902968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>
            <a:extLst>
              <a:ext uri="{FF2B5EF4-FFF2-40B4-BE49-F238E27FC236}">
                <a16:creationId xmlns:a16="http://schemas.microsoft.com/office/drawing/2014/main" id="{267687C5-8830-4C5F-964A-A9D8C8A132A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9569" y="3236976"/>
            <a:ext cx="11824311" cy="2597516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Outras intenções da comunidade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68118054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Deus nosso Pai, vos adoramos pelo dom de nossa fé Católica e Apostólica. Neste Ano Santo queremos ser peregrinos da esperança. Deus Filho, Jesus Cristo, vos adoramos pela nossa comunhão diocesana no presente 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6661E5-F0CF-320E-B335-838F913B52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9E474F3-700F-F906-EB56-386FE481B624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 60 anos de nossa Diocese. Deus Espírito Santo, vos adoramos pela missão realizada e pelo desafio de evangelizarmos as futuras gerações.  Nossa Senhora de Lourdes, Excelsa Padroeira, alcançai-nos a graça de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1DEA4709-3953-6523-5A18-10983A6BEB7D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047721525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F9D78C-EB1C-904E-31C3-5D37038A82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D0BB948-5543-BF82-CC57-DC1162BFFEF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sermos uma verdadeira FAMÍLIA DIOCESANA MISSIONÁRIA. Abençoai nossa Igreja Sinodal em comunhão, participação e missão. Que sejamos Igreja Hospital de Campanha e Igreja em saída,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FF40F776-92A7-B2D2-D832-E80DD6C25BFE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2888253341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AAC72C-BCF9-3C94-0A28-F6D7351B48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52B22B3A-EA7F-065E-D84A-2860C99BD63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que a todos acolhe e anuncia com firmeza o nome de vosso Divino Filho, JESUS CRISTO. Amém!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232C9CD9-F1D1-D080-80B0-D99BEFD3F4F8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Oração pela 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Diocese </a:t>
            </a:r>
          </a:p>
        </p:txBody>
      </p:sp>
    </p:spTree>
    <p:extLst>
      <p:ext uri="{BB962C8B-B14F-4D97-AF65-F5344CB8AC3E}">
        <p14:creationId xmlns:p14="http://schemas.microsoft.com/office/powerpoint/2010/main" val="403092688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ANTO D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14300" y="1915505"/>
            <a:ext cx="11964988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1.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pão tão saboroso que trazemos ao altar, da massa retirada dos trigais.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B930D3-DE91-FE68-7DEB-5873B78287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4A5C160-C975-8DE1-B647-8C0F51D91266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6" name="PlaceHolder 2">
            <a:extLst>
              <a:ext uri="{FF2B5EF4-FFF2-40B4-BE49-F238E27FC236}">
                <a16:creationId xmlns:a16="http://schemas.microsoft.com/office/drawing/2014/main" id="{35757601-62FA-E49B-E5CF-E20007EAA5C8}"/>
              </a:ext>
            </a:extLst>
          </p:cNvPr>
          <p:cNvSpPr txBox="1">
            <a:spLocks/>
          </p:cNvSpPr>
          <p:nvPr/>
        </p:nvSpPr>
        <p:spPr>
          <a:xfrm>
            <a:off x="268288" y="2036816"/>
            <a:ext cx="11925300" cy="482118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Sementes que se unem se tornam alimento. 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frutos amassados bebida e sustento. Assim as nossas vidas unidas no amor. Formamos a Igreja bendito é o Senhor.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82630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28">
            <a:extLst>
              <a:ext uri="{FF2B5EF4-FFF2-40B4-BE49-F238E27FC236}">
                <a16:creationId xmlns:a16="http://schemas.microsoft.com/office/drawing/2014/main" id="{04E8CE5F-24B0-4CAF-8022-E0FB14EA160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49908" y="2209801"/>
            <a:ext cx="11683634" cy="36423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6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Jesus Cristo, ontem, hoje e sempre. Ontem, hoje e sempre, aleluia! (BIS)</a:t>
            </a:r>
            <a:endParaRPr lang="pt-BR" sz="6000" b="1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376C668-2191-8722-32CC-016E5C0671CF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457037237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7B4D47C9-8870-40E4-AD8D-23CE2892E63B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7494" y="1795966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2.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 vinho delicioso que trazemos ao altar. Da uva cultivada em parreirais.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275178965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4D00B133-ED93-E5FD-3CD3-FF884E8B9759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2" name="PlaceHolder 2">
            <a:extLst>
              <a:ext uri="{FF2B5EF4-FFF2-40B4-BE49-F238E27FC236}">
                <a16:creationId xmlns:a16="http://schemas.microsoft.com/office/drawing/2014/main" id="{BAD3B392-7774-6656-D6E0-C6C9D20170C8}"/>
              </a:ext>
            </a:extLst>
          </p:cNvPr>
          <p:cNvSpPr txBox="1">
            <a:spLocks/>
          </p:cNvSpPr>
          <p:nvPr/>
        </p:nvSpPr>
        <p:spPr>
          <a:xfrm>
            <a:off x="268288" y="1915886"/>
            <a:ext cx="11925300" cy="59532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Sementes que se unem se tornam alimento. 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frutos amassados bebida e sustento. Assim as nossas vidas unidas no amor. Formamos a Igreja bendito é o Senhor.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964381226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143C1A-03B1-21D5-E6C0-CF46A9F11C9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28A77AB4-5CB8-95E2-14C7-E4239822BAB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67494" y="1795966"/>
            <a:ext cx="11658600" cy="595368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 </a:t>
            </a:r>
            <a:r>
              <a:rPr lang="pt-BR" sz="60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frutos e as sementes que trazemos ao altar. Respostas ao chamado que Deus faz.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766E2C3-C558-6143-BAF7-7B06A3908A6F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</p:spTree>
    <p:extLst>
      <p:ext uri="{BB962C8B-B14F-4D97-AF65-F5344CB8AC3E}">
        <p14:creationId xmlns:p14="http://schemas.microsoft.com/office/powerpoint/2010/main" val="102528777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44E6781-58AF-8F12-3ADB-94A77867E1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B4F12BD7-743E-5B9C-28D0-3099CB636388}"/>
              </a:ext>
            </a:extLst>
          </p:cNvPr>
          <p:cNvSpPr txBox="1"/>
          <p:nvPr/>
        </p:nvSpPr>
        <p:spPr>
          <a:xfrm>
            <a:off x="0" y="0"/>
            <a:ext cx="121935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Canto das</a:t>
            </a:r>
          </a:p>
          <a:p>
            <a:pPr algn="ctr"/>
            <a:r>
              <a:rPr lang="pt-BR" sz="5400" b="1" dirty="0">
                <a:solidFill>
                  <a:srgbClr val="92D050"/>
                </a:solidFill>
              </a:rPr>
              <a:t>Oferendas</a:t>
            </a:r>
          </a:p>
        </p:txBody>
      </p:sp>
      <p:sp>
        <p:nvSpPr>
          <p:cNvPr id="2" name="PlaceHolder 2">
            <a:extLst>
              <a:ext uri="{FF2B5EF4-FFF2-40B4-BE49-F238E27FC236}">
                <a16:creationId xmlns:a16="http://schemas.microsoft.com/office/drawing/2014/main" id="{96B43A07-CF25-1B6F-B985-794F2BDDACD0}"/>
              </a:ext>
            </a:extLst>
          </p:cNvPr>
          <p:cNvSpPr txBox="1">
            <a:spLocks/>
          </p:cNvSpPr>
          <p:nvPr/>
        </p:nvSpPr>
        <p:spPr>
          <a:xfrm>
            <a:off x="268288" y="1915886"/>
            <a:ext cx="11925300" cy="595329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>
            <a:noAutofit/>
          </a:bodyPr>
          <a:lstStyle>
            <a:lvl1pPr rtl="0" hangingPunct="0">
              <a:spcBef>
                <a:spcPts val="1417"/>
              </a:spcBef>
              <a:spcAft>
                <a:spcPts val="0"/>
              </a:spcAft>
              <a:tabLst/>
              <a:defRPr lang="pt-BR" sz="3200" b="0" i="0" u="none" strike="noStrike" kern="1200" cap="none" spc="0" baseline="0">
                <a:ln>
                  <a:noFill/>
                </a:ln>
                <a:highlight>
                  <a:scrgbClr r="0" g="0" b="0">
                    <a:alpha val="0"/>
                  </a:scrgbClr>
                </a:highlight>
                <a:latin typeface="Liberation Sans" pitchFamily="18"/>
                <a:ea typeface="Microsoft YaHei" pitchFamily="2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R.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Sementes que se unem se tornam alimento. 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Os frutos amassados bebida e sustento. Assim as nossas vidas unidas no amor. Formamos a Igreja bendito é o Senhor.</a:t>
            </a:r>
          </a:p>
          <a:p>
            <a:pPr algn="l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112961245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2146040"/>
            <a:ext cx="11912234" cy="5656959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54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Orai, irmãos e irmãs...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5400" b="1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Receba o Senhor por tuas mãos este sacrifício, para glória do seu nome, para nosso bem e de toda a sua santa Igreja.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54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52542259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ORAÇÃO SOBRE AS OFEREND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08487342-3603-48CC-A1FA-378024AE1CB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40677" y="1864660"/>
            <a:ext cx="11912234" cy="59383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Olhai, Senhor, os dons da Igreja em oração e concedei que os fiéis que os recebem possam crescer em santidade. Por Cristo, nosso Senhor.</a:t>
            </a:r>
            <a:endParaRPr lang="pt-BR" sz="7200" dirty="0">
              <a:solidFill>
                <a:srgbClr val="FFFFFF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96DAD90-CE8C-4BEC-CE5C-23C48BA632D2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40D81BC8-922C-446A-BC9A-B905F5810416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474785" y="1691112"/>
            <a:ext cx="11271738" cy="575604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Senhor esteja convosco.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Ele está no meio de nós.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Corações ao alto.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O nosso coração está em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P: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Demos graças ao Senhor, nosso Deus.</a:t>
            </a:r>
          </a:p>
          <a:p>
            <a:pPr lvl="0" algn="just">
              <a:lnSpc>
                <a:spcPct val="115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000" b="1" dirty="0">
                <a:solidFill>
                  <a:srgbClr val="92D050"/>
                </a:solidFill>
                <a:latin typeface="Calibri" pitchFamily="18"/>
              </a:rPr>
              <a:t>Todos: </a:t>
            </a:r>
            <a:r>
              <a:rPr lang="pt-BR" sz="5000" b="1" dirty="0">
                <a:solidFill>
                  <a:srgbClr val="FFFFFF"/>
                </a:solidFill>
                <a:latin typeface="Calibri" pitchFamily="18"/>
              </a:rPr>
              <a:t>É nosso dever e nossa salvação.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3DB29988-EBB3-C120-7648-60559CC3275F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REFÁCIO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EE603AEF-8B11-4234-B7DE-215ECF93F20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1841676"/>
            <a:ext cx="11855131" cy="448878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é digno e justo, é nosso dever e salvação dar-vos graças, sempre e em todo lugar, Senhor, Pai santo, Deus eterno e todo-poderoso, por Cristo, Senhor nosso.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8B2E844-96AA-416F-5A16-3528C31097AA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Vós criastes o mundo e tudo o que ele contém; dispusestes os dias e as estações; formastes o homem e a mulher à vossa imagem e lhes confiastes as maravilhas do universo para que cuidassem, em vosso nome,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7993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54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de tudo o que criastes e vos louvassem sempre em vossas grandes obras, por Cristo, Senhor nosso. Por isso, também nós vos louvamos, com todos os Anjos, cantando (dizendo) em alegre celebração a uma só voz: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0445697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59">
            <a:extLst>
              <a:ext uri="{FF2B5EF4-FFF2-40B4-BE49-F238E27FC236}">
                <a16:creationId xmlns:a16="http://schemas.microsoft.com/office/drawing/2014/main" id="{A47391FC-6051-430D-8F42-61DBA194C77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281354" y="1864659"/>
            <a:ext cx="11630880" cy="5955925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3.</a:t>
            </a:r>
            <a:r>
              <a:rPr lang="pt-BR" sz="6600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 Reconciliou todas as criaturas. Dando-nos paz pelo sangue da cruz. Deus nos tirou do império das trevas e nos chamou a viver na luz.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F0C6C04E-8201-1DA9-E09B-30844420B3B1}"/>
              </a:ext>
            </a:extLst>
          </p:cNvPr>
          <p:cNvSpPr txBox="1"/>
          <p:nvPr/>
        </p:nvSpPr>
        <p:spPr>
          <a:xfrm>
            <a:off x="-5069" y="369277"/>
            <a:ext cx="121935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rgbClr val="92D050"/>
                </a:solidFill>
              </a:rPr>
              <a:t>Canto Inicial</a:t>
            </a:r>
          </a:p>
        </p:txBody>
      </p:sp>
    </p:spTree>
    <p:extLst>
      <p:ext uri="{BB962C8B-B14F-4D97-AF65-F5344CB8AC3E}">
        <p14:creationId xmlns:p14="http://schemas.microsoft.com/office/powerpoint/2010/main" val="239489349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body" idx="4294967295"/>
          </p:nvPr>
        </p:nvSpPr>
        <p:spPr>
          <a:xfrm>
            <a:off x="372951" y="1906846"/>
            <a:ext cx="11447700" cy="685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6000" b="1" dirty="0">
                <a:solidFill>
                  <a:srgbClr val="FFFFFF"/>
                </a:solidFill>
                <a:highlight>
                  <a:srgbClr val="000000"/>
                </a:highlight>
                <a:latin typeface="Calibri"/>
                <a:ea typeface="Calibri"/>
                <a:cs typeface="Calibri"/>
                <a:sym typeface="Calibri"/>
              </a:rPr>
              <a:t>Santo, Santo, Santo, Senhor Deus do universo, o céu e a terra proclamam a vossa glória, hosana nas alturas, bendito o que vem em Nome do Senhor, hosana nas alturas.</a:t>
            </a:r>
            <a:endParaRPr dirty="0"/>
          </a:p>
        </p:txBody>
      </p:sp>
      <p:sp>
        <p:nvSpPr>
          <p:cNvPr id="31" name="Google Shape;31;p5"/>
          <p:cNvSpPr txBox="1"/>
          <p:nvPr/>
        </p:nvSpPr>
        <p:spPr>
          <a:xfrm>
            <a:off x="0" y="386862"/>
            <a:ext cx="12193500" cy="92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54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Liturgia Eucarística</a:t>
            </a:r>
            <a:endParaRPr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Na verdade, vós sois Santo, ó Deus do universo, e tudo o que criastes proclama o vosso louvor, porque, por Jesus Cristo, vosso Filho e Senhor nosso, e pela força do Espírito Santo, dais vida e santidade a todas as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13724006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06ADF0-F23E-BA70-8A8A-BE7B311370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6C042333-79D2-0F13-91DB-E33A3E482139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coisas e não cessais de reunir para vós um povo que vos ofereça em toda parte, do nascer ao pôr do sol, um sacrifício perfeito.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E46D8D4C-8F89-ED4B-BFC6-8974160A20ED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188148889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6FE203-BFB5-DE9E-5634-5AD9DE652E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AF646C03-A53D-8016-3FA4-C673020F2C6C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Por isso, ó Pai, nós vos suplicamos: santificai pelo Espírito Santo as oferendas que vos apresentamos para serem consagradas, a fim de que se tornem o Corpo e + o Sangue de vosso Filho, 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F61556C-ACE7-9115-D96F-BB90239AC640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45235405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90CC1B-9DDE-07A3-C4B1-ED64B4F52E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7A380FF6-4529-3A84-4A99-C9AC42AD302F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nosso Senhor Jesus Cristo, que nos mandou celebrar estes mistérios.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4B01A538-1B62-B99A-8453-9CDF36A916EB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89957422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C020EE-B6BA-B3B6-A3E3-D0DA23CD25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2">
            <a:extLst>
              <a:ext uri="{FF2B5EF4-FFF2-40B4-BE49-F238E27FC236}">
                <a16:creationId xmlns:a16="http://schemas.microsoft.com/office/drawing/2014/main" id="{34472174-B3BC-5CDC-A052-86062F254153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69228" y="3429000"/>
            <a:ext cx="11855131" cy="2901461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Enviai o vosso Espírito Santo!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70B3B265-A906-FB5D-C4D5-2AFB1A842737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937092245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3D0036-255E-44CB-0A42-5EADD4706B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634024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F756BC-5D5B-4124-6429-C36A2A8E07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E6046EE4-1C1E-CDA4-CD25-308E70526F87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2952751"/>
            <a:ext cx="11841896" cy="3905250"/>
          </a:xfrm>
        </p:spPr>
        <p:txBody>
          <a:bodyPr vert="horz" wrap="square" anchor="t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Mistério da fé!</a:t>
            </a:r>
          </a:p>
          <a:p>
            <a:pPr lvl="0" algn="ctr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6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2F8FAC4-530A-BF18-CA0A-D29EB2129215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388939853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0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T.</a:t>
            </a:r>
            <a:r>
              <a:rPr lang="pt-BR" sz="60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0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Anunciamos, Senhor, a vossa morte e proclamamos a vossa ressurreição. Vinde, Senhor Jesus.</a:t>
            </a:r>
          </a:p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2629418185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55">
            <a:extLst>
              <a:ext uri="{FF2B5EF4-FFF2-40B4-BE49-F238E27FC236}">
                <a16:creationId xmlns:a16="http://schemas.microsoft.com/office/drawing/2014/main" id="{1F24D1FE-ABA6-423A-89D4-9EA1580C1135}"/>
              </a:ext>
            </a:extLst>
          </p:cNvPr>
          <p:cNvSpPr txBox="1">
            <a:spLocks noGrp="1"/>
          </p:cNvSpPr>
          <p:nvPr>
            <p:ph type="body" idx="4294967295"/>
          </p:nvPr>
        </p:nvSpPr>
        <p:spPr>
          <a:xfrm>
            <a:off x="175846" y="1900993"/>
            <a:ext cx="11841896" cy="5774760"/>
          </a:xfrm>
        </p:spPr>
        <p:txBody>
          <a:bodyPr vert="horz" wrap="square" anchor="t" anchorCtr="0">
            <a:noAutofit/>
          </a:bodyPr>
          <a:lstStyle/>
          <a:p>
            <a:pPr lvl="0" algn="just">
              <a:lnSpc>
                <a:spcPct val="90000"/>
              </a:lnSpc>
              <a:spcBef>
                <a:spcPts val="0"/>
              </a:spcBef>
              <a:tabLst>
                <a:tab pos="0" algn="l"/>
              </a:tabLst>
            </a:pPr>
            <a:r>
              <a:rPr lang="pt-BR" sz="6600" b="1" dirty="0">
                <a:solidFill>
                  <a:srgbClr val="92D050"/>
                </a:solidFill>
                <a:highlight>
                  <a:srgbClr val="000000"/>
                </a:highlight>
                <a:latin typeface="Calibri" pitchFamily="18"/>
              </a:rPr>
              <a:t>P.</a:t>
            </a:r>
            <a:r>
              <a:rPr lang="pt-BR" sz="6600" dirty="0">
                <a:solidFill>
                  <a:srgbClr val="FFFFFF"/>
                </a:solidFill>
                <a:highlight>
                  <a:srgbClr val="000000"/>
                </a:highlight>
                <a:latin typeface="Calibri" pitchFamily="18"/>
              </a:rPr>
              <a:t> </a:t>
            </a:r>
            <a:r>
              <a:rPr lang="pt-BR" sz="6600" b="1" dirty="0">
                <a:solidFill>
                  <a:schemeClr val="bg1"/>
                </a:solidFill>
                <a:highlight>
                  <a:srgbClr val="000000"/>
                </a:highlight>
                <a:latin typeface="Calibri" pitchFamily="18"/>
              </a:rPr>
              <a:t>Celebrando agora, ó Pai, o memorial da paixão redentora do vosso Filho, da sua gloriosa ressurreição e ascensão ao céu, e enquanto esperamos sua nova</a:t>
            </a:r>
            <a:endParaRPr lang="pt-BR" sz="6000" b="1" dirty="0">
              <a:solidFill>
                <a:schemeClr val="bg1"/>
              </a:solidFill>
              <a:highlight>
                <a:srgbClr val="000000"/>
              </a:highlight>
              <a:latin typeface="Calibri" pitchFamily="18"/>
            </a:endParaRP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D71FF42E-9FB8-C01C-4BED-F0D95E00FAFC}"/>
              </a:ext>
            </a:extLst>
          </p:cNvPr>
          <p:cNvSpPr txBox="1"/>
          <p:nvPr/>
        </p:nvSpPr>
        <p:spPr>
          <a:xfrm>
            <a:off x="0" y="386862"/>
            <a:ext cx="121935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b="1" dirty="0">
                <a:solidFill>
                  <a:srgbClr val="92D050"/>
                </a:solidFill>
              </a:rPr>
              <a:t>Liturgia Eucarística</a:t>
            </a:r>
          </a:p>
        </p:txBody>
      </p:sp>
    </p:spTree>
    <p:extLst>
      <p:ext uri="{BB962C8B-B14F-4D97-AF65-F5344CB8AC3E}">
        <p14:creationId xmlns:p14="http://schemas.microsoft.com/office/powerpoint/2010/main" val="482481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AY_IGNORE_UCW" val="true"/>
  <p:tag name="PPT/SLIDES/SLIDE56.XML" val="1257959444"/>
  <p:tag name="PPT/SLIDES/SLIDE1.XML" val="60303939"/>
  <p:tag name="PPT/SLIDES/SLIDE2.XML" val="4230717621"/>
  <p:tag name="PPT/SLIDES/SLIDE3.XML" val="3064636745"/>
  <p:tag name="PPT/SLIDES/SLIDE4.XML" val="4113107665"/>
  <p:tag name="PPT/SLIDES/SLIDE5.XML" val="2556830829"/>
  <p:tag name="PPT/SLIDES/SLIDE6.XML" val="1705866736"/>
  <p:tag name="PPT/SLIDES/SLIDE7.XML" val="1910031757"/>
  <p:tag name="PPT/SLIDES/SLIDE8.XML" val="1237939777"/>
  <p:tag name="PPT/SLIDES/SLIDE9.XML" val="1574142160"/>
  <p:tag name="PPT/SLIDES/SLIDE10.XML" val="3322747927"/>
  <p:tag name="PPT/SLIDES/SLIDE11.XML" val="2969032233"/>
  <p:tag name="PPT/SLIDES/SLIDE12.XML" val="2670887340"/>
  <p:tag name="PPT/SLIDES/SLIDE13.XML" val="3694343939"/>
  <p:tag name="PPT/SLIDES/SLIDE14.XML" val="2380044897"/>
  <p:tag name="PPT/SLIDES/SLIDE15.XML" val="3651993440"/>
  <p:tag name="PPT/SLIDES/SLIDE16.XML" val="3675499124"/>
  <p:tag name="PPT/SLIDES/SLIDE17.XML" val="3070080621"/>
  <p:tag name="PPT/SLIDES/SLIDE18.XML" val="2700015371"/>
  <p:tag name="PPT/SLIDES/SLIDE19.XML" val="1924208611"/>
  <p:tag name="PPT/SLIDES/SLIDE20.XML" val="3925390688"/>
  <p:tag name="PPT/SLIDES/SLIDE21.XML" val="100232371"/>
  <p:tag name="PPT/SLIDES/SLIDE22.XML" val="2880918896"/>
  <p:tag name="PPT/SLIDES/SLIDE23.XML" val="1472385688"/>
  <p:tag name="PPT/SLIDES/SLIDE24.XML" val="1798557157"/>
  <p:tag name="PPT/SLIDES/SLIDE25.XML" val="921713726"/>
  <p:tag name="PPT/SLIDES/SLIDE26.XML" val="3266166827"/>
  <p:tag name="PPT/SLIDES/SLIDE27.XML" val="3545778919"/>
  <p:tag name="PPT/SLIDES/SLIDE28.XML" val="4204050277"/>
  <p:tag name="PPT/SLIDES/SLIDE29.XML" val="3097100435"/>
  <p:tag name="PPT/SLIDES/SLIDE30.XML" val="2942897947"/>
  <p:tag name="PPT/SLIDES/SLIDE31.XML" val="99262265"/>
  <p:tag name="PPT/SLIDES/SLIDE32.XML" val="1119572354"/>
  <p:tag name="PPT/SLIDES/SLIDE33.XML" val="3128637242"/>
  <p:tag name="PPT/SLIDES/SLIDE34.XML" val="3322611898"/>
  <p:tag name="PPT/SLIDES/SLIDE35.XML" val="2747119484"/>
  <p:tag name="PPT/SLIDES/SLIDE36.XML" val="602792371"/>
  <p:tag name="PPT/SLIDES/SLIDE37.XML" val="3560563171"/>
  <p:tag name="PPT/SLIDES/SLIDE38.XML" val="1459905972"/>
  <p:tag name="PPT/SLIDES/SLIDE39.XML" val="220837252"/>
  <p:tag name="PPT/SLIDES/SLIDE40.XML" val="2489660088"/>
  <p:tag name="PPT/SLIDES/SLIDE41.XML" val="1082116365"/>
  <p:tag name="PPT/SLIDES/SLIDE42.XML" val="170187745"/>
  <p:tag name="PPT/SLIDES/SLIDE43.XML" val="414908355"/>
  <p:tag name="PPT/SLIDES/SLIDE44.XML" val="2107746614"/>
  <p:tag name="PPT/SLIDES/SLIDE45.XML" val="3000271153"/>
  <p:tag name="PPT/SLIDES/SLIDE46.XML" val="3542397127"/>
  <p:tag name="PPT/SLIDES/SLIDE47.XML" val="1815084308"/>
  <p:tag name="PPT/SLIDES/SLIDE48.XML" val="2625210225"/>
  <p:tag name="PPT/SLIDES/SLIDE49.XML" val="621919212"/>
  <p:tag name="PPT/SLIDES/SLIDE50.XML" val="435638300"/>
  <p:tag name="PPT/SLIDES/SLIDE51.XML" val="2884762316"/>
  <p:tag name="PPT/SLIDES/SLIDE52.XML" val="3244954387"/>
  <p:tag name="PPT/SLIDES/SLIDE53.XML" val="1251002794"/>
  <p:tag name="PPT/SLIDES/SLIDE54.XML" val="1547233358"/>
  <p:tag name="PPT/SLIDES/SLIDE55.XML" val="4066294785"/>
  <p:tag name="PPT/SLIDES/SLIDE57.XML" val="2962248476"/>
  <p:tag name="PPT/SLIDES/SLIDE58.XML" val="1104965684"/>
  <p:tag name="PPT/SLIDES/SLIDE59.XML" val="528878545"/>
  <p:tag name="PPT/SLIDES/SLIDE60.XML" val="1654392324"/>
  <p:tag name="PPT/SLIDES/SLIDE61.XML" val="1897934114"/>
  <p:tag name="PPT/SLIDES/SLIDE62.XML" val="3900848009"/>
  <p:tag name="PPT/SLIDES/SLIDE63.XML" val="4157699372"/>
  <p:tag name="PPT/SLIDES/SLIDE64.XML" val="2760017441"/>
  <p:tag name="PPT/SLIDES/SLIDE65.XML" val="40797473"/>
  <p:tag name="PPT/SLIDES/SLIDE66.XML" val="1292635284"/>
  <p:tag name="PPT/SLIDES/SLIDE67.XML" val="1791559290"/>
  <p:tag name="PPT/SLIDES/SLIDE68.XML" val="1485702349"/>
  <p:tag name="PPT/SLIDES/SLIDE69.XML" val="3458237366"/>
  <p:tag name="PPT/SLIDES/SLIDE70.XML" val="343019950"/>
  <p:tag name="PPT/SLIDES/SLIDE71.XML" val="4290544178"/>
  <p:tag name="PPT/SLIDES/SLIDE72.XML" val="3931743257"/>
  <p:tag name="PPT/SLIDES/SLIDE73.XML" val="4069597561"/>
  <p:tag name="PPT/SLIDES/SLIDE74.XML" val="4086163046"/>
  <p:tag name="PPT/SLIDES/SLIDE75.XML" val="1410251893"/>
  <p:tag name="PPT/SLIDES/SLIDE76.XML" val="571416640"/>
  <p:tag name="PPT/SLIDES/SLIDE77.XML" val="1632643005"/>
  <p:tag name="PPT/SLIDES/SLIDE78.XML" val="3061101053"/>
  <p:tag name="PPT/SLIDES/SLIDE79.XML" val="594119283"/>
  <p:tag name="PPT/SLIDES/SLIDE80.XML" val="3304707985"/>
  <p:tag name="PPT/SLIDES/SLIDE81.XML" val="1213893469"/>
  <p:tag name="PPT/SLIDES/SLIDE82.XML" val="1240301683"/>
  <p:tag name="PPT/SLIDES/SLIDE83.XML" val="2443907960"/>
  <p:tag name="PPT/SLIDES/SLIDE84.XML" val="2216164064"/>
  <p:tag name="PPT/SLIDES/SLIDE85.XML" val="966965916"/>
  <p:tag name="PPT/SLIDES/SLIDE86.XML" val="3534857551"/>
  <p:tag name="PPT/SLIDES/SLIDE87.XML" val="704379753"/>
  <p:tag name="PPT/SLIDES/SLIDE88.XML" val="3420951277"/>
  <p:tag name="PPT/SLIDES/SLIDE89.XML" val="76891139"/>
  <p:tag name="PPT/SLIDES/SLIDE90.XML" val="3188183061"/>
  <p:tag name="PPT/SLIDES/SLIDE91.XML" val="59081415"/>
  <p:tag name="PPT/SLIDES/SLIDE92.XML" val="644945974"/>
  <p:tag name="PPT/SLIDES/SLIDE93.XML" val="4173260948"/>
  <p:tag name="PPT/SLIDES/SLIDE94.XML" val="199009454"/>
  <p:tag name="PPT/SLIDES/SLIDE95.XML" val="3129415030"/>
  <p:tag name="PPT/SLIDES/SLIDE96.XML" val="2938019016"/>
  <p:tag name="PPT/SLIDES/SLIDE97.XML" val="2613319988"/>
  <p:tag name="PPT/SLIDES/SLIDE98.XML" val="3570495141"/>
  <p:tag name="PPT/SLIDES/SLIDE99.XML" val="1411200849"/>
  <p:tag name="PPT/SLIDES/SLIDE100.XML" val="739016956"/>
  <p:tag name="PPT/SLIDES/SLIDE101.XML" val="3017451477"/>
  <p:tag name="PPT/SLIDES/SLIDE102.XML" val="548747440"/>
  <p:tag name="PPT/SLIDES/SLIDE103.XML" val="2751064994"/>
  <p:tag name="PPT/SLIDES/SLIDE104.XML" val="3786431193"/>
  <p:tag name="PPT/SLIDES/SLIDE105.XML" val="1863565928"/>
  <p:tag name="PPT/SLIDES/SLIDE106.XML" val="607463412"/>
  <p:tag name="PPT/SLIDES/SLIDE107.XML" val="677682527"/>
  <p:tag name="PPT/SLIDES/SLIDE108.XML" val="3410368404"/>
  <p:tag name="PPT/SLIDES/SLIDE109.XML" val="2910402157"/>
  <p:tag name="PPT/SLIDES/SLIDE110.XML" val="481044048"/>
  <p:tag name="PPT/SLIDES/SLIDE111.XML" val="946750403"/>
  <p:tag name="PPT/SLIDES/SLIDE112.XML" val="2558307127"/>
  <p:tag name="PPT/SLIDES/SLIDE113.XML" val="4200239790"/>
  <p:tag name="PPT/SLIDES/SLIDE114.XML" val="3137453676"/>
  <p:tag name="PPT/SLIDES/SLIDE115.XML" val="2862578011"/>
  <p:tag name="PPT/SLIDES/SLIDE116.XML" val="4181732054"/>
  <p:tag name="PPT/SLIDES/SLIDE117.XML" val="3876127285"/>
  <p:tag name="PPT/SLIDES/SLIDE118.XML" val="387023430"/>
  <p:tag name="PPT/SLIDES/SLIDE119.XML" val="4021668929"/>
  <p:tag name="PPT/SLIDES/SLIDE120.XML" val="2890490764"/>
  <p:tag name="PPT/SLIDES/SLIDE121.XML" val="1847645336"/>
  <p:tag name="PPT/SLIDES/SLIDE122.XML" val="3410282027"/>
  <p:tag name="PPT/SLIDES/SLIDE123.XML" val="2644193220"/>
  <p:tag name="PPT/SLIDES/SLIDE124.XML" val="2507819088"/>
  <p:tag name="PPT/SLIDES/SLIDE125.XML" val="3179093132"/>
  <p:tag name="PPT/SLIDES/SLIDE126.XML" val="3409178224"/>
  <p:tag name="PPT/SLIDES/SLIDE127.XML" val="2007393459"/>
  <p:tag name="PPT/SLIDES/SLIDE128.XML" val="591039180"/>
  <p:tag name="PPT/SLIDES/SLIDE129.XML" val="1383383944"/>
  <p:tag name="PPT/SLIDES/SLIDE130.XML" val="1060065150"/>
  <p:tag name="PPT/SLIDES/SLIDE131.XML" val="1175308303"/>
  <p:tag name="PPT/SLIDES/SLIDE132.XML" val="635112318"/>
  <p:tag name="PPT/SLIDES/SLIDE133.XML" val="2491839287"/>
  <p:tag name="PPT/SLIDES/SLIDE134.XML" val="718881255"/>
  <p:tag name="PPT/SLIDES/SLIDE135.XML" val="1178247943"/>
  <p:tag name="PPT/SLIDES/SLIDE136.XML" val="2520702888"/>
  <p:tag name="PPT/SLIDES/SLIDE137.XML" val="426988546"/>
  <p:tag name="PPT/SLIDES/SLIDE138.XML" val="2129743628"/>
  <p:tag name="PPT/SLIDES/SLIDE139.XML" val="521742655"/>
  <p:tag name="PPT/SLIDES/SLIDE140.XML" val="378949811"/>
  <p:tag name="PPT/SLIDES/SLIDE141.XML" val="3554338300"/>
  <p:tag name="PPT/SLIDES/SLIDE142.XML" val="3299015834"/>
  <p:tag name="PPT/SLIDES/SLIDE143.XML" val="2937002"/>
  <p:tag name="PPT/SLIDES/SLIDE144.XML" val="3782727425"/>
  <p:tag name="PPT/SLIDES/SLIDE145.XML" val="1580928654"/>
  <p:tag name="PPT/SLIDES/SLIDE146.XML" val="2672268275"/>
  <p:tag name="PPT/SLIDES/SLIDE147.XML" val="2082987807"/>
  <p:tag name="PPT/SLIDES/SLIDE148.XML" val="690072193"/>
  <p:tag name="PPT/SLIDES/SLIDE149.XML" val="3710930599"/>
  <p:tag name="PPT/SLIDES/SLIDE150.XML" val="3559399103"/>
  <p:tag name="PPT/SLIDES/SLIDE151.XML" val="2712938156"/>
  <p:tag name="PPT/SLIDES/SLIDE152.XML" val="2751395289"/>
  <p:tag name="PPT/SLIDES/SLIDE153.XML" val="662345041"/>
  <p:tag name="PPT/SLIDES/SLIDE154.XML" val="539104128"/>
  <p:tag name="PPT/SLIDES/SLIDE155.XML" val="3341756493"/>
  <p:tag name="PPT/SLIDES/SLIDE156.XML" val="1991428736"/>
  <p:tag name="PPT/SLIDES/SLIDE157.XML" val="3817306275"/>
  <p:tag name="PPT/SLIDES/SLIDE158.XML" val="1783675174"/>
  <p:tag name="PPT/SLIDES/SLIDE159.XML" val="2643817532"/>
  <p:tag name="PPT/SLIDES/SLIDE160.XML" val="2092955276"/>
  <p:tag name="PPT/SLIDES/SLIDE161.XML" val="3202445071"/>
  <p:tag name="PPT/SLIDES/SLIDE162.XML" val="3577079283"/>
  <p:tag name="PPT/NOTESSLIDES/NOTESSLIDE92.XML" val="2525972390"/>
  <p:tag name="PPT/NOTESSLIDES/NOTESSLIDE93.XML" val="1101043730"/>
  <p:tag name="PPT/NOTESSLIDES/NOTESSLIDE94.XML" val="87571964"/>
  <p:tag name="PPT/NOTESSLIDES/NOTESSLIDE95.XML" val="2877350910"/>
  <p:tag name="PPT/NOTESSLIDES/NOTESSLIDE96.XML" val="671740309"/>
  <p:tag name="PPT/NOTESSLIDES/NOTESSLIDE97.XML" val="68219898"/>
  <p:tag name="PPT/NOTESSLIDES/NOTESSLIDE98.XML" val="127711661"/>
  <p:tag name="PPT/NOTESSLIDES/NOTESSLIDE99.XML" val="2837937539"/>
  <p:tag name="PPT/NOTESSLIDES/NOTESSLIDE100.XML" val="2124544243"/>
  <p:tag name="PPT/NOTESSLIDES/NOTESSLIDE101.XML" val="4041399005"/>
  <p:tag name="PPT/NOTESSLIDES/NOTESSLIDE102.XML" val="1083902407"/>
  <p:tag name="PPT/NOTESSLIDES/NOTESSLIDE103.XML" val="3788298845"/>
  <p:tag name="PPT/NOTESSLIDES/NOTESSLIDE104.XML" val="161093377"/>
  <p:tag name="PPT/NOTESSLIDES/NOTESSLIDE105.XML" val="1128571817"/>
  <p:tag name="PPT/NOTESSLIDES/NOTESSLIDE106.XML" val="3252746423"/>
  <p:tag name="PPT/NOTESSLIDES/NOTESSLIDE107.XML" val="585005968"/>
  <p:tag name="PPT/NOTESSLIDES/NOTESSLIDE108.XML" val="1656908700"/>
  <p:tag name="PPT/NOTESSLIDES/NOTESSLIDE109.XML" val="2547980283"/>
  <p:tag name="PPT/NOTESSLIDES/NOTESSLIDE110.XML" val="1125458315"/>
  <p:tag name="PPT/NOTESSLIDES/NOTESSLIDE111.XML" val="3026964591"/>
  <p:tag name="PPT/NOTESSLIDES/NOTESSLIDE112.XML" val="2601744752"/>
  <p:tag name="PPT/NOTESSLIDES/NOTESSLIDE113.XML" val="2708652787"/>
  <p:tag name="PPT/NOTESSLIDES/NOTESSLIDE114.XML" val="2722236339"/>
  <p:tag name="PPT/NOTESSLIDES/NOTESSLIDE115.XML" val="4030156034"/>
  <p:tag name="PPT/NOTESSLIDES/NOTESSLIDE116.XML" val="1774146195"/>
  <p:tag name="PPT/NOTESSLIDES/NOTESSLIDE117.XML" val="2884005354"/>
  <p:tag name="PPT/NOTESSLIDES/NOTESSLIDE118.XML" val="3103435915"/>
  <p:tag name="PPT/NOTESSLIDES/NOTESSLIDE119.XML" val="910742777"/>
  <p:tag name="PPT/NOTESSLIDES/NOTESSLIDE120.XML" val="2748498440"/>
  <p:tag name="PPT/NOTESSLIDES/NOTESSLIDE121.XML" val="4145727723"/>
  <p:tag name="PPT/NOTESSLIDES/NOTESSLIDE122.XML" val="2732543330"/>
  <p:tag name="PPT/NOTESSLIDES/NOTESSLIDE123.XML" val="1572997585"/>
  <p:tag name="PPT/NOTESSLIDES/NOTESSLIDE124.XML" val="3665104421"/>
  <p:tag name="PPT/NOTESSLIDES/NOTESSLIDE125.XML" val="3665813103"/>
  <p:tag name="PPT/NOTESSLIDES/NOTESSLIDE126.XML" val="1939351073"/>
  <p:tag name="PPT/NOTESSLIDES/NOTESSLIDE127.XML" val="2229027874"/>
  <p:tag name="PPT/NOTESSLIDES/NOTESSLIDE128.XML" val="3128208998"/>
  <p:tag name="PPT/NOTESSLIDES/NOTESSLIDE129.XML" val="3763018258"/>
  <p:tag name="PPT/NOTESSLIDES/NOTESSLIDE130.XML" val="875352215"/>
  <p:tag name="PPT/NOTESSLIDES/NOTESSLIDE131.XML" val="2618758790"/>
  <p:tag name="PPT/NOTESSLIDES/NOTESSLIDE132.XML" val="3333979130"/>
  <p:tag name="PPT/NOTESSLIDES/NOTESSLIDE133.XML" val="991701429"/>
  <p:tag name="PPT/NOTESSLIDES/NOTESSLIDE134.XML" val="3333915870"/>
  <p:tag name="PPT/NOTESSLIDES/NOTESSLIDE135.XML" val="3286374788"/>
  <p:tag name="PPT/NOTESSLIDES/NOTESSLIDE136.XML" val="2099067373"/>
  <p:tag name="PPT/NOTESSLIDES/NOTESSLIDE137.XML" val="1175677502"/>
  <p:tag name="PPT/NOTESSLIDES/NOTESSLIDE138.XML" val="3131860712"/>
  <p:tag name="PPT/NOTESSLIDES/NOTESSLIDE139.XML" val="2330973925"/>
  <p:tag name="PPT/NOTESSLIDES/NOTESSLIDE140.XML" val="725884471"/>
  <p:tag name="PPT/NOTESSLIDES/NOTESSLIDE141.XML" val="1043592274"/>
  <p:tag name="PPT/NOTESSLIDES/NOTESSLIDE142.XML" val="4004146058"/>
  <p:tag name="PPT/NOTESSLIDES/NOTESSLIDE143.XML" val="2589028310"/>
  <p:tag name="PPT/NOTESSLIDES/NOTESSLIDE144.XML" val="1102083401"/>
  <p:tag name="PPT/NOTESSLIDES/NOTESSLIDE145.XML" val="37074800"/>
  <p:tag name="PPT/NOTESSLIDES/NOTESSLIDE146.XML" val="2141018530"/>
  <p:tag name="PPT/NOTESSLIDES/NOTESSLIDE147.XML" val="1288469394"/>
  <p:tag name="PPT/NOTESSLIDES/NOTESSLIDE148.XML" val="3689368420"/>
  <p:tag name="PPT/NOTESSLIDES/NOTESSLIDE149.XML" val="3106238036"/>
  <p:tag name="PPT/NOTESSLIDES/NOTESSLIDE150.XML" val="1769731750"/>
  <p:tag name="PPT/NOTESSLIDES/NOTESSLIDE151.XML" val="45797954"/>
  <p:tag name="PPT/NOTESSLIDES/NOTESSLIDE152.XML" val="4119483979"/>
  <p:tag name="PPT/NOTESSLIDES/NOTESSLIDE153.XML" val="3762432305"/>
  <p:tag name="PPT/NOTESSLIDES/NOTESSLIDE154.XML" val="54861434"/>
  <p:tag name="PPT/NOTESSLIDES/NOTESSLIDE155.XML" val="3805594962"/>
  <p:tag name="PPT/NOTESSLIDES/NOTESSLIDE156.XML" val="264621234"/>
  <p:tag name="PPT/NOTESSLIDES/NOTESSLIDE59.XML" val="1365169127"/>
  <p:tag name="PPT/NOTESSLIDES/NOTESSLIDE158.XML" val="1320668447"/>
  <p:tag name="PPT/NOTESSLIDES/NOTESSLIDE159.XML" val="1302526393"/>
  <p:tag name="PPT/NOTESSLIDES/NOTESSLIDE160.XML" val="3251787500"/>
  <p:tag name="PPT/NOTESSLIDES/NOTESSLIDE161.XML" val="2233091529"/>
  <p:tag name="PPT/SLIDEMASTERS/SLIDEMASTER1.XML" val="4121467285"/>
  <p:tag name="PPT/SLIDEMASTERS/SLIDEMASTER2.XML" val="3062222599"/>
  <p:tag name="PPT/SLIDEMASTERS/SLIDEMASTER3.XML" val="64964950"/>
  <p:tag name="PPT/SLIDEMASTERS/SLIDEMASTER4.XML" val="65669529"/>
  <p:tag name="PPT/SLIDEMASTERS/SLIDEMASTER6.XML" val="3729258903"/>
  <p:tag name="PPT/SLIDELAYOUTS/SLIDELAYOUT1.XML" val="469860050"/>
  <p:tag name="PPT/SLIDELAYOUTS/SLIDELAYOUT2.XML" val="2715888461"/>
  <p:tag name="PPT/SLIDELAYOUTS/SLIDELAYOUT3.XML" val="1760783486"/>
  <p:tag name="PPT/SLIDELAYOUTS/SLIDELAYOUT4.XML" val="4110546128"/>
  <p:tag name="PPT/SLIDELAYOUTS/SLIDELAYOUT5.XML" val="2294492927"/>
  <p:tag name="PPT/SLIDELAYOUTS/SLIDELAYOUT6.XML" val="3808304240"/>
  <p:tag name="PPT/SLIDELAYOUTS/SLIDELAYOUT7.XML" val="769282087"/>
  <p:tag name="PPT/SLIDELAYOUTS/SLIDELAYOUT8.XML" val="124045678"/>
  <p:tag name="PPT/SLIDELAYOUTS/SLIDELAYOUT9.XML" val="1801133971"/>
  <p:tag name="PPT/SLIDELAYOUTS/SLIDELAYOUT10.XML" val="2411241056"/>
  <p:tag name="PPT/SLIDELAYOUTS/SLIDELAYOUT11.XML" val="477757161"/>
  <p:tag name="PPT/SLIDELAYOUTS/SLIDELAYOUT12.XML" val="2304059474"/>
  <p:tag name="PPT/SLIDELAYOUTS/SLIDELAYOUT13.XML" val="3521328882"/>
  <p:tag name="PPT/SLIDELAYOUTS/SLIDELAYOUT14.XML" val="3257859482"/>
  <p:tag name="PPT/SLIDELAYOUTS/SLIDELAYOUT15.XML" val="485277244"/>
  <p:tag name="PPT/SLIDELAYOUTS/SLIDELAYOUT16.XML" val="3410864739"/>
  <p:tag name="PPT/SLIDELAYOUTS/SLIDELAYOUT17.XML" val="985862490"/>
  <p:tag name="PPT/SLIDELAYOUTS/SLIDELAYOUT18.XML" val="2814200049"/>
  <p:tag name="PPT/SLIDELAYOUTS/SLIDELAYOUT19.XML" val="125145428"/>
  <p:tag name="PPT/SLIDELAYOUTS/SLIDELAYOUT20.XML" val="2002268910"/>
  <p:tag name="PPT/SLIDELAYOUTS/SLIDELAYOUT21.XML" val="983084465"/>
  <p:tag name="PPT/SLIDELAYOUTS/SLIDELAYOUT22.XML" val="1758685569"/>
  <p:tag name="PPT/SLIDELAYOUTS/SLIDELAYOUT23.XML" val="1143188323"/>
  <p:tag name="PPT/SLIDELAYOUTS/SLIDELAYOUT24.XML" val="2877686957"/>
  <p:tag name="PPT/SLIDELAYOUTS/SLIDELAYOUT25.XML" val="1572139040"/>
  <p:tag name="PPT/SLIDELAYOUTS/SLIDELAYOUT26.XML" val="1476336809"/>
  <p:tag name="PPT/SLIDELAYOUTS/SLIDELAYOUT27.XML" val="4052139514"/>
  <p:tag name="PPT/SLIDELAYOUTS/SLIDELAYOUT28.XML" val="4148266544"/>
  <p:tag name="PPT/SLIDELAYOUTS/SLIDELAYOUT29.XML" val="738224005"/>
  <p:tag name="PPT/SLIDELAYOUTS/SLIDELAYOUT30.XML" val="627577851"/>
  <p:tag name="PPT/SLIDELAYOUTS/SLIDELAYOUT31.XML" val="1800287352"/>
  <p:tag name="PPT/SLIDELAYOUTS/SLIDELAYOUT32.XML" val="1561161928"/>
  <p:tag name="PPT/SLIDELAYOUTS/SLIDELAYOUT33.XML" val="2830197969"/>
  <p:tag name="PPT/SLIDELAYOUTS/SLIDELAYOUT34.XML" val="2004333431"/>
  <p:tag name="PPT/SLIDELAYOUTS/SLIDELAYOUT35.XML" val="3477973752"/>
  <p:tag name="PPT/SLIDELAYOUTS/SLIDELAYOUT36.XML" val="1841663642"/>
  <p:tag name="PPT/SLIDELAYOUTS/SLIDELAYOUT37.XML" val="2217582305"/>
  <p:tag name="PPT/SLIDELAYOUTS/SLIDELAYOUT38.XML" val="2636016634"/>
  <p:tag name="PPT/SLIDELAYOUTS/SLIDELAYOUT39.XML" val="2804285360"/>
  <p:tag name="PPT/SLIDELAYOUTS/SLIDELAYOUT40.XML" val="2794130509"/>
  <p:tag name="PPT/SLIDELAYOUTS/SLIDELAYOUT41.XML" val="3932258494"/>
  <p:tag name="PPT/SLIDELAYOUTS/SLIDELAYOUT42.XML" val="2376925062"/>
  <p:tag name="PPT/SLIDELAYOUTS/SLIDELAYOUT43.XML" val="3447113120"/>
  <p:tag name="PPT/SLIDELAYOUTS/SLIDELAYOUT44.XML" val="2221171591"/>
  <p:tag name="PPT/SLIDELAYOUTS/SLIDELAYOUT45.XML" val="622456809"/>
  <p:tag name="PPT/SLIDELAYOUTS/SLIDELAYOUT46.XML" val="2627376760"/>
  <p:tag name="PPT/SLIDELAYOUTS/SLIDELAYOUT47.XML" val="2098953908"/>
  <p:tag name="PPT/SLIDELAYOUTS/SLIDELAYOUT48.XML" val="3911304509"/>
  <p:tag name="PPT/SLIDELAYOUTS/SLIDELAYOUT49.XML" val="1139445144"/>
  <p:tag name="PPT/SLIDELAYOUTS/SLIDELAYOUT50.XML" val="2325021840"/>
  <p:tag name="PPT/SLIDELAYOUTS/SLIDELAYOUT51.XML" val="310873338"/>
  <p:tag name="PPT/SLIDELAYOUTS/SLIDELAYOUT52.XML" val="576720982"/>
  <p:tag name="PPT/SLIDELAYOUTS/SLIDELAYOUT53.XML" val="1694585010"/>
  <p:tag name="PPT/SLIDELAYOUTS/SLIDELAYOUT54.XML" val="4239508036"/>
  <p:tag name="PPT/SLIDELAYOUTS/SLIDELAYOUT55.XML" val="2406384384"/>
  <p:tag name="PPT/NOTESSLIDES/NOTESSLIDE1.XML" val="1308505541"/>
  <p:tag name="PPT/NOTESSLIDES/NOTESSLIDE2.XML" val="4226716849"/>
  <p:tag name="PPT/NOTESSLIDES/NOTESSLIDE3.XML" val="922982449"/>
  <p:tag name="PPT/NOTESSLIDES/NOTESSLIDE4.XML" val="3272013877"/>
  <p:tag name="PPT/NOTESSLIDES/NOTESSLIDE5.XML" val="830809014"/>
  <p:tag name="PPT/NOTESSLIDES/NOTESSLIDE6.XML" val="3848769589"/>
  <p:tag name="PPT/NOTESSLIDES/NOTESSLIDE7.XML" val="1443528749"/>
  <p:tag name="PPT/NOTESSLIDES/NOTESSLIDE8.XML" val="176927718"/>
  <p:tag name="PPT/NOTESSLIDES/NOTESSLIDE9.XML" val="3354578599"/>
  <p:tag name="PPT/NOTESSLIDES/NOTESSLIDE10.XML" val="602244356"/>
  <p:tag name="PPT/NOTESSLIDES/NOTESSLIDE11.XML" val="2435456806"/>
  <p:tag name="PPT/NOTESSLIDES/NOTESSLIDE157.XML" val="3216514659"/>
  <p:tag name="PPT/NOTESSLIDES/NOTESSLIDE12.XML" val="3796637994"/>
  <p:tag name="PPT/NOTESSLIDES/NOTESSLIDE13.XML" val="1845952336"/>
  <p:tag name="PPT/NOTESSLIDES/NOTESSLIDE14.XML" val="3154747262"/>
  <p:tag name="PPT/NOTESSLIDES/NOTESSLIDE15.XML" val="4239626901"/>
  <p:tag name="PPT/NOTESSLIDES/NOTESSLIDE16.XML" val="511582612"/>
  <p:tag name="PPT/NOTESSLIDES/NOTESSLIDE17.XML" val="615378816"/>
  <p:tag name="PPT/NOTESSLIDES/NOTESSLIDE18.XML" val="195749520"/>
  <p:tag name="PPT/NOTESSLIDES/NOTESSLIDE19.XML" val="177054854"/>
  <p:tag name="PPT/NOTESSLIDES/NOTESSLIDE20.XML" val="3710820828"/>
  <p:tag name="PPT/NOTESSLIDES/NOTESSLIDE21.XML" val="544310961"/>
  <p:tag name="PPT/NOTESSLIDES/NOTESSLIDE22.XML" val="3598083718"/>
  <p:tag name="PPT/NOTESSLIDES/NOTESSLIDE23.XML" val="2544344336"/>
  <p:tag name="PPT/NOTESSLIDES/NOTESSLIDE24.XML" val="1384215495"/>
  <p:tag name="PPT/NOTESSLIDES/NOTESSLIDE25.XML" val="2097262989"/>
  <p:tag name="PPT/NOTESSLIDES/NOTESSLIDE26.XML" val="3921694121"/>
  <p:tag name="PPT/NOTESSLIDES/NOTESSLIDE27.XML" val="2360464409"/>
  <p:tag name="PPT/NOTESSLIDES/NOTESSLIDE28.XML" val="2982643379"/>
  <p:tag name="PPT/NOTESSLIDES/NOTESSLIDE29.XML" val="2144618749"/>
  <p:tag name="PPT/NOTESSLIDES/NOTESSLIDE30.XML" val="820968155"/>
  <p:tag name="PPT/NOTESSLIDES/NOTESSLIDE31.XML" val="1828517712"/>
  <p:tag name="PPT/NOTESSLIDES/NOTESSLIDE32.XML" val="3098219460"/>
  <p:tag name="PPT/NOTESSLIDES/NOTESSLIDE33.XML" val="897114776"/>
  <p:tag name="PPT/NOTESSLIDES/NOTESSLIDE34.XML" val="2295561249"/>
  <p:tag name="PPT/NOTESSLIDES/NOTESSLIDE35.XML" val="4084594146"/>
  <p:tag name="PPT/NOTESSLIDES/NOTESSLIDE36.XML" val="2610631682"/>
  <p:tag name="PPT/NOTESSLIDES/NOTESSLIDE37.XML" val="2723697387"/>
  <p:tag name="PPT/NOTESSLIDES/NOTESSLIDE38.XML" val="3007268662"/>
  <p:tag name="PPT/NOTESSLIDES/NOTESSLIDE39.XML" val="3273624307"/>
  <p:tag name="PPT/NOTESSLIDES/NOTESSLIDE40.XML" val="483519002"/>
  <p:tag name="PPT/NOTESSLIDES/NOTESSLIDE41.XML" val="1913082034"/>
  <p:tag name="PPT/NOTESSLIDES/NOTESSLIDE42.XML" val="4260086238"/>
  <p:tag name="PPT/NOTESSLIDES/NOTESSLIDE43.XML" val="1061408943"/>
  <p:tag name="PPT/NOTESSLIDES/NOTESSLIDE44.XML" val="1925122151"/>
  <p:tag name="PPT/NOTESSLIDES/NOTESSLIDE45.XML" val="3806489876"/>
  <p:tag name="PPT/NOTESSLIDES/NOTESSLIDE46.XML" val="2763690222"/>
  <p:tag name="PPT/NOTESSLIDES/NOTESSLIDE47.XML" val="2517355045"/>
  <p:tag name="PPT/NOTESSLIDES/NOTESSLIDE48.XML" val="576602100"/>
  <p:tag name="PPT/NOTESSLIDES/NOTESSLIDE49.XML" val="4123486206"/>
  <p:tag name="PPT/NOTESSLIDES/NOTESSLIDE50.XML" val="1930014922"/>
  <p:tag name="PPT/NOTESSLIDES/NOTESSLIDE51.XML" val="1443572725"/>
  <p:tag name="PPT/NOTESSLIDES/NOTESSLIDE52.XML" val="385433484"/>
  <p:tag name="PPT/NOTESSLIDES/NOTESSLIDE53.XML" val="156906945"/>
  <p:tag name="PPT/NOTESSLIDES/NOTESSLIDE54.XML" val="823288136"/>
  <p:tag name="PPT/NOTESSLIDES/NOTESSLIDE55.XML" val="768876126"/>
  <p:tag name="PPT/NOTESSLIDES/NOTESSLIDE56.XML" val="1860864499"/>
  <p:tag name="PPT/NOTESSLIDES/NOTESSLIDE57.XML" val="2094087149"/>
  <p:tag name="PPT/NOTESSLIDES/NOTESSLIDE58.XML" val="2756162042"/>
  <p:tag name="PPT/NOTESSLIDES/NOTESSLIDE60.XML" val="66860103"/>
  <p:tag name="PPT/NOTESSLIDES/NOTESSLIDE61.XML" val="23747979"/>
  <p:tag name="PPT/NOTESSLIDES/NOTESSLIDE62.XML" val="286666622"/>
  <p:tag name="PPT/NOTESSLIDES/NOTESSLIDE63.XML" val="979329982"/>
  <p:tag name="PPT/NOTESSLIDES/NOTESSLIDE64.XML" val="1186958757"/>
  <p:tag name="PPT/NOTESSLIDES/NOTESSLIDE65.XML" val="1637046380"/>
  <p:tag name="PPT/NOTESSLIDES/NOTESSLIDE66.XML" val="574924026"/>
  <p:tag name="PPT/NOTESSLIDES/NOTESSLIDE67.XML" val="2941552121"/>
  <p:tag name="PPT/NOTESSLIDES/NOTESSLIDE68.XML" val="2924602652"/>
  <p:tag name="PPT/NOTESSLIDES/NOTESSLIDE69.XML" val="2369033361"/>
  <p:tag name="PPT/NOTESSLIDES/NOTESSLIDE70.XML" val="167379757"/>
  <p:tag name="PPT/NOTESSLIDES/NOTESSLIDE71.XML" val="352316014"/>
  <p:tag name="PPT/NOTESSLIDES/NOTESSLIDE72.XML" val="1106932771"/>
  <p:tag name="PPT/NOTESSLIDES/NOTESSLIDE73.XML" val="2429851568"/>
  <p:tag name="PPT/NOTESSLIDES/NOTESSLIDE74.XML" val="2042342281"/>
  <p:tag name="PPT/NOTESSLIDES/NOTESSLIDE75.XML" val="11451560"/>
  <p:tag name="PPT/NOTESSLIDES/NOTESSLIDE76.XML" val="3400567618"/>
  <p:tag name="PPT/NOTESSLIDES/NOTESSLIDE77.XML" val="4211281835"/>
  <p:tag name="PPT/NOTESSLIDES/NOTESSLIDE78.XML" val="2402558550"/>
  <p:tag name="PPT/NOTESSLIDES/NOTESSLIDE79.XML" val="3673429879"/>
  <p:tag name="PPT/NOTESSLIDES/NOTESSLIDE80.XML" val="662632488"/>
  <p:tag name="PPT/NOTESSLIDES/NOTESSLIDE81.XML" val="1594587687"/>
  <p:tag name="PPT/NOTESSLIDES/NOTESSLIDE82.XML" val="3475003544"/>
  <p:tag name="PPT/NOTESSLIDES/NOTESSLIDE83.XML" val="3155294909"/>
  <p:tag name="PPT/NOTESSLIDES/NOTESSLIDE84.XML" val="1222882121"/>
  <p:tag name="PPT/NOTESSLIDES/NOTESSLIDE85.XML" val="4114505167"/>
  <p:tag name="PPT/NOTESSLIDES/NOTESSLIDE86.XML" val="2873513615"/>
  <p:tag name="PPT/NOTESSLIDES/NOTESSLIDE87.XML" val="3339388335"/>
  <p:tag name="PPT/NOTESSLIDES/NOTESSLIDE88.XML" val="2678000845"/>
  <p:tag name="PPT/NOTESSLIDES/NOTESSLIDE89.XML" val="556314201"/>
  <p:tag name="PPT/NOTESSLIDES/NOTESSLIDE90.XML" val="1420276061"/>
  <p:tag name="PPT/NOTESSLIDES/NOTESSLIDE91.XML" val="3979211369"/>
  <p:tag name="PPT/THEME/THEME1.XML" val="748829465"/>
  <p:tag name="PPT/NOTESMASTERS/NOTESMASTER1.XML" val="3856756388"/>
  <p:tag name="PPT/MEDIA/IMAGE2.JPG" val="1775717950"/>
  <p:tag name="PPT/THEME/THEME7.XML" val="1572619131"/>
  <p:tag name="PPT/THEME/THEME6.XML" val="3694475385"/>
  <p:tag name="PPT/THEME/THEME4.XML" val="3122390200"/>
  <p:tag name="PPT/THEME/THEME3.XML" val="1992894096"/>
  <p:tag name="PPT/THEME/THEME2.XML" val="517379260"/>
  <p:tag name="PPT/MEDIA/IMAGE1.JPG" val="2759833935"/>
</p:tagLst>
</file>

<file path=ppt/theme/theme1.xml><?xml version="1.0" encoding="utf-8"?>
<a:theme xmlns:a="http://schemas.openxmlformats.org/drawingml/2006/main" name="Blank Slid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4018</TotalTime>
  <Words>5976</Words>
  <Application>Microsoft Office PowerPoint</Application>
  <PresentationFormat>Personalizar</PresentationFormat>
  <Paragraphs>1536</Paragraphs>
  <Slides>161</Slides>
  <Notes>161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161</vt:i4>
      </vt:variant>
    </vt:vector>
  </HeadingPairs>
  <TitlesOfParts>
    <vt:vector size="167" baseType="lpstr">
      <vt:lpstr>Arial</vt:lpstr>
      <vt:lpstr>Calibri</vt:lpstr>
      <vt:lpstr>Liberation Sans</vt:lpstr>
      <vt:lpstr>Liberation Serif</vt:lpstr>
      <vt:lpstr>Times New Roman</vt:lpstr>
      <vt:lpstr>Blank Slide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51</cp:revision>
  <dcterms:modified xsi:type="dcterms:W3CDTF">2025-06-10T13:22:55Z</dcterms:modified>
</cp:coreProperties>
</file>