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1"/>
  </p:notesMasterIdLst>
  <p:sldIdLst>
    <p:sldId id="256" r:id="rId2"/>
    <p:sldId id="257" r:id="rId3"/>
    <p:sldId id="258" r:id="rId4"/>
    <p:sldId id="754" r:id="rId5"/>
    <p:sldId id="260" r:id="rId6"/>
    <p:sldId id="670" r:id="rId7"/>
    <p:sldId id="262" r:id="rId8"/>
    <p:sldId id="263" r:id="rId9"/>
    <p:sldId id="264" r:id="rId10"/>
    <p:sldId id="601" r:id="rId11"/>
    <p:sldId id="274" r:id="rId12"/>
    <p:sldId id="275" r:id="rId13"/>
    <p:sldId id="276" r:id="rId14"/>
    <p:sldId id="277" r:id="rId15"/>
    <p:sldId id="278" r:id="rId16"/>
    <p:sldId id="763" r:id="rId17"/>
    <p:sldId id="279" r:id="rId18"/>
    <p:sldId id="619" r:id="rId19"/>
    <p:sldId id="285" r:id="rId20"/>
    <p:sldId id="647" r:id="rId21"/>
    <p:sldId id="286" r:id="rId22"/>
    <p:sldId id="287" r:id="rId23"/>
    <p:sldId id="288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764" r:id="rId32"/>
    <p:sldId id="777" r:id="rId33"/>
    <p:sldId id="803" r:id="rId34"/>
    <p:sldId id="804" r:id="rId35"/>
    <p:sldId id="805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778" r:id="rId48"/>
    <p:sldId id="806" r:id="rId49"/>
    <p:sldId id="313" r:id="rId50"/>
    <p:sldId id="314" r:id="rId51"/>
    <p:sldId id="315" r:id="rId52"/>
    <p:sldId id="316" r:id="rId53"/>
    <p:sldId id="317" r:id="rId54"/>
    <p:sldId id="318" r:id="rId55"/>
    <p:sldId id="320" r:id="rId56"/>
    <p:sldId id="321" r:id="rId57"/>
    <p:sldId id="322" r:id="rId58"/>
    <p:sldId id="323" r:id="rId59"/>
    <p:sldId id="324" r:id="rId60"/>
    <p:sldId id="676" r:id="rId61"/>
    <p:sldId id="677" r:id="rId62"/>
    <p:sldId id="325" r:id="rId63"/>
    <p:sldId id="491" r:id="rId64"/>
    <p:sldId id="326" r:id="rId65"/>
    <p:sldId id="327" r:id="rId66"/>
    <p:sldId id="328" r:id="rId67"/>
    <p:sldId id="329" r:id="rId68"/>
    <p:sldId id="330" r:id="rId69"/>
    <p:sldId id="331" r:id="rId70"/>
    <p:sldId id="520" r:id="rId71"/>
    <p:sldId id="807" r:id="rId72"/>
    <p:sldId id="714" r:id="rId73"/>
    <p:sldId id="715" r:id="rId74"/>
    <p:sldId id="716" r:id="rId75"/>
    <p:sldId id="706" r:id="rId76"/>
    <p:sldId id="334" r:id="rId77"/>
    <p:sldId id="743" r:id="rId78"/>
    <p:sldId id="336" r:id="rId79"/>
    <p:sldId id="337" r:id="rId80"/>
    <p:sldId id="767" r:id="rId81"/>
    <p:sldId id="768" r:id="rId82"/>
    <p:sldId id="340" r:id="rId83"/>
    <p:sldId id="341" r:id="rId84"/>
    <p:sldId id="808" r:id="rId85"/>
    <p:sldId id="343" r:id="rId86"/>
    <p:sldId id="344" r:id="rId87"/>
    <p:sldId id="345" r:id="rId88"/>
    <p:sldId id="346" r:id="rId89"/>
    <p:sldId id="347" r:id="rId90"/>
    <p:sldId id="348" r:id="rId91"/>
    <p:sldId id="788" r:id="rId92"/>
    <p:sldId id="789" r:id="rId93"/>
    <p:sldId id="790" r:id="rId94"/>
    <p:sldId id="745" r:id="rId95"/>
    <p:sldId id="353" r:id="rId96"/>
    <p:sldId id="354" r:id="rId97"/>
    <p:sldId id="627" r:id="rId98"/>
    <p:sldId id="629" r:id="rId99"/>
    <p:sldId id="719" r:id="rId100"/>
    <p:sldId id="628" r:id="rId101"/>
    <p:sldId id="522" r:id="rId102"/>
    <p:sldId id="791" r:id="rId103"/>
    <p:sldId id="651" r:id="rId104"/>
    <p:sldId id="631" r:id="rId105"/>
    <p:sldId id="748" r:id="rId106"/>
    <p:sldId id="355" r:id="rId107"/>
    <p:sldId id="351" r:id="rId108"/>
    <p:sldId id="792" r:id="rId109"/>
    <p:sldId id="793" r:id="rId110"/>
    <p:sldId id="352" r:id="rId111"/>
    <p:sldId id="356" r:id="rId112"/>
    <p:sldId id="358" r:id="rId113"/>
    <p:sldId id="359" r:id="rId114"/>
    <p:sldId id="794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0" r:id="rId125"/>
    <p:sldId id="809" r:id="rId126"/>
    <p:sldId id="382" r:id="rId127"/>
    <p:sldId id="526" r:id="rId128"/>
    <p:sldId id="384" r:id="rId129"/>
    <p:sldId id="385" r:id="rId130"/>
    <p:sldId id="386" r:id="rId131"/>
    <p:sldId id="602" r:id="rId132"/>
    <p:sldId id="810" r:id="rId133"/>
    <p:sldId id="811" r:id="rId134"/>
    <p:sldId id="812" r:id="rId135"/>
    <p:sldId id="813" r:id="rId136"/>
    <p:sldId id="814" r:id="rId137"/>
    <p:sldId id="815" r:id="rId138"/>
    <p:sldId id="729" r:id="rId139"/>
    <p:sldId id="749" r:id="rId140"/>
    <p:sldId id="660" r:id="rId141"/>
    <p:sldId id="659" r:id="rId142"/>
    <p:sldId id="730" r:id="rId143"/>
    <p:sldId id="731" r:id="rId144"/>
    <p:sldId id="732" r:id="rId145"/>
    <p:sldId id="733" r:id="rId146"/>
    <p:sldId id="402" r:id="rId147"/>
    <p:sldId id="403" r:id="rId148"/>
    <p:sldId id="404" r:id="rId149"/>
    <p:sldId id="405" r:id="rId150"/>
    <p:sldId id="638" r:id="rId151"/>
    <p:sldId id="751" r:id="rId152"/>
    <p:sldId id="816" r:id="rId153"/>
    <p:sldId id="639" r:id="rId154"/>
    <p:sldId id="640" r:id="rId155"/>
    <p:sldId id="410" r:id="rId156"/>
    <p:sldId id="412" r:id="rId157"/>
    <p:sldId id="445" r:id="rId158"/>
    <p:sldId id="558" r:id="rId159"/>
    <p:sldId id="559" r:id="rId160"/>
  </p:sldIdLst>
  <p:sldSz cx="12193588" cy="6858000"/>
  <p:notesSz cx="6858000" cy="9144000"/>
  <p:custDataLst>
    <p:tags r:id="rId162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notesMaster" Target="notesMasters/notesMaster1.xml"/><Relationship Id="rId16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tags" Target="tags/tag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presProps" Target="pres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theme" Target="theme/theme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193203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594696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666629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4A777-AB5A-B1CB-E1C5-AAA2AFC8A5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57EC687D-6073-A027-9074-34C0340B8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0AFD870F-067A-84D8-68DC-6FBDA0B49F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9D60B930-DC0E-03CB-627F-384E494ACF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18DF1151-076F-442B-B21C-C2B1DBF36D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8A658056-775F-61A6-B659-361CB5EC07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ACD1CD8-2A93-D510-D010-D8AD668C7C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5102726B-031F-BF97-7C20-A0A429E4B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4670C6E9-C3E6-111A-35A6-E77BE605AD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FE44119-CEDF-4632-21E5-EF4A4E7E87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35D61D5F-6D94-5512-4011-6AE4E8F6723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512395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0FBBD-FC71-6041-006E-3880AA7BF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9E0FB4-5A73-4016-5E3F-90BCE73BA2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2773077-ABAD-3BC6-CFDA-CDB13955A6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26E1B5F-C70E-CF46-B7CB-C5FCA4FDB7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445B1B-7FA3-1E59-DB92-8F2C2AE4D8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D799A04-C3EF-7487-CF82-683CA1C0BA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932BAD9-EC2A-89CC-7692-C3E1E0F057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070B3CE-B18C-9BA2-7DE8-17F0680E3B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917A1D7-138C-77A5-D139-E91D3A980A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DEAB3D88-A0F8-E846-3906-76753088FB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25D45E4-9B5F-AAD1-51A4-994F66197E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690378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451018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5861E-8FF3-064B-F192-E614C5BDD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A20708E-13DF-720F-9381-2490A282D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62FA8A9B-70A5-6E59-9DF9-81E430AED1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7873FC26-AD0C-D8AB-61CF-1B2FBD453A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75671151-DA19-3C61-56C4-867F1BC8C0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89C87F9C-1B3E-EA49-CCFE-BD7F7F46F7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88F41930-E7BD-F2B5-02D2-BBB9F459A3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3C77209-7DA7-3FCE-D98C-692B2D6632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ED2D923-E239-6FE7-D11C-D6FBBB4AD1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1300CFE9-8618-CF56-035F-C1DC385448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6CED1CD5-A205-58E3-E857-1FD7C822B1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62386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95658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79279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4FD5F3-FE0C-04A1-4CD5-439C5E659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215EEF27-F9B5-FDF8-2D4F-6D73BBB85C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79833383-0378-420C-64A3-41C8B162E7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1672A8F0-4EBB-D896-35F6-9893914A63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D4034B1-778E-892F-DC23-3465E94427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4497969C-FED3-7C4B-3212-6F797A304D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540C507F-84E1-AC80-E0B8-32E5332E3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533F57FD-3554-96BB-6966-61AE5E1888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7334C26-C33B-F20E-9034-10049B593AE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72EE26A3-2DDF-C5FD-7FDC-7859981EDB5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BC43E132-1AEE-6F1B-AB96-A7A7F211ECD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0949017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F9EFC9-D134-D82D-EEF0-26BEF51C3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F27D8D01-E72B-4883-5344-77FEF8FCA4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78DFFEA5-66A7-5607-DCDB-2A5ED74CD8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5AE9182F-2A6C-15E7-BB56-657E24AF76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78C8137A-19CA-A13B-A512-94F66E0460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903AD526-64DD-02B5-FEBF-A9D852F221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F9F204B-2B16-0A7A-54F7-C65BD0A352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9BED719C-250D-8877-6239-FD1C3DEEE1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BD90519-C77C-93D0-C72F-A751428E61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F192ABC4-25C6-1F9E-6F34-E4E8D9D372B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64773F2C-4023-8772-E60F-BB6576DAA0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348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112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298054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801175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F48778-2DBF-891B-1398-48B6B11B68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0F72BEE-6C05-69EE-8F76-2B7D4D6532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29E7315-F499-6E13-9964-7CBF88635C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34AF4F8-5C8A-EBC0-DDA0-D5173E455B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ABE4FDF-71BD-49BF-9591-781157E97B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3819D31-367F-D19B-1365-A76188E355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C8E034A-F81F-0DF0-E3D0-28AD8D852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7A892A-92CC-9095-2D79-58D32582EF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C8E985D0-1219-E969-C667-7F7A0A1740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6CC8E509-365C-2B1E-B353-A6E27025E26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C664963-CC45-3EF2-173F-C652F78DA44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642147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115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115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115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115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10/06/2025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115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115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23820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116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0564A-05D6-8B0D-9427-BE61C5F01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45D8936-46FD-7173-9257-498CCEF7DC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B28C457-21DC-C7FC-16D7-D5002D5D83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0F7484C-BE16-5AA4-12AE-6A8574C690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3A0B770-0EFD-F511-FA79-917A3B33CD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F3FA3A8-ACC9-20BD-D6DD-68F1582C93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566F56F-83F7-DD4F-34A1-7AAA043139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711A22F-691F-755F-76A1-FF4EA3768DA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D74420C-6A33-6D41-E533-3A58A660E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545921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091915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14737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44600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3B256-E62A-ACF1-2AD9-707C84C2F8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5F6D5-113C-B80B-D167-DBD64ED4F7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F3615C5-7977-1555-72E7-BA71E6C019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BB2A262-868C-8C7E-0EFB-B3A5DDBF2E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9DF62AD-5728-D276-854D-B032A3D474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2D88A3-5DE9-834E-B733-2B8742181A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0AC1CB3-6F36-D5C8-0A0F-C5DEFBA5468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3BDE882-BAB0-1D98-5674-FCEA9164E28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ED4C842-5EC5-452D-02CA-F73EC6CC45B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349007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E5BEDF-3F04-E484-8F45-898B45CB20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FC51A99-848A-4FD1-1788-FBB58557CB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C1ACD6-D3B1-3949-3132-DA09E43624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9FC9FC8-D4F0-5686-34B4-8530200ABD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81F8616-05E5-4E44-0DCA-8DD547B698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CBE61182-732A-9C12-5ACD-001D27701C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78C4305-B670-9DBF-9497-633F84AE84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AE5EB12-295B-5224-F314-571430D73A1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7F1498-70F9-4AC4-768A-75854DDE460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440703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A4A44F-93AD-4191-291E-E707449EA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210C1A4-A1F4-71D2-98A5-6977EC55A6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457B0BD-5603-7210-FFF8-9833D9A1A3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A1F965-F113-1498-A3B0-63F5B998E6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E5D2D4-D7AA-36CD-1F5F-922A794C00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222028A-E084-33EA-29C7-F053735351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0869BD4-F12C-65ED-8F31-EDAB74C0DCF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BF449C9-AAF1-AC28-DB91-3B712BE63B3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7C8E6EB-9402-D1CD-BDE4-C2776EC305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963607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009C6B-478A-958B-4541-E77FA3BAE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2565CAB-BE88-6133-9C66-F53BBD74299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E9C4417-D151-20AB-0E7B-262CD8A4C8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B054070-3AE2-CB63-3E21-227EB16B91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62EF8B5-3D8E-42E2-FDD0-1745D672D9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3A649B-C335-3CC0-D9FE-9C340C9EFF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287A4E2-5962-A9CC-F101-D343B8BA5AE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7DEE032-3BCA-04A7-AD85-F5557151B19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2A6B7C-82AE-5A01-0AA8-20323F7EF6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7849293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B41B2D-5014-6169-88A3-0E56D6F197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C9B6E7E-CDD9-0A0E-669C-9E63F150C4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920D92E-7FA5-C67F-4290-1A35B175B6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6D7BE9B-6454-D045-51EC-22BCBF662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0D14A10-3C4B-404C-4E78-B35438ABE3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DB7ABEA-EF99-1837-A758-BE0EF4D830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E5AB31-5D36-5D98-2CEF-A9E8ED4629A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EF5D9CD-1D57-2257-45D1-998E337C4F2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4F19FBC-531D-0135-5AF9-B4924FC28DD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726361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9E9F3-7BBD-0E30-E137-BB4D17FB7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B9AE6F4-2BB1-4B33-5FA0-A2A2F9EC01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70E6AAA-B3C8-0818-C53B-48BD1BD2A6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7EDDD61-5C02-B774-565E-05E8593D5C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77439F73-F5CE-925E-7F47-2A00CE0674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F1DC836-88CC-9ADB-5314-26232AE683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9400BB8-1926-FC58-ED04-19E7D9EC6D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14BF141-FC49-8B29-CF6D-0D057601AA1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8A80481-8D7F-A007-7CEA-FE5F03C32D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471119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66039-5D1B-294D-3984-F954CB108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63EAA4-5EE7-A402-3240-0524DF624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3D4A61A-BB23-94FE-5DD1-DC71115067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556FFA1-E495-5D91-C005-D773F7891F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860E5BF-A4C3-7349-0F6A-30A987A529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E1293CA-3D22-B014-07DD-16C55321EA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2F2C058-DEE2-3F3B-53E0-E041A71EFA3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4FAA037-2AA6-DDB4-2D01-CD5B994AFF0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DCB0568-A128-6B07-D10B-FD76B8EEF9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86994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4D94F-AC04-1A81-CFF2-79B555426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9E2FFB-C4AC-80F4-CC27-0D48E864EC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7A41071-8D2B-F9AC-6076-C9CA97538C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72AAC4-A0B7-BC74-6126-8FA07525E2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A1945A5-FC9E-9286-5EC9-747BF88B4D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7FFCE6F-6CA6-2ABB-4F38-2C2CE7B401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FD9CF00-D70C-8779-8229-ACE3C7BF5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1C25853-926E-A6E2-EF7B-4759C7EE982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EDCEED3-9A1A-8FB2-E9F3-5E437CA626B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187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E11FA-9E5A-57F5-9236-0FB8E2CEF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54353B6-6910-8E38-2203-84EECCDB7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FE56731-23E7-B36F-3337-6F91DE4A73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EC977C0-F456-B832-E2BF-91142591E9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277B82-D3B0-A3CC-9A33-363F99831F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6A5A945-6908-F7AB-964B-45DC7E73F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4CFCC64-AC7E-E3CC-71B3-D34E6B0EDBB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7CE6306-81E4-F59F-D50E-17A1B94156A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F088904-BACF-6706-B1A8-6FEBB1CBAB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216396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3BB8C6-C2A6-8C28-E303-1799BA7DB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1A5FB-1497-1120-0F2B-69133970D5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1CF9CF-37AA-3A94-A36C-CF69A18DD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699DFD-C5DD-6160-ADCD-013CF6893C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88A1CAB-62FF-6F05-6A6B-9162678028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F384D0D-8C1C-CA65-D701-AA2A1061E4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E884AEE-A9EF-0E8E-0315-078FA251297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C6EEA59-0330-049D-6B21-48226AEEB3A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87488-712F-BDDC-390B-8E5291F542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687739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A344B-C973-7794-F261-F4A6BE64C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8435F2B-FDBE-0A45-2114-033143EE06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9712BE8-9351-5413-FB62-D2A92B85FE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16C9C47-BB17-8BE8-6CC7-AB3BDEDEDA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C61BEE6-4D83-352D-849A-6227B907A0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E4EE6A2-178D-66FD-947D-968384042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C9B490A-DC72-884B-2071-E317B7620C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9055E12-BD72-4847-214A-24528D4D43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C62B44D-AB34-8044-693E-7CF044BBD2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884379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46D70-07AF-3F58-0FCA-5C76BA433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BF9D73-5743-41D4-9E90-EC9402767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7CB619-8B71-E7D8-78BA-496B8AD633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DBDE658-14A7-C132-3523-00D6E1454A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DDFF8D9-EAD0-BDAC-52EE-AAF80CBDF7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22F6C18-C880-2409-98AC-079D3D6041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007618-EF36-9316-5895-F1A6EB61C8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FACA8FE-CEDE-72CE-6569-F2D2560EF6C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367A016-47F2-245D-5D9A-A7D0B182551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938364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52748-9266-BF45-3E1C-0A6D1EB60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7D245F-07D6-98E0-CE66-2242A584D5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6B22F91-D820-7EF7-BFA7-8C6A165709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C851630-36DD-D061-49AE-5CC7504A22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5F4D45-0563-CF2A-AFB4-6507AE8CE0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6B1D7C-03BA-9A14-6AEB-74EADCB29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2B6DC4E-E4D9-8A5B-69CF-8F57D71C237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F9DA109-658B-ADAD-9860-A53D8DF1160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2FA6917-BF68-310E-FE0C-AD2E33F2F7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997043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D26AB-551C-96BB-0088-2BF30E78B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04975B0-46F5-00E5-5B34-26A3923FA4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EDB517-0E3D-D4DD-126E-B0D463EE5F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F3AA33-3070-213E-C59D-AE4D14038E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B6E91D-E0E0-FC69-A65C-9080B6EEE3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8C4BB2-A3B8-EDAD-E561-D426ECC436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FFF63F9-0708-ACDC-3FED-938E9A48796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2200BF2-8887-168F-E6ED-46E6099DF86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D658770-C4AA-A7FA-0ACB-73E75CBFFA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626808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149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42126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68451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3ECD87-0B83-A21A-54EE-3A97F08CE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68CEAAC-0040-5A8A-1CC0-2ECB9F1F95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9193E58-3AD6-337B-06F7-A0BDAD26FD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F47399-ACA3-6B8A-62A9-3CE09EEB4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DF87B6-3237-E886-53B0-5E41000B3B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81A43BA-33E7-3D10-3463-A678AE202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5253800-D0DE-6E0D-709C-8E2B3DA305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93576D-C68E-91E2-4DDF-E709077649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35151CA-0F16-156C-FEB6-06C6A206F1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33854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72F33-7443-9513-4F10-E52AAE9FF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F0D5754-9A2A-DE35-2A81-E9E097B25B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4D634F2-4531-4893-42AB-8CDEF74830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AF00BC-CB48-518C-FB3E-98283D5B6B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1D0B38B-765C-F7A4-741E-1CED7BA566A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A6AA366-B969-24C8-DFFB-A074B734D4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969F08D-9FCC-7D33-5DEB-A37973B27E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8FD731A-CA2C-2E87-34F8-C858A0A01E3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CD8BEFB-06DE-5512-B96A-7E364C5B49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243367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78819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895548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429970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296939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3269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D93AE-91B7-BC7F-02B7-E05260D0D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A7FB0AF7-55E1-375E-A3B5-52AA95E33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69F442D0-845A-035F-2449-48DF1C39AF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4FCD7924-0CA1-BCF2-205E-06AF95E5EE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7780C34C-A046-44F0-5638-05D0BA4ED7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A18431AC-25EA-5FF3-C661-4915BA80E2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12BFF1-65C8-E728-30DA-398E0869A5D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2135C2D3-DE2B-4242-ED8D-66EC2042CF6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A568805E-D322-D5CC-270B-5A8840FFAA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9951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17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27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18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3575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19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23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6C476-AE72-460C-5836-D5F1D2037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8AD29EBC-28EF-9352-4465-46915F6302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998A487E-810F-4A79-33FC-8AB960F15E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1CAEC49D-1B0A-8C82-F92F-7DC8A0F747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92769B06-32B9-0F0E-B639-878C141FD8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903EF404-3E5D-0C81-6716-B8FC397657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25F7C38-8573-5BFB-57D7-E093CE2148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20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7EEDCE87-7193-0D01-8CA3-2AE79D92E54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59B13A76-A039-B001-5163-8BAA8A1D87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5325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0590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356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0648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3A6F958-3867-4EE5-A3F9-82A962B50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60A4957-7610-4CAE-9DFA-3775B0DECD7B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FC395D-FE4C-43F1-AFFF-8A83616ED0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06068CB-A798-4F5C-91A3-13DCC53C701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A5A980-2EA4-46E7-ABAE-3CD63C9D9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9A47040-E217-406A-A925-4A98E0465E6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3050EE3-7312-42FA-9E3B-0AC959E8A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7B4049E-33ED-424D-9132-59BB187F640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D12A6FA-EF7A-45C9-BF09-76DD533A2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61F93BA-ACB7-4386-8BCB-F0166E74B443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EAAC4E9-3230-4214-87C7-C5323B024B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62DD00-9944-45A5-917E-4F95A8C1600B}" type="slidenum">
              <a:t>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6CF1DBA-E09A-4DA8-8ADC-88FAB82524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97B033-C584-40C5-9212-5376AA271B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29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2BC79-F898-F7C7-2955-0EB6C4039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F395CDEC-4B66-3EB1-42EF-DD5532C421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B4D9046A-C1EB-7A0E-8CB8-659EC93DA0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6ECB392B-1243-AB3E-A98C-422BAA6C9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99688089-69D2-FD7E-D438-8A0A77B2FB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CAE8ADF-9131-75A0-73F7-2BE4B0AB23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184618B-06E3-087C-0A2B-D496B6182C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31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ADE67B3-FF04-9D22-A05A-5B5D5B4C06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30D2D2CB-D4AB-F04E-BB58-35430820CF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4118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0F88B-B014-15DE-762B-077A25E46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A7DB7B7A-BA0D-E5D4-AEF7-A3007F80EB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76835240-8FAF-51BE-0371-5C2533B53A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50AB9C60-4B2B-D45D-24ED-9B8599D276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1664A48A-1E12-E541-53C1-3B0E2DD56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DA0444AB-C09D-3784-6457-FE2D126EE3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5039BE1-EAC3-22A3-8C37-17E44EF8A02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32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232A901B-44BF-6542-0108-56E802A644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CECAD464-FA9E-DF95-362A-6579FFB284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3540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E1E171-0BA4-0AFD-EBAB-BDF5803FE0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4AF9CF04-AD4A-5472-CE2A-0337906003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5C276CD0-B04D-EF96-8DDA-6661ADE7C2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4D3D1D71-A9AF-58EE-9333-BEFD9CE8C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B9D5415B-63D9-4397-DC90-DAA654B956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D6644ACD-6715-4470-5296-A217142F7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218C3A-C7C5-AC96-5069-2B137669A7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33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FB30E324-4D37-BE37-C5BF-AE8C0EA0ED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7D9A0077-2C42-15B4-3F56-1B1E7747A1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47564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B62C0E-35D0-489F-E72A-6C6D41793C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7BB988D6-622D-6658-D623-63F1B538E1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58AC430C-B1B3-22B5-82A2-6CA06C92C8D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61FB458D-146C-3FB0-33C7-8A1568A211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37C7B791-02B5-F11B-962E-D0090C5A2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F17870F7-D26E-0D25-B726-B88FFA72F8D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4A5A7D2-E290-893C-A8D8-C55DF88AD3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34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E27AD6BE-EE03-C73B-C20A-6F8E8552501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F720149E-03F8-A99C-9236-73D2A5D237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33374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9B239B-BD22-5348-FF65-CA3DC1BF6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BB25B135-DDC1-C8AA-171C-1D67A7E8D3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0C02A575-D357-0AE1-ADBF-44BC29F7FE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F918A4A7-27C9-2442-A4B6-2A0EC63411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3A624F43-A618-933C-9C92-96D3CCE3AB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BA81E4EF-AC98-4762-74E6-75B72E90AE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AD8C141-C768-FD93-0D5E-CED6717954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35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A8F70C3-EAD5-4074-F923-09BAF0BF912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FBEC02E-9084-0739-B0BA-F9381D40185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86887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36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37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38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39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EB0410-9A89-A3AA-D60F-2FCE148A5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2BCA4DAA-69A6-7FEF-46B3-7B2FCE3E8A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70184C01-56AF-0DDB-EDF1-C948C14C7F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962ADF29-B0FF-FFD7-9AEC-DA8732511A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4FEAEA89-7C46-B7B6-6A48-CC7B1B8971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BF9C0064-29C3-78F1-3097-66BB7676C4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D4F9648F-0EB1-1E4B-D411-87BF1C7347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571D4EDD-AD33-4DF8-DE36-75A32E63B0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C976F422-4371-6FB9-4325-B6223FC050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925CE1D-51DE-5C83-E3A3-1E129AEA49B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E87DB684-1B05-3D11-C477-4E0F8E867FC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8E260846-B72E-194B-59DA-5999EF3E4D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8728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40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41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42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43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46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13993-E5CE-B9FA-0792-06C534418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021BAA2-F52C-0A3B-6452-9CB5D6EA68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6F34FEA3-E878-3978-537D-5BDEE0DA29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23C3BF80-D3F8-118D-F4C5-B84534F5BB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EE3DB113-1415-A273-A0A1-63AA2E6811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782AAF72-FB10-C1EE-204B-729E3C2310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878AA6C-E484-FCFF-F787-349818B971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47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AA39DF91-54AF-71A3-2450-985CED9E25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0EA4CD08-2C17-D829-B22A-611ADE23C8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0313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984BE-CFAC-0671-DFC2-2AE719C663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44BE1733-99F5-4EE0-5F27-63B2F32EBB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414BE312-85FB-9188-3BD1-8730BB4FED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7C117108-B42B-C430-52B8-7E671348E6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2FB0F7FD-EE4A-E163-9149-76402CE794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F724AA0-B9B9-4C52-F019-00C37E0E2E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824C07F-9A3C-7C9C-FEAD-9BFAFF85A65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48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0739A3B1-2C78-7927-1268-819C521162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07390783-5671-DC51-2A40-512640B657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66454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49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51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8626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55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86FED-13EA-A1CF-C5E4-A0728B8A1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550B5DD7-8E22-89FC-BA0C-48E24BD4DA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CB4FDA7B-465C-7966-027E-923814959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B5CB4D2-DAE7-B132-A3FC-DCEF31867A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F2501E9F-F4B5-2A56-D5A0-A01720C662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5B81B858-A719-0558-1368-E80073CF97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1BCA1997-02B7-609A-772B-A247A7AD97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D252D8A-D94E-53E8-E73E-C7B4228B8B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056F165E-050B-6B06-E1EE-64D4B40F89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0993639-7BB8-E1AE-4822-4B32E4952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6B1862F4-FAA1-D762-9029-406B90F50D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3D85491D-131A-62F9-6444-4947277CE0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08262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01501-7E80-1E1F-E753-D486012E0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D3EBD0F-D887-53BC-C876-A4B9D6578A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04CCB8-C598-711F-3B8A-599798A819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78E7C93-9F91-B345-DB90-5B48799CC9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2D930B0-2E26-4BDF-5773-35B027302A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0D9FDF-1765-8BA7-3C5B-F1692A051A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51AE5C5-5B9D-D8C1-D183-4C1369E58F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5FDCFA3-68B6-134D-ADF3-83E80F9684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C8CEDD4-D0E6-D263-7219-841DA0C3FB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39551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1D3C3-838E-F49E-2A8D-0A443D4E8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D89E34E-A5F3-7120-E6D5-C65D378B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2B5A3F-9F87-B5E2-78AA-99B54AC12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C11CC05-9BF4-F864-F5A5-5534AC25B3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762B350-E143-19A1-E904-8F55B9B57A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49B1F42-92F1-FD37-7D4B-2E2B88CBCA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D9F0293-8CF6-0111-7A41-CC7FE2281FD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4F7A50A-3819-8FC7-AA87-61D65F55E08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DB5CF47-A064-5479-8B43-4A6B3931FB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46382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98395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7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70762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7412AD-0078-C331-B5FB-7C70C058D4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D3AFCED-1E44-8943-DE72-B9A5A976FB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A0D549-5DC1-B1A9-C773-5A4EBEB750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1CC17AC-7985-01F7-704B-B20F8FF97F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841654-53B5-4751-E120-ED41DD727D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73C8361-38FA-D678-494C-32A2C127A5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7E2F9D-4A01-9B03-4B7F-53D87C81E9E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1DF5D4-66F4-42F1-D607-8F9E20EDD8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FF34291-23DE-DCB0-9FA0-B4BEB0F501D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67667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3C11F-7E6D-8F89-68C3-3D34C69AB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88B1EFB-A945-B1C9-5784-1A78811EA3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A1DFE33-C3BE-1562-CBC3-2F2DB6873C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4D504DD-D4B7-81FD-72A0-DFE595BE80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F0B2ADA-4F15-757F-4496-D2215C8160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15B6722-02D1-0EF5-2972-0CA5512A27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7315CF0-1B86-9573-330C-719B278EE7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BCCAF2-FA80-5A90-66CF-05C5F9F163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6199D30-704A-49DC-D863-FDD8BF5D27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9A0B8DC-39F3-AC8F-6734-6EC24AE2B74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10B8150-EEBD-0C1F-2620-98515BDBC65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D2C11FD2-A167-8EC0-A518-71D4FF8BEA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4575129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3602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1BA51-377B-D19A-13F0-2304E1CE8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62C7266-F110-493B-CF28-922283EBAF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9322FE2-0505-0755-6AD7-F0B37E6AAB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9FE9941-2200-E35C-31DC-161FADDA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AD83ED2-E99D-9230-E091-0EDA80EB02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E88BB83-027F-0521-2C19-DA31EDABA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E7D046-5C7B-5D18-DE9F-5A3B6BBE40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6B12405-A5C7-97F8-E845-E0A3DBF82E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78593A3-1032-04C2-9061-AEB58E9FA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F3CA65F3-9077-A643-EED8-D3B9826C290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B1EA1A5-6A42-309E-6BF9-292F5596CF3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B0F47A7-15FC-D7EE-16E4-20295FCF9C8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409873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2C9A5-76E2-DD20-DD89-208A75D0B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2560877-7116-494A-E714-E17AA34AA4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2CC4B20-27E6-0155-B813-AA019FE61F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6AF9EF6-578B-5B7C-4D1C-422A1BB1C4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2D3A4BC-698C-8869-F72B-69072CF406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8AED917-B235-D29A-2105-F8594055A0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9EEE5B-BE48-C337-EE4D-2A005966A1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0983972-F6A1-2578-6111-18D690E7E5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6BDFF437-A083-454C-4E75-E80D30D7C7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D3DDAF4-B094-91E4-A52B-7FF4058EE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8836507-1DD6-FBD1-3D60-5F3D828DBC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CC75E6E-CE08-3952-59D5-85F35DE2B5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329853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061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E8009-D5DC-7BA6-5D12-84A66D3DD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5A22AC-05BD-7948-11C4-C4308CFD50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3ACE7B1-43E9-061D-D646-EAD6C8B0FD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E354FC4-A546-27FB-6180-C1F2469E5A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FE9031-C76B-44FF-3CE7-299B0292F2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27E4991-9F93-48C7-50D7-67E0BEAED3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2422E79-C45E-C1E2-3D7C-D4484884D2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D57637A-B6E4-34A5-95CA-8434180BEE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658016D-FAFF-FE07-5B4B-FEEE236564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F542E7-44BC-0D7F-F0EB-9B1C46FA882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525BC67-0D2C-2037-5078-2FCCC71C9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A984A135-B357-0D35-7D70-EFFBA27900C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10592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13233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89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endParaRPr lang="pt-BR" dirty="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9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64647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7930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A7A81-E227-950B-6206-DCA991B64E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25C5D2BD-9279-95C2-C13E-BE74B4B6CA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F9608679-0DE1-AD6B-34CF-12D1CFFA63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3BC18BA1-A936-6252-F0A5-2F44D0367F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84D400D-2980-4A5C-F5D1-C6881F615E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B5053B82-D419-4E7E-05DF-90965C6024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F801074-8A6C-68E1-CA87-0675C7A963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1B9E9198-1648-62EF-C05E-5E4BA30213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FA10126-F9E8-FB6F-20B9-38AF97D87FB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7CE7752D-1262-2E3F-0BC0-0C9876FF6A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3D6C4F20-4DB2-AD99-0C6D-FDA465FAC3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587957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76249-8F4D-7CC6-CF25-47DC467D1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0C00952F-6242-75C3-0FF1-17C5F2A08B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768208C0-14FB-B47C-D00B-8853E84216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9153E089-B50E-2DC1-DA6C-833F56F755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5BBF12A-316A-7016-7EFE-1A2DD4636B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A25091A7-51FE-84F6-6A00-536A18070D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B0B3504F-8030-36C5-2823-C71356C04F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1C72AAC7-CD81-C531-52E0-C81E37BA2E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E2C94EBF-062D-C697-4192-C21AD885D1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41D06CEF-EA0E-DC25-0D8C-29BFC3C0D4A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D5024DE2-6E17-0507-B921-B524544A9D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112382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E61904-E12D-3B8A-96F5-CF0084E6C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4347EB50-CB5C-D3DA-B2B6-A6DDB04208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85804377-8AC2-9B80-695B-CBB1910F7F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1F5A9D64-83AD-453B-E5E7-17E6343176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E76D91BB-5923-4573-3A9F-75BDCF786D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94D2DE2A-90FB-30B6-16BD-CD56C7CD66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3876B611-9714-69DB-4C4C-5764B1B87C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19329338-059D-4B3D-6349-B0FD9EECC1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51AB26D-96BC-7BEB-F1A4-30C9BB689F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1DB4C63-1CD4-A9E8-3F52-8BFBFDCF1A1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D241094B-6CAA-3CFB-8C38-353D885B711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951640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EAE7D-91AA-3408-BBAE-DBE5E4BED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CA155E9-5173-D938-1E13-D81D4763AB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62A4136-F1B4-7222-4F24-D64F823C6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ABB7511-EB40-37F2-C860-6AEB93FDB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BFCFAF9-5B7D-535B-7F81-D2A892BD4D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38757F-D487-93A4-9B67-6C5CA647A6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69E8479-8945-346F-BE7D-4DA4D11ED3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051DD43-8C91-3875-AE20-DDBEBFAEFE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D05C116-BC83-5ADE-E360-113572227F3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ABA163-946C-39AE-5105-40B539C3A8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20C6D4E7-E9E4-4BD0-B182-5BCB9E3B7B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180623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7DD7-D72F-9604-8214-8BF3BCDA4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328DC0A-E6A9-2344-41EF-43E732C8ED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95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DD9AC053-6834-7A65-57C8-B2A3556221DA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BAA5837D-D2A6-3BCA-448F-C45A2B1D2645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DC08AD1-0107-9ECB-087A-C64F9442B7E2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EB6BE39-46B0-B551-2EE0-A05E3E281343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04719877-045E-071E-3338-4441AF01A301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10/06/2025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41B23D23-E631-DD5A-D004-4DE9587CB7A5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D7F49E30-46A4-A0DB-69EB-1992395EB94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95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28563D96-562A-7ECD-DD43-FD2D1A6376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9F25C06B-9C13-1B5F-1D4E-69486E3ED8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340657582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C838A-EF42-BE77-27FC-AE49BBE2B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6B67406-2D00-9CEC-3278-42E7B897D2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EC40E028-1356-251F-3A1D-06E95C7D06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62600A0F-4B34-C355-FA32-995AEE5A5C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806E2DF-C535-B6CE-0FF7-E5BBB41E31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D57F586-E2E7-564E-A8C0-FC28BBBF4B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CA5FE1D-E124-AE79-0ACC-67FB7628F2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DFEC86FF-29FA-3EC7-E988-5962CC9E14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4F4AAE8-2428-0222-EBDD-BAB9B8C3B0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D5AAC47A-B988-6019-B50C-E5906360F54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BCE0210-854E-79F2-6376-F873F90508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010721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394071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693564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40E58-211A-25B4-70A0-97A9A895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D1BBABF9-A77F-E107-106A-7673A1C3B0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C1F88869-171B-6E99-E21E-DC4FEE49BC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D9BAC354-A26B-DF18-CB54-4745CEDE53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9ADC5E46-2442-2DA6-A268-F6E68AEC07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0BCE3B0C-E0BD-12F1-C5AA-3A61AC621E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4BE50014-C4CE-FB5A-D8BD-DC1B3CE345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F42F3400-DA49-8740-5395-D8A5BEFDD4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BBB80E9-D5E4-5BE8-1978-76EF7CF85A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8ED6DBC-B25E-C38A-F569-F814D983BCD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42DAF3CE-E97E-EB9F-95C5-C77472242C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366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-1" y="2459503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accent6"/>
                </a:solidFill>
              </a:rPr>
              <a:t>16° Domingo do</a:t>
            </a:r>
          </a:p>
          <a:p>
            <a:r>
              <a:rPr lang="pt-BR" sz="6600" b="1" dirty="0">
                <a:solidFill>
                  <a:schemeClr val="accent6"/>
                </a:solidFill>
              </a:rPr>
              <a:t>Tempo Comum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É Tua Igreja, Senhor, Que canta com alegria, Esta que busca o amor  Vivenciar todo dia, Que vai levar salvação. Esta é a nossa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7050436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2986189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 com bondade a oblação da vossa Igreja e reconhecei nela o sacrifício que nos reconciliou convosco; concedei que, alimentando-nos com o Corpo e o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752292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EB144-4465-D867-A9C9-095F559C40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6D4E821C-43C8-310D-04B5-94B00DF310C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Sangue do vosso Filho, repletos do Espírito Santo, nos tornemos em Cristo um só corpo e um só espírito.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B1550E8-4707-50D8-E44A-60B6DD52B960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16565027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36CFF-1881-E9A9-69AA-A8B296DDE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54CFD73-7CD0-15F9-1293-640905AD29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C0088E-66F3-70A9-CA1C-2A81F98B1041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23886962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o mesmo Espírito faça de nós uma eterna oferenda para alcançarmos a herança com os vossos eleitos: a santíssima Virgem Maria, Mãe de Deus, São José, seu esposo, os vossos santos Apóstolos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0477256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73E4C-6FF1-C422-A1B2-C0C6B63D0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47E3EE91-4D1A-1CF3-3CB9-562D77B35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gloriosos Mártires, (Santo do dia ou padroeiro) e todos os Santos, que não cessam de interceder por nós na vossa presença.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CD2FB5E-093A-D548-0B1D-66EEBDB2FA6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5022078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31885"/>
            <a:ext cx="11841896" cy="392611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Fazei de nós uma perfeita oferenda!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7318890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vos suplicamos, Senhor, que este sacrifício da nossa reconciliação estenda a paz e a salvação ao mundo inteiro. Confirmai na fé e na caridade a vossa Igreja que caminha neste mundo om o vosso servo o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75086201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862865-37F9-16CB-53AF-86AD74CC1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50D0F76B-35F2-D6F0-86D4-EF4BBF892B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Papa Leão e o nosso Bispo Carlos, com os bispos do mundo inteiro, os presbíteros e diáconos, os outros ministros e o povo por vós redimido. Atendei propício às preces desta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F124FAF-598F-AE44-B143-690920FB699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0391246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B495A9-BBE9-677D-57D7-A6C88C246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9BF7AC9C-1D87-A022-03B6-56C0C40055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família, que reunistes em vossa presença. Reconduzi a vós, Pai de misericórdia, todos os vossos filhos e filhas dispersos pelo mundo inteiro.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5DA844D-3146-1E75-9F29-54863001787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815809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Acolhei com bondade no vosso reino os nossos irmãos e irmãs que partiram desta vida e todos os que morreram na vossa amizade.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Unidos a eles, esperamos também nós saciar-nos eternamente da vossa glória, por Cristo, Senhor nosso.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2282647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ele dais ao mundo todo bem e toda graça. Por Cristo, com Cristo, e em Cristo, a vós, Deus Pai todo-poderoso, na unidade do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8944288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6FA1C-2867-F0BE-618B-1F894491F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C64E5913-6B8A-B97F-6444-6F0FE5FCF0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6DA126E-CBFE-DB40-BE78-CB6BA2F2FC1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14887377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u="sng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3580177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899139"/>
            <a:ext cx="12185612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6032" y="1767775"/>
            <a:ext cx="1174089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>
                <a:solidFill>
                  <a:srgbClr val="92D05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 </a:t>
            </a:r>
            <a:r>
              <a:rPr lang="pt-BR" sz="5200" b="1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AEE6A9-4DA3-5ED8-72E9-5C791E6E17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38658B6-AFD9-047E-8312-38DE2462359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9119D5B2-39CF-88FC-B952-820D5EDB9F90}"/>
              </a:ext>
            </a:extLst>
          </p:cNvPr>
          <p:cNvSpPr txBox="1">
            <a:spLocks/>
          </p:cNvSpPr>
          <p:nvPr/>
        </p:nvSpPr>
        <p:spPr>
          <a:xfrm>
            <a:off x="217146" y="1901371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644652323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reconhecemos o Senhor partindo o pão: Mistério de amor, a nossa refeição.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8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551DB0FD-07BE-C758-B7D6-B3F9B89813A5}"/>
              </a:ext>
            </a:extLst>
          </p:cNvPr>
          <p:cNvSpPr txBox="1">
            <a:spLocks/>
          </p:cNvSpPr>
          <p:nvPr/>
        </p:nvSpPr>
        <p:spPr>
          <a:xfrm>
            <a:off x="217146" y="1901371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7992056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3350" y="1884739"/>
            <a:ext cx="11929696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Jesus no Sacramento nos deixou Memorial da Cruz: morte e ressurreição.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9B2732-0D4C-AD3A-802C-235B6CA2599C}"/>
              </a:ext>
            </a:extLst>
          </p:cNvPr>
          <p:cNvSpPr txBox="1">
            <a:spLocks/>
          </p:cNvSpPr>
          <p:nvPr/>
        </p:nvSpPr>
        <p:spPr>
          <a:xfrm>
            <a:off x="217146" y="1944913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91571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graça e a paz de Deus, nosso Pai, e de Jesus Cristo, nosso Senhor, estejam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949715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Tão grande mistério adoremos neste altar! Que nossa fé sustente o nosso caminhar.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EB06A82E-1216-8C5C-DE04-1A19CE6952CC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6176899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239A8A-D748-5B5E-7E1C-3B17B9658E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1046CBA-F4DA-2BB3-BCE1-25A85E8AB5B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 povo de Deus, lá no deserto, sem pão, sem lar, Deus fez cair do céu comida salutar.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4905821-24AF-3A79-3163-8A59C776D5AF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432662846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47872C-A48C-B539-68CA-AD6A4D1E64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5E2632A-2FFC-A1EE-97AF-2908BDA42FC0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7C4A6766-0063-E60C-76DA-EBD81199F837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5643293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CAE991-B34E-3824-CC2F-F1900DF0C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9F4337-BFCF-7484-96D1-A70DAFDF70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Todos se assentaram, todos comeram, até fartar, Glória e louvor a Deus, que vem nos saciar!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95753A-8F17-C4F3-7C53-5A26C0B9216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434460097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1CDA0D-ACFF-7DEF-F2E5-EDBA765C3D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00AC50B9-40E6-17D5-C995-4F54468B7AB8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A442E353-F936-DD67-74E8-E1A1CE63398C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22791532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DCF22A-E340-7920-46A5-42A02A14E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84E18A1E-59B3-D552-B8C4-CF8A1F00E3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Corpo do Senhor é o pão que temos no altar, E o vinho consagrado é o sangue redentor.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2199E22-BFC7-9729-BD59-A0C37355A87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3166240395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DB109-226C-B69D-820A-A30268D1A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ABA24FDC-C8A4-F7BA-D7C4-EEE94E859804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7830628D-723C-1C55-7222-D352CDBAF321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72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72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sou o pão que vem do céu! Quem crer em mim, irá viver! </a:t>
            </a:r>
            <a:endParaRPr lang="pt-BR" sz="13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165461864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350659-59C2-327D-1353-45C76B214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36567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781E3-766F-A8F6-342D-05F2A7B5D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758F54B-4CFC-A52B-B506-2437FA59894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FEB7117-FDD7-D3D1-EB28-C96C197726DD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301587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5F354-FD50-CBA2-0F84-58063923A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0CBE8C3-AF65-8CAE-6C21-37A2B79ECB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Bendirei o Senhor  para sempre, na minha boca seu louvor não vai cessar. Vinde comigo, com alegria, engrandecer o Senhor Deus e o exaltar!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F971D0-7173-2928-45BE-686F429A1B3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84330305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CF27C-407E-F152-DDB5-0E5D36D7B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1417989-2B24-989F-A460-762F2B90130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A68D1246-1B68-F61C-B0D0-20204ECEC791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56277712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54DD8-DA3C-5F60-1394-E2C5A2D80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E16CF10-07A9-555F-666C-F0853D573E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 feliz quem em Deus busca refúgio, na sua vida nada lhe pode faltar. Vinde comigo, vinde ouvir-me! Dos meus temores o Senhor me fez livrar.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F8F615-76FE-9162-E248-07B1B08CBC5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70138997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0B538-6ACF-F4D5-EEF6-B3E4A1D58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A1C1AD0-DE3F-740F-63DE-28CF886FE91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125FB75-4957-F319-1C87-FD05FB421E09}"/>
              </a:ext>
            </a:extLst>
          </p:cNvPr>
          <p:cNvSpPr txBox="1">
            <a:spLocks/>
          </p:cNvSpPr>
          <p:nvPr/>
        </p:nvSpPr>
        <p:spPr>
          <a:xfrm>
            <a:off x="217146" y="1930399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36167413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2C3F8-1813-013E-7817-2454C0A6E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D357913-D76C-E6DB-E440-FECD613036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volta seus olhos para o justo, que faz o bem, que não engana e busca a paz. E Ele atende os seus clamores, reconhecendo todo o bem que o justo faz.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AC571F4-701F-80A1-34EC-C968C29BF88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381687500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3342D-CF1F-D9DF-B6AF-E1170E9BB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C6B5727-6DEE-07D9-D000-6EF2A4B5B2D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2F360FCE-D4B4-4B29-FC29-E5D83F85B060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Provai e vede, provai e vede! Quão suave é Senhor Deus, quão suave é o Senhor Deus.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6464145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vos pedimos, Senhor misericordioso, permanecei junto ao vosso povo e fazei passar da antiga para a nova vida aqueles que iniciastes nos mistérios do céu.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No dia em que celebramos a vitória de Cristo sobre o pecado e a morte, também nós somos convidados a morrer para o pecado e ressurgir para uma vida nova. </a:t>
            </a:r>
            <a:endParaRPr lang="pt-BR" sz="66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6433073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62424887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6AF08-D6F9-3C90-AC54-D9B455BC5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64B810C-E740-A7C7-D9D1-CB703F1D93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vos abençoe com toda benção celeste, para serdes sempre santos e irrepreensíveis em sua presença; derrame sobre vós abundantemente as riquezas de sua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0428510-609C-DA3E-81BD-CCAC4145178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39620759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9BB0BB-7C0D-F8F9-7EA3-3A980FD741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03AD670-493B-1082-0B85-403D35A25BB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glória, vos instrua com a palavra da verdade, vos eduque pelo Evangelho da salvação e vos enriqueça com o amor fraterno, por Cristo, nosso Senhor.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E350ED4-4DC6-BDEE-C840-337E7222971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405924627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4004658931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145922961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em paz, e glorificai o Senhor com vossa vida.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Me chamaste para caminhar na vida contigo, decidi para sempre seguir-te, não voltar atrás. Me puseste uma brasa no peito e uma flecha na alma, é difícil agora viver sem lembrar-me de ti.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 amarei, Senhor, te amarei, Senhor, eu só encontro a paz e a alegria bem perto de ti.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58606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Eu pensei muitas vezes calar e não dar nem resposta. Eu pensei na fuga esconder-me, ir longe de ti, mas tua força venceu e ao final eu fiquei seduzido. É difícil agora viver sem lembrar-me de ti.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8404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BD45125E-98C4-F4FB-10B5-63E8B325807E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 amarei, Senhor, te amarei, Senhor, eu só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encontro a paz e a alegria bem perto de ti.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95322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15E396-D8E3-A08F-15D5-C6820DADD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23E6811B-BF47-E437-C72B-989A352318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Reconheçamos necessitados da misericórdia do Pai. (Silêncio)  Confessemos os nossos pecados cantando:</a:t>
            </a:r>
          </a:p>
        </p:txBody>
      </p:sp>
    </p:spTree>
    <p:extLst>
      <p:ext uri="{BB962C8B-B14F-4D97-AF65-F5344CB8AC3E}">
        <p14:creationId xmlns:p14="http://schemas.microsoft.com/office/powerpoint/2010/main" val="1303606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Confesso a Deus todo poderoso. E a vós, irmãos e irmãs, que pequei muitas vezes. Por pensamentos e palavras, atos e omissões: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minha culpa, minha culpa, minha tão grande culpa.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4589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peço à Virgem Maria, aos anjos e santos, e a vós irmãos e irmãs, que rogueis por mim a Deus, Nosso Senhor.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179042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81200"/>
            <a:ext cx="11342077" cy="4572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07065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C.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Somos chamados pelo próprio Senhor de amigos seus, isso nos leva a tomar parte de toda a sua vida, suas expectativas e consequências. 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A0853D-6CAA-27EF-D021-4638DB3B2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A18CD721-D090-F8D0-167B-0E48BFE4BCE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239698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tende piedade de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 (bis)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13D0F69-BD85-0221-B5B5-366902858275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2771484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861868"/>
            <a:ext cx="11613297" cy="538080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 Senhor Deus, rei dos céus, Deus Pai todo-poderoso: Nós vos louvamos, vos bendizemos, Vos adoramos, vos glorificamos, nós vos damos graças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0145" y="1872546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vossa imensa glória. Senhor Jesus Cristo, Filho Unigênito, Senhor Deus, Cordeiro de Deus, Filho de Deus Pai. Vós que tirais o pecado do mundo, Tende piedade de nós. Vós que tirais o pecado do mundo,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501041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789420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latin typeface="+mn-lt"/>
              </a:rPr>
              <a:t>acolhei a nossa súplica. Vós, que estais à direita do Pai, tende piedade de nós. Só vós sois o Santo, só vós, o Senhor, só vós, o Altíssimo, Jesus Cristo, com o Espírito Santo, na glória de Deus Pai, na glória de Deus Pai. Amém!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287010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938274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latin typeface="+mn-lt"/>
              </a:rPr>
              <a:t>P. </a:t>
            </a:r>
            <a:r>
              <a:rPr lang="pt-BR" sz="6600" b="1" dirty="0">
                <a:solidFill>
                  <a:schemeClr val="bg1"/>
                </a:solidFill>
                <a:latin typeface="+mn-lt"/>
              </a:rPr>
              <a:t>Senhor, sede propício a vossos fiéis, e, benigno, multiplicai neles os dons da vossa graça, para que, fervorosos na fé, esperança e caridade, perseverem sempre</a:t>
            </a:r>
            <a:endParaRPr lang="pt-BR" sz="6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vigilantes na observância dos vossos mandamentos. Por nosso Senhor Jesus Cristo, vosso Filho, que é Deus, e convosco vive e reina, 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701731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63000"/>
            <a:ext cx="1218851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ED414EC-7FEA-4275-933E-DC3DAABE5F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3869" y="1840263"/>
            <a:ext cx="11595711" cy="678455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i="1" dirty="0">
                <a:solidFill>
                  <a:schemeClr val="bg1"/>
                </a:solidFill>
                <a:latin typeface="+mn-lt"/>
              </a:rPr>
              <a:t>Escolher Deus, escolher Deus, Escolher Deus, sempre, sempre! Escolher Deus, escolher Deus, Escolher Deus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6BDEEF-6F08-B49C-B56F-E6DDEFADB52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Refrão Orante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I LEITURA - </a:t>
            </a:r>
            <a:r>
              <a:rPr lang="pt-BR" sz="6000" dirty="0" err="1">
                <a:solidFill>
                  <a:srgbClr val="92D050"/>
                </a:solidFill>
                <a:latin typeface="+mn-lt"/>
              </a:rPr>
              <a:t>Gn</a:t>
            </a:r>
            <a:r>
              <a:rPr lang="pt-BR" sz="6000" dirty="0">
                <a:solidFill>
                  <a:srgbClr val="92D050"/>
                </a:solidFill>
                <a:latin typeface="+mn-lt"/>
              </a:rPr>
              <a:t> 18,1-10a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 LIVRO DO GÊNESIS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Naqueles dias, o Senhor apareceu a Abraão junto ao carvalho de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Mambré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, quando ele estava sentado à entrada da sua tenda, no maior calor do dia. Levantando os olhos, Abraão viu três homens de pé, perto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474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Atentos ao mistério de sua presença entre nós, sejamos presença Dele, pela escuta e pela ação!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12598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dele. Assim que os viu, correu ao seu encontro e prostrou-se por terra. E disse: “Meu Senhor, se ganhei tua amizade, peço-te que não prossigas viagem, sem parar junto a mim, teu servo. Mandarei trazer um pouco 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C453C-7DFC-B089-5043-2D2F68E35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1A7F0113-D00F-F530-9E56-1BDC1C11558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água para vos lavar os pés, e descansareis debaixo da árvore. Farei servir um pouco de pão para refazerdes vossas forças, antes de continuar a viagem. Pois foi para isso mesmo que vos aproximastes do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71177D5-6B81-A5F6-6C9B-F89014E566B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1450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53DC34-9880-8253-A89A-8E6C99BA0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2A3F59B0-FB67-9F3B-80C8-D65573375A8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vosso servo”. Eles responderam: “Faze como disseste”. Abraão entrou logo na tenda, onde estava Sara e lhe disse: “Toma depressa três medidas da mais fina farinha, amassa alguns pães e assa-os”. Depois, Abraão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2114B3E-031D-1AAA-730C-20BB83BEBECE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447794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F264A-EDCA-218C-0678-05C0F3614A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CE6A5308-B565-DD0A-3C9A-3D0ED9ACFB5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correu até o rebanho, pegou um bezerro dos mais tenros e melhores, e deu-o a um criado, para que o preparasse sem demora. A seguir, foi buscar coalhada, leite e o bezerro assado, e pôs tudo diante deles.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DDFF1D0-E7F2-BD68-D385-ABB9601E117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1563699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4A650-7C38-BCE0-4DB4-F1924DD31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8C0EFC61-17A9-C7F2-B6EA-5C0FDC6806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Abraão, porém, permaneceu de pé, junto deles, debaixo da árvore, enquanto comiam. E eles lhe perguntaram: “Onde está Sara, tua mulher?” “Está na tenda”, respondeu ele.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0B06C8C-02F0-7B40-1DB2-F423A556BE87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1192238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62C83-E770-ACFC-11A6-43F226A14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E43E0DF5-C6DF-D668-9447-1E308E67DCE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 um deles disse: “Voltarei, sem falta, no ano que vem, por este tempo, e Sara, tua mulher, já terá um filho.”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CD0FF8C-E22B-145A-B2AB-DF5A2402E23B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1608712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Salmo 14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Senhor, quem morará em vossa casa?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latin typeface="+mn-lt"/>
              </a:rPr>
              <a:t>01.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É aquele que caminha sem pecado e pratica a justiça fielmente; que pensa a verdade no seu íntimo e não solta em calúnias sua língua.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Senhor, quem morará em vossa casa?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80F08-CCB5-D195-0F98-1921007DC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74A70796-8808-69DB-065B-E5CA3E7D845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É Tua Igreja, Senhor, Que canta com alegria, Esta que busca o amor  Vivenciar todo dia, Que vai levar salvação. Esta é a nossa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BF4C299-625A-BF94-7CD0-6CFA63B933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3623093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5798" y="1886857"/>
            <a:ext cx="11871854" cy="544626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Que em nada prejudica o seu irmão, nem cobre de insultos seu vizinho; que não dá valor algum ao homem ímpio, mas honra os que respeitam o Senhor.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Senhor, quem morará em vossa casa?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Não empresta o seu dinheiro com usura, nem se deixa subornar contra o inocente. Jamais vacilará quem vive assim!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Senhor, quem morará em vossa casa?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II LEITURA -  Cl 1,24-28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CARTA  DE SÃO PAULO AOS COLOSSENSES</a:t>
            </a: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Irmãos: Alegro-me de tudo o que já sofri por vós e procuro completar na minha própria carne o que falta das tribulações de Cristo, em solidariedade com o seu corpo, isto é, a Igreja. A ela eu sirvo, exercendo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cargo que Deus me confiou de vos transmitir a palavra de Deus em sua plenitude: o mistério escondido por séculos e gerações, mas agora revelado aos seus santos. A estes Deus quis manifestar como é rico e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6DCBB9E5-7DE5-7BE1-EF00-72BEBABE4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970D5F3F-86B5-FF56-E5DA-A4FB8E749D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glorioso entre as nações este mistério: a presença de Cristo em vós, a esperança da glória. Nós o anunciamos, admoestando a todos e ensinando a todos, com toda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7402E89-1101-62F6-F7E8-2EA560844D48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961919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2033B3E8-4F89-A264-3245-D1181744B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8A7795BD-419E-3F7F-0867-391DA1B1E72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sabedoria, para a todos tornar perfeitos em sua união com Cristo.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8B8CC995-0C35-EF68-D5EC-5F4FDFB70182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314892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1927597"/>
            <a:ext cx="11683634" cy="3002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tua igreja vem, feliz e unida, Agradecer a ti, ó Deus da vida. Com grande júbilo, rezar, louvar E a Boa Nova ao mundo anunciar. </a:t>
            </a: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363" y="1995738"/>
            <a:ext cx="11816862" cy="621587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Aleluia! (bis)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Felizes os que observam a palavra do Senhor, de reto coração, e que produzem muitos frutos, até o fim perseverantes!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2223" y="1852312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Lc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10,38-42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LUCAS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Jesus entrou num povoado, e certa mulher, de nome Marta, recebeu-o em sua casa. Sua irmã, chamada Maria, sentou-se aos pés do Senhor, e escutava a sua palavra. Marta, porém, estava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ocupada com muitos afazeres. Ela aproximou-se e disse: “Senhor, não te importas que minha irmã me deixe sozinha, com todo o serviço? Manda que ela me venha ajudar!” O Senhor, porém, lhe respondeu: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8195543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“Marta, Marta! Tu te preocupas e andas agitada por muitas coisas. Porém, uma só coisa é necessária. Maria escolheu a melhor parte e esta não lhe será tirada”.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desceu dos céus e se encarnou pelo Espírito Santo, no seio da Virgem Maria, e se fez homem.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 terá fim. Creio no Espírito Santo, Senhor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90D8E-6F67-C4EB-433A-82BE93418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8C5C8DD9-7ABA-8C24-A854-4E1CA82F91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Jesus Cristo, ontem, hoje e sempre. Ontem, hoje e sempre, aleluia! (BIS)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17BD445-13F2-7B53-49D8-75676758D876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668501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E4BBB-4F0F-CEE7-CAEC-21D88765D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3BF6BE6-DF31-E619-1257-DC53FDEA8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dá a vida, e procede do Pai e do Filho;  e com o Pai e o Filho é adorado e glorificado: ele que falou pelos profetas. Creio na Igreja, una, santa, católica e apostólica. Professo um só batismo para a remissão dos pecados.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3BDDF6-C034-B921-9344-0F347861164B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8555332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0B291-880C-C9D6-15E5-FA3577502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7BA6C76-EDAA-9DCD-068D-1F57DE96CC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espero a ressurreição dos mortos e a vida do mundo que há de vir.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3E872E9-D91B-6346-838A-7D5F0E79526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7359091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265317"/>
            <a:ext cx="11824311" cy="40614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Rezemos irmãs e irmãos, para que todos os povos escutem e sigam o verdadeiro Pastor, que quer salvar todos os homens, dizendo, com fé: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" y="2777706"/>
            <a:ext cx="11394280" cy="3417354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ouvi-nos. Cristo, atendei-nos!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9707108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que a Igreja, nossa mãe, glorifique com boas obras a Jesus, o seu Pastor, anunciando em toda a parte o Evangelho, rezemos ao Senhor... </a:t>
            </a:r>
            <a:endParaRPr lang="pt-BR" sz="54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09730"/>
            <a:ext cx="11824311" cy="26247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ouvi-nos. Cristo, atendei-nos!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que os governantes e as autoridades exerçam com justiça suas funções e velem pelo bem de todo o povo, rezemos ao Senhor... </a:t>
            </a:r>
            <a:endParaRPr lang="pt-BR" sz="72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116424"/>
            <a:ext cx="11824311" cy="2942002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ouvi-nos. Cristo, atendei-nos!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1784242"/>
            <a:ext cx="11681460" cy="43879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Para que todos saibamos escutar a Jesus, único caminho, verdade e vida da humanidade, rezemos ao Senhor... 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ouvi-nos. Cristo, atendei-nos!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0998" y="1993735"/>
            <a:ext cx="11741454" cy="335153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que fazemos parte desta Igreja, Que missionária é por natureza, Te damos graças por teu esplendor, Seremos eco do teu grande amor.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90FD7D-A590-3A33-AEA6-56A4924D54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Outras intenções da comunidade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8118054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05D87A-66C6-05C6-6BA8-FCB630A8A2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D502001-0025-5E0A-ABAA-EA8514F2555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130242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 Jesus Cristo, nós vos pedimos que, conduzidos por Vós, produzamos frutos abundantes para vosso Reino! Vós que sois Deus com o Pai e o Espírito Santo. Amém!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D4BE207-2106-61D6-A7FC-428B08D6A21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1617902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pão tão saboroso que trazemos ao altar, da massa retirada dos trigais.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930D3-DE91-FE68-7DEB-5873B7828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A5C160-C975-8DE1-B647-8C0F51D91266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5757601-62FA-E49B-E5CF-E20007EAA5C8}"/>
              </a:ext>
            </a:extLst>
          </p:cNvPr>
          <p:cNvSpPr txBox="1">
            <a:spLocks/>
          </p:cNvSpPr>
          <p:nvPr/>
        </p:nvSpPr>
        <p:spPr>
          <a:xfrm>
            <a:off x="268288" y="2036816"/>
            <a:ext cx="11925300" cy="48211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263031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vinho delicioso que trazemos ao altar. Da uva cultivada em parreirais.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BAD3B392-7774-6656-D6E0-C6C9D20170C8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09801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É Tua Igreja, Senhor, Que canta com alegria, Esta que busca o amor  Vivenciar todo dia, Que vai levar salvação. Esta é a nossa missão.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5703723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43C1A-03B1-21D5-E6C0-CF46A9F11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8A77AB4-5CB8-95E2-14C7-E4239822BA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e as sementes que trazemos ao altar. Respostas ao chamado que Deus faz.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66E2C3-C558-6143-BAF7-7B06A3908A6F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02528777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E6781-58AF-8F12-3ADB-94A77867E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F12BD7-743E-5B9C-28D0-3099CB63638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96B43A07-CF25-1B6F-B985-794F2BDDACD0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1296124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46040"/>
            <a:ext cx="11912234" cy="5656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Orai, irmãos e irmãs...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Receba o Senhor por tuas mãos este sacrifício, para glória do seu nome, para nosso bem e de toda a sua santa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2542259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Ó Deus, no único sacrifício da cruz levastes à plenitude os diversos sacrifícios da antiga lei. Aceitai esta oblação das mãos dos vossos fiéis e santificai-a, com a</a:t>
            </a:r>
            <a:endParaRPr lang="pt-BR" sz="8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63B057-8AA7-5E2A-765B-643EB3A26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9475288-36C6-7FF7-6140-8D2E6F18A40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mesma bênção que destes à oferta de Abel, a fim de que sirva para a salvação de todos. Por Cristo, nosso Senhor.</a:t>
            </a:r>
            <a:endParaRPr lang="pt-BR" sz="8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FE06C42-58C1-FED8-774E-41D47692D1D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76447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graças, sempre e em todo lugar, Senhor, Pai santo, Deus eterno e todo-poderoso. Em vós vivemos, nos movemos e existimos, e, ainda em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nossa condição corporal, não só sentimos todos os dias as provas de vosso amor de Pai, mas também já possuímos o penhor da eternidade. Pois, tendo recebido as primícias do Espírito, pelo qual ressuscitastes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Jesus dentre os mortos, esperamos a plena realização do mistério pascal. Por isso, também nós vos louvamos, com todos os Anjos, cantando (dizendo) em alegre celebração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456977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Todos os povos serão teus discípulos E batizados com teu Santo Espírito. Temos certeza de tua companhia Nos dando força hoje e todo dia.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C6C04E-8201-1DA9-E09B-30844420B3B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9489349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vós sois Santo, ó Deus do universo, e tudo o que criastes proclama o vosso louvor, porque, por Jesus Cristo, vosso Filho e Senhor nosso, e pela força do Espírito Santo, dais vida e santidade a todas 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3724006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6ADF0-F23E-BA70-8A8A-BE7B31137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6C042333-79D2-0F13-91DB-E33A3E48213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coisas e não cessais de reunir para vós um povo que vos ofereça em toda parte, do nascer ao pôr do sol, um sacrifício perfeito.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46D8D4C-8F89-ED4B-BFC6-8974160A20E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88148889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6FE203-BFB5-DE9E-5634-5AD9DE652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AF646C03-A53D-8016-3FA4-C673020F2C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ó Pai, nós vos suplicamos: santificai pelo Espírito Santo as oferendas que vos apresentamos para serem consagradas, a fim de que se tornem o Corpo e + o Sangue de vosso Filho,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F61556C-ACE7-9115-D96F-BB90239AC640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4523540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90CC1B-9DDE-07A3-C4B1-ED64B4F52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7A380FF6-4529-3A84-4A99-C9AC42AD302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nosso Senhor Jesus Cristo, que nos mandou celebrar estes mistérios.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1A538-1B62-B99A-8453-9CDF36A91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89957422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020EE-B6BA-B3B6-A3E3-D0DA23CD2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4472174-B3BC-5CDC-A052-86062F2541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B3B265-A906-FB5D-C4D5-2AFB1A842737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3709224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D0036-255E-44CB-0A42-5EADD4706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34024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756BC-5D5B-4124-6429-C36A2A8E0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E6046EE4-1C1E-CDA4-CD25-308E70526F8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52751"/>
            <a:ext cx="11841896" cy="390525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Mistério da fé!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2F8FAC4-530A-BF18-CA0A-D29EB2129215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8939853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Anunciamos, Senhor, a vossa morte e proclamamos a vossa ressurreição. Vinde, Senhor Jesus.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2941818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 agora, ó Pai, o memorial da paixão redentora do vosso Filho, da sua gloriosa ressurreição e ascensão ao céu, e enquanto esperamos sua nova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824811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0D485-443F-D894-2FA5-25952AB88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0704770C-A9E8-91C5-7558-980BFDC6E7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vinda, nós vos oferecemos em ação de graças este sacrifício vivo e santo.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67E1711-4E35-E918-23B9-F0AF477AAAF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488450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4032</TotalTime>
  <Words>5681</Words>
  <Application>Microsoft Office PowerPoint</Application>
  <PresentationFormat>Personalizar</PresentationFormat>
  <Paragraphs>1518</Paragraphs>
  <Slides>159</Slides>
  <Notes>159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159</vt:i4>
      </vt:variant>
    </vt:vector>
  </HeadingPairs>
  <TitlesOfParts>
    <vt:vector size="165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52</cp:revision>
  <dcterms:modified xsi:type="dcterms:W3CDTF">2025-06-10T18:51:57Z</dcterms:modified>
</cp:coreProperties>
</file>