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2"/>
  </p:notesMasterIdLst>
  <p:sldIdLst>
    <p:sldId id="256" r:id="rId2"/>
    <p:sldId id="257" r:id="rId3"/>
    <p:sldId id="258" r:id="rId4"/>
    <p:sldId id="754" r:id="rId5"/>
    <p:sldId id="260" r:id="rId6"/>
    <p:sldId id="670" r:id="rId7"/>
    <p:sldId id="262" r:id="rId8"/>
    <p:sldId id="263" r:id="rId9"/>
    <p:sldId id="264" r:id="rId10"/>
    <p:sldId id="601" r:id="rId11"/>
    <p:sldId id="274" r:id="rId12"/>
    <p:sldId id="275" r:id="rId13"/>
    <p:sldId id="276" r:id="rId14"/>
    <p:sldId id="277" r:id="rId15"/>
    <p:sldId id="278" r:id="rId16"/>
    <p:sldId id="763" r:id="rId17"/>
    <p:sldId id="279" r:id="rId18"/>
    <p:sldId id="619" r:id="rId19"/>
    <p:sldId id="285" r:id="rId20"/>
    <p:sldId id="647" r:id="rId21"/>
    <p:sldId id="286" r:id="rId22"/>
    <p:sldId id="287" r:id="rId23"/>
    <p:sldId id="288" r:id="rId24"/>
    <p:sldId id="291" r:id="rId25"/>
    <p:sldId id="292" r:id="rId26"/>
    <p:sldId id="817" r:id="rId27"/>
    <p:sldId id="293" r:id="rId28"/>
    <p:sldId id="294" r:id="rId29"/>
    <p:sldId id="295" r:id="rId30"/>
    <p:sldId id="296" r:id="rId31"/>
    <p:sldId id="297" r:id="rId32"/>
    <p:sldId id="764" r:id="rId33"/>
    <p:sldId id="777" r:id="rId34"/>
    <p:sldId id="803" r:id="rId35"/>
    <p:sldId id="804" r:id="rId36"/>
    <p:sldId id="805" r:id="rId37"/>
    <p:sldId id="818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819" r:id="rId46"/>
    <p:sldId id="308" r:id="rId47"/>
    <p:sldId id="820" r:id="rId48"/>
    <p:sldId id="821" r:id="rId49"/>
    <p:sldId id="309" r:id="rId50"/>
    <p:sldId id="310" r:id="rId51"/>
    <p:sldId id="311" r:id="rId52"/>
    <p:sldId id="778" r:id="rId53"/>
    <p:sldId id="313" r:id="rId54"/>
    <p:sldId id="314" r:id="rId55"/>
    <p:sldId id="315" r:id="rId56"/>
    <p:sldId id="316" r:id="rId57"/>
    <p:sldId id="317" r:id="rId58"/>
    <p:sldId id="318" r:id="rId59"/>
    <p:sldId id="822" r:id="rId60"/>
    <p:sldId id="823" r:id="rId61"/>
    <p:sldId id="824" r:id="rId62"/>
    <p:sldId id="825" r:id="rId63"/>
    <p:sldId id="320" r:id="rId64"/>
    <p:sldId id="321" r:id="rId65"/>
    <p:sldId id="322" r:id="rId66"/>
    <p:sldId id="323" r:id="rId67"/>
    <p:sldId id="324" r:id="rId68"/>
    <p:sldId id="676" r:id="rId69"/>
    <p:sldId id="677" r:id="rId70"/>
    <p:sldId id="325" r:id="rId71"/>
    <p:sldId id="491" r:id="rId72"/>
    <p:sldId id="326" r:id="rId73"/>
    <p:sldId id="327" r:id="rId74"/>
    <p:sldId id="328" r:id="rId75"/>
    <p:sldId id="329" r:id="rId76"/>
    <p:sldId id="330" r:id="rId77"/>
    <p:sldId id="331" r:id="rId78"/>
    <p:sldId id="520" r:id="rId79"/>
    <p:sldId id="807" r:id="rId80"/>
    <p:sldId id="714" r:id="rId81"/>
    <p:sldId id="715" r:id="rId82"/>
    <p:sldId id="716" r:id="rId83"/>
    <p:sldId id="706" r:id="rId84"/>
    <p:sldId id="334" r:id="rId85"/>
    <p:sldId id="743" r:id="rId86"/>
    <p:sldId id="336" r:id="rId87"/>
    <p:sldId id="337" r:id="rId88"/>
    <p:sldId id="767" r:id="rId89"/>
    <p:sldId id="768" r:id="rId90"/>
    <p:sldId id="340" r:id="rId91"/>
    <p:sldId id="341" r:id="rId92"/>
    <p:sldId id="808" r:id="rId93"/>
    <p:sldId id="343" r:id="rId94"/>
    <p:sldId id="344" r:id="rId95"/>
    <p:sldId id="345" r:id="rId96"/>
    <p:sldId id="346" r:id="rId97"/>
    <p:sldId id="347" r:id="rId98"/>
    <p:sldId id="348" r:id="rId99"/>
    <p:sldId id="745" r:id="rId100"/>
    <p:sldId id="353" r:id="rId101"/>
    <p:sldId id="354" r:id="rId102"/>
    <p:sldId id="627" r:id="rId103"/>
    <p:sldId id="629" r:id="rId104"/>
    <p:sldId id="719" r:id="rId105"/>
    <p:sldId id="628" r:id="rId106"/>
    <p:sldId id="522" r:id="rId107"/>
    <p:sldId id="651" r:id="rId108"/>
    <p:sldId id="631" r:id="rId109"/>
    <p:sldId id="748" r:id="rId110"/>
    <p:sldId id="355" r:id="rId111"/>
    <p:sldId id="351" r:id="rId112"/>
    <p:sldId id="352" r:id="rId113"/>
    <p:sldId id="356" r:id="rId114"/>
    <p:sldId id="358" r:id="rId115"/>
    <p:sldId id="359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809" r:id="rId127"/>
    <p:sldId id="382" r:id="rId128"/>
    <p:sldId id="526" r:id="rId129"/>
    <p:sldId id="384" r:id="rId130"/>
    <p:sldId id="385" r:id="rId131"/>
    <p:sldId id="386" r:id="rId132"/>
    <p:sldId id="602" r:id="rId133"/>
    <p:sldId id="810" r:id="rId134"/>
    <p:sldId id="811" r:id="rId135"/>
    <p:sldId id="812" r:id="rId136"/>
    <p:sldId id="813" r:id="rId137"/>
    <p:sldId id="814" r:id="rId138"/>
    <p:sldId id="815" r:id="rId139"/>
    <p:sldId id="729" r:id="rId140"/>
    <p:sldId id="749" r:id="rId141"/>
    <p:sldId id="660" r:id="rId142"/>
    <p:sldId id="659" r:id="rId143"/>
    <p:sldId id="730" r:id="rId144"/>
    <p:sldId id="731" r:id="rId145"/>
    <p:sldId id="732" r:id="rId146"/>
    <p:sldId id="733" r:id="rId147"/>
    <p:sldId id="402" r:id="rId148"/>
    <p:sldId id="403" r:id="rId149"/>
    <p:sldId id="826" r:id="rId150"/>
    <p:sldId id="404" r:id="rId151"/>
    <p:sldId id="405" r:id="rId152"/>
    <p:sldId id="638" r:id="rId153"/>
    <p:sldId id="751" r:id="rId154"/>
    <p:sldId id="816" r:id="rId155"/>
    <p:sldId id="639" r:id="rId156"/>
    <p:sldId id="640" r:id="rId157"/>
    <p:sldId id="410" r:id="rId158"/>
    <p:sldId id="827" r:id="rId159"/>
    <p:sldId id="412" r:id="rId160"/>
    <p:sldId id="445" r:id="rId161"/>
    <p:sldId id="558" r:id="rId162"/>
    <p:sldId id="559" r:id="rId163"/>
    <p:sldId id="828" r:id="rId164"/>
    <p:sldId id="829" r:id="rId165"/>
    <p:sldId id="830" r:id="rId166"/>
    <p:sldId id="831" r:id="rId167"/>
    <p:sldId id="832" r:id="rId168"/>
    <p:sldId id="833" r:id="rId169"/>
    <p:sldId id="834" r:id="rId170"/>
    <p:sldId id="835" r:id="rId171"/>
  </p:sldIdLst>
  <p:sldSz cx="12193588" cy="6858000"/>
  <p:notesSz cx="6858000" cy="9144000"/>
  <p:custDataLst>
    <p:tags r:id="rId173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tableStyles" Target="tableStyles.xml"/><Relationship Id="rId172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tags" Target="tags/tag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viewProps" Target="viewProp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100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12/06/2025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116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12/06/2025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0564A-05D6-8B0D-9427-BE61C5F01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45D8936-46FD-7173-9257-498CCEF7DC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B28C457-21DC-C7FC-16D7-D5002D5D83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0F7484C-BE16-5AA4-12AE-6A8574C690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3A0B770-0EFD-F511-FA79-917A3B33CD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F3FA3A8-ACC9-20BD-D6DD-68F1582C93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566F56F-83F7-DD4F-34A1-7AAA043139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711A22F-691F-755F-76A1-FF4EA3768D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74420C-6A33-6D41-E533-3A58A660E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54592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3B256-E62A-ACF1-2AD9-707C84C2F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5F6D5-113C-B80B-D167-DBD64ED4F7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F3615C5-7977-1555-72E7-BA71E6C019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BB2A262-868C-8C7E-0EFB-B3A5DDBF2E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9DF62AD-5728-D276-854D-B032A3D474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2D88A3-5DE9-834E-B733-2B8742181A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0AC1CB3-6F36-D5C8-0A0F-C5DEFBA5468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3BDE882-BAB0-1D98-5674-FCEA9164E28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ED4C842-5EC5-452D-02CA-F73EC6CC45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349007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5BEDF-3F04-E484-8F45-898B45CB2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FC51A99-848A-4FD1-1788-FBB58557CB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C1ACD6-D3B1-3949-3132-DA09E43624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9FC9FC8-D4F0-5686-34B4-8530200ABD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1F8616-05E5-4E44-0DCA-8DD547B698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BE61182-732A-9C12-5ACD-001D27701C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78C4305-B670-9DBF-9497-633F84AE84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AE5EB12-295B-5224-F314-571430D73A1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7F1498-70F9-4AC4-768A-75854DDE46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440703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4A44F-93AD-4191-291E-E707449EA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210C1A4-A1F4-71D2-98A5-6977EC55A6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457B0BD-5603-7210-FFF8-9833D9A1A3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A1F965-F113-1498-A3B0-63F5B998E6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E5D2D4-D7AA-36CD-1F5F-922A794C0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222028A-E084-33EA-29C7-F053735351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0869BD4-F12C-65ED-8F31-EDAB74C0DC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BF449C9-AAF1-AC28-DB91-3B712BE63B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7C8E6EB-9402-D1CD-BDE4-C2776EC305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963607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09C6B-478A-958B-4541-E77FA3BAE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2565CAB-BE88-6133-9C66-F53BBD7429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9C4417-D151-20AB-0E7B-262CD8A4C8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B054070-3AE2-CB63-3E21-227EB16B91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62EF8B5-3D8E-42E2-FDD0-1745D672D9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3A649B-C335-3CC0-D9FE-9C340C9EFF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287A4E2-5962-A9CC-F101-D343B8BA5AE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7DEE032-3BCA-04A7-AD85-F5557151B1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2A6B7C-82AE-5A01-0AA8-20323F7EF6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849293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41B2D-5014-6169-88A3-0E56D6F19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C9B6E7E-CDD9-0A0E-669C-9E63F150C4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920D92E-7FA5-C67F-4290-1A35B175B6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6D7BE9B-6454-D045-51EC-22BCBF662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0D14A10-3C4B-404C-4E78-B35438ABE3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DB7ABEA-EF99-1837-A758-BE0EF4D830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E5AB31-5D36-5D98-2CEF-A9E8ED4629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EF5D9CD-1D57-2257-45D1-998E337C4F2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4F19FBC-531D-0135-5AF9-B4924FC28D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72636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9E9F3-7BBD-0E30-E137-BB4D17FB7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B9AE6F4-2BB1-4B33-5FA0-A2A2F9EC01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70E6AAA-B3C8-0818-C53B-48BD1BD2A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7EDDD61-5C02-B774-565E-05E8593D5C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7439F73-F5CE-925E-7F47-2A00CE0674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F1DC836-88CC-9ADB-5314-26232AE683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9400BB8-1926-FC58-ED04-19E7D9EC6D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14BF141-FC49-8B29-CF6D-0D057601AA1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8A80481-8D7F-A007-7CEA-FE5F03C32D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47111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4D94F-AC04-1A81-CFF2-79B555426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9E2FFB-C4AC-80F4-CC27-0D48E864EC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7A41071-8D2B-F9AC-6076-C9CA97538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72AAC4-A0B7-BC74-6126-8FA07525E2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A1945A5-FC9E-9286-5EC9-747BF88B4D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7FFCE6F-6CA6-2ABB-4F38-2C2CE7B401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D9CF00-D70C-8779-8229-ACE3C7BF5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1C25853-926E-A6E2-EF7B-4759C7EE98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EDCEED3-9A1A-8FB2-E9F3-5E437CA62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187807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4AAB6-ED42-C938-969D-6BB8968B5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04604A8-CC4C-C905-45C1-7F7086C502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0DE4564-2ACE-933F-FB74-8DEABFC4FD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786382A-1E28-790E-4DBB-42FD354BE4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05FEDD-DEC5-EA27-934E-1D016B914B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552F4E2-FEF3-0062-6864-82328BF583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BF75617-C0C4-6E46-1A50-33908E01F1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35DF771-9E13-B4CD-27DC-9B47972E85D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CCC666E-7644-812C-3E99-49686F1661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345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151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72F33-7443-9513-4F10-E52AAE9FF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F0D5754-9A2A-DE35-2A81-E9E097B25B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4D634F2-4531-4893-42AB-8CDEF74830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AF00BC-CB48-518C-FB3E-98283D5B6B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1D0B38B-765C-F7A4-741E-1CED7BA566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A6AA366-B969-24C8-DFFB-A074B734D4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969F08D-9FCC-7D33-5DEB-A37973B27E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8FD731A-CA2C-2E87-34F8-C858A0A01E3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CD8BEFB-06DE-5512-B96A-7E364C5B49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243367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63BD5-D4D5-67D6-BD9A-A6C44A73A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AE2AE4AE-71BA-A6C1-C79E-45736EA747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90EC4868-F95C-A1CF-4A9A-E6DF8AC74C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855D864-1BDB-9AA0-3068-11EE4773A6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5C330248-6ED9-2891-C1EC-64E1FB32D7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75E1D127-99D0-55C9-0FA6-868581FBDD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560EB70-91D9-73D8-E40B-87FA9A1A4D8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7D8A7476-E7AC-53DA-F01D-6F4DD6874BF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2FCF606C-0FA8-4A33-FBC5-A55138C1A7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498057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D93AE-91B7-BC7F-02B7-E05260D0D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A7FB0AF7-55E1-375E-A3B5-52AA95E33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9F442D0-845A-035F-2449-48DF1C39AF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4FCD7924-0CA1-BCF2-205E-06AF95E5EE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7780C34C-A046-44F0-5638-05D0BA4ED7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A18431AC-25EA-5FF3-C661-4915BA80E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12BFF1-65C8-E728-30DA-398E0869A5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135C2D3-DE2B-4242-ED8D-66EC2042CF6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A568805E-D322-D5CC-270B-5A8840FFA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995153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26965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4AA13-6D7A-7791-5101-1621E81B8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79678E4F-BD2D-C10E-A925-2F7BDAAF55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24B8CA2-8AF4-1F67-2F26-90FFFA05CD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80CD134F-6F33-EAE8-84B4-2500DEB578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6BA2889-ED05-1791-6895-F5CDDF7751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C818FA73-A278-455F-A259-33169DE87B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A8AC73D-016A-2A34-D5A3-6C38F88324A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8857F8C-54DB-7E70-1F43-05EA6E140A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51491F0F-0890-4F67-417B-0E1A576CB7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174528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8D04A-E17B-1C42-A9E5-E3445CE13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FC03D8D0-0BBC-D83E-4ED3-F1996587B4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A5815CB4-A1D9-B3C1-37F4-D336BD5A95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4ABE1245-5CB6-C99A-5BBA-63D77BB2D7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99E68970-DA02-B433-1CCA-E5900E8C8A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EF7BCD6-0F3C-634B-2A5A-765A069F3E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5CD2D35-DB11-B969-5703-44F0ABAA94B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DA5F860C-74A7-0E83-5DC9-5B93E55C41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41AD706F-9EA6-F4B4-DA2C-4F29826527A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196286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EAFFB-C607-49C0-0131-78A84DBFB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21C4195B-F6C3-AFF9-B1AD-B17D233126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6A6D5F52-D404-4CAA-4E7E-EE214AA9B1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ADD9E4E0-26F8-3DDF-FBB2-FEB1C39CE7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6065A699-4E5B-E471-6B57-D47D79E4B9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582FC054-12E7-5E7A-D9E3-E316268CA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C8AB35C-73F7-5621-7313-D27D0D66F8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9C1A4E82-8427-ABD9-EBAE-E06B003F60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A1A3020F-5F07-2468-A3D8-DA4FE10B2B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542489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344D4-6735-5E73-DD44-137AD86DB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099135CC-F0D4-6F3C-5008-3564F05AFE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7EDB727D-C17B-06DB-0430-27B376C721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326B2DE2-09CE-E381-7E46-5BDEF72EA5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652CD048-2BFE-AA53-0466-876991E27F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F1D6717-EF58-27E8-A653-826B4A05D9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277CE03-2585-6A76-A537-F40A500EF5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464E79AF-F3B7-2418-9D49-163728B3848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C9F5551-CEBF-B6C5-F6B4-498F58A037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922246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05184-2C36-73EC-B7B3-2BE4C6898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F659EB67-CB94-5CE7-43DE-B44194E7D9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7FF6AE2D-6F8C-4C1D-31EA-01A6346797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597A207F-20A6-5111-BE55-82AA4EBADF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DD926251-917F-D898-7EAC-B7252921CF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E9EF1830-90C7-E28B-CE94-453AE8815B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CF9F895-2BE4-F5A8-DF73-05ADF4D1022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DA3F980D-0C90-7818-A3A0-B8E7122D8AF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06D01B0-3BDD-0C0E-CA99-7EDB53EC6F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752552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7A95C-DB60-653F-2CD2-A3EF270F8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9302F5A0-B5B9-7909-3D68-70D88CE97A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7A3D0318-B099-562A-7747-9ABB4508B3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3137D55A-5E7F-2457-7249-B02A392FB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A20B92B8-054A-C05D-2940-BA432789C8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BF92A3B4-8418-4A84-0387-55EB64A1B3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9F832D1-347D-F107-EF62-20BA024CE84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30D945E-D6A7-5142-A1BF-6E373F3531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C9BA9BAF-A510-A709-15BD-FFBEEC5C97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99438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7B3E6-CA8A-3415-F674-0D1C98FA9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94BC32A-68E4-074C-0732-C61A3D95DE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ECDBCB36-C5A4-B61D-CC95-C450718E7B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4854093F-0C1D-334B-C58D-553BB3D3F2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59298434-43B7-3136-7B1E-7D6FA95E42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F56A9518-3C66-019D-7D05-C6FDF4799E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3241564-4906-EE31-FB9C-76F9EF88B9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63477F7D-A087-A06B-AEF0-B0EF34D31E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32CFC3B0-BF07-024C-2F8A-300A11CF79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9395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0A775-0B07-3555-9378-46DC9CEEB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73E58A47-93AB-571C-810E-4DEF49D72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C7FEB4A5-8BFD-C2DC-CCFD-9A8AAF23E5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696647B4-0468-FDA7-9ACA-D7CAA542C9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F12FAC9A-2F97-AA06-4263-05ACB86758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2DDF17F9-4F1F-B1CF-6A19-AC7F716FD2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F50E62E-23CB-8AFA-9A58-13C3817C9A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722C652C-9D4C-350F-92CB-8A686401D86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758BE099-AE46-8CB3-B46E-28A1C9608A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418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357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19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C476-AE72-460C-5836-D5F1D2037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8AD29EBC-28EF-9352-4465-46915F6302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998A487E-810F-4A79-33FC-8AB960F15E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1CAEC49D-1B0A-8C82-F92F-7DC8A0F747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92769B06-32B9-0F0E-B639-878C141FD8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903EF404-3E5D-0C81-6716-B8FC39765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25F7C38-8573-5BFB-57D7-E093CE2148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20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7EEDCE87-7193-0D01-8CA3-2AE79D92E5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59B13A76-A039-B001-5163-8BAA8A1D87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5325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E1E28-EF28-54C2-AD4E-65728EB15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1B5FFC9-1BB0-4C08-C204-1263EE926F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F1767B-C45B-5880-A250-D6E13A595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C091766-CFAC-348F-6551-0CB63405B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77127D4-A28F-0203-8EC4-55E943F3B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9223F78-E0A0-D67D-F5B0-DE84F1E3B4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2B9BB2A-1E49-B100-B499-EF6C1145DF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5E87D6A-6986-66DE-3B2E-573DDB5126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42E1E97A-34D1-C11B-5D92-9FBEE38047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85EA413-8140-D406-3505-99AEF44E6D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F9E5E44-D4C0-3B12-684D-987919B752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12F2A2-55AE-668A-58B1-0F5A397C7C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1031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30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0F88B-B014-15DE-762B-077A25E46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A7DB7B7A-BA0D-E5D4-AEF7-A3007F80EB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76835240-8FAF-51BE-0371-5C2533B53A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50AB9C60-4B2B-D45D-24ED-9B8599D276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1664A48A-1E12-E541-53C1-3B0E2DD56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DA0444AB-C09D-3784-6457-FE2D126EE3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5039BE1-EAC3-22A3-8C37-17E44EF8A02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232A901B-44BF-6542-0108-56E802A644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CECAD464-FA9E-DF95-362A-6579FFB284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3540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1E171-0BA4-0AFD-EBAB-BDF5803FE0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4AF9CF04-AD4A-5472-CE2A-0337906003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5C276CD0-B04D-EF96-8DDA-6661ADE7C2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4D3D1D71-A9AF-58EE-9333-BEFD9CE8C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B9D5415B-63D9-4397-DC90-DAA654B956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D6644ACD-6715-4470-5296-A217142F7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218C3A-C7C5-AC96-5069-2B137669A7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FB30E324-4D37-BE37-C5BF-AE8C0EA0ED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7D9A0077-2C42-15B4-3F56-1B1E7747A1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4756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B62C0E-35D0-489F-E72A-6C6D41793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7BB988D6-622D-6658-D623-63F1B538E1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58AC430C-B1B3-22B5-82A2-6CA06C92C8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1FB458D-146C-3FB0-33C7-8A1568A211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37C7B791-02B5-F11B-962E-D0090C5A2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17870F7-D26E-0D25-B726-B88FFA72F8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4A5A7D2-E290-893C-A8D8-C55DF88AD3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E27AD6BE-EE03-C73B-C20A-6F8E855250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F720149E-03F8-A99C-9236-73D2A5D237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3374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B239B-BD22-5348-FF65-CA3DC1BF6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BB25B135-DDC1-C8AA-171C-1D67A7E8D3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0C02A575-D357-0AE1-ADBF-44BC29F7FE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F918A4A7-27C9-2442-A4B6-2A0EC63411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3A624F43-A618-933C-9C92-96D3CCE3AB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BA81E4EF-AC98-4762-74E6-75B72E90AE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AD8C141-C768-FD93-0D5E-CED6717954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8F70C3-EAD5-4074-F923-09BAF0BF91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FBEC02E-9084-0739-B0BA-F9381D4018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688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0B316-FEC9-5CA2-3114-442857989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B402B7A6-ACE8-BCA3-DAFE-AAC86EC450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4905726B-CF68-C3EC-162A-CB9AFFCFC9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CAD318D6-1C3C-9E28-9977-7550D8FC18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AF074236-8C91-76C9-C47E-89CDF689BE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CCBECC22-777E-23D5-3A52-3F7DB50FA9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0FABDA3-A2A1-DBA7-C4C8-1BE76D77B5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37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B369558D-3F41-F3CF-B7CD-3297FAD0001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2A5A96A2-C3A0-ED1A-570C-D72C591D6F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5580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38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B0410-9A89-A3AA-D60F-2FCE148A5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BCA4DAA-69A6-7FEF-46B3-7B2FCE3E8A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70184C01-56AF-0DDB-EDF1-C948C14C7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62ADF29-B0FF-FFD7-9AEC-DA8732511A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FEAEA89-7C46-B7B6-6A48-CC7B1B8971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BF9C0064-29C3-78F1-3097-66BB7676C4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D4F9648F-0EB1-1E4B-D411-87BF1C7347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571D4EDD-AD33-4DF8-DE36-75A32E63B0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976F422-4371-6FB9-4325-B6223FC050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925CE1D-51DE-5C83-E3A3-1E129AEA49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87DB684-1B05-3D11-C477-4E0F8E867F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8E260846-B72E-194B-59DA-5999EF3E4D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872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40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42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44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C1BBA-FEDE-71F8-ED2D-9EC7196E2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BE0D0226-1C95-66F8-A448-FB0271FFED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CFC1439F-7591-8889-3DC6-D3F293A120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33CD9168-AAA4-49EF-3E7B-4E434F2BB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7D9AB18C-976A-DD32-05A0-9DDC48FB99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13BF5B74-2651-3031-2DFD-2B5BCF9BE1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34A70E9-46B0-A410-D2E5-F7429D0837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E93BB958-8D18-018B-A337-A016A21394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4473C6BC-520A-96B5-9136-76F887B513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428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A2BE4-EB14-2B59-B5AD-AABFC327F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5B3AA76E-F44A-DCF4-F419-3AD44FD7E3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E8F28087-6252-6CB6-1CED-C4ED3FFD7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282534FD-0572-A1A6-1DDE-CDA3A36802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08D7B5E0-6EF4-0624-F1F4-35350958B7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85BDE669-909C-3E12-F353-7994C62B5E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35EE315-3FEA-22B2-563A-9305EBF6824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CE2CF0B9-D3D6-DE18-495D-8609425DFB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F3E26FD4-476A-69B4-6037-B7E57CFB69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23261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F846D-7A5F-7A76-3625-BF7B84915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D846576C-63D5-92B2-A9F5-2EC6508A89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E22F981D-D2F2-80CB-B296-78E2B4DE3A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FCE966BF-C9A9-D54A-7DB2-B3C1B033A8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D84C0C00-9490-C32A-B426-AFAE63138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13261992-60B5-C8F0-9EF4-D7686C3CB8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DDE4B5-C66E-CE24-B359-BD872A887E5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F6EBFF20-D8FA-6521-3DAF-C77224890EB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BB26A815-A00E-45F8-F8D9-FF428739F0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19895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51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58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DBBE90-D164-2E1A-32C8-CC4A9A571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15C6F1C8-1430-999F-7BD3-626C35F0A6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5694229B-E193-C3FB-343B-D1B170043D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69474EB3-866B-B609-E8D9-B39BD20919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D7FB806-1BC6-4631-5574-C922F0E8E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A6EB75D-072D-7C8C-55CD-F5DBA0EE4E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D3AB0EB-382E-6C1E-B42F-9C19D715421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59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4AED823D-0A89-CBD5-0505-4B10C4CE20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1102E6E-5B47-3881-D95F-F4B8775B38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546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8301A-4303-ACA9-5B26-3B388BA9D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6F7B4AC-D532-8A2D-8256-622CDF026D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3B3ED15C-7946-F323-4650-0412F1AD7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43E26EB4-352B-2E8F-0F4F-93914F887E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C035834B-7CBC-1A3C-4B19-07E71F3106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FA4CA792-3215-0C6D-BE39-724CBD8B9A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629F88-9B55-2336-A07C-6DF3DE67AD3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C470660F-7231-45A8-3903-66AB39B2B90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269E59C4-A9DD-17C6-68D2-A4254A1899E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61447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88E50-CE2D-2CD0-4F3D-59B0DD656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9E8CA6A1-83E1-994D-78F3-50760DA49E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26868E3D-31DD-616F-B8AF-924C136045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46A8B37B-0425-816C-AF22-602D30FCD1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4E6DCFB-0E9B-B120-5C54-A1299C0A3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91C6EEB0-31AA-1A92-9047-F07367449E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54E3FE6-ED11-9E77-2B95-BD295191F2D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19393F0B-CF60-D848-81F1-1274BB0FBAB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274132BF-C8D4-F4FA-DD14-FFD8A95052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06614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0DCC8-688E-55FC-1EB0-582FEF857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09116FE3-A6D6-36CF-BB89-1FA7038A88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22321893-2C0A-DCAC-BE37-107B5E9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3A5EC6D-2309-7A5C-8F7F-A272D8DAD2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153D643B-1A40-BA5B-A220-D74829CAD0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3F27F855-7146-F224-07D0-1848A4E4F5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217F4AE-DB82-8774-DDB5-A6FCDB4E68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7782CA66-5A79-505A-FBD6-05B7DA9D17B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3583BC23-3E3D-D32A-77B1-7B69802886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0710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63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412AD-0078-C331-B5FB-7C70C058D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D3AFCED-1E44-8943-DE72-B9A5A976F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A0D549-5DC1-B1A9-C773-5A4EBEB75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1CC17AC-7985-01F7-704B-B20F8FF97F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841654-53B5-4751-E120-ED41DD727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3C8361-38FA-D678-494C-32A2C127A5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7E2F9D-4A01-9B03-4B7F-53D87C81E9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1DF5D4-66F4-42F1-D607-8F9E20EDD8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FF34291-23DE-DCB0-9FA0-B4BEB0F501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676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E8009-D5DC-7BA6-5D12-84A66D3DD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5A22AC-05BD-7948-11C4-C4308CFD50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3ACE7B1-43E9-061D-D646-EAD6C8B0FD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E354FC4-A546-27FB-6180-C1F2469E5A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FE9031-C76B-44FF-3CE7-299B0292F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7E4991-9F93-48C7-50D7-67E0BEAED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2422E79-C45E-C1E2-3D7C-D4484884D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D57637A-B6E4-34A5-95CA-8434180BEE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658016D-FAFF-FE07-5B4B-FEEE236564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F542E7-44BC-0D7F-F0EB-9B1C46FA88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525BC67-0D2C-2037-5078-2FCCC71C9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A984A135-B357-0D35-7D70-EFFBA27900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10592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17°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É Tua Igreja, Senhor, Que canta com alegria, Esta que busca o amor  Vivenciar todo dia, Que vai levar salvação. Esta é a nossa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o memorial da morte e ressurreição do vosso Filho, nós vos oferecemos, ó Pai, o Pão da vida e o Cálice da salvação;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vos agradecemos porque nos tornastes dignos de estar aqui na vossa presença e vos servir.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 que, participando do Corpo e Sangue de Cristo, sejamos reunidos pelo Espírito Santo num só corpo.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 que se faz presente pelo mundo inteiro; e aqui convocada no dia em que Cristo venceu a morte e nos fez participantes de sua vida imortal; que ela cresça na caridade, 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comunhão com o Papa Leão, com o nosso Bispo Carlos, os bispos do mundo inteiro, os presbíteros, os diáconos e todos os ministros do vosso povo.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também, na vossa misericórdia, dos nossos irmãos e irmãs que adormeceram na esperança da ressurreição e de todos os que partiram desta vida; acolhei-os junto a vós na luz da vossa face.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Enfim, nós vos pedimos, tende piedade de todos nós e dai-nos participar da vida eterna, com a Virgem Maria, Mãe de Deus, São José, seu esposo, os Apóstolos,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(São N: santo do dia ou padroeiro) e todos os Santos que neste mundo viveram na vossa amizade, a fim de vos louvarmos e glorificarmos por Jesus Cristo, vosso Filho.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EE6A9-4DA3-5ED8-72E9-5C791E6E1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38658B6-AFD9-047E-8312-38DE2462359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9119D5B2-39CF-88FC-B952-820D5EDB9F90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15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64465232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reconhecemos o Senhor partindo o pão: Mistério de amor, a nossa refeição.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Jesus no Sacramento nos deixou Memorial da Cruz: morte e ressurreição.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Tão grande mistério adoremos neste altar! Que nossa fé sustente o nosso caminhar.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39A8A-D748-5B5E-7E1C-3B17B9658E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1046CBA-F4DA-2BB3-BCE1-25A85E8AB5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povo de Deus, lá no deserto, sem pão, sem lar, Deus fez cair do céu comida salutar.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4905821-24AF-3A79-3163-8A59C776D5A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43266284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7872C-A48C-B539-68CA-AD6A4D1E6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5E2632A-2FFC-A1EE-97AF-2908BDA42FC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C4A6766-0063-E60C-76DA-EBD81199F837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56432939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AE991-B34E-3824-CC2F-F1900DF0C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9F4337-BFCF-7484-96D1-A70DAFDF70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Todos se assentaram, todos comeram, até fartar, Glória e louvor a Deus, que vem nos saciar!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95753A-8F17-C4F3-7C53-5A26C0B9216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43446009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1CDA0D-ACFF-7DEF-F2E5-EDBA765C3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0AC50B9-40E6-17D5-C995-4F54468B7AB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442E353-F936-DD67-74E8-E1A1CE63398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2791532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CF22A-E340-7920-46A5-42A02A14E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84E18A1E-59B3-D552-B8C4-CF8A1F00E3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Corpo do Senhor é o pão que temos no altar, E o vinho consagrado é o sangue redentor.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2199E22-BFC7-9729-BD59-A0C37355A87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16624039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DB109-226C-B69D-820A-A30268D1A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BA24FDC-C8A4-F7BA-D7C4-EEE94E85980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830628D-723C-1C55-7222-D352CDBAF321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165461864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781E3-766F-A8F6-342D-05F2A7B5D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758F54B-4CFC-A52B-B506-2437FA59894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FEB7117-FDD7-D3D1-EB28-C96C197726DD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0158787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Bendirei o Senhor  para sempre, na minha boca seu louvor não vai cessar. Vinde comigo, com alegria, engrandecer o Senhor Deus e o exaltar!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feliz quem em Deus busca refúgio, na sua vida nada lhe pode faltar. Vinde comigo, vinde ouvir-me! Dos meus temores o Senhor me fez livrar.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1930399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volta seus olhos para o justo, que faz o bem, que não engana e busca a paz. E Ele atende os seus clamores, reconhecendo todo o bem que o justo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Recebemos, Senhor, o divino sacramento, memorial perpétuo da paixão do vosso Filho. Concedei, nós vos pedimos, que sirva para nossa salvação o que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DE96D-4177-C5CD-6FB3-8BB0B6CA6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4B2423D-DF7C-9E90-5E19-81340667C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mesmo nos deixou em seu inefável amor.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F393F5-4032-A2ED-05BA-9B7E6C4A870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396054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 dia em que celebramos a vitória de Cristo sobre o pecado e a morte, também nós somos convidados a morrer para o pecado e ressurgir para uma vida nova. </a:t>
            </a:r>
            <a:endParaRPr lang="pt-BR" sz="66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vos abençoe com toda benção celeste, para serdes sempre santos e irrepreensíveis em sua presença; derrame sobre vós abundantemente as riquezas de sua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BB0BB-7C0D-F8F9-7EA3-3A980FD74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03AD670-493B-1082-0B85-403D35A25BB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glória, vos instrua com a palavra da verdade, vos eduque pelo Evangelho da salvação e vos enriqueça com o amor fraterno, por Cristo, nosso Senhor.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E350ED4-4DC6-BDEE-C840-337E7222971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5924627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glorificai o Senhor com vossa vida.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D3210-90FF-B0F6-4D2F-FAC9806C4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64385B13-8EE0-6BAD-842C-4F2148B118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C710FC2-AE83-C4C3-24AA-74B6106980B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6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intercessão, em nossa oração, suplicar, À Senhora de Lourdes, em festa louvar. A caminhada é sinodal: Comunhão e missão na participação.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5E396-D8E3-A08F-15D5-C6820DADD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23E6811B-BF47-E437-C72B-989A352318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Reconheçamos necessitados da misericórdia do Pai. (Silêncio)  Confessemos os nossos pecados cantando:</a:t>
            </a:r>
          </a:p>
        </p:txBody>
      </p:sp>
    </p:spTree>
    <p:extLst>
      <p:ext uri="{BB962C8B-B14F-4D97-AF65-F5344CB8AC3E}">
        <p14:creationId xmlns:p14="http://schemas.microsoft.com/office/powerpoint/2010/main" val="130360618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coração e os corações despertar. Motivar em Cristo -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essencializar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Em unidade, em comunhão, Num desejo ardente de comunicação.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BD45125E-98C4-F4FB-10B5-63E8B325807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9532226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C9EEF-77FF-D8C6-E02F-B714226BA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BAD5F545-B3E5-12B5-91BC-7590E6361F9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iniciação à vida cristã implantar. Estudar a palavra e evangelizar. Leitura orante e formação, Diaconias vibrantes gerando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5F0167D-AF7F-92B7-1389-A1EB2B884F45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20348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012DB-9531-58A9-3EB9-35343D9FE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E151528-51BF-C518-0BC6-8137B5029F1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8F57AE71-E66D-D255-6A0A-70ACD707A6D8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5128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3EFF1-BE0D-BB25-9DFF-F203AF21D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10541568-40DA-FD09-7134-B90B56CB8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Eucaristia e celebrações preparar. Conscientes, ativos para bem celebrar. De portas abertas e em oração, No luto, com o enfermo e na adoração.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0A5649C-934B-94B3-A58F-DC9EEDE44B9B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01690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8A7CF-384F-68CD-1329-FF51C939F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892B22C-F847-7F1F-44F5-3E9A04DB34DD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193EFBFA-2E49-FFAA-5C45-2888D82257D3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9311797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14DB8-E0B7-A6FE-41DC-ACE447620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AEA7C940-2950-AF06-E10C-3BC88F01DC4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ensino social da Igreja criar. Consciência ecológica também despertar. A caridade veloz e eficaz: O projeto de Deus na Igreja se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E9F42E-F750-76FB-88A8-292342E689C4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0314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8773D-4CCC-95E2-0C74-585589EBC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B549216-85B6-B670-D5CE-DEE033775B43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36226BF3-E7A0-82AA-27FB-0CBB75BA7019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68400318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AF88D-B67F-7D18-858E-B9D6F98CB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757CCA56-B4D8-7B0F-0A9C-336EFE2470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evangelho, a palavra de Deus anunciar. Pastorais, movimentos “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missionarizar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”. Igreja em saída, o Cristo é missão, Missionários nós somos, num só coração.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6315384-B6DD-87FA-4D09-4B0B085BB94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80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 poderoso. E a vós, irmãos e irmãs, que pequei muitas vezes. Por pensamentos e palavras, atos e omissões: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minha culpa, minha culpa, minha tão grande culpa.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34C14-DA37-F41B-6E0B-18B184361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ED9AFE3-D92F-A59A-C5A6-460BD6D28B63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053AE877-144D-BAD9-357E-CC1AB9582958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/Casa do Pão e da Palavra, Da caridade e da Missão.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56918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santos, e a vós irmãos e irmãs, que rogueis por mim a Deus, Nosso Senhor.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17904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Há um santo que disse: “A oração é o alicerce do edifício espiritual. - A oração é onipotente.” De fato, precisamos nos convencer que a oração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0853D-6CAA-27EF-D021-4638DB3B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A18CD721-D090-F8D0-167B-0E48BFE4B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239698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3D0F69-BD85-0221-B5B5-36690285827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771484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Ó Deus, amparo dos que em vós esperam, sem vós nada tem valor, nada é santo. Multiplicai em nós a vossa misericórdia para que, conduzidos por vós usemos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agora de tal modo os bens temporais que possamos aderir desde já aos bens eternos. Por nosso Senhor Jesus Cristo, vosso Filho, que é Deus, e convosco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42767-41FC-1403-3F7C-3D85A30B0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671D5A-17A7-B85D-F662-9754317E3C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FCF2CF-4682-203A-9F6A-5D483D6B229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3633733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Quem me ama, guardará minha Palavra (2x) Quem me ama, quem me ama, guardará minha Palavra, Minha Palavra, Minha Palavra!</a:t>
            </a:r>
            <a:endParaRPr lang="pt-BR" sz="6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Gn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18,20-32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GÊNESIS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500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sustenta a vida do cristão e como nos ensinará Jesus hoje, com ela podemos tudo diante do Pai, desde alcançar o que queremos, até compreendermos sua vontade em nós.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O Senhor disse a Abraão: “O clamor contra Sodoma e Gomorra cresceu, e agravou-se muito o seu pecado. Vou descer para verificar se as suas obras correspondem ou não ao clamor que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chegou até mim”. Partindo dali, os homens dirigiram-se a Sodoma, enquanto Abraão ficou na presença do Senhor. Então, aproximando-se, disse Abraão: “Vais realmente exterminar o justo com o ímpio? Se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houvesse cinquenta justos na cidade, acaso iríeis exterminá-los? Não pouparias o lugar por causa dos cinquenta justos que ali vivem? Longe de ti agir assim, fazendo morrer o justo com o ímpio, como se o justo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3DC34-9880-8253-A89A-8E6C99BA0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2A3F59B0-FB67-9F3B-80C8-D65573375A8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fosse igual ao ímpio. Longe de ti! O juiz de toda a terra não faria justiça?” O Senhor respondeu: “Se eu encontrasse em Sodoma cinquenta justos, pouparia por causa deles a cidade inteira”. Abraão prosseguiu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2114B3E-031D-1AAA-730C-20BB83BEBEC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44779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F264A-EDCA-218C-0678-05C0F3614A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CE6A5308-B565-DD0A-3C9A-3D0ED9ACFB5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dizendo: “Estou sendo atrevido em falar a meu Senhor, eu que sou pó e cinza. Se dos cinquenta justos faltassem cinco, destruirias por causa dos cinco a cidade inteira?” O Senhor respondeu: “Não destruiria, se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DDFF1D0-E7F2-BD68-D385-ABB9601E117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1563699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4A650-7C38-BCE0-4DB4-F1924DD31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8C0EFC61-17A9-C7F2-B6EA-5C0FDC6806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achasse ali quarenta e cinco justos”. Insistiu ainda Abraão e disse: “E se houvesse quarenta?” Ele respondeu: “Por causa dos quarenta, não o faria”. Abraão tornou a insistir: “Não se irrite o meu Senhor, se ainda falo. E se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0B06C8C-02F0-7B40-1DB2-F423A556BE87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1192238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62C83-E770-ACFC-11A6-43F226A14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E43E0DF5-C6DF-D668-9447-1E308E67DC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houvesse apenas trinta justos?”. Ele respondeu: “Também não o faria, se encontrasse trinta”. Tornou Abraão a insistir: “Já que me atrevi a falar a meu Senhor, e se houver vinte justos?” Ele respondeu: “Não a iria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CD0FF8C-E22B-145A-B2AB-DF5A2402E23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608712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0A448-B582-8259-2CEB-A6F4F263F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B4F41804-2A15-ABA6-5227-1A27DABADF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destruir por causa dos vinte”. Abraão disse: “Que o meu Senhor não se irrite, se eu falar só mais uma vez: e se houvesse apenas dez?” Ele respondeu: “Por causa dos dez, não a destruiria”.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B0B941-840E-781F-B62F-B72D4A1A56B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404040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137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 dia em que gritei, vós me escutastes, ó Senhor!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0F08-CCB5-D195-0F98-1921007D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4A70796-8808-69DB-065B-E5CA3E7D84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É Tua Igreja, Senhor, Que canta com alegria, Esta que busca o amor  Vivenciar todo dia, Que vai levar salvação. Esta é a nossa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F4C299-625A-BF94-7CD0-6CFA63B933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62309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Ó Senhor, de coração eu vos dou graças, porque ouvistes as palavras dos meus lábios! Perante os vossos anjos vou cantar-vos e ante o vosso templo vou prostrar-me.</a:t>
            </a: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 dia em que gritei, vós me escutastes, ó Senhor!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Eu agradeço vosso amor, vossa verdade, porque fizestes muito mais que prometestes; naquele dia em que gritei, vós me escutastes e aumentastes o vigor da minha alma.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 dia em que gritei, vós me escutastes, ó Senhor!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Altíssimo é o Senhor, mas olha os pobres, e de longe reconhece os orgulhosos. Se no meio da desgraça eu caminhar, vós me fazeis tornar à vida novamente; quando os meus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2C72F-5249-F7D7-0673-AA34B278C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9C7BA9C7-C806-488C-4871-213E3D76E6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perseguidores me atacarem e com ira investirem contra mim, estendereis o vosso braço em meu auxílio e havereis de me salvar com vossa destra.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DBDBC1B-C8E7-F8D7-3541-5E96144D7E9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60960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 dia em que gritei, vós me escutastes, ó Senhor!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8F7AD-E333-442C-ED55-C302880C8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D1E33ACA-A0D1-8382-552D-A1A956AF58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Completai em mim a obra começada; ó Senhor, vossa bondade é para sempre! Eu vos peço: não deixeis inacabada esta obra que fizeram vossas mãos!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9557931-4EDE-8F8E-354C-EBC48029626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1195141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3F8F5-90C8-4203-3254-2F4BA616F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B81257F3-CCCB-5F86-7874-11FAD03F4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 dia em que gritei, vós me escutastes, ó Senhor!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D4FD1-3ACE-5AB2-E175-5CB6947B11F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9794499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Cl 1,24-28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 DE SÃO PAULO AOS COLOSSENSES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tua igreja vem, feliz e unida, Agradecer a ti, ó Deus da vida. Com grande júbilo, rezar, louvar E a Boa Nova ao mundo anunciar. </a:t>
            </a: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Com Cristo fostes sepultados no batismo; com ele também fostes ressuscitados por meio da fé no poder de Deus, que ressuscitou a Cristo dentre os mortos. Ora, vós estáveis mortos por causa dos vossos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pecados, e vossos corpos não tinham recebido a circuncisão, até que Deus vos trouxe para a vida, junto com Cristo, e a todos nós perdoou os pecados. 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Existia contra nós uma conta a ser paga, mas ele a cancelou, apesar das obrigações legais, e a eliminou, pregando-a na cruz.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Aleluia!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Recebestes o Espírito de adoção; é por ele que clamamos: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Pai!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11,1-13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estava rezando num certo lugar. Quando terminou, um de seus discípulos pediu-lhe: “Senhor, ensina-nos a rezar, como também João ensinou a seus discípulos”. Jesus respondeu:  “Quando rezardes,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dizei: ‘Pai, santificado seja o teu nome. Venha o teu Reino. Dá-nos a cada dia o pão de que precisamos, e perdoa-nos os nossos pecados, pois nós também perdoamos a todos os nossos devedores; e não nos deixes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cair em tentação’”. E Jesus acrescentou: “Se um de vós tiver um amigo e for procurá-lo à meia-noite e lhe disser: ‘Amigo, empresta-me três pães, porque um amigo meu chegou de viagem e nada tenho para lhe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3AAC8-7FAB-7DEC-FB3F-8FCA9146C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63D0A869-A585-DFAF-567E-C0CC10CA14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oferecer’, e se o outro responder lá de dentro: ‘Não me incomodes! Já tranquei a porta, e meus filhos e eu já estamos deitados; não me posso levantar para te dar os pães’; eu vos declaro: mesmo que o outro não 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52DA0FB-1F45-3ED5-9C88-1A648732481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5186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ontem, hoje e sempre. Ontem, hoje e sempre, aleluia!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7F1EA-E0EE-06B0-D93F-8B055C810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137F424B-F207-4CD7-7F6B-B0BFC32459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levante para dá-los porque é seu amigo,  vai levantar-se ao menos por causa da impertinência dele e lhe dará quanto for necessário. Portanto, eu vos digo: pedi e recebereis; procurai e encontrareis; batei e 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E6EF2A-AC71-ADDE-DA56-719A8E4132F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49250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84BF1-8637-0BDC-CB91-E3C5E3448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C0C7CE96-F297-82EF-5247-0C66512D53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será aberto. Pois quem pede, recebe; quem procura, encontra; e, para quem bate, se abrirá. Será que algum de vós que é pai, se o filho pedir um peixe, lhe dará uma cobra? Ou ainda, se pedir um ovo, lhe dará um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C9F9480-E2B7-AAA3-7031-2F6C8AAEFFB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0404627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9D47C-636F-C1F1-5D62-DF8BFA965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B6676001-B46C-781E-9A14-11FF503C10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escorpião? Ora, se vós que sois maus, sabeis dar coisas boas aos vossos filhos, quanto mais o Pai do Céu dará o Espírito Santo aos que o pedirem!”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B33D36F-6039-DB9E-0955-45769B37573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789239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que fazemos parte desta Igreja, Que missionária é por natureza, Te damos graças por teu esplendor, Seremos eco do teu grande amor.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Oremos com fé a Deus Pai, por intermédio de Jesus Cristo nosso Salvador, pelas necessidades de toda a humanidade, dizendo: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oração. 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nosso Bispo diocesano, pelos presbíteros e diáconos, ministros extraordinários e demais fiéis que glorificam a Deus através do serviço à comunidade, rezemos ao Senhor...</a:t>
            </a: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oração.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que têm fome de pão e de esperança, que repartem os seus bens e pelos que estendem a mão aos caídos e marginalizados, rezemos ao Senhor... </a:t>
            </a:r>
            <a:endParaRPr lang="pt-BR" sz="66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oração.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esta assembleia litúrgica, para que anuncie o mistério que lhe foi manifestado. Pelos nossos avós e idosos, que sejam sustentados por nosso amor e vossa graça, rezemos ao Senhor...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Ouvi, Senhor, a nossa oração.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D87A-66C6-05C6-6BA8-FCB630A8A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D502001-0025-5E0A-ABAA-EA8514F2555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130242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que a todos concedeis a graça necessária a cada tempo, atendei nossa preces! Por Cristo nosso Senhor. Amém.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4BE207-2106-61D6-A7FC-428B08D6A21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16179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É Tua Igreja, Senhor, Que canta com alegria, Esta que busca o amor  Vivenciar todo dia, Que vai levar salvação. Esta é a nossa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tão saboroso que trazemos ao altar, da massa retirada dos trigais.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vinho delicioso que trazemos ao altar. Da uva cultivada em parreirais.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e as sementes que trazemos ao altar. Respostas ao chamado que Deus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Todos os povos serão teus discípulos E batizados com teu Santo Espírito. Temos certeza de tua companhia Nos dando força hoje e todo dia.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Aceitai, Senhor, nós vos pedimos, os dons que recebemos de vossa generosidade e agora vos apresentamos, para que estes santos mistérios, pelo poder da</a:t>
            </a:r>
            <a:endParaRPr lang="pt-BR" sz="8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3B057-8AA7-5E2A-765B-643EB3A26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9475288-36C6-7FF7-6140-8D2E6F18A4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vossa graça nos santifiquem na vida presente e nos conduzam à felicidade eterna.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FE06C42-58C1-FED8-774E-41D47692D1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76447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bendizer-vos e dar-vos graças, Pai santo, fonte da verdade e da vida, porque, neste domingo festivo nos acolhestes em vossa casa. Hoje, vossa família,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reunida para escutar vossa Palavra e repartir o Pão da Eucaristia, celebra a memória do Senhor ressuscitado, enquanto a humanidade inteira espera o domingo sem ocaso para entrar no vosso repouso. Então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contemplaremos a vossa face e louvaremos para sempre a vossa misericórdia. Nesta alegre esperança, unidos aos Anjos e Santos, cantamos (dizemos)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ó Pai, vós sois Santo, fonte de toda santidade. Santificai, pois, estes dons, derramando sobre eles o vosso Espírito, a fim de que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4402</TotalTime>
  <Words>6223</Words>
  <Application>Microsoft Office PowerPoint</Application>
  <PresentationFormat>Personalizar</PresentationFormat>
  <Paragraphs>1596</Paragraphs>
  <Slides>170</Slides>
  <Notes>170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170</vt:i4>
      </vt:variant>
    </vt:vector>
  </HeadingPairs>
  <TitlesOfParts>
    <vt:vector size="176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54</cp:revision>
  <dcterms:modified xsi:type="dcterms:W3CDTF">2025-06-12T16:49:59Z</dcterms:modified>
</cp:coreProperties>
</file>