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06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108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10.xml" ContentType="application/vnd.openxmlformats-officedocument.presentationml.notesSlide+xml"/>
  <Override PartName="/ppt/notesSlides/notesSlide111.xml" ContentType="application/vnd.openxmlformats-officedocument.presentationml.notesSlide+xml"/>
  <Override PartName="/ppt/notesSlides/notesSlide112.xml" ContentType="application/vnd.openxmlformats-officedocument.presentationml.notesSlide+xml"/>
  <Override PartName="/ppt/notesSlides/notesSlide113.xml" ContentType="application/vnd.openxmlformats-officedocument.presentationml.notesSlide+xml"/>
  <Override PartName="/ppt/notesSlides/notesSlide114.xml" ContentType="application/vnd.openxmlformats-officedocument.presentationml.notesSlide+xml"/>
  <Override PartName="/ppt/notesSlides/notesSlide115.xml" ContentType="application/vnd.openxmlformats-officedocument.presentationml.notesSlide+xml"/>
  <Override PartName="/ppt/notesSlides/notesSlide116.xml" ContentType="application/vnd.openxmlformats-officedocument.presentationml.notesSlide+xml"/>
  <Override PartName="/ppt/notesSlides/notesSlide117.xml" ContentType="application/vnd.openxmlformats-officedocument.presentationml.notesSlide+xml"/>
  <Override PartName="/ppt/notesSlides/notesSlide118.xml" ContentType="application/vnd.openxmlformats-officedocument.presentationml.notesSlide+xml"/>
  <Override PartName="/ppt/notesSlides/notesSlide119.xml" ContentType="application/vnd.openxmlformats-officedocument.presentationml.notesSlide+xml"/>
  <Override PartName="/ppt/notesSlides/notesSlide120.xml" ContentType="application/vnd.openxmlformats-officedocument.presentationml.notesSlide+xml"/>
  <Override PartName="/ppt/notesSlides/notesSlide121.xml" ContentType="application/vnd.openxmlformats-officedocument.presentationml.notesSlide+xml"/>
  <Override PartName="/ppt/notesSlides/notesSlide122.xml" ContentType="application/vnd.openxmlformats-officedocument.presentationml.notesSlide+xml"/>
  <Override PartName="/ppt/notesSlides/notesSlide123.xml" ContentType="application/vnd.openxmlformats-officedocument.presentationml.notesSlide+xml"/>
  <Override PartName="/ppt/notesSlides/notesSlide124.xml" ContentType="application/vnd.openxmlformats-officedocument.presentationml.notesSlide+xml"/>
  <Override PartName="/ppt/notesSlides/notesSlide125.xml" ContentType="application/vnd.openxmlformats-officedocument.presentationml.notesSlide+xml"/>
  <Override PartName="/ppt/notesSlides/notesSlide126.xml" ContentType="application/vnd.openxmlformats-officedocument.presentationml.notesSlide+xml"/>
  <Override PartName="/ppt/notesSlides/notesSlide127.xml" ContentType="application/vnd.openxmlformats-officedocument.presentationml.notesSlide+xml"/>
  <Override PartName="/ppt/notesSlides/notesSlide128.xml" ContentType="application/vnd.openxmlformats-officedocument.presentationml.notesSlide+xml"/>
  <Override PartName="/ppt/notesSlides/notesSlide129.xml" ContentType="application/vnd.openxmlformats-officedocument.presentationml.notesSlide+xml"/>
  <Override PartName="/ppt/notesSlides/notesSlide130.xml" ContentType="application/vnd.openxmlformats-officedocument.presentationml.notesSlide+xml"/>
  <Override PartName="/ppt/notesSlides/notesSlide131.xml" ContentType="application/vnd.openxmlformats-officedocument.presentationml.notesSlide+xml"/>
  <Override PartName="/ppt/notesSlides/notesSlide132.xml" ContentType="application/vnd.openxmlformats-officedocument.presentationml.notesSlide+xml"/>
  <Override PartName="/ppt/notesSlides/notesSlide133.xml" ContentType="application/vnd.openxmlformats-officedocument.presentationml.notesSlide+xml"/>
  <Override PartName="/ppt/notesSlides/notesSlide134.xml" ContentType="application/vnd.openxmlformats-officedocument.presentationml.notesSlide+xml"/>
  <Override PartName="/ppt/notesSlides/notesSlide135.xml" ContentType="application/vnd.openxmlformats-officedocument.presentationml.notesSlide+xml"/>
  <Override PartName="/ppt/notesSlides/notesSlide136.xml" ContentType="application/vnd.openxmlformats-officedocument.presentationml.notesSlide+xml"/>
  <Override PartName="/ppt/notesSlides/notesSlide137.xml" ContentType="application/vnd.openxmlformats-officedocument.presentationml.notesSlide+xml"/>
  <Override PartName="/ppt/notesSlides/notesSlide138.xml" ContentType="application/vnd.openxmlformats-officedocument.presentationml.notesSlide+xml"/>
  <Override PartName="/ppt/notesSlides/notesSlide139.xml" ContentType="application/vnd.openxmlformats-officedocument.presentationml.notesSlide+xml"/>
  <Override PartName="/ppt/notesSlides/notesSlide140.xml" ContentType="application/vnd.openxmlformats-officedocument.presentationml.notesSlide+xml"/>
  <Override PartName="/ppt/notesSlides/notesSlide141.xml" ContentType="application/vnd.openxmlformats-officedocument.presentationml.notesSlide+xml"/>
  <Override PartName="/ppt/notesSlides/notesSlide142.xml" ContentType="application/vnd.openxmlformats-officedocument.presentationml.notesSlide+xml"/>
  <Override PartName="/ppt/notesSlides/notesSlide143.xml" ContentType="application/vnd.openxmlformats-officedocument.presentationml.notesSlide+xml"/>
  <Override PartName="/ppt/notesSlides/notesSlide144.xml" ContentType="application/vnd.openxmlformats-officedocument.presentationml.notesSlide+xml"/>
  <Override PartName="/ppt/notesSlides/notesSlide145.xml" ContentType="application/vnd.openxmlformats-officedocument.presentationml.notesSlide+xml"/>
  <Override PartName="/ppt/notesSlides/notesSlide146.xml" ContentType="application/vnd.openxmlformats-officedocument.presentationml.notesSlide+xml"/>
  <Override PartName="/ppt/notesSlides/notesSlide147.xml" ContentType="application/vnd.openxmlformats-officedocument.presentationml.notesSlide+xml"/>
  <Override PartName="/ppt/notesSlides/notesSlide148.xml" ContentType="application/vnd.openxmlformats-officedocument.presentationml.notesSlide+xml"/>
  <Override PartName="/ppt/notesSlides/notesSlide149.xml" ContentType="application/vnd.openxmlformats-officedocument.presentationml.notesSlide+xml"/>
  <Override PartName="/ppt/notesSlides/notesSlide150.xml" ContentType="application/vnd.openxmlformats-officedocument.presentationml.notesSlide+xml"/>
  <Override PartName="/ppt/notesSlides/notesSlide151.xml" ContentType="application/vnd.openxmlformats-officedocument.presentationml.notesSlide+xml"/>
  <Override PartName="/ppt/notesSlides/notesSlide152.xml" ContentType="application/vnd.openxmlformats-officedocument.presentationml.notesSlide+xml"/>
  <Override PartName="/ppt/notesSlides/notesSlide153.xml" ContentType="application/vnd.openxmlformats-officedocument.presentationml.notesSlide+xml"/>
  <Override PartName="/ppt/notesSlides/notesSlide154.xml" ContentType="application/vnd.openxmlformats-officedocument.presentationml.notesSlide+xml"/>
  <Override PartName="/ppt/notesSlides/notesSlide155.xml" ContentType="application/vnd.openxmlformats-officedocument.presentationml.notesSlide+xml"/>
  <Override PartName="/ppt/notesSlides/notesSlide156.xml" ContentType="application/vnd.openxmlformats-officedocument.presentationml.notesSlide+xml"/>
  <Override PartName="/ppt/notesSlides/notesSlide157.xml" ContentType="application/vnd.openxmlformats-officedocument.presentationml.notesSlide+xml"/>
  <Override PartName="/ppt/notesSlides/notesSlide158.xml" ContentType="application/vnd.openxmlformats-officedocument.presentationml.notesSlide+xml"/>
  <Override PartName="/ppt/notesSlides/notesSlide15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1"/>
  </p:notesMasterIdLst>
  <p:sldIdLst>
    <p:sldId id="256" r:id="rId2"/>
    <p:sldId id="257" r:id="rId3"/>
    <p:sldId id="258" r:id="rId4"/>
    <p:sldId id="260" r:id="rId5"/>
    <p:sldId id="670" r:id="rId6"/>
    <p:sldId id="262" r:id="rId7"/>
    <p:sldId id="263" r:id="rId8"/>
    <p:sldId id="264" r:id="rId9"/>
    <p:sldId id="601" r:id="rId10"/>
    <p:sldId id="274" r:id="rId11"/>
    <p:sldId id="275" r:id="rId12"/>
    <p:sldId id="276" r:id="rId13"/>
    <p:sldId id="277" r:id="rId14"/>
    <p:sldId id="278" r:id="rId15"/>
    <p:sldId id="279" r:id="rId16"/>
    <p:sldId id="836" r:id="rId17"/>
    <p:sldId id="837" r:id="rId18"/>
    <p:sldId id="285" r:id="rId19"/>
    <p:sldId id="286" r:id="rId20"/>
    <p:sldId id="287" r:id="rId21"/>
    <p:sldId id="288" r:id="rId22"/>
    <p:sldId id="291" r:id="rId23"/>
    <p:sldId id="292" r:id="rId24"/>
    <p:sldId id="817" r:id="rId25"/>
    <p:sldId id="293" r:id="rId26"/>
    <p:sldId id="294" r:id="rId27"/>
    <p:sldId id="295" r:id="rId28"/>
    <p:sldId id="296" r:id="rId29"/>
    <p:sldId id="297" r:id="rId30"/>
    <p:sldId id="764" r:id="rId31"/>
    <p:sldId id="301" r:id="rId32"/>
    <p:sldId id="302" r:id="rId33"/>
    <p:sldId id="303" r:id="rId34"/>
    <p:sldId id="304" r:id="rId35"/>
    <p:sldId id="305" r:id="rId36"/>
    <p:sldId id="306" r:id="rId37"/>
    <p:sldId id="307" r:id="rId38"/>
    <p:sldId id="308" r:id="rId39"/>
    <p:sldId id="820" r:id="rId40"/>
    <p:sldId id="821" r:id="rId41"/>
    <p:sldId id="309" r:id="rId42"/>
    <p:sldId id="310" r:id="rId43"/>
    <p:sldId id="311" r:id="rId44"/>
    <p:sldId id="778" r:id="rId45"/>
    <p:sldId id="838" r:id="rId46"/>
    <p:sldId id="839" r:id="rId47"/>
    <p:sldId id="313" r:id="rId48"/>
    <p:sldId id="314" r:id="rId49"/>
    <p:sldId id="315" r:id="rId50"/>
    <p:sldId id="316" r:id="rId51"/>
    <p:sldId id="317" r:id="rId52"/>
    <p:sldId id="318" r:id="rId53"/>
    <p:sldId id="822" r:id="rId54"/>
    <p:sldId id="823" r:id="rId55"/>
    <p:sldId id="320" r:id="rId56"/>
    <p:sldId id="321" r:id="rId57"/>
    <p:sldId id="322" r:id="rId58"/>
    <p:sldId id="323" r:id="rId59"/>
    <p:sldId id="324" r:id="rId60"/>
    <p:sldId id="676" r:id="rId61"/>
    <p:sldId id="677" r:id="rId62"/>
    <p:sldId id="325" r:id="rId63"/>
    <p:sldId id="491" r:id="rId64"/>
    <p:sldId id="326" r:id="rId65"/>
    <p:sldId id="327" r:id="rId66"/>
    <p:sldId id="328" r:id="rId67"/>
    <p:sldId id="329" r:id="rId68"/>
    <p:sldId id="330" r:id="rId69"/>
    <p:sldId id="331" r:id="rId70"/>
    <p:sldId id="520" r:id="rId71"/>
    <p:sldId id="807" r:id="rId72"/>
    <p:sldId id="714" r:id="rId73"/>
    <p:sldId id="715" r:id="rId74"/>
    <p:sldId id="716" r:id="rId75"/>
    <p:sldId id="706" r:id="rId76"/>
    <p:sldId id="334" r:id="rId77"/>
    <p:sldId id="743" r:id="rId78"/>
    <p:sldId id="336" r:id="rId79"/>
    <p:sldId id="337" r:id="rId80"/>
    <p:sldId id="767" r:id="rId81"/>
    <p:sldId id="768" r:id="rId82"/>
    <p:sldId id="340" r:id="rId83"/>
    <p:sldId id="341" r:id="rId84"/>
    <p:sldId id="808" r:id="rId85"/>
    <p:sldId id="343" r:id="rId86"/>
    <p:sldId id="344" r:id="rId87"/>
    <p:sldId id="345" r:id="rId88"/>
    <p:sldId id="346" r:id="rId89"/>
    <p:sldId id="840" r:id="rId90"/>
    <p:sldId id="347" r:id="rId91"/>
    <p:sldId id="348" r:id="rId92"/>
    <p:sldId id="841" r:id="rId93"/>
    <p:sldId id="745" r:id="rId94"/>
    <p:sldId id="842" r:id="rId95"/>
    <p:sldId id="843" r:id="rId96"/>
    <p:sldId id="353" r:id="rId97"/>
    <p:sldId id="354" r:id="rId98"/>
    <p:sldId id="627" r:id="rId99"/>
    <p:sldId id="629" r:id="rId100"/>
    <p:sldId id="719" r:id="rId101"/>
    <p:sldId id="628" r:id="rId102"/>
    <p:sldId id="522" r:id="rId103"/>
    <p:sldId id="844" r:id="rId104"/>
    <p:sldId id="651" r:id="rId105"/>
    <p:sldId id="631" r:id="rId106"/>
    <p:sldId id="748" r:id="rId107"/>
    <p:sldId id="355" r:id="rId108"/>
    <p:sldId id="351" r:id="rId109"/>
    <p:sldId id="845" r:id="rId110"/>
    <p:sldId id="352" r:id="rId111"/>
    <p:sldId id="356" r:id="rId112"/>
    <p:sldId id="358" r:id="rId113"/>
    <p:sldId id="359" r:id="rId114"/>
    <p:sldId id="371" r:id="rId115"/>
    <p:sldId id="372" r:id="rId116"/>
    <p:sldId id="373" r:id="rId117"/>
    <p:sldId id="374" r:id="rId118"/>
    <p:sldId id="375" r:id="rId119"/>
    <p:sldId id="376" r:id="rId120"/>
    <p:sldId id="377" r:id="rId121"/>
    <p:sldId id="378" r:id="rId122"/>
    <p:sldId id="379" r:id="rId123"/>
    <p:sldId id="380" r:id="rId124"/>
    <p:sldId id="382" r:id="rId125"/>
    <p:sldId id="526" r:id="rId126"/>
    <p:sldId id="384" r:id="rId127"/>
    <p:sldId id="385" r:id="rId128"/>
    <p:sldId id="386" r:id="rId129"/>
    <p:sldId id="846" r:id="rId130"/>
    <p:sldId id="602" r:id="rId131"/>
    <p:sldId id="729" r:id="rId132"/>
    <p:sldId id="660" r:id="rId133"/>
    <p:sldId id="659" r:id="rId134"/>
    <p:sldId id="730" r:id="rId135"/>
    <p:sldId id="731" r:id="rId136"/>
    <p:sldId id="732" r:id="rId137"/>
    <p:sldId id="733" r:id="rId138"/>
    <p:sldId id="847" r:id="rId139"/>
    <p:sldId id="848" r:id="rId140"/>
    <p:sldId id="849" r:id="rId141"/>
    <p:sldId id="850" r:id="rId142"/>
    <p:sldId id="402" r:id="rId143"/>
    <p:sldId id="403" r:id="rId144"/>
    <p:sldId id="826" r:id="rId145"/>
    <p:sldId id="404" r:id="rId146"/>
    <p:sldId id="405" r:id="rId147"/>
    <p:sldId id="638" r:id="rId148"/>
    <p:sldId id="751" r:id="rId149"/>
    <p:sldId id="639" r:id="rId150"/>
    <p:sldId id="640" r:id="rId151"/>
    <p:sldId id="410" r:id="rId152"/>
    <p:sldId id="412" r:id="rId153"/>
    <p:sldId id="445" r:id="rId154"/>
    <p:sldId id="558" r:id="rId155"/>
    <p:sldId id="559" r:id="rId156"/>
    <p:sldId id="828" r:id="rId157"/>
    <p:sldId id="829" r:id="rId158"/>
    <p:sldId id="830" r:id="rId159"/>
    <p:sldId id="831" r:id="rId160"/>
  </p:sldIdLst>
  <p:sldSz cx="12193588" cy="6858000"/>
  <p:notesSz cx="6858000" cy="9144000"/>
  <p:custDataLst>
    <p:tags r:id="rId162"/>
  </p:custDataLst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83" autoAdjust="0"/>
    <p:restoredTop sz="94660"/>
  </p:normalViewPr>
  <p:slideViewPr>
    <p:cSldViewPr snapToGrid="0">
      <p:cViewPr>
        <p:scale>
          <a:sx n="75" d="100"/>
          <a:sy n="75" d="100"/>
        </p:scale>
        <p:origin x="1122" y="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notesMaster" Target="notesMasters/notesMaster1.xml"/><Relationship Id="rId16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tags" Target="tags/tag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presProps" Target="presProp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theme" Target="theme/theme1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1B0ACCD-0D2B-4184-8365-CFF609C257C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6000" y="812520"/>
            <a:ext cx="7127279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F7C9E4A-CCF9-4B49-826B-565584659244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940E2B85-C84F-4068-B5BF-142908525C6A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903592-3DF0-4B34-B199-C11651B18EF5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2F8704-AA87-47CF-9BCE-8495D2441E9A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668909-0B14-42AA-917D-4DC76C542B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E5130364-0F2F-44FD-A182-EFA2E837455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0929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pt-BR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1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1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1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1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1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1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1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1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1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1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1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1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_rels/notesSlide1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1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1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1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_rels/notesSlide1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1.xml"/><Relationship Id="rId1" Type="http://schemas.openxmlformats.org/officeDocument/2006/relationships/notesMaster" Target="../notesMasters/notesMaster1.xml"/></Relationships>
</file>

<file path=ppt/notesSlides/_rels/notesSlide1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2.xml"/><Relationship Id="rId1" Type="http://schemas.openxmlformats.org/officeDocument/2006/relationships/notesMaster" Target="../notesMasters/notesMaster1.xml"/></Relationships>
</file>

<file path=ppt/notesSlides/_rels/notesSlide1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3.xml"/><Relationship Id="rId1" Type="http://schemas.openxmlformats.org/officeDocument/2006/relationships/notesMaster" Target="../notesMasters/notesMaster1.xml"/></Relationships>
</file>

<file path=ppt/notesSlides/_rels/notesSlide1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4.xml"/><Relationship Id="rId1" Type="http://schemas.openxmlformats.org/officeDocument/2006/relationships/notesMaster" Target="../notesMasters/notesMaster1.xml"/></Relationships>
</file>

<file path=ppt/notesSlides/_rels/notesSlide1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5.xml"/><Relationship Id="rId1" Type="http://schemas.openxmlformats.org/officeDocument/2006/relationships/notesMaster" Target="../notesMasters/notesMaster1.xml"/></Relationships>
</file>

<file path=ppt/notesSlides/_rels/notesSlide1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6.xml"/><Relationship Id="rId1" Type="http://schemas.openxmlformats.org/officeDocument/2006/relationships/notesMaster" Target="../notesMasters/notesMaster1.xml"/></Relationships>
</file>

<file path=ppt/notesSlides/_rels/notesSlide1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7.xml"/><Relationship Id="rId1" Type="http://schemas.openxmlformats.org/officeDocument/2006/relationships/notesMaster" Target="../notesMasters/notesMaster1.xml"/></Relationships>
</file>

<file path=ppt/notesSlides/_rels/notesSlide1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8.xml"/><Relationship Id="rId1" Type="http://schemas.openxmlformats.org/officeDocument/2006/relationships/notesMaster" Target="../notesMasters/notesMaster1.xml"/></Relationships>
</file>

<file path=ppt/notesSlides/_rels/notesSlide1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0.xml"/><Relationship Id="rId1" Type="http://schemas.openxmlformats.org/officeDocument/2006/relationships/notesMaster" Target="../notesMasters/notesMaster1.xml"/></Relationships>
</file>

<file path=ppt/notesSlides/_rels/notesSlide1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1.xml"/><Relationship Id="rId1" Type="http://schemas.openxmlformats.org/officeDocument/2006/relationships/notesMaster" Target="../notesMasters/notesMaster1.xml"/></Relationships>
</file>

<file path=ppt/notesSlides/_rels/notesSlide1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2.xml"/><Relationship Id="rId1" Type="http://schemas.openxmlformats.org/officeDocument/2006/relationships/notesMaster" Target="../notesMasters/notesMaster1.xml"/></Relationships>
</file>

<file path=ppt/notesSlides/_rels/notesSlide1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3.xml"/><Relationship Id="rId1" Type="http://schemas.openxmlformats.org/officeDocument/2006/relationships/notesMaster" Target="../notesMasters/notesMaster1.xml"/></Relationships>
</file>

<file path=ppt/notesSlides/_rels/notesSlide1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4.xml"/><Relationship Id="rId1" Type="http://schemas.openxmlformats.org/officeDocument/2006/relationships/notesMaster" Target="../notesMasters/notesMaster1.xml"/></Relationships>
</file>

<file path=ppt/notesSlides/_rels/notesSlide1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5.xml"/><Relationship Id="rId1" Type="http://schemas.openxmlformats.org/officeDocument/2006/relationships/notesMaster" Target="../notesMasters/notesMaster1.xml"/></Relationships>
</file>

<file path=ppt/notesSlides/_rels/notesSlide1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6.xml"/><Relationship Id="rId1" Type="http://schemas.openxmlformats.org/officeDocument/2006/relationships/notesMaster" Target="../notesMasters/notesMaster1.xml"/></Relationships>
</file>

<file path=ppt/notesSlides/_rels/notesSlide1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7.xml"/><Relationship Id="rId1" Type="http://schemas.openxmlformats.org/officeDocument/2006/relationships/notesMaster" Target="../notesMasters/notesMaster1.xml"/></Relationships>
</file>

<file path=ppt/notesSlides/_rels/notesSlide1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8.xml"/><Relationship Id="rId1" Type="http://schemas.openxmlformats.org/officeDocument/2006/relationships/notesMaster" Target="../notesMasters/notesMaster1.xml"/></Relationships>
</file>

<file path=ppt/notesSlides/_rels/notesSlide1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A5BBDE7-194F-4948-B60A-2AEECC7D16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B7D977E-8643-4928-A51E-E0805CBEF85A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0524F3F-2238-428C-9F67-5DAF295C842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FD3E7C1C-5855-438F-89D6-D24F24D70F0E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F735220-6263-4D33-9825-3D1574C4EC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C7D6C8C-0BC4-4499-A866-70678AE1CF82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680933E-D844-44FA-92F9-16DE65C506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9EE279C-0044-4347-A011-936FDD668681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3A06CFD-2871-431A-8A0F-81926421D1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E14EB54-7ADF-45BF-8B72-A1EF887D3DD0}" type="slidenum">
              <a:t>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1FD50C5-D06A-4E11-B116-8E75B5AA1A6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9A4646E-57FF-4B34-85B6-CC4A3C29D382}" type="slidenum">
              <a:t>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6B23F0B-F3F0-42D7-9C9E-29127CCCF38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CCAFFAD-0138-4197-A4C7-F7A03D90516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1354B04-F5CF-45ED-9E29-084EB00525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10F6F8C-FA92-4991-935A-9C0CA2CC0BFE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FD96571-04BC-449A-9D0B-6E981DA04C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14975C1-B878-45DC-B51D-6DCD2488FE05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B44B368-9CD7-4CA8-8FC2-1F72B8823A6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80EF5C9-00B2-4D0A-8E25-B7FC15658F84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3A88A8A5-58C6-459B-80F1-3FE4A8D4D6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843EA3B-6DC8-4CD9-884B-B776DE3AFCEB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4191861-2599-4CD4-9799-06E79C8FFE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7634EDC-8E7C-46AA-A088-6713E3799D1D}" type="slidenum">
              <a:t>10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653682B-F8F2-4D7F-9104-C6BF5527A8E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946E5D71-1BDE-4FF0-849D-1575C8F87B44}" type="slidenum">
              <a:t>10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BF242F8-CAF7-403D-BF93-88968ECDE56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8228AF5-8542-4AF1-8FD4-B47F4689FE2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940E58-211A-25B4-70A0-97A9A895E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D1BBABF9-A77F-E107-106A-7673A1C3B0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C1F88869-171B-6E99-E21E-DC4FEE49BC2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D9BAC354-A26B-DF18-CB54-4745CEDE535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9ADC5E46-2442-2DA6-A268-F6E68AEC077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0BCE3B0C-E0BD-12F1-C5AA-3A61AC621E9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4BE50014-C4CE-FB5A-D8BD-DC1B3CE345A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F42F3400-DA49-8740-5395-D8A5BEFDD45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BBB80E9-D5E4-5BE8-1978-76EF7CF85A4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100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08ED6DBC-B25E-C38A-F569-F814D983BCD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42DAF3CE-E97E-EB9F-95C5-C77472242C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1366667"/>
      </p:ext>
    </p:extLst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101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4594696"/>
      </p:ext>
    </p:extLst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102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1666629"/>
      </p:ext>
    </p:extLst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6C7A1F-4980-6A9C-3B1C-F1B8E1431A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DC0284C2-DEEF-F9D2-CF18-DD96E5480E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DC8DE47B-7480-8924-00B5-56759A3131A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6FF299-538D-8586-CE7E-119618724D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C9973410-D967-5642-6A65-450C2FF3673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792761A7-8F6A-9478-18E6-811B5E61192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2B685FBF-84A0-37F9-929B-4EAE8433E86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C76703CC-4689-7E8E-A57F-DE483B66A6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84D10860-4F49-0834-7B25-79D26596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103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85921554-59C9-C586-AF21-0D1CD04D2C7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79384245-B132-FB66-F419-1A1187E68A3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278133"/>
      </p:ext>
    </p:extLst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20FBBD-FC71-6041-006E-3880AA7BFF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C9E0FB4-5A73-4016-5E3F-90BCE73BA2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E2773077-ABAD-3BC6-CFDA-CDB13955A6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26E1B5F-C70E-CF46-B7CB-C5FCA4FDB7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445B1B-7FA3-1E59-DB92-8F2C2AE4D85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D799A04-C3EF-7487-CF82-683CA1C0BAA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932BAD9-EC2A-89CC-7692-C3E1E0F0572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070B3CE-B18C-9BA2-7DE8-17F0680E3B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5917A1D7-138C-77A5-D139-E91D3A980AA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104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DEAB3D88-A0F8-E846-3906-76753088FB7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C25D45E4-9B5F-AAD1-51A4-994F66197E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4690378"/>
      </p:ext>
    </p:extLst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105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6451018"/>
      </p:ext>
    </p:extLst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C5861E-8FF3-064B-F192-E614C5BDD5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CA20708E-13DF-720F-9381-2490A282DA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62FA8A9B-70A5-6E59-9DF9-81E430AED1A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7873FC26-AD0C-D8AB-61CF-1B2FBD453A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75671151-DA19-3C61-56C4-867F1BC8C0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89C87F9C-1B3E-EA49-CCFE-BD7F7F46F7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88F41930-E7BD-F2B5-02D2-BBB9F459A3E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3C77209-7DA7-3FCE-D98C-692B2D6632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7ED2D923-E239-6FE7-D11C-D6FBBB4AD1D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106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1300CFE9-8618-CF56-035F-C1DC3854485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6CED1CD5-A205-58E3-E857-1FD7C822B12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0962386"/>
      </p:ext>
    </p:extLst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107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295658"/>
      </p:ext>
    </p:extLst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108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6279279"/>
      </p:ext>
    </p:extLst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069DCF-BC9E-7AD8-2CE2-3F6951AC3B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EAEAC419-3EED-39EB-EC1B-C0309CF23A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1A7C8D24-7EE5-5082-80D9-BC205609F10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7CD4DDD3-A3FB-B93F-1290-5379E79C30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8EB43F3E-F31C-DB57-86F9-3647EBD244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C46C2CFF-8E56-13D0-A233-AD679AA329E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24DF892A-FAF8-F90A-CE3E-7318194ADAF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12AC7C9B-606B-113A-F607-7EBD7123427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8256134-D60C-3A2F-E606-FB2F27BE7DF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109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5A5612BD-555B-E7AD-D4F0-CFEFC997B7B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0D501D94-3799-6847-E3D0-7E97C712A93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02237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11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2641444"/>
      </p:ext>
    </p:extLst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110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6543372"/>
      </p:ext>
    </p:extLst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111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4939455"/>
      </p:ext>
    </p:extLst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112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112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0298054"/>
      </p:ext>
    </p:extLst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113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3801175"/>
      </p:ext>
    </p:extLst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B7F8133B-9C11-44E8-9B95-31447AA95C2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F1E01B4-BEA4-4308-981C-67154A74ED94}" type="slidenum">
              <a:t>114</a:t>
            </a:fld>
            <a:endParaRPr lang="pt-BR"/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54F87E7E-A2B3-4609-BFCA-E3DED34CA21E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477CD6E-BE20-441F-A85A-893B03082B33}" type="slidenum">
              <a:t>114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3">
            <a:extLst>
              <a:ext uri="{FF2B5EF4-FFF2-40B4-BE49-F238E27FC236}">
                <a16:creationId xmlns:a16="http://schemas.microsoft.com/office/drawing/2014/main" id="{C2D32D48-10BE-4DA8-95F2-C7D5A8001E4E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2206E3EE-07E4-46EE-B1E2-82B4CCFB46AE}" type="slidenum">
              <a:t>114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CB8A62A0-AA44-4055-8922-D1BE9D33DC00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2072F4E0-7793-4129-9864-C4BBBA1FD18C}" type="slidenum">
              <a:t>114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Espaço Reservado para Data 1">
            <a:extLst>
              <a:ext uri="{FF2B5EF4-FFF2-40B4-BE49-F238E27FC236}">
                <a16:creationId xmlns:a16="http://schemas.microsoft.com/office/drawing/2014/main" id="{CB93CEDA-3146-42D4-B34C-D830949D80D6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34449F1-033B-411F-B20A-D9C36209D17C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PingFang SC" pitchFamily="2"/>
                <a:cs typeface="Arial Unicode M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29/07/2025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PingFang SC" pitchFamily="2"/>
              <a:cs typeface="Arial Unicode MS" pitchFamily="2"/>
            </a:endParaRPr>
          </a:p>
        </p:txBody>
      </p:sp>
      <p:sp>
        <p:nvSpPr>
          <p:cNvPr id="6" name="Espaço Reservado para Número de Slide 4">
            <a:extLst>
              <a:ext uri="{FF2B5EF4-FFF2-40B4-BE49-F238E27FC236}">
                <a16:creationId xmlns:a16="http://schemas.microsoft.com/office/drawing/2014/main" id="{6718916D-9D88-4FEC-8A77-C6A1B975801D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473CD8A-2DBE-4542-BB55-FCDED56A5535}" type="slidenum">
              <a:t>114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7" name="Espaço Reservado para Número de Slide 9">
            <a:extLst>
              <a:ext uri="{FF2B5EF4-FFF2-40B4-BE49-F238E27FC236}">
                <a16:creationId xmlns:a16="http://schemas.microsoft.com/office/drawing/2014/main" id="{8407F5DB-8B22-4396-ABAE-3E3319B40B39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4398102-B718-4FA3-86DE-F6D16C78E348}" type="slidenum">
              <a:t>114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Imagem de Slide 1">
            <a:extLst>
              <a:ext uri="{FF2B5EF4-FFF2-40B4-BE49-F238E27FC236}">
                <a16:creationId xmlns:a16="http://schemas.microsoft.com/office/drawing/2014/main" id="{597354AF-C0D4-4B0B-8CD3-38F35C0FF49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Espaço Reservado para Anotações 1">
            <a:extLst>
              <a:ext uri="{FF2B5EF4-FFF2-40B4-BE49-F238E27FC236}">
                <a16:creationId xmlns:a16="http://schemas.microsoft.com/office/drawing/2014/main" id="{B8514D36-E312-4093-BE60-2600369F5E1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6560" cy="480996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648000" algn="l"/>
              </a:tabLst>
            </a:pPr>
            <a:endParaRPr lang="pt-B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023820"/>
      </p:ext>
    </p:extLst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0FB4F6E6-1750-4A46-877B-9045E47E146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3A1218C-96EC-4BFB-B176-D1B9A61ED84F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3E69B56-9B54-477D-8D70-3AF620D02F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8A5844B-06D7-451C-AA47-A553628FBF3F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B93A2D0-D5EA-4E64-8F58-4AAF1B6D5B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A1B0035-B107-43E8-AAA2-0CCE48518CD5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C21D447-AF5D-46FA-ACCD-ABC4339B9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A0271E5-9E6B-4AB1-922F-A287EE711B84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C8D40-2F72-4F65-BD23-7107C0B2EB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33F8D19-793C-4664-B751-494A4142CB5F}" type="slidenum">
              <a:t>115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79FA695-CC65-422A-9196-8BC35720A76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764CF84-C5E8-476A-A01E-5D91B197641C}" type="slidenum">
              <a:t>115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515B00E-1EEB-4E1E-92DB-E5ADC1BDD91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7EDBA92-E82E-43D5-B044-5B5235A66A0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1F24BA-7E96-4EF9-899F-8C2EE9CAB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76F0214-26B1-4EDA-B6C0-F4F7EFCA6111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5BE099-E205-443A-BC2E-7C2FB4796B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652C59D-03A7-4D94-A9BE-118418A4A69F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0823E43-2AE6-461D-974B-0F765747F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32DC1A0-34A0-48B1-9F13-D023EC2B6256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9B51542-9ECA-4CFA-959D-D4D8A7546A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20347D-6BD5-450F-B031-570FA487E0D9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13AD9A5-ADC7-491A-BA9A-3A6DF7C21A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37EDF43D-555C-4DF7-AADC-366AC32AFF8F}" type="slidenum">
              <a:t>116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82A57A-9550-4BF2-8426-A5FA6BC1669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CAC2701-681E-4CA4-9E2E-E6AD9F3B52C6}" type="slidenum">
              <a:t>116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A9F91EB-7B0D-44EC-8292-06ACDF12D1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4D663B5-4CE2-4D9C-A254-10DB8F0283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1F24BA-7E96-4EF9-899F-8C2EE9CAB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76F0214-26B1-4EDA-B6C0-F4F7EFCA6111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5BE099-E205-443A-BC2E-7C2FB4796B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652C59D-03A7-4D94-A9BE-118418A4A69F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0823E43-2AE6-461D-974B-0F765747F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32DC1A0-34A0-48B1-9F13-D023EC2B6256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9B51542-9ECA-4CFA-959D-D4D8A7546A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20347D-6BD5-450F-B031-570FA487E0D9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13AD9A5-ADC7-491A-BA9A-3A6DF7C21A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37EDF43D-555C-4DF7-AADC-366AC32AFF8F}" type="slidenum">
              <a:t>117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82A57A-9550-4BF2-8426-A5FA6BC1669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CAC2701-681E-4CA4-9E2E-E6AD9F3B52C6}" type="slidenum">
              <a:t>117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A9F91EB-7B0D-44EC-8292-06ACDF12D1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4D663B5-4CE2-4D9C-A254-10DB8F0283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1279991"/>
      </p:ext>
    </p:extLst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D8CBD4C-E3DB-4587-B40C-E10A6EA702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8D2E7C9-6B07-415C-85A9-F98176A7A15C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FDE3CB2-0EB5-4BFB-947B-CADB7D9F9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60347E-B4AA-4C42-985F-17070A1F8809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5F52430-51E0-4E02-AD64-B144308EA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5642AAE-38A1-431B-8BE4-E2F6EC12CAEB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C27E070-89FB-4D46-AA9D-672B92E3F8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54050EF-AA5E-4A9F-9A40-ADD21F811B42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AEFAC9C-7918-4E7E-ACA6-07FA87A2C4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C12E3E0-A7B2-434B-B1D0-8CC61360C1A8}" type="slidenum">
              <a:t>118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822D408-5495-4059-B448-748A6E42853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AEADB4-86E8-4EFC-A194-3B92ED4BE2E1}" type="slidenum">
              <a:t>118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CB6E312-D790-42FB-8449-0B2E79334B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8B90D7C-E798-4B37-BF7E-C71071C327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D8CBD4C-E3DB-4587-B40C-E10A6EA702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8D2E7C9-6B07-415C-85A9-F98176A7A15C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FDE3CB2-0EB5-4BFB-947B-CADB7D9F9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60347E-B4AA-4C42-985F-17070A1F8809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5F52430-51E0-4E02-AD64-B144308EA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5642AAE-38A1-431B-8BE4-E2F6EC12CAEB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C27E070-89FB-4D46-AA9D-672B92E3F8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54050EF-AA5E-4A9F-9A40-ADD21F811B42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AEFAC9C-7918-4E7E-ACA6-07FA87A2C4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C12E3E0-A7B2-434B-B1D0-8CC61360C1A8}" type="slidenum">
              <a:t>119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822D408-5495-4059-B448-748A6E42853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AEADB4-86E8-4EFC-A194-3B92ED4BE2E1}" type="slidenum">
              <a:t>119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CB6E312-D790-42FB-8449-0B2E79334B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8B90D7C-E798-4B37-BF7E-C71071C327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64270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12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4114737"/>
      </p:ext>
    </p:extLst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A42CBD9-2978-4EA8-A236-71910A70F13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99AB6FC-7CD8-49F3-8592-0E0E30CB06C9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EC0BFC0-752E-4688-9BCD-E4735A7F0B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3A240C49-0CE8-4984-BACB-8D15ACBF1757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416F759-C2CE-43C9-A423-DFBEDB58FD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898CF81-9B66-46B7-9B7B-2A4AF158BDCE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5DF508C-0807-44DD-BF84-348A90B48C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7E6D56D-45ED-48E5-ACD8-8933389A5312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03FF65E-9A9C-4CE3-8F85-651EF562BF9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485E2B9-56E6-4A24-83D3-CC6BEF2014D3}" type="slidenum">
              <a:t>120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4F80841-485F-4B80-A8CE-FA886103959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C70273A-0255-4F52-AA22-78D14AAC250C}" type="slidenum">
              <a:t>120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969636A-66BF-4CCE-9C75-46689302C2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6998102-C0F1-4903-87F7-BE0ED8312AF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A3188A-86F4-48A5-A583-3859AB80F7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B7831B5-7DA5-409D-9B31-486D8DD5FF0F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03F0DE73-8C48-478B-8905-489290C43E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AE33A75-6EB6-4EEB-8C6C-EB6373F9BCCA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82B5FCD7-6E36-490F-A477-1E97C2E795D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C419D445-CAA0-4B3A-865D-25699CF22196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83592462-201B-4F5D-928D-EAD49A7046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E00DDE6-00F2-4EF4-9E74-21790D20D804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8FF349B-50EF-4A02-A9EC-0A1C0FB511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ABD8C017-0856-4EEA-823C-BD65A18D59D0}" type="slidenum">
              <a:t>121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9A6BE26-667D-469E-A4F2-FD9A7B2C228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AEF33A4-C062-4114-8CA2-419C664F9DED}" type="slidenum">
              <a:t>121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1F00F47-1CBE-41E3-9329-6EA3AD46FF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1ED0BBD-2BDA-4D4E-A7F4-702C5D17EA9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0E7464F-3A45-43C6-8CCB-AD578C7546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8A99EFF-5F47-4F47-B563-02382032C8EA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8A00B014-02B2-4218-8344-D1DEB64C9C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311DFF-D16C-4769-82AE-D6A42D9F67E8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552834-1F5A-480A-83ED-AC7D3BC74F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1AD906E-48B6-48D4-B5AD-AE89E59E60B8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1A85646-1D6C-4A37-8C7E-C4BD5437C5E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1A3AB7F-73FE-4075-B5B3-3EEC8BC51423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46F88E3-3AA2-4747-B66C-34C2D0D88C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33F7A41-A889-4C80-A6AB-808DDCF7F74E}" type="slidenum">
              <a:t>122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4E66950-99E7-42AB-8C57-7A00E0F59CA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C4D920-23E1-4196-B7AB-829F109EE7C9}" type="slidenum">
              <a:t>122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EF285D7C-3F58-4CE8-AA7D-1B56194718F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4435EF3-5816-475E-A619-AE1CDA4A234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4D60B1C-5D5F-4058-85D5-82E5588AF5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3938384-2BAC-4B8B-B42F-1851D9EE027A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0B385DC-8E5E-4A66-A475-A45AB6E493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000BB9C-76C3-49C2-B43E-84ADC31568E2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653D13D-D584-4215-AD95-B338AA3AEDE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FF5D1E8-BB4E-497E-A00A-432F4DF30DF4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83D3D47-DD51-4C90-9F29-A5D889C5AC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168EC-53FD-44FD-B19E-6316EA955A11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141A650-C921-40C1-BF50-5F9EB737C46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9022295-C06C-4977-AEE6-5AF75A47F2DE}" type="slidenum">
              <a:t>123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6FB7047-5826-4927-806A-34D4087632D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AB34F95-B842-4A10-AF18-1C5C938FD29F}" type="slidenum">
              <a:t>123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FF96CDB-A1F7-4C22-9789-5C859F728E7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749065E-0FF1-4455-BD51-EEB5B569301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8091915"/>
      </p:ext>
    </p:extLst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0388861"/>
      </p:ext>
    </p:extLst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0302791"/>
      </p:ext>
    </p:extLst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315580"/>
      </p:ext>
    </p:extLst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AD5C19-A8AA-BC3D-8328-8A973004B7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DF230CD-8DCE-BC24-2AD8-4EFAE7E5F6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579F676-45F0-3391-54D8-9FF08E99E9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5B27FD2-2B2D-C7FD-6FE0-B338790F56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363DA642-73EA-F009-1B87-96492633278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CADAA61-6132-03D9-E2E1-79439B62688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4EEC759-BA13-0468-FDE1-0E4D7D94C31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09361B4E-998A-7F99-A004-06C2B2F5B94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EA4C1EEC-4F92-BCEA-A9DC-73E63908B02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33833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F099FCA-0629-4E62-823A-958076FB38D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B349087-E3F8-4A5E-8A0A-20B686D0B812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5E5779E-7EE1-4330-94BF-4288890FC0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2778C9-5EAB-43E9-91C8-5369E7E9BE77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361DD67-E1D7-4EC8-B160-AD2E644C6D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4405649-265B-41F0-BEFD-CDF70102F813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B9EB9D5-6406-41B7-B89E-517A4B9355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BA2817F-2ECC-4379-A153-35B0C1C0CCA7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DB8C599B-0493-4B11-AFC6-9BFC429A6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4FC1C1D-014C-4B33-965F-7B78E514CFBD}" type="slidenum">
              <a:t>13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F11C394-85D7-4C5F-B53D-CA87F46BF9A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1ADA48EE-C856-4A66-929A-031ACCE2EA19}" type="slidenum">
              <a:t>13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1E460F2-18A0-461D-878F-D62156165E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F338163-CF64-4EB8-881A-D2C128F1960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1344600"/>
      </p:ext>
    </p:extLst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566039-5D1B-294D-3984-F954CB1080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263EAA4-5EE7-A402-3240-0524DF62484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5E659C45-61C8-48DB-8109-70CEC3F7012D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3D4A61A-BB23-94FE-5DD1-DC71115067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A0BF630-CBB5-4D68-9A42-A5C2EC8C67A7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556FFA1-E495-5D91-C005-D773F7891F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EB9DD6E-1AC0-437E-9BD8-6BFE7FDADAC2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860E5BF-A4C3-7349-0F6A-30A987A529B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094B0DA-BB10-49B5-9894-DD6FA19356F9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E1293CA-3D22-B014-07DD-16C55321EA7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9E16267-518F-4D2B-B5F9-117B5C28E22C}" type="slidenum">
              <a:t>131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2F2C058-DEE2-3F3B-53E0-E041A71EFA3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5F18257-CB78-4216-A7B8-F502C614517E}" type="slidenum">
              <a:t>131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4FAA037-2AA6-DDB4-2D01-CD5B994AFF0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DCB0568-A128-6B07-D10B-FD76B8EEF93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1786994"/>
      </p:ext>
    </p:extLst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7E11FA-9E5A-57F5-9236-0FB8E2CEF0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354353B6-6910-8E38-2203-84EECCDB73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FE56731-23E7-B36F-3337-6F91DE4A73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EC977C0-F456-B832-E2BF-91142591E9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6277B82-D3B0-A3CC-9A33-363F99831F7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6A5A945-6908-F7AB-964B-45DC7E73F2F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4CFCC64-AC7E-E3CC-71B3-D34E6B0EDBB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7CE6306-81E4-F59F-D50E-17A1B94156A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F088904-BACF-6706-B1A8-6FEBB1CBAB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9216396"/>
      </p:ext>
    </p:extLst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3BB8C6-C2A6-8C28-E303-1799BA7DB8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C01A5FB-1497-1120-0F2B-69133970D5E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71CF9CF-37AA-3A94-A36C-CF69A18DD43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5B699DFD-C5DD-6160-ADCD-013CF6893C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888A1CAB-62FF-6F05-6A6B-9162678028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7F384D0D-8C1C-CA65-D701-AA2A1061E4A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E884AEE-A9EF-0E8E-0315-078FA251297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C6EEA59-0330-049D-6B21-48226AEEB3A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4A87488-712F-BDDC-390B-8E5291F5420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7687739"/>
      </p:ext>
    </p:extLst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AA344B-C973-7794-F261-F4A6BE64C7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8435F2B-FDBE-0A45-2114-033143EE06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9712BE8-9351-5413-FB62-D2A92B85FE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516C9C47-BB17-8BE8-6CC7-AB3BDEDEDAC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C61BEE6-4D83-352D-849A-6227B907A0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0E4EE6A2-178D-66FD-947D-968384042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C9B490A-DC72-884B-2071-E317B7620C8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29055E12-BD72-4847-214A-24528D4D437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C62B44D-AB34-8044-693E-7CF044BBD24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8884379"/>
      </p:ext>
    </p:extLst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C46D70-07AF-3F58-0FCA-5C76BA433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BBF9D73-5743-41D4-9E90-EC94027671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77CB619-8B71-E7D8-78BA-496B8AD633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DBDE658-14A7-C132-3523-00D6E1454A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DDFF8D9-EAD0-BDAC-52EE-AAF80CBDF7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722F6C18-C880-2409-98AC-079D3D6041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0007618-EF36-9316-5895-F1A6EB61C8E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FACA8FE-CEDE-72CE-6569-F2D2560EF6C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367A016-47F2-245D-5D9A-A7D0B182551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0938364"/>
      </p:ext>
    </p:extLst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152748-9266-BF45-3E1C-0A6D1EB602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D7D245F-07D6-98E0-CE66-2242A584D5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6B22F91-D820-7EF7-BFA7-8C6A165709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C851630-36DD-D061-49AE-5CC7504A227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45F4D45-0563-CF2A-AFB4-6507AE8CE0A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D6B1D7C-03BA-9A14-6AEB-74EADCB29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2B6DC4E-E4D9-8A5B-69CF-8F57D71C237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0F9DA109-658B-ADAD-9860-A53D8DF1160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2FA6917-BF68-310E-FE0C-AD2E33F2F78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6997043"/>
      </p:ext>
    </p:extLst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4D26AB-551C-96BB-0088-2BF30E78B6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304975B0-46F5-00E5-5B34-26A3923FA4E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AEDB517-0E3D-D4DD-126E-B0D463EE5F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5F3AA33-3070-213E-C59D-AE4D14038E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B6E91D-E0E0-FC69-A65C-9080B6EEE3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8C4BB2-A3B8-EDAD-E561-D426ECC436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FFF63F9-0708-ACDC-3FED-938E9A48796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2200BF2-8887-168F-E6ED-46E6099DF86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ED658770-C4AA-A7FA-0ACB-73E75CBFFAF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9626808"/>
      </p:ext>
    </p:extLst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E6C6AA-7BD1-1667-0037-329CD28B7E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8421D6B-8695-26F0-BCF5-FD1C4C9D0F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0EBDE2B-5E13-C3E1-6D79-8786593891F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0176C20-BE31-1B28-28B4-DE3DB41C811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CC960BB-BDCF-DF89-4710-3C734DE6BE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91F1350-9809-1F38-A87C-282B111DB73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59F4390-1140-E2D5-792C-FB740DABFEE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DAB7ED8-18F9-7470-382B-CC48E4A2AFE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0EBBFAF-A9A7-9266-D0CA-4CB8B65CB52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1502311"/>
      </p:ext>
    </p:extLst>
  </p:cSld>
  <p:clrMapOvr>
    <a:masterClrMapping/>
  </p:clrMapOvr>
</p:notes>
</file>

<file path=ppt/notesSlides/notesSlide1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8E37F9-34CD-508C-871B-E25AFCD9CE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373F2D7B-597A-0A88-D44A-56516B58CE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5384C6C-09FA-855F-AA67-46D87F383C1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C3443F4-67E7-1ADD-9A3B-F2F35633A3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9733647-5812-86E6-0F9B-53D48C0FFC6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C3C6A15B-836A-FDF7-B7EF-024623A1556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95E7F9C-57AD-4F21-9608-8DFE95C4A56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2C90586A-09E8-1074-AD28-0E1CA4C0D69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58B1294-08B0-C3BF-4416-A1D5D415189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46590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14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6142126"/>
      </p:ext>
    </p:extLst>
  </p:cSld>
  <p:clrMapOvr>
    <a:masterClrMapping/>
  </p:clrMapOvr>
</p:notes>
</file>

<file path=ppt/notesSlides/notesSlide1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F7D974-AF5F-60A7-5D30-4DD375F38F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A3CE7F5-E323-E448-9188-09DC1684B9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DD713B8-D8DF-0F41-5C53-7AA2FDB1DD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45B725-2BA6-18FC-34D8-62D0E75BF0F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612DCE3-DC11-50E1-F474-608364DC383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B45B5F2-CCC0-DF78-BA79-65A89B5D0D8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F1DD199-EA34-12E3-8F30-4FAB2E2672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70FD909-A9B2-045C-A8D5-32BC9CDFBA5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641616D-975C-6BB2-9781-0BD663BEBD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5344464"/>
      </p:ext>
    </p:extLst>
  </p:cSld>
  <p:clrMapOvr>
    <a:masterClrMapping/>
  </p:clrMapOvr>
</p:notes>
</file>

<file path=ppt/notesSlides/notesSlide1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710886-5EFF-89F6-A5AD-864B1A1675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4D6DFB3-7210-86D9-A369-2386AD6D138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84A1082-7F22-C8F6-97D7-B09B9F9B7FC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508A354-13B1-405F-3B8C-FB1DB6B3B9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83F7F4BC-B032-E51D-6FD3-8A8A7AEC8D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0A83B57F-0017-FC08-990A-E0C5A6DE0BA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D112330-43D9-CB62-322C-D73B43E0452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44385F3-69CC-FA0B-A0DE-8B96A9A5722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C5FB4D6-2404-0054-986E-64AC7B7225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1674538"/>
      </p:ext>
    </p:extLst>
  </p:cSld>
  <p:clrMapOvr>
    <a:masterClrMapping/>
  </p:clrMapOvr>
</p:notes>
</file>

<file path=ppt/notesSlides/notesSlide1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FD0D605-6A41-4AFD-9CF8-1E95AA894E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5E659C45-61C8-48DB-8109-70CEC3F7012D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04ED417-C91C-4F31-9697-C77079AF2E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A0BF630-CBB5-4D68-9A42-A5C2EC8C67A7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5D28482-1A55-440B-A2FD-4D3A1C8307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EB9DD6E-1AC0-437E-9BD8-6BFE7FDADAC2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1A28FA5-570C-4D26-9884-87412AC9D7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094B0DA-BB10-49B5-9894-DD6FA19356F9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D0E55D6-AFE6-4751-8B7A-59134B0573C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9E16267-518F-4D2B-B5F9-117B5C28E22C}" type="slidenum">
              <a:t>142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65FD90C-F1B0-40A5-B402-2B0F44FFC0D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5F18257-CB78-4216-A7B8-F502C614517E}" type="slidenum">
              <a:t>142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F2C5722-8914-4DF5-B7FE-C8293F3BA32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B778F9ED-6026-4558-B880-6CB5E8C0CDC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563688"/>
      </p:ext>
    </p:extLst>
  </p:cSld>
  <p:clrMapOvr>
    <a:masterClrMapping/>
  </p:clrMapOvr>
</p:notes>
</file>

<file path=ppt/notesSlides/notesSlide1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04AAB6-ED42-C938-969D-6BB8968B57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04604A8-CC4C-C905-45C1-7F7086C502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0DE4564-2ACE-933F-FB74-8DEABFC4FD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786382A-1E28-790E-4DBB-42FD354BE4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05FEDD-DEC5-EA27-934E-1D016B914BE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552F4E2-FEF3-0062-6864-82328BF583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BF75617-C0C4-6E46-1A50-33908E01F17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35DF771-9E13-B4CD-27DC-9B47972E85D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CCC666E-7644-812C-3E99-49686F16619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4345976"/>
      </p:ext>
    </p:extLst>
  </p:cSld>
  <p:clrMapOvr>
    <a:masterClrMapping/>
  </p:clrMapOvr>
</p:notes>
</file>

<file path=ppt/notesSlides/notesSlide1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692463"/>
      </p:ext>
    </p:extLst>
  </p:cSld>
  <p:clrMapOvr>
    <a:masterClrMapping/>
  </p:clrMapOvr>
</p:notes>
</file>

<file path=ppt/notesSlides/notesSlide1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53E8A78-B3C6-4073-9670-DDF7F416420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68199" cy="455040"/>
          </a:xfrm>
        </p:spPr>
        <p:txBody>
          <a:bodyPr wrap="square"/>
          <a:lstStyle/>
          <a:p>
            <a:pPr lvl="0"/>
            <a:fld id="{494DA356-D4B0-455D-9BC8-8015DBE62A01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5807310-8C59-47AB-AF3E-0118027F0E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8EFE230-EE47-40B1-BF30-10074E3B952C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5571032-6740-42E8-985F-08DA6A3B9C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50C5B84-2028-4F49-81B4-FF72A25DACDB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AA0B626-027A-4163-A697-4CCDC2A8BD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6C046E7-FC31-402E-9352-FDA18CCD7ABE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ECFE3B6-FBB4-4946-BCAE-DFCECE3A4E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A03EA0C-5BCC-4494-99DD-24F60B9AB05D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AFAA3D8-EB09-42D9-8719-448CA0D0C2A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73C7D97-E31C-4257-9486-6146648D1B63}" type="slidenum">
              <a:t>146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D19890F8-57BB-4D3D-BF2F-EA3EF803504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1EF83C9A-F01C-4A7A-983A-D651E913F131}" type="slidenum">
              <a:t>146</a:t>
            </a:fld>
            <a:endParaRPr lang="pt-BR"/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FBD9F9F-C2BD-4FE1-9C48-E8C004423F2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EF51935F-21E5-450E-900B-F08796A935B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2799" cy="359676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216000" algn="l"/>
              </a:tabLst>
            </a:pPr>
            <a:r>
              <a:rPr lang="pt-BR">
                <a:latin typeface="Arial" pitchFamily="18"/>
              </a:rPr>
              <a:t>Por gentileza, mostrar os </a:t>
            </a:r>
            <a:r>
              <a:rPr lang="pt-BR" b="1">
                <a:latin typeface="Arial" pitchFamily="18"/>
              </a:rPr>
              <a:t>avisos! </a:t>
            </a:r>
            <a:r>
              <a:rPr lang="pt-BR">
                <a:latin typeface="Arial" pitchFamily="18"/>
              </a:rPr>
              <a:t>Passar para o próximo slide. Obrigado!</a:t>
            </a:r>
          </a:p>
        </p:txBody>
      </p:sp>
    </p:spTree>
  </p:cSld>
  <p:clrMapOvr>
    <a:masterClrMapping/>
  </p:clrMapOvr>
</p:notes>
</file>

<file path=ppt/notesSlides/notesSlide1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147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147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468451"/>
      </p:ext>
    </p:extLst>
  </p:cSld>
  <p:clrMapOvr>
    <a:masterClrMapping/>
  </p:clrMapOvr>
</p:notes>
</file>

<file path=ppt/notesSlides/notesSlide1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3ECD87-0B83-A21A-54EE-3A97F08CE8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68CEAAC-0040-5A8A-1CC0-2ECB9F1F95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9193E58-3AD6-337B-06F7-A0BDAD26FD3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8F47399-ACA3-6B8A-62A9-3CE09EEB40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3DF87B6-3237-E886-53B0-5E41000B3BD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A81A43BA-33E7-3D10-3463-A678AE202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148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45253800-D0DE-6E0D-709C-8E2B3DA3058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148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893576D-C68E-91E2-4DDF-E7090776499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B35151CA-0F16-156C-FEB6-06C6A206F19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1233854"/>
      </p:ext>
    </p:extLst>
  </p:cSld>
  <p:clrMapOvr>
    <a:masterClrMapping/>
  </p:clrMapOvr>
</p:notes>
</file>

<file path=ppt/notesSlides/notesSlide1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149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149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7788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9">
            <a:extLst>
              <a:ext uri="{FF2B5EF4-FFF2-40B4-BE49-F238E27FC236}">
                <a16:creationId xmlns:a16="http://schemas.microsoft.com/office/drawing/2014/main" id="{E02B64B6-4BFF-4D89-8B1C-2515243BCF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13CFE8D-272B-4015-AA27-5E98817AB728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58">
            <a:extLst>
              <a:ext uri="{FF2B5EF4-FFF2-40B4-BE49-F238E27FC236}">
                <a16:creationId xmlns:a16="http://schemas.microsoft.com/office/drawing/2014/main" id="{EE29D03C-4BEB-4C06-868F-798732FA59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D3E6664-B117-4B70-9636-08615ADB9C23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4">
            <a:extLst>
              <a:ext uri="{FF2B5EF4-FFF2-40B4-BE49-F238E27FC236}">
                <a16:creationId xmlns:a16="http://schemas.microsoft.com/office/drawing/2014/main" id="{FFF36959-6B9C-43AA-A7E5-ACBFB9A980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D98161B-EA4A-4497-9E34-0C76194647E1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65">
            <a:extLst>
              <a:ext uri="{FF2B5EF4-FFF2-40B4-BE49-F238E27FC236}">
                <a16:creationId xmlns:a16="http://schemas.microsoft.com/office/drawing/2014/main" id="{319640B7-C06F-44B7-AEAD-2768306492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6D7078E-6C85-4D42-9626-53CD1CC2B69C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66">
            <a:extLst>
              <a:ext uri="{FF2B5EF4-FFF2-40B4-BE49-F238E27FC236}">
                <a16:creationId xmlns:a16="http://schemas.microsoft.com/office/drawing/2014/main" id="{00C3C7E0-52F9-4470-B939-42EDE25B61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A1D3D33-A6A3-45A4-9946-5B47394D72FE}" type="slidenum">
              <a:t>15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4CD3009-24F0-4842-B254-49FCA2CA25C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EC49051-F4F5-46D1-BE36-FBC4F81B90E2}" type="slidenum">
              <a:t>15</a:t>
            </a:fld>
            <a:endParaRPr lang="pt-BR"/>
          </a:p>
        </p:txBody>
      </p:sp>
      <p:sp>
        <p:nvSpPr>
          <p:cNvPr id="7" name="PlaceHolder 267">
            <a:extLst>
              <a:ext uri="{FF2B5EF4-FFF2-40B4-BE49-F238E27FC236}">
                <a16:creationId xmlns:a16="http://schemas.microsoft.com/office/drawing/2014/main" id="{AAFD2A20-4F72-4345-82EC-12019BCD758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68">
            <a:extLst>
              <a:ext uri="{FF2B5EF4-FFF2-40B4-BE49-F238E27FC236}">
                <a16:creationId xmlns:a16="http://schemas.microsoft.com/office/drawing/2014/main" id="{FC443805-0D7E-47ED-BF48-360DC9EE7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6327111"/>
      </p:ext>
    </p:extLst>
  </p:cSld>
  <p:clrMapOvr>
    <a:masterClrMapping/>
  </p:clrMapOvr>
</p:notes>
</file>

<file path=ppt/notesSlides/notesSlide1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1895548"/>
      </p:ext>
    </p:extLst>
  </p:cSld>
  <p:clrMapOvr>
    <a:masterClrMapping/>
  </p:clrMapOvr>
</p:notes>
</file>

<file path=ppt/notesSlides/notesSlide1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3204804"/>
      </p:ext>
    </p:extLst>
  </p:cSld>
  <p:clrMapOvr>
    <a:masterClrMapping/>
  </p:clrMapOvr>
</p:notes>
</file>

<file path=ppt/notesSlides/notesSlide1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152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152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153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153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6429970"/>
      </p:ext>
    </p:extLst>
  </p:cSld>
  <p:clrMapOvr>
    <a:masterClrMapping/>
  </p:clrMapOvr>
</p:notes>
</file>

<file path=ppt/notesSlides/notesSlide1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154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154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9296939"/>
      </p:ext>
    </p:extLst>
  </p:cSld>
  <p:clrMapOvr>
    <a:masterClrMapping/>
  </p:clrMapOvr>
</p:notes>
</file>

<file path=ppt/notesSlides/notesSlide1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155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155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8326965"/>
      </p:ext>
    </p:extLst>
  </p:cSld>
  <p:clrMapOvr>
    <a:masterClrMapping/>
  </p:clrMapOvr>
</p:notes>
</file>

<file path=ppt/notesSlides/notesSlide1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E4AA13-6D7A-7791-5101-1621E81B88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79678E4F-BD2D-C10E-A925-2F7BDAAF55E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124B8CA2-8AF4-1F67-2F26-90FFFA05CDD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80CD134F-6F33-EAE8-84B4-2500DEB578D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26BA2889-ED05-1791-6895-F5CDDF7751E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C818FA73-A278-455F-A259-33169DE87BF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156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A8AC73D-016A-2A34-D5A3-6C38F88324A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156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B8857F8C-54DB-7E70-1F43-05EA6E140A3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51491F0F-0890-4F67-417B-0E1A576CB74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5174528"/>
      </p:ext>
    </p:extLst>
  </p:cSld>
  <p:clrMapOvr>
    <a:masterClrMapping/>
  </p:clrMapOvr>
</p:notes>
</file>

<file path=ppt/notesSlides/notesSlide1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D8D04A-E17B-1C42-A9E5-E3445CE133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FC03D8D0-0BBC-D83E-4ED3-F1996587B49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A5815CB4-A1D9-B3C1-37F4-D336BD5A95D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4ABE1245-5CB6-C99A-5BBA-63D77BB2D7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99E68970-DA02-B433-1CCA-E5900E8C8A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DEF7BCD6-0F3C-634B-2A5A-765A069F3E6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157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5CD2D35-DB11-B969-5703-44F0ABAA94B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157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DA5F860C-74A7-0E83-5DC9-5B93E55C41E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41AD706F-9EA6-F4B4-DA2C-4F29826527A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9196286"/>
      </p:ext>
    </p:extLst>
  </p:cSld>
  <p:clrMapOvr>
    <a:masterClrMapping/>
  </p:clrMapOvr>
</p:notes>
</file>

<file path=ppt/notesSlides/notesSlide1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4EAFFB-C607-49C0-0131-78A84DBFB8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21C4195B-F6C3-AFF9-B1AD-B17D233126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6A6D5F52-D404-4CAA-4E7E-EE214AA9B19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ADD9E4E0-26F8-3DDF-FBB2-FEB1C39CE7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6065A699-4E5B-E471-6B57-D47D79E4B9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582FC054-12E7-5E7A-D9E3-E316268CA1F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158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C8AB35C-73F7-5621-7313-D27D0D66F82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158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9C1A4E82-8427-ABD9-EBAE-E06B003F607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A1A3020F-5F07-2468-A3D8-DA4FE10B2B3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5542489"/>
      </p:ext>
    </p:extLst>
  </p:cSld>
  <p:clrMapOvr>
    <a:masterClrMapping/>
  </p:clrMapOvr>
</p:notes>
</file>

<file path=ppt/notesSlides/notesSlide1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7344D4-6735-5E73-DD44-137AD86DB3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099135CC-F0D4-6F3C-5008-3564F05AFE7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7EDB727D-C17B-06DB-0430-27B376C721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326B2DE2-09CE-E381-7E46-5BDEF72EA51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652CD048-2BFE-AA53-0466-876991E27F0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AF1D6717-EF58-27E8-A653-826B4A05D9D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159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277CE03-2585-6A76-A537-F40A500EF5F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159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464E79AF-F3B7-2418-9D49-163728B3848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0C9F5551-CEBF-B6C5-F6B4-498F58A0374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19222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C18326-2475-F0E3-68F0-5E7AECB772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9">
            <a:extLst>
              <a:ext uri="{FF2B5EF4-FFF2-40B4-BE49-F238E27FC236}">
                <a16:creationId xmlns:a16="http://schemas.microsoft.com/office/drawing/2014/main" id="{AE0E51F6-4B5E-DE43-5EEA-D2580F08DD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13CFE8D-272B-4015-AA27-5E98817AB728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58">
            <a:extLst>
              <a:ext uri="{FF2B5EF4-FFF2-40B4-BE49-F238E27FC236}">
                <a16:creationId xmlns:a16="http://schemas.microsoft.com/office/drawing/2014/main" id="{6F650377-9276-61D6-D7A4-2D96A36EAB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D3E6664-B117-4B70-9636-08615ADB9C23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4">
            <a:extLst>
              <a:ext uri="{FF2B5EF4-FFF2-40B4-BE49-F238E27FC236}">
                <a16:creationId xmlns:a16="http://schemas.microsoft.com/office/drawing/2014/main" id="{0CB3C7BD-BED5-8E28-2C99-C90F33C596C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D98161B-EA4A-4497-9E34-0C76194647E1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65">
            <a:extLst>
              <a:ext uri="{FF2B5EF4-FFF2-40B4-BE49-F238E27FC236}">
                <a16:creationId xmlns:a16="http://schemas.microsoft.com/office/drawing/2014/main" id="{6650A4F6-4DD6-AF12-2468-529A9671E4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6D7078E-6C85-4D42-9626-53CD1CC2B69C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66">
            <a:extLst>
              <a:ext uri="{FF2B5EF4-FFF2-40B4-BE49-F238E27FC236}">
                <a16:creationId xmlns:a16="http://schemas.microsoft.com/office/drawing/2014/main" id="{A2755DAF-3478-D672-F420-94CC8771FFF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A1D3D33-A6A3-45A4-9946-5B47394D72FE}" type="slidenum">
              <a:t>16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276DB14-5222-B5AD-AE40-02D79D706CA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EC49051-F4F5-46D1-BE36-FBC4F81B90E2}" type="slidenum">
              <a:t>16</a:t>
            </a:fld>
            <a:endParaRPr lang="pt-BR"/>
          </a:p>
        </p:txBody>
      </p:sp>
      <p:sp>
        <p:nvSpPr>
          <p:cNvPr id="7" name="PlaceHolder 267">
            <a:extLst>
              <a:ext uri="{FF2B5EF4-FFF2-40B4-BE49-F238E27FC236}">
                <a16:creationId xmlns:a16="http://schemas.microsoft.com/office/drawing/2014/main" id="{395348A7-3E1B-39B0-2D59-661A08CAC4F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68">
            <a:extLst>
              <a:ext uri="{FF2B5EF4-FFF2-40B4-BE49-F238E27FC236}">
                <a16:creationId xmlns:a16="http://schemas.microsoft.com/office/drawing/2014/main" id="{829A5CB8-5106-38E1-4631-171B2B2D7A3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55185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B06480-9CDC-0770-1465-AEBA3566C1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9">
            <a:extLst>
              <a:ext uri="{FF2B5EF4-FFF2-40B4-BE49-F238E27FC236}">
                <a16:creationId xmlns:a16="http://schemas.microsoft.com/office/drawing/2014/main" id="{0DCC076F-9DBE-AC25-FDFF-F1627670DEB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13CFE8D-272B-4015-AA27-5E98817AB728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58">
            <a:extLst>
              <a:ext uri="{FF2B5EF4-FFF2-40B4-BE49-F238E27FC236}">
                <a16:creationId xmlns:a16="http://schemas.microsoft.com/office/drawing/2014/main" id="{B12DF013-4AD3-7EED-A07D-F8707FA319A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D3E6664-B117-4B70-9636-08615ADB9C23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4">
            <a:extLst>
              <a:ext uri="{FF2B5EF4-FFF2-40B4-BE49-F238E27FC236}">
                <a16:creationId xmlns:a16="http://schemas.microsoft.com/office/drawing/2014/main" id="{BDDE3949-FDE4-02C5-347E-85037F8F64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D98161B-EA4A-4497-9E34-0C76194647E1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65">
            <a:extLst>
              <a:ext uri="{FF2B5EF4-FFF2-40B4-BE49-F238E27FC236}">
                <a16:creationId xmlns:a16="http://schemas.microsoft.com/office/drawing/2014/main" id="{855493A2-1EE7-253E-95DE-41BC937E11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6D7078E-6C85-4D42-9626-53CD1CC2B69C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66">
            <a:extLst>
              <a:ext uri="{FF2B5EF4-FFF2-40B4-BE49-F238E27FC236}">
                <a16:creationId xmlns:a16="http://schemas.microsoft.com/office/drawing/2014/main" id="{229670FE-4EBC-935E-F66C-EE444ACBE8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A1D3D33-A6A3-45A4-9946-5B47394D72FE}" type="slidenum">
              <a:t>17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5D40D3A-4C71-B30C-2D96-85F378CA0FA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EC49051-F4F5-46D1-BE36-FBC4F81B90E2}" type="slidenum">
              <a:t>17</a:t>
            </a:fld>
            <a:endParaRPr lang="pt-BR"/>
          </a:p>
        </p:txBody>
      </p:sp>
      <p:sp>
        <p:nvSpPr>
          <p:cNvPr id="7" name="PlaceHolder 267">
            <a:extLst>
              <a:ext uri="{FF2B5EF4-FFF2-40B4-BE49-F238E27FC236}">
                <a16:creationId xmlns:a16="http://schemas.microsoft.com/office/drawing/2014/main" id="{F28DB238-C4AC-5674-C24F-8FC7AA68DB4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68">
            <a:extLst>
              <a:ext uri="{FF2B5EF4-FFF2-40B4-BE49-F238E27FC236}">
                <a16:creationId xmlns:a16="http://schemas.microsoft.com/office/drawing/2014/main" id="{A1A9D745-FB89-4731-D9BA-AE949F837AF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5334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9">
            <a:extLst>
              <a:ext uri="{FF2B5EF4-FFF2-40B4-BE49-F238E27FC236}">
                <a16:creationId xmlns:a16="http://schemas.microsoft.com/office/drawing/2014/main" id="{E02B64B6-4BFF-4D89-8B1C-2515243BCF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13CFE8D-272B-4015-AA27-5E98817AB728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58">
            <a:extLst>
              <a:ext uri="{FF2B5EF4-FFF2-40B4-BE49-F238E27FC236}">
                <a16:creationId xmlns:a16="http://schemas.microsoft.com/office/drawing/2014/main" id="{EE29D03C-4BEB-4C06-868F-798732FA59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D3E6664-B117-4B70-9636-08615ADB9C23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4">
            <a:extLst>
              <a:ext uri="{FF2B5EF4-FFF2-40B4-BE49-F238E27FC236}">
                <a16:creationId xmlns:a16="http://schemas.microsoft.com/office/drawing/2014/main" id="{FFF36959-6B9C-43AA-A7E5-ACBFB9A980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D98161B-EA4A-4497-9E34-0C76194647E1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65">
            <a:extLst>
              <a:ext uri="{FF2B5EF4-FFF2-40B4-BE49-F238E27FC236}">
                <a16:creationId xmlns:a16="http://schemas.microsoft.com/office/drawing/2014/main" id="{319640B7-C06F-44B7-AEAD-2768306492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6D7078E-6C85-4D42-9626-53CD1CC2B69C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66">
            <a:extLst>
              <a:ext uri="{FF2B5EF4-FFF2-40B4-BE49-F238E27FC236}">
                <a16:creationId xmlns:a16="http://schemas.microsoft.com/office/drawing/2014/main" id="{00C3C7E0-52F9-4470-B939-42EDE25B61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A1D3D33-A6A3-45A4-9946-5B47394D72FE}" type="slidenum">
              <a:t>18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4CD3009-24F0-4842-B254-49FCA2CA25C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EC49051-F4F5-46D1-BE36-FBC4F81B90E2}" type="slidenum">
              <a:t>18</a:t>
            </a:fld>
            <a:endParaRPr lang="pt-BR"/>
          </a:p>
        </p:txBody>
      </p:sp>
      <p:sp>
        <p:nvSpPr>
          <p:cNvPr id="7" name="PlaceHolder 267">
            <a:extLst>
              <a:ext uri="{FF2B5EF4-FFF2-40B4-BE49-F238E27FC236}">
                <a16:creationId xmlns:a16="http://schemas.microsoft.com/office/drawing/2014/main" id="{AAFD2A20-4F72-4345-82EC-12019BCD758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68">
            <a:extLst>
              <a:ext uri="{FF2B5EF4-FFF2-40B4-BE49-F238E27FC236}">
                <a16:creationId xmlns:a16="http://schemas.microsoft.com/office/drawing/2014/main" id="{FC443805-0D7E-47ED-BF48-360DC9EE7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60230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09AA76C-5137-4C64-92A3-8193342CE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24AFB68-59CC-4D9D-88D3-9ADFF8AEBA89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7818ABB-65DA-4BEE-A8F3-A76DBE7F18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81D5094-81AF-49E0-9963-9CDCD1B9496E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5EC4151-1D51-4AAB-9248-EA5FDEED3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FEBAE0F-0A0F-4157-A420-14700EF38867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839545F-374F-43DD-93CF-1BD987A912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A8E696F-42A5-4788-83E3-EA50526D960C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3D588-01AE-4426-92D5-DD3EAA743E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47C5B92-38CD-47DD-8BD7-903F2EC4EBA9}" type="slidenum">
              <a:t>19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7D7B222-850C-4BC1-9E9A-16E8ED96CA8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3C63AB4-8DF1-4C28-966D-186F6DDFB848}" type="slidenum">
              <a:t>19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13D65B6-8F2A-4017-9CE5-6490924CB9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FE4F613-B77F-43C2-8894-0BF448C81F0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22163E4-FDED-403B-81DA-7CBFEFEA35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AF184DD-42F0-4D0B-B4DD-BDF8663BF1D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EBFC7C2-46A3-4634-BB0F-0A4AE45793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E1FC276F-3C58-4AF6-86A2-FA49F7C1964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3935FC9-894C-46C3-9037-2DC27F14F7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3E7E14B4-51E6-4BD3-9C14-9D025E920D60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8C9A76F-DA13-413E-A752-9D06208761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DD5BCC5-24D0-48E0-A39C-12E7B910D5C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8369CAC-9E8D-49B1-8AA2-48E4A2C34B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2EE66-FB6D-4877-A527-936BEC08F9B2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31FD95C-8F91-44DE-8E33-5C94F66365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DF24EE70-91C0-41F2-B909-768A5C5C4AFD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5653F67-ED27-41F5-8AFD-683E05D0F6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5A3094A-8D44-48E1-9782-4A001D4D874E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BA5914-122A-4A0B-AB33-E766B07B4B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8D2075E5-B474-46C3-BE8B-565A39A368EE}" type="slidenum">
              <a:t>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EEAC91B-F0F1-4F89-A426-026D7302D7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8D7EF5B-832D-4E57-974B-D25E4A872341}" type="slidenum">
              <a:t>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597AAB9-8A5D-4FFE-A0ED-2316BD251B8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011D4786-2F94-4582-9C7C-1E85B4708F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09AA76C-5137-4C64-92A3-8193342CE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24AFB68-59CC-4D9D-88D3-9ADFF8AEBA89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7818ABB-65DA-4BEE-A8F3-A76DBE7F18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81D5094-81AF-49E0-9963-9CDCD1B9496E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5EC4151-1D51-4AAB-9248-EA5FDEED3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FEBAE0F-0A0F-4157-A420-14700EF38867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839545F-374F-43DD-93CF-1BD987A912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A8E696F-42A5-4788-83E3-EA50526D960C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3D588-01AE-4426-92D5-DD3EAA743E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47C5B92-38CD-47DD-8BD7-903F2EC4EBA9}" type="slidenum">
              <a:t>20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7D7B222-850C-4BC1-9E9A-16E8ED96CA8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3C63AB4-8DF1-4C28-966D-186F6DDFB848}" type="slidenum">
              <a:t>20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13D65B6-8F2A-4017-9CE5-6490924CB9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FE4F613-B77F-43C2-8894-0BF448C81F0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70590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09AA76C-5137-4C64-92A3-8193342CE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24AFB68-59CC-4D9D-88D3-9ADFF8AEBA89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7818ABB-65DA-4BEE-A8F3-A76DBE7F18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81D5094-81AF-49E0-9963-9CDCD1B9496E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5EC4151-1D51-4AAB-9248-EA5FDEED3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FEBAE0F-0A0F-4157-A420-14700EF38867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839545F-374F-43DD-93CF-1BD987A912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A8E696F-42A5-4788-83E3-EA50526D960C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3D588-01AE-4426-92D5-DD3EAA743E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47C5B92-38CD-47DD-8BD7-903F2EC4EBA9}" type="slidenum">
              <a:t>21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7D7B222-850C-4BC1-9E9A-16E8ED96CA8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3C63AB4-8DF1-4C28-966D-186F6DDFB848}" type="slidenum">
              <a:t>21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13D65B6-8F2A-4017-9CE5-6490924CB9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FE4F613-B77F-43C2-8894-0BF448C81F0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53562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906485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4E1E28-EF28-54C2-AD4E-65728EB159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1B5FFC9-1BB0-4C08-C204-1263EE926F8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EF1767B-C45B-5880-A250-D6E13A595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C091766-CFAC-348F-6551-0CB63405B7B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77127D4-A28F-0203-8EC4-55E943F3B7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9223F78-E0A0-D67D-F5B0-DE84F1E3B4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E2B9BB2A-1E49-B100-B499-EF6C1145DF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5E87D6A-6986-66DE-3B2E-573DDB5126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42E1E97A-34D1-C11B-5D92-9FBEE38047D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A85EA413-8140-D406-3505-99AEF44E6D1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DF9E5E44-D4C0-3B12-684D-987919B7529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12F2A2-55AE-668A-58B1-0F5A397C7C8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010317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34950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3A6F958-3867-4EE5-A3F9-82A962B50C7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60A4957-7610-4CAE-9DFA-3775B0DECD7B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8FC395D-FE4C-43F1-AFFF-8A83616ED0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06068CB-A798-4F5C-91A3-13DCC53C701E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6FA5A980-2EA4-46E7-ABAE-3CD63C9D91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9A47040-E217-406A-A925-4A98E0465E62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3050EE3-7312-42FA-9E3B-0AC959E8A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7B4049E-33ED-424D-9132-59BB187F6402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D12A6FA-EF7A-45C9-BF09-76DD533A2A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61F93BA-ACB7-4386-8BCB-F0166E74B443}" type="slidenum">
              <a:t>26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EAAC4E9-3230-4214-87C7-C5323B024BF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962DD00-9944-45A5-917E-4F95A8C1600B}" type="slidenum">
              <a:t>26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6CF1DBA-E09A-4DA8-8ADC-88FAB82524A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1525" cy="400526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D97B033-C584-40C5-9212-5376AA271B1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104635F-C8DC-4B17-B6EA-D7AC2354424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DBD03C0-9AE1-43AD-B145-6E35553436A1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F282B2C-8283-4C87-A0A0-CC555F4473F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4FB3480-64F6-468C-889B-951E06C29AC1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C520ADD-097B-4475-9F6F-AA12FC93F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98EC39D-7CFB-4DAB-8804-6667D5F0D061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7E060A3-1CD4-40E4-8D00-69AA2EE2A4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9D57668-9D9E-40E5-B85F-F090FB960593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2E8AFC7-E4DF-466D-B6F5-42287C018F8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2FCE8FF-E98D-4745-985B-74029918A23B}" type="slidenum">
              <a:t>27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C60A2A0-D78F-4E8C-AEC4-E922D93AFDF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466BD25-0BE4-41A8-A007-722614707911}" type="slidenum">
              <a:t>27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4F9C5D1-B31C-4ED2-8308-BC7DF1D1225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B9AAE64-40EB-4BEA-8936-EA43E8FD30D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3">
            <a:extLst>
              <a:ext uri="{FF2B5EF4-FFF2-40B4-BE49-F238E27FC236}">
                <a16:creationId xmlns:a16="http://schemas.microsoft.com/office/drawing/2014/main" id="{1C97A5DF-F1D4-4A7D-9A84-63E53C6E955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14C19D-F33C-4E35-AB47-D9D2059E79E5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94">
            <a:extLst>
              <a:ext uri="{FF2B5EF4-FFF2-40B4-BE49-F238E27FC236}">
                <a16:creationId xmlns:a16="http://schemas.microsoft.com/office/drawing/2014/main" id="{AC387DAA-8927-434C-AA61-13DB818EFC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F90EFB7-5921-4152-A23F-96439FE643FC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97">
            <a:extLst>
              <a:ext uri="{FF2B5EF4-FFF2-40B4-BE49-F238E27FC236}">
                <a16:creationId xmlns:a16="http://schemas.microsoft.com/office/drawing/2014/main" id="{08A53B5C-2EA9-41E9-894E-84A1D0F4E9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B0C4B7D-0D42-4717-8CD2-2EB80A27CF0C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98">
            <a:extLst>
              <a:ext uri="{FF2B5EF4-FFF2-40B4-BE49-F238E27FC236}">
                <a16:creationId xmlns:a16="http://schemas.microsoft.com/office/drawing/2014/main" id="{E7033977-83AA-4600-8B36-E08ABAFE32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DD9914-6429-4A96-9736-C6D674C505CC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23">
            <a:extLst>
              <a:ext uri="{FF2B5EF4-FFF2-40B4-BE49-F238E27FC236}">
                <a16:creationId xmlns:a16="http://schemas.microsoft.com/office/drawing/2014/main" id="{9AA27DBA-6E34-454B-86A1-DD807CC6E6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49ECBE4-D899-48B4-A191-52F023E8F73D}" type="slidenum">
              <a:t>28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C8A9EE9-51BF-44FE-BC2E-58ED74D6D9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6A314F0-E77E-4A05-B330-8ACF6B8E6629}" type="slidenum">
              <a:t>28</a:t>
            </a:fld>
            <a:endParaRPr lang="pt-BR"/>
          </a:p>
        </p:txBody>
      </p:sp>
      <p:sp>
        <p:nvSpPr>
          <p:cNvPr id="7" name="PlaceHolder 224">
            <a:extLst>
              <a:ext uri="{FF2B5EF4-FFF2-40B4-BE49-F238E27FC236}">
                <a16:creationId xmlns:a16="http://schemas.microsoft.com/office/drawing/2014/main" id="{DDA37755-D784-4791-B230-818D097F10D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25">
            <a:extLst>
              <a:ext uri="{FF2B5EF4-FFF2-40B4-BE49-F238E27FC236}">
                <a16:creationId xmlns:a16="http://schemas.microsoft.com/office/drawing/2014/main" id="{D6836C6B-BAAF-449D-9C1F-81304E65FAD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29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29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22163E4-FDED-403B-81DA-7CBFEFEA35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AF184DD-42F0-4D0B-B4DD-BDF8663BF1D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EBFC7C2-46A3-4634-BB0F-0A4AE45793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E1FC276F-3C58-4AF6-86A2-FA49F7C1964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3935FC9-894C-46C3-9037-2DC27F14F7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3E7E14B4-51E6-4BD3-9C14-9D025E920D60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8C9A76F-DA13-413E-A752-9D06208761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DD5BCC5-24D0-48E0-A39C-12E7B910D5C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8369CAC-9E8D-49B1-8AA2-48E4A2C34B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2EE66-FB6D-4877-A527-936BEC08F9B2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31FD95C-8F91-44DE-8E33-5C94F66365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DF24EE70-91C0-41F2-B909-768A5C5C4AFD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5653F67-ED27-41F5-8AFD-683E05D0F6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5A3094A-8D44-48E1-9782-4A001D4D874E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BA5914-122A-4A0B-AB33-E766B07B4B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8D2075E5-B474-46C3-BE8B-565A39A368EE}" type="slidenum">
              <a:t>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EEAC91B-F0F1-4F89-A426-026D7302D7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8D7EF5B-832D-4E57-974B-D25E4A872341}" type="slidenum">
              <a:t>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597AAB9-8A5D-4FFE-A0ED-2316BD251B8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011D4786-2F94-4582-9C7C-1E85B4708F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56653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B2BC79-F898-F7C7-2955-0EB6C4039E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F395CDEC-4B66-3EB1-42EF-DD5532C4212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B4D9046A-C1EB-7A0E-8CB8-659EC93DA0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6ECB392B-1243-AB3E-A98C-422BAA6C9A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99688089-69D2-FD7E-D438-8A0A77B2FB4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CAE8ADF-9131-75A0-73F7-2BE4B0AB231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184618B-06E3-087C-0A2B-D496B6182C3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30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4ADE67B3-FF04-9D22-A05A-5B5D5B4C06E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30D2D2CB-D4AB-F04E-BB58-35430820CFA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441181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31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31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057990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32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32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9">
            <a:extLst>
              <a:ext uri="{FF2B5EF4-FFF2-40B4-BE49-F238E27FC236}">
                <a16:creationId xmlns:a16="http://schemas.microsoft.com/office/drawing/2014/main" id="{C78D1CCA-304B-4F94-99F5-37BD346F62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192D0BB-9C37-4FEB-81BD-6AB40EF0E6C0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0">
            <a:extLst>
              <a:ext uri="{FF2B5EF4-FFF2-40B4-BE49-F238E27FC236}">
                <a16:creationId xmlns:a16="http://schemas.microsoft.com/office/drawing/2014/main" id="{891F93F5-95DF-4CFE-92D4-1815B2C58C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D47ED-BC40-4D71-9C5C-ABB653F3C224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71">
            <a:extLst>
              <a:ext uri="{FF2B5EF4-FFF2-40B4-BE49-F238E27FC236}">
                <a16:creationId xmlns:a16="http://schemas.microsoft.com/office/drawing/2014/main" id="{3180F61D-F9D5-4E18-8969-71E8C4EE39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7DCF9E-2EBC-4136-A2E6-157017FE3CAA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72">
            <a:extLst>
              <a:ext uri="{FF2B5EF4-FFF2-40B4-BE49-F238E27FC236}">
                <a16:creationId xmlns:a16="http://schemas.microsoft.com/office/drawing/2014/main" id="{F0401F59-C193-4C13-8909-FB6321DC4D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97AA5DB-5AC1-4C4C-8904-3632156BBACA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73">
            <a:extLst>
              <a:ext uri="{FF2B5EF4-FFF2-40B4-BE49-F238E27FC236}">
                <a16:creationId xmlns:a16="http://schemas.microsoft.com/office/drawing/2014/main" id="{24A8B204-AE4D-4126-AAAE-52C9665177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ACF64AE-A078-4945-B1A8-854427B3856B}" type="slidenum">
              <a:t>33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DAED764-3E63-46E8-8E18-F35EEDB9C3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7B4EE70-3968-4EBE-8B22-9BE529426989}" type="slidenum">
              <a:t>33</a:t>
            </a:fld>
            <a:endParaRPr lang="pt-BR"/>
          </a:p>
        </p:txBody>
      </p:sp>
      <p:sp>
        <p:nvSpPr>
          <p:cNvPr id="7" name="PlaceHolder 274">
            <a:extLst>
              <a:ext uri="{FF2B5EF4-FFF2-40B4-BE49-F238E27FC236}">
                <a16:creationId xmlns:a16="http://schemas.microsoft.com/office/drawing/2014/main" id="{BE6AC26E-1EE6-432B-B3A4-F2176779147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75">
            <a:extLst>
              <a:ext uri="{FF2B5EF4-FFF2-40B4-BE49-F238E27FC236}">
                <a16:creationId xmlns:a16="http://schemas.microsoft.com/office/drawing/2014/main" id="{5420E5E2-0A90-4544-91A9-9997EDB9B40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34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34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076114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35420C4C-E4C9-4D31-8241-3FEB2E243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86B267D7-EB45-48AE-B0DD-FB3CD418C0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A925E52D-231F-40FC-ADE9-319010FA25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F6164126-4DD4-430A-847F-D22B964947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506E35C8-217F-4DE4-9217-6A2C590DAB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35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B9E7C87-FB59-4A2F-B783-B48421F50A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35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3E7B3EB2-0AFD-4277-AB64-64A96C4E32E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E830AAF0-BD7E-49E8-BA85-3C1173D586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430725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36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36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970962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35420C4C-E4C9-4D31-8241-3FEB2E243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86B267D7-EB45-48AE-B0DD-FB3CD418C0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A925E52D-231F-40FC-ADE9-319010FA25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F6164126-4DD4-430A-847F-D22B964947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506E35C8-217F-4DE4-9217-6A2C590DAB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37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B9E7C87-FB59-4A2F-B783-B48421F50A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37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3E7B3EB2-0AFD-4277-AB64-64A96C4E32E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E830AAF0-BD7E-49E8-BA85-3C1173D586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25240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38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38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066485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4A2BE4-EB14-2B59-B5AD-AABFC327FA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5B3AA76E-F44A-DCF4-F419-3AD44FD7E3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E8F28087-6252-6CB6-1CED-C4ED3FFD708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282534FD-0572-A1A6-1DDE-CDA3A36802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08D7B5E0-6EF4-0624-F1F4-35350958B77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85BDE669-909C-3E12-F353-7994C62B5E8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39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35EE315-3FEA-22B2-563A-9305EBF6824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39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CE2CF0B9-D3D6-DE18-495D-8609425DFBA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F3E26FD4-476A-69B4-6037-B7E57CFB697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82326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4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FF846D-7A5F-7A76-3625-BF7B849151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D846576C-63D5-92B2-A9F5-2EC6508A89B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E22F981D-D2F2-80CB-B296-78E2B4DE3A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FCE966BF-C9A9-D54A-7DB2-B3C1B033A8E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D84C0C00-9490-C32A-B426-AFAE63138C3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13261992-60B5-C8F0-9EF4-D7686C3CB85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CDDE4B5-C66E-CE24-B359-BD872A887E5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40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F6EBFF20-D8FA-6521-3DAF-C77224890EB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BB26A815-A00E-45F8-F8D9-FF428739F0B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319895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41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45461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1892D5C-927B-45CB-B888-D580346155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B563D44-53AB-4F80-A5C8-0B59FADACFF6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E6ADA72F-F533-43A7-AC83-FAABD556F8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5233D5B-0417-4D2F-85FF-A39518DC2C1D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EE562D9-8689-4DDA-A318-40D56D5A24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C9D9880E-C685-49B0-B818-4E4D8F0E67C6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A28D65A-146C-4639-8D9F-BDD59ED6ED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C6E56DF-1D01-4119-8CCB-8C2711DC5C14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D06C4F4-1D85-44B5-A43B-87C8816B55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AFE4206B-746A-4CC2-910A-0186D151E3DD}" type="slidenum">
              <a:t>42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564753D-967B-4D30-849C-EA7833B354D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1DE43F6-FA6C-41C4-AFB5-F0BF5679B806}" type="slidenum">
              <a:t>42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C6ADC72-2BD8-4E03-87DD-570101D3192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7A74AAB-7BD1-4491-B4B6-C1F3BD257C1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C10054E7-2531-48B1-A89E-C077C5D71B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A4B98AB2-D853-46A6-B84F-9A9D639CDD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0783C59B-0BD9-4056-A3FC-64206B17F4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97FD6D87-53BB-47DA-BB63-5A8045444F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88F6ABDA-19ED-4FE3-B694-B2B910020B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43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1FB8ACF-793B-4BCE-A452-51A8666780C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43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38A566FE-19EF-4A1D-B90C-D08A8DF6C13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74A77B53-2E9C-45E8-B851-FA93D885BB9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C13993-E5CE-B9FA-0792-06C534418E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C021BAA2-F52C-0A3B-6452-9CB5D6EA68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6F34FEA3-E878-3978-537D-5BDEE0DA29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23C3BF80-D3F8-118D-F4C5-B84534F5BB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EE3DB113-1415-A273-A0A1-63AA2E68111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782AAF72-FB10-C1EE-204B-729E3C2310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44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878AA6C-E484-FCFF-F787-349818B9716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44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AA39DF91-54AF-71A3-2450-985CED9E25E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0EA4CD08-2C17-D829-B22A-611ADE23C84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603132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59E685-3A3B-F4E7-CE3A-AD57EFCCD6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4F1FF99D-DF1A-E9A0-875B-7D400DFD8C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9B56E592-E2CE-6E4F-DD4A-69FE9A329F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4A0DCEC0-618A-1B4B-8D3E-1C0B94138D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AFA4BAA0-7BA9-15B6-DD39-BC988FC4A3D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19BBB3AB-E84E-930B-63F4-5543806B5D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45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0DB3E0D-4773-E735-3F8E-94F77AB1C7D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45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428428D3-BEC8-FE62-2893-B4A36EDB345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C36A3233-5BF7-FE8B-582A-74B7C8C920E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166587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6882CB-80CB-2411-5AE3-6CF0E62AF1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BAEEBA89-C368-082E-3DE4-164060BB3D6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A25E1E3F-1CD5-EE96-816C-9C8BDC7658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B3A01415-691B-96A6-D6FA-407A60A85AF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D0AF33F1-F89E-91CC-17CF-F4632A011F8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335EE01E-53E4-FFB7-2016-00074CCA63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46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2C9A869-2DD8-0175-1499-8AE316D2320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46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D02FB2B2-5170-D3BE-FD61-9A6C30B4B1B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1A1446B1-8265-5624-519E-2F8FC0A68FC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496859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47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47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39222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97E99D-76F1-476E-920D-4D8BD04927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A719586-40EB-4F6A-BFDE-7DE9A972D929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DEA74A7-F36F-413F-A912-5614A2AC07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34BB975-0AE8-4F7C-9AC9-74CBE4789A48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E5DD84-F07D-4C2B-84C8-3FCF0016B7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2824F31-9E8F-4BE5-8305-A401953C430A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D61B282-0754-4A9D-9DFD-7F0D5126D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5267AA3-ED51-48E4-94EC-03C5992EFE7A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AFEACC7-2B39-48F3-A0CB-4AC98EAB903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4E8808E-AB0B-4B5B-80C4-C6D095CF124A}" type="slidenum">
              <a:t>48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B510564-F939-4DC4-B93E-18538CECB2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9F45342-7EC3-497B-9422-95317E2C4D57}" type="slidenum">
              <a:t>48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05AC1E3-D075-4A06-BE58-44EB969C67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4A37DE7-4983-427C-A84F-79EAC6AE20C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49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49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68201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E86FED-13EA-A1CF-C5E4-A0728B8A10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550B5DD7-8E22-89FC-BA0C-48E24BD4DA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CB4FDA7B-465C-7966-027E-923814959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B5CB4D2-DAE7-B132-A3FC-DCEF31867A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F2501E9F-F4B5-2A56-D5A0-A01720C6627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5B81B858-A719-0558-1368-E80073CF97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1BCA1997-02B7-609A-772B-A247A7AD97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8D252D8A-D94E-53E8-E73E-C7B4228B8B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056F165E-050B-6B06-E1EE-64D4B40F89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C0993639-7BB8-E1AE-4822-4B32E4952EC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5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6B1862F4-FAA1-D762-9029-406B90F50D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3D85491D-131A-62F9-6444-4947277CE00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6082628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50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50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51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51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3686269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8FBA4AD1-B4C7-4F8D-B19E-42402518D0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60F3A948-5FEE-4F6B-9651-2FD8C508A5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6F6E295-D641-4D20-AC1F-647E563ED6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21AE4D7-7E1C-4738-89D2-3B305641C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7101D6E-D76F-4CED-9621-53B4F61E7B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52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626E269-3A4B-46DD-90CA-25DCCAEB344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52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A83CA66A-C76F-488E-A69C-AEFD43AB2DF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6D60157F-B88B-4292-9EED-3306C32694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DBBE90-D164-2E1A-32C8-CC4A9A571D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15C6F1C8-1430-999F-7BD3-626C35F0A6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5694229B-E193-C3FB-343B-D1B170043DF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69474EB3-866B-B609-E8D9-B39BD20919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2D7FB806-1BC6-4631-5574-C922F0E8EC7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A6EB75D-072D-7C8C-55CD-F5DBA0EE4E1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53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D3AB0EB-382E-6C1E-B42F-9C19D715421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53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4AED823D-0A89-CBD5-0505-4B10C4CE20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B1102E6E-5B47-3881-D95F-F4B8775B38D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8546242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58301A-4303-ACA9-5B26-3B388BA9D1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A6F7B4AC-D532-8A2D-8256-622CDF026D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3B3ED15C-7946-F323-4650-0412F1AD7C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43E26EB4-352B-2E8F-0F4F-93914F887E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C035834B-7CBC-1A3C-4B19-07E71F3106A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FA4CA792-3215-0C6D-BE39-724CBD8B9AE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54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629F88-9B55-2336-A07C-6DF3DE67AD3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54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C470660F-7231-45A8-3903-66AB39B2B90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269E59C4-A9DD-17C6-68D2-A4254A1899E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2614478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14">
            <a:extLst>
              <a:ext uri="{FF2B5EF4-FFF2-40B4-BE49-F238E27FC236}">
                <a16:creationId xmlns:a16="http://schemas.microsoft.com/office/drawing/2014/main" id="{94F64855-6C1A-4751-8009-47C7A087E0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FCB3583-B48F-4CE1-886A-60DF69F011A0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15">
            <a:extLst>
              <a:ext uri="{FF2B5EF4-FFF2-40B4-BE49-F238E27FC236}">
                <a16:creationId xmlns:a16="http://schemas.microsoft.com/office/drawing/2014/main" id="{7766DB57-18A1-4C0A-A898-11646ABE7E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6F5F141-9D32-4563-A861-503BA0A388EE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16">
            <a:extLst>
              <a:ext uri="{FF2B5EF4-FFF2-40B4-BE49-F238E27FC236}">
                <a16:creationId xmlns:a16="http://schemas.microsoft.com/office/drawing/2014/main" id="{C5B1B236-275C-4A4D-8901-F79491928C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6DE3A71-F085-4E0A-B5DD-DDA275D299FA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17">
            <a:extLst>
              <a:ext uri="{FF2B5EF4-FFF2-40B4-BE49-F238E27FC236}">
                <a16:creationId xmlns:a16="http://schemas.microsoft.com/office/drawing/2014/main" id="{2DBF58A4-37FE-47FE-BAC4-2FB528E010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CA1CCEC-BE8C-4D04-BAAC-8AA3DC8E555D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18">
            <a:extLst>
              <a:ext uri="{FF2B5EF4-FFF2-40B4-BE49-F238E27FC236}">
                <a16:creationId xmlns:a16="http://schemas.microsoft.com/office/drawing/2014/main" id="{07408E91-5EA5-4E04-904E-ABFAB20CDE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5FE2079-D225-4B73-BCCA-71B950820B73}" type="slidenum">
              <a:t>55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0A97C11-DDEE-4F14-8015-129251A60B0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04E268D-2425-4FF8-8EBA-6C0352F7C1AA}" type="slidenum">
              <a:t>55</a:t>
            </a:fld>
            <a:endParaRPr lang="pt-BR"/>
          </a:p>
        </p:txBody>
      </p:sp>
      <p:sp>
        <p:nvSpPr>
          <p:cNvPr id="7" name="PlaceHolder 319">
            <a:extLst>
              <a:ext uri="{FF2B5EF4-FFF2-40B4-BE49-F238E27FC236}">
                <a16:creationId xmlns:a16="http://schemas.microsoft.com/office/drawing/2014/main" id="{C2794B0D-B784-4DA3-BE64-225611D1FE1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20">
            <a:extLst>
              <a:ext uri="{FF2B5EF4-FFF2-40B4-BE49-F238E27FC236}">
                <a16:creationId xmlns:a16="http://schemas.microsoft.com/office/drawing/2014/main" id="{48E29E0B-6582-4581-8BC4-BC424C2E488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5423148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26FE9D7-737C-46C0-9DCD-597056E040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91A1C62-F281-43B2-AD13-9F438B5CCF72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9C70680F-9B5A-477A-BDB4-44359DD59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FEA9AE0F-4A70-4DC1-9B12-640CDCD822B3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5A1657E-55C4-4910-85C0-E6D76838C5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DB12544-8B16-4892-BC4E-307325FBC018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1B059A3-3463-44C4-AB06-187E3BB14D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2596B71-DD28-4388-93E0-4E78DA0B224F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BEA309F-B399-41BC-A89D-C5B28E52FC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699DF7E-14B8-4167-9D87-5E45748410B1}" type="slidenum">
              <a:t>56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4DFBC1EE-A2B7-4F3B-B82C-B7C8B5274ED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41B6913-844E-4882-B687-1F6C24628047}" type="slidenum">
              <a:t>56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D02CD74-D36F-4147-92C3-6689F98EAEE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3FDC396-17D1-45FB-A5D7-B0ABD186A79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57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57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58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58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2485460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59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59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98242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0">
            <a:extLst>
              <a:ext uri="{FF2B5EF4-FFF2-40B4-BE49-F238E27FC236}">
                <a16:creationId xmlns:a16="http://schemas.microsoft.com/office/drawing/2014/main" id="{8F6A264A-0A95-40BC-9C85-D22B20E5B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8A7E0510-5D2F-41A4-8FDF-65C636F33A0B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62">
            <a:extLst>
              <a:ext uri="{FF2B5EF4-FFF2-40B4-BE49-F238E27FC236}">
                <a16:creationId xmlns:a16="http://schemas.microsoft.com/office/drawing/2014/main" id="{AC2B1D09-7F3B-45B7-B7CD-2FF8B12C36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D5E156F-910E-4527-BBCF-F088BEBEFDE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3">
            <a:extLst>
              <a:ext uri="{FF2B5EF4-FFF2-40B4-BE49-F238E27FC236}">
                <a16:creationId xmlns:a16="http://schemas.microsoft.com/office/drawing/2014/main" id="{F2A1C8D3-1171-4B39-BB40-C231CD21AD8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14A5FC43-B552-4135-93D1-A665E82DFD1F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5">
            <a:extLst>
              <a:ext uri="{FF2B5EF4-FFF2-40B4-BE49-F238E27FC236}">
                <a16:creationId xmlns:a16="http://schemas.microsoft.com/office/drawing/2014/main" id="{CA7374C5-5113-46B9-902E-7E7436F9BC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C624FB4-B0AF-4D26-98C2-78B3608C9C01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6">
            <a:extLst>
              <a:ext uri="{FF2B5EF4-FFF2-40B4-BE49-F238E27FC236}">
                <a16:creationId xmlns:a16="http://schemas.microsoft.com/office/drawing/2014/main" id="{1A0F8E76-F8EA-402F-9CBE-DD9197FF55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0F33408-93DA-4F7B-9A81-3FF8AC375811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87">
            <a:extLst>
              <a:ext uri="{FF2B5EF4-FFF2-40B4-BE49-F238E27FC236}">
                <a16:creationId xmlns:a16="http://schemas.microsoft.com/office/drawing/2014/main" id="{2ED69302-D32F-4591-8BA1-C5AB498360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23C1E8B-99FF-4C5B-A147-ABA3622CAFD6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88">
            <a:extLst>
              <a:ext uri="{FF2B5EF4-FFF2-40B4-BE49-F238E27FC236}">
                <a16:creationId xmlns:a16="http://schemas.microsoft.com/office/drawing/2014/main" id="{69CB77AB-351E-451F-B364-AEEF488931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AA93E-F010-4B5B-9027-F46C875B55BC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89">
            <a:extLst>
              <a:ext uri="{FF2B5EF4-FFF2-40B4-BE49-F238E27FC236}">
                <a16:creationId xmlns:a16="http://schemas.microsoft.com/office/drawing/2014/main" id="{8383332D-B1EC-47B2-BA19-0B8DE699BF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A66572E-BE67-4239-B77A-D50515E85F29}" type="slidenum">
              <a:t>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5851D9FA-FDAF-477B-A81E-7901BA762AE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74412FD-17D9-4DF6-96BD-B28A777EB2F4}" type="slidenum">
              <a:t>6</a:t>
            </a:fld>
            <a:endParaRPr lang="pt-BR"/>
          </a:p>
        </p:txBody>
      </p:sp>
      <p:sp>
        <p:nvSpPr>
          <p:cNvPr id="10" name="PlaceHolder 290">
            <a:extLst>
              <a:ext uri="{FF2B5EF4-FFF2-40B4-BE49-F238E27FC236}">
                <a16:creationId xmlns:a16="http://schemas.microsoft.com/office/drawing/2014/main" id="{D0A678FF-2DF5-4B1B-B8D2-69DFCAC4470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91">
            <a:extLst>
              <a:ext uri="{FF2B5EF4-FFF2-40B4-BE49-F238E27FC236}">
                <a16:creationId xmlns:a16="http://schemas.microsoft.com/office/drawing/2014/main" id="{C4E3CA98-D66D-4E67-93CC-1A90C1720E8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801501-7E80-1E1F-E753-D486012E00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D3EBD0F-D887-53BC-C876-A4B9D6578A1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A04CCB8-C598-711F-3B8A-599798A819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78E7C93-9F91-B345-DB90-5B48799CC9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2D930B0-2E26-4BDF-5773-35B027302A8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0D9FDF-1765-8BA7-3C5B-F1692A051A8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51AE5C5-5B9D-D8C1-D183-4C1369E58F6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5FDCFA3-68B6-134D-ADF3-83E80F96846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C8CEDD4-D0E6-D263-7219-841DA0C3FBF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1395519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B1D3C3-838E-F49E-2A8D-0A443D4E80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D89E34E-A5F3-7120-E6D5-C65D378B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72B5A3F-9F87-B5E2-78AA-99B54AC1208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C11CC05-9BF4-F864-F5A5-5534AC25B3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3762B350-E143-19A1-E904-8F55B9B57A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49B1F42-92F1-FD37-7D4B-2E2B88CBCA7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D9F0293-8CF6-0111-7A41-CC7FE2281FD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64F7A50A-3819-8FC7-AA87-61D65F55E08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DB5CF47-A064-5479-8B43-4A6B3931FBF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8463823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3533741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7983954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5140011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3956638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0486548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2306418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9596219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46655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7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7436027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2707625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7412AD-0078-C331-B5FB-7C70C058D4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D3AFCED-1E44-8943-DE72-B9A5A976FB7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9CA0D549-5DC1-B1A9-C773-5A4EBEB7504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1CC17AC-7985-01F7-704B-B20F8FF97F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4841654-53B5-4751-E120-ED41DD727D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73C8361-38FA-D678-494C-32A2C127A5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17E2F9D-4A01-9B03-4B7F-53D87C81E9E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91DF5D4-66F4-42F1-D607-8F9E20EDD8A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FF34291-23DE-DCB0-9FA0-B4BEB0F501D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1676676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AF2617-12AC-386A-BBC3-5E20C120AC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DBA1BAA-301E-74E1-BFA6-8867FF1E1EF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3B3C226-C133-F50E-40AF-8A9153CFD42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90ADF78-061B-DC69-E73D-A2CDDBBD9CE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6A1705E-E056-9129-70DB-D39E43010C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0B0697D-1F4E-B520-23D7-663DBDF5E6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E3870D6-B961-5B7C-A100-2B050D5915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A1A0407-298D-D797-6945-1535FD0A7FB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C3A2CC-3AF2-8712-5E1B-9A8A97C8DC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718276FD-CC40-1D7A-BDC2-DABE3F9AF48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7ABD929-A0E9-8F5D-3579-D9EF6BBA604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16E808D-2E8F-3D07-4708-3A84D447437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2418571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3F399B-D84D-DB7A-4BF2-F439357896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BA34BD24-59BE-2AD3-4EA3-54F3FF793A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8EDCFA11-1118-37A5-4FE3-4C280B8F70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67D5505B-443C-E395-B7FC-C98C820F35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2F423DE-9D2F-4C4C-E8EB-FE2340CBBA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65F6D0F-0333-A2FB-F3A5-C8D82EFCE89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0587B48C-49D6-D97A-486D-95E0F2C8AB4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AA0643E-9DB6-0FCC-6E57-99EDE8B9EC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F7DB752F-832B-33F1-6E26-21DF85A0C2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491135EE-91C8-D0BE-B5E6-352DF44BD5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DBB8DF28-FE00-173C-E7DF-A8E9F04929E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83ACC10E-5173-1228-38E0-1916D46A135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2555596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6DB8B7-23FA-C1D8-5575-69D7D77782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5E1C570-99DE-9165-2E5E-7A6E61A7658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5394599-6C0C-3B04-4E19-575499417A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6D339DED-7D0E-808B-59C7-DC898197AA7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B5F8C001-6EC6-6C1A-24E3-012DF20EED7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712FAD5E-5738-9D6B-15F4-FE07FCA27C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9F6F1A5-7A9B-E5AC-A8A5-FC0DAAEF93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5BBB85C-C343-79E5-12EE-919AFFECD7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31E07962-8678-BA41-CABF-CF83D16496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C8ABE6D3-427F-04CA-B973-3A7E5C31911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4FA80141-0A40-F4B2-7C5A-975D65F322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39872EE-4119-0ADE-6A5F-474990139E2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3515242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76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13C11F-7E6D-8F89-68C3-3D34C69ABE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388B1EFB-A945-B1C9-5784-1A78811EA3B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A1DFE33-C3BE-1562-CBC3-2F2DB6873C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4D504DD-D4B7-81FD-72A0-DFE595BE801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BF0B2ADA-4F15-757F-4496-D2215C8160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15B6722-02D1-0EF5-2972-0CA5512A27C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7315CF0-1B86-9573-330C-719B278EE7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BBCCAF2-FA80-5A90-66CF-05C5F9F163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36199D30-704A-49DC-D863-FDD8BF5D27C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19A0B8DC-39F3-AC8F-6734-6EC24AE2B74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77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610B8150-EEBD-0C1F-2620-98515BDBC65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D2C11FD2-A167-8EC0-A518-71D4FF8BEA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4575129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78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1877800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79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26142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0">
            <a:extLst>
              <a:ext uri="{FF2B5EF4-FFF2-40B4-BE49-F238E27FC236}">
                <a16:creationId xmlns:a16="http://schemas.microsoft.com/office/drawing/2014/main" id="{8F6A264A-0A95-40BC-9C85-D22B20E5B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8A7E0510-5D2F-41A4-8FDF-65C636F33A0B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62">
            <a:extLst>
              <a:ext uri="{FF2B5EF4-FFF2-40B4-BE49-F238E27FC236}">
                <a16:creationId xmlns:a16="http://schemas.microsoft.com/office/drawing/2014/main" id="{AC2B1D09-7F3B-45B7-B7CD-2FF8B12C36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D5E156F-910E-4527-BBCF-F088BEBEFDE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3">
            <a:extLst>
              <a:ext uri="{FF2B5EF4-FFF2-40B4-BE49-F238E27FC236}">
                <a16:creationId xmlns:a16="http://schemas.microsoft.com/office/drawing/2014/main" id="{F2A1C8D3-1171-4B39-BB40-C231CD21AD8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14A5FC43-B552-4135-93D1-A665E82DFD1F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5">
            <a:extLst>
              <a:ext uri="{FF2B5EF4-FFF2-40B4-BE49-F238E27FC236}">
                <a16:creationId xmlns:a16="http://schemas.microsoft.com/office/drawing/2014/main" id="{CA7374C5-5113-46B9-902E-7E7436F9BC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C624FB4-B0AF-4D26-98C2-78B3608C9C01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6">
            <a:extLst>
              <a:ext uri="{FF2B5EF4-FFF2-40B4-BE49-F238E27FC236}">
                <a16:creationId xmlns:a16="http://schemas.microsoft.com/office/drawing/2014/main" id="{1A0F8E76-F8EA-402F-9CBE-DD9197FF55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0F33408-93DA-4F7B-9A81-3FF8AC375811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87">
            <a:extLst>
              <a:ext uri="{FF2B5EF4-FFF2-40B4-BE49-F238E27FC236}">
                <a16:creationId xmlns:a16="http://schemas.microsoft.com/office/drawing/2014/main" id="{2ED69302-D32F-4591-8BA1-C5AB498360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23C1E8B-99FF-4C5B-A147-ABA3622CAFD6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88">
            <a:extLst>
              <a:ext uri="{FF2B5EF4-FFF2-40B4-BE49-F238E27FC236}">
                <a16:creationId xmlns:a16="http://schemas.microsoft.com/office/drawing/2014/main" id="{69CB77AB-351E-451F-B364-AEEF488931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AA93E-F010-4B5B-9027-F46C875B55BC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89">
            <a:extLst>
              <a:ext uri="{FF2B5EF4-FFF2-40B4-BE49-F238E27FC236}">
                <a16:creationId xmlns:a16="http://schemas.microsoft.com/office/drawing/2014/main" id="{8383332D-B1EC-47B2-BA19-0B8DE699BF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A66572E-BE67-4239-B77A-D50515E85F29}" type="slidenum">
              <a:t>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5851D9FA-FDAF-477B-A81E-7901BA762AE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74412FD-17D9-4DF6-96BD-B28A777EB2F4}" type="slidenum">
              <a:t>8</a:t>
            </a:fld>
            <a:endParaRPr lang="pt-BR"/>
          </a:p>
        </p:txBody>
      </p:sp>
      <p:sp>
        <p:nvSpPr>
          <p:cNvPr id="10" name="PlaceHolder 290">
            <a:extLst>
              <a:ext uri="{FF2B5EF4-FFF2-40B4-BE49-F238E27FC236}">
                <a16:creationId xmlns:a16="http://schemas.microsoft.com/office/drawing/2014/main" id="{D0A678FF-2DF5-4B1B-B8D2-69DFCAC4470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91">
            <a:extLst>
              <a:ext uri="{FF2B5EF4-FFF2-40B4-BE49-F238E27FC236}">
                <a16:creationId xmlns:a16="http://schemas.microsoft.com/office/drawing/2014/main" id="{C4E3CA98-D66D-4E67-93CC-1A90C1720E8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0664647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C1BA51-377B-D19A-13F0-2304E1CE8A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362C7266-F110-493B-CF28-922283EBAF5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9322FE2-0505-0755-6AD7-F0B37E6AABD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9FE9941-2200-E35C-31DC-161FADDA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AD83ED2-E99D-9230-E091-0EDA80EB021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E88BB83-027F-0521-2C19-DA31EDABA02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1E7D046-5C7B-5D18-DE9F-5A3B6BBE40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6B12405-A5C7-97F8-E845-E0A3DBF82E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578593A3-1032-04C2-9061-AEB58E9FAD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F3CA65F3-9077-A643-EED8-D3B9826C290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80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AB1EA1A5-6A42-309E-6BF9-292F5596CF3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B0F47A7-15FC-D7EE-16E4-20295FCF9C8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0409873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82C9A5-76E2-DD20-DD89-208A75D0BD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2560877-7116-494A-E714-E17AA34AA4B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2CC4B20-27E6-0155-B813-AA019FE61F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6AF9EF6-578B-5B7C-4D1C-422A1BB1C43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2D3A4BC-698C-8869-F72B-69072CF406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8AED917-B235-D29A-2105-F8594055A03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EF9EEE5B-BE48-C337-EE4D-2A005966A1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0983972-F6A1-2578-6111-18D690E7E5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6BDFF437-A083-454C-4E75-E80D30D7C7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5D3DDAF4-B094-91E4-A52B-7FF4058EE9A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81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88836507-1DD6-FBD1-3D60-5F3D828DBCC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CC75E6E-CE08-3952-59D5-85F35DE2B59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4329853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82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82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104061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83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83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EE8009-D5DC-7BA6-5D12-84A66D3DDC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25A22AC-05BD-7948-11C4-C4308CFD507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3ACE7B1-43E9-061D-D646-EAD6C8B0FD8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8E354FC4-A546-27FB-6180-C1F2469E5A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3FE9031-C76B-44FF-3CE7-299B0292F2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27E4991-9F93-48C7-50D7-67E0BEAED3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2422E79-C45E-C1E2-3D7C-D4484884D27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D57637A-B6E4-34A5-95CA-8434180BEEB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658016D-FAFF-FE07-5B4B-FEEE2365642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84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71F542E7-44BC-0D7F-F0EB-9B1C46FA882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84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6525BC67-0D2C-2037-5078-2FCCC71C977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A984A135-B357-0D35-7D70-EFFBA27900C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910592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6E61203-CE1C-4F69-A7E9-2EF2618F91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114391D-6E1A-46E7-A79B-7B442E7B623F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8900827-715D-429C-BF8D-071C4ACA54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4BDCF46-251C-4E7D-8374-ED1472D5920E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B74FC88-553A-4BC7-B480-1918F422B1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8C30696-38EB-41C5-AD4F-D8A1D69E705C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6637375-FD51-4E8B-8E1D-49FD8F571B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A56BF5D8-9603-4930-BA04-C3DCC350DA94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6150234-A95B-496F-8385-8E9068E785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0FDE567-5D8E-4F91-9C17-C6F07035CFEF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369CA5F-6CC5-4858-9D1A-21B7B3450D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44F2608-8A47-4AF6-867F-CBB9FC85BD74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B708DDC-AB3F-498C-9C2C-378DE86D98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F444F78-7E26-4099-A2F6-AA48877295FF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074FF96D-8814-45D9-8ADC-9D596C4A926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C272771-6C6E-47F0-978F-0D023E9B3960}" type="slidenum">
              <a:t>85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1931FCD-72C4-4869-B135-DA93C513BBA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920D04E-9CE4-4BC4-AE63-BF417B004691}" type="slidenum">
              <a:t>85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033C860B-807A-475D-9067-B94981AF442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22344840-D737-4F0A-A764-AB2836257D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86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86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87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87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88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88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3313233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EA2558-A811-A664-3A4F-895F3F4759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A18828F8-F1B7-8DA5-6166-2EB492BA33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4C679AB3-F18D-DD92-866E-30A00D8E11C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93169B46-9E22-C463-17B5-B0525D93A7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FB64BBD1-A819-D058-D013-1C583275AD3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3D800FDB-C154-2696-A793-76F60BBCF0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67A6DEF5-AEE5-9102-9482-DBFC9DF144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5BE8AC6A-FFEC-9212-58CC-6471143D07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89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FDE6D973-3259-872D-FEE9-DBC180A0122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89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CFCC4DB-88B6-9092-2E82-29FDEDFA076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5157AC3D-3DC6-7D9C-E00C-5C673E5B9F1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10574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9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7193203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DB11E6-8DD8-486F-AC02-D4E1DD67E6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68559" cy="455399"/>
          </a:xfrm>
        </p:spPr>
        <p:txBody>
          <a:bodyPr wrap="square"/>
          <a:lstStyle/>
          <a:p>
            <a:pPr lvl="0"/>
            <a:fld id="{77F895B2-36AF-408A-A257-EA559E057FFD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AF27E7B-64FC-4559-B704-9782551A84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287BEDF-6305-4864-B504-E45027BB3821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368FAE8-48E7-4A0D-B1E5-FE93075898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6EB219-1AA0-4F80-AFBA-680AE23E2351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431E9AC-25D9-44F9-92AC-FA93F37BC0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0EE4D2F-F312-4A0D-B5F4-A27B8B8883C9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EA1900A-2AF9-42EE-95B5-EC4C4B68A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9BA732F-99BF-4382-807E-EF3D05B048FB}" type="slidenum">
              <a:t>90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B3F2CF7-40F5-4194-9CEB-52F1AE6DC8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0C27883-0E28-49DE-8345-A8D27EA31D0B}" type="slidenum">
              <a:t>90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88C277A-5813-4CC9-A60B-41BEE05134C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8305BD7-AE6A-40E8-B05C-E7E66F0B440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3159" cy="359712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216000" algn="l"/>
              </a:tabLst>
            </a:pPr>
            <a:endParaRPr lang="pt-BR" dirty="0">
              <a:latin typeface="Arial" pitchFamily="18"/>
            </a:endParaRPr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91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6157930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B59F21-A034-1AD1-73DE-71BF2F1AA3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58C14B4E-6EF7-0D41-6F83-FF5571E57BD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4FBED32E-C7DC-EEA7-D8E7-F596C89170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61FB9007-6DAB-C8D7-785A-73D19AAF22E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D2F47F53-F5A0-42A3-4D16-75D00DEBF0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75FB4D6A-A016-2864-EC06-830AE84466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9C142153-F3D3-6CFC-885D-4038777262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C98BFA4C-4EBE-886E-BC87-4DBC8E8E89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C05ADA19-EC2C-EC8F-2F4B-A710201F21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92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86C07CEA-B0EF-EE51-815F-250408D29C0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54E69B93-9158-E203-C907-8A126CBC608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881373"/>
      </p:ext>
    </p:extLst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4EAE7D-91AA-3408-BBAE-DBE5E4BEDE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CA155E9-5173-D938-1E13-D81D4763ABC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62A4136-F1B4-7222-4F24-D64F823C6B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ABB7511-EB40-37F2-C860-6AEB93FDBD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BFCFAF9-5B7D-535B-7F81-D2A892BD4D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D38757F-D487-93A4-9B67-6C5CA647A6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69E8479-8945-346F-BE7D-4DA4D11ED33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051DD43-8C91-3875-AE20-DDBEBFAEFE9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93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AD05C116-BC83-5ADE-E360-113572227F3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93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EFABA163-946C-39AE-5105-40B539C3A8E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20C6D4E7-E9E4-4BD0-B182-5BCB9E3B7B8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6180623"/>
      </p:ext>
    </p:extLst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C9971C-3305-EFE1-796A-0599A99962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8932493C-6AFE-41BD-2335-F8CF5C46A3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406BF38A-31E5-47E7-24FE-09E795DE84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1287AF5-8BB1-721F-C5A5-C8247C2ADB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09F2B4BF-2935-999D-D14D-5937B24EE6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F24BAB4E-3196-1559-3A84-6A2EA24411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B7EDEF5-BE4C-5A46-0C23-0786EC0CD3C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D29F4813-9F55-0E02-C47C-FFC449D8F9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908FB02F-DD47-1592-C36F-2FB35C8CDEF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94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177335ED-CD17-65A8-85EB-DEB4B01F68B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542FEEDD-3BC8-3CCC-E45B-B6CEC860536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8802291"/>
      </p:ext>
    </p:extLst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9F629F-A419-CDC2-A293-1CDBE1F3AD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FCA30F3-C6A3-AF72-2BC2-52D7D7FDE03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C717DE3-B874-E404-B80C-176B465D33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9EF425E-DC05-FB38-1545-06224ED5A0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1EF9E46-1364-3BA2-C5A2-77CD34BF7D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69400A9-A790-83B5-7023-211CCD620F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A3ED9A2-4CDE-264C-E169-825B2905A9B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AB92344-B7AE-82D2-0C80-7C1B0F3D1AC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95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5FDDE7B-8AC1-C033-F4F8-B0DC94B7521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95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E926EB5C-CFF4-CF4C-13CA-7DEF7E069E7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2961BE0B-2786-EF05-3725-CD7ECC0A999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1143057"/>
      </p:ext>
    </p:extLst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E07DD7-D72F-9604-8214-8BF3BCDA46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5328DC0A-E6A9-2344-41EF-43E732C8ED8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5951B6A-A280-4215-8196-82342D937E35}" type="slidenum">
              <a:t>96</a:t>
            </a:fld>
            <a:endParaRPr lang="pt-BR"/>
          </a:p>
        </p:txBody>
      </p:sp>
      <p:sp>
        <p:nvSpPr>
          <p:cNvPr id="2" name="Espaço Reservado para Número de Slide 31">
            <a:extLst>
              <a:ext uri="{FF2B5EF4-FFF2-40B4-BE49-F238E27FC236}">
                <a16:creationId xmlns:a16="http://schemas.microsoft.com/office/drawing/2014/main" id="{DD9AC053-6834-7A65-57C8-B2A3556221DA}"/>
              </a:ext>
            </a:extLst>
          </p:cNvPr>
          <p:cNvSpPr txBox="1"/>
          <p:nvPr/>
        </p:nvSpPr>
        <p:spPr>
          <a:xfrm>
            <a:off x="3884759" y="8685360"/>
            <a:ext cx="297036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37B75E8-5A6E-42A8-B123-0F0EDC2DF4BE}" type="slidenum">
              <a:t>96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32">
            <a:extLst>
              <a:ext uri="{FF2B5EF4-FFF2-40B4-BE49-F238E27FC236}">
                <a16:creationId xmlns:a16="http://schemas.microsoft.com/office/drawing/2014/main" id="{BAA5837D-D2A6-3BCA-448F-C45A2B1D2645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7CCACCE-AE0A-411F-8EF4-1C244F8FFA32}" type="slidenum">
              <a:t>96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Espaço Reservado para Número de Slide 33">
            <a:extLst>
              <a:ext uri="{FF2B5EF4-FFF2-40B4-BE49-F238E27FC236}">
                <a16:creationId xmlns:a16="http://schemas.microsoft.com/office/drawing/2014/main" id="{0DC08AD1-0107-9ECB-087A-C64F9442B7E2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E031B12-683B-413B-8F39-65D5E998DABD}" type="slidenum">
              <a:t>96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EB6BE39-46B0-B551-2EE0-A05E3E281343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55F5A35-827E-44D2-80CA-779078565309}" type="slidenum">
              <a:t>96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6" name="Espaço Reservado para Data 4">
            <a:extLst>
              <a:ext uri="{FF2B5EF4-FFF2-40B4-BE49-F238E27FC236}">
                <a16:creationId xmlns:a16="http://schemas.microsoft.com/office/drawing/2014/main" id="{04719877-045E-071E-3338-4441AF01A301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FBA390D-C282-4079-BCFA-68A5FCDC1E73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PingFang SC" pitchFamily="2"/>
                <a:cs typeface="Arial Unicode M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29/07/2025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PingFang SC" pitchFamily="2"/>
              <a:cs typeface="Arial Unicode MS" pitchFamily="2"/>
            </a:endParaRPr>
          </a:p>
        </p:txBody>
      </p:sp>
      <p:sp>
        <p:nvSpPr>
          <p:cNvPr id="7" name="Espaço Reservado para Número de Slide 34">
            <a:extLst>
              <a:ext uri="{FF2B5EF4-FFF2-40B4-BE49-F238E27FC236}">
                <a16:creationId xmlns:a16="http://schemas.microsoft.com/office/drawing/2014/main" id="{41B23D23-E631-DD5A-D004-4DE9587CB7A5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C2652C6-310E-48C0-95E4-C7344819324A}" type="slidenum">
              <a:t>96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Número de Slide 35">
            <a:extLst>
              <a:ext uri="{FF2B5EF4-FFF2-40B4-BE49-F238E27FC236}">
                <a16:creationId xmlns:a16="http://schemas.microsoft.com/office/drawing/2014/main" id="{D7F49E30-46A4-A0DB-69EB-1992395EB949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4788563-0A6A-4621-8ABF-48CA75F924A5}" type="slidenum">
              <a:t>96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9" name="Espaço Reservado para Imagem de Slide 3">
            <a:extLst>
              <a:ext uri="{FF2B5EF4-FFF2-40B4-BE49-F238E27FC236}">
                <a16:creationId xmlns:a16="http://schemas.microsoft.com/office/drawing/2014/main" id="{28563D96-562A-7ECD-DD43-FD2D1A63761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Espaço Reservado para Anotações 3">
            <a:extLst>
              <a:ext uri="{FF2B5EF4-FFF2-40B4-BE49-F238E27FC236}">
                <a16:creationId xmlns:a16="http://schemas.microsoft.com/office/drawing/2014/main" id="{9F25C06B-9C13-1B5F-1D4E-69486E3ED88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4960" cy="3598920"/>
          </a:xfrm>
        </p:spPr>
        <p:txBody>
          <a:bodyPr vert="horz" wrap="square" lIns="91440" tIns="45720" rIns="91440" bIns="45720" anchor="t" anchorCtr="0">
            <a:noAutofit/>
          </a:bodyPr>
          <a:lstStyle/>
          <a:p>
            <a:pPr marL="0" lvl="0" indent="0" algn="l" hangingPunct="1">
              <a:tabLst>
                <a:tab pos="0" algn="l"/>
              </a:tabLst>
            </a:pPr>
            <a:r>
              <a:rPr lang="pt-BR">
                <a:solidFill>
                  <a:srgbClr val="000000"/>
                </a:solidFill>
              </a:rPr>
              <a:t>Deixar esse slide durante a </a:t>
            </a:r>
            <a:r>
              <a:rPr lang="pt-BR" b="1">
                <a:solidFill>
                  <a:srgbClr val="000000"/>
                </a:solidFill>
              </a:rPr>
              <a:t>CONSAGRAÇÃO. </a:t>
            </a:r>
            <a:r>
              <a:rPr lang="pt-BR">
                <a:solidFill>
                  <a:srgbClr val="000000"/>
                </a:solidFill>
              </a:rPr>
              <a:t>Obrigado!</a:t>
            </a:r>
          </a:p>
        </p:txBody>
      </p:sp>
    </p:spTree>
    <p:extLst>
      <p:ext uri="{BB962C8B-B14F-4D97-AF65-F5344CB8AC3E}">
        <p14:creationId xmlns:p14="http://schemas.microsoft.com/office/powerpoint/2010/main" val="1340657582"/>
      </p:ext>
    </p:extLst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FC838A-EF42-BE77-27FC-AE49BBE2BC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C6B67406-2D00-9CEC-3278-42E7B897D2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EC40E028-1356-251F-3A1D-06E95C7D067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62600A0F-4B34-C355-FA32-995AEE5A5C1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5806E2DF-C535-B6CE-0FF7-E5BBB41E312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7D57F586-E2E7-564E-A8C0-FC28BBBF4B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FCA5FE1D-E124-AE79-0ACC-67FB7628F23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DFEC86FF-29FA-3EC7-E988-5962CC9E146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4F4AAE8-2428-0222-EBDD-BAB9B8C3B02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97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D5AAC47A-B988-6019-B50C-E5906360F54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5BCE0210-854E-79F2-6376-F873F905080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9010721"/>
      </p:ext>
    </p:extLst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98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7394071"/>
      </p:ext>
    </p:extLst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99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2693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87E39-731C-41D8-9254-B51A4E403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473184-E5A9-4AC2-B457-008CA27C42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30890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38D93-CDC1-4E83-9662-AE7845DD8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67AF5C-CD8A-4287-87F9-E07867B86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4120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4B8E82-B9F5-4630-847E-607F758FFF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941141-77F4-4BC8-B97D-75457825F6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1263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0FD0E-A19F-4F3F-8DC2-B5BBC2C26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315FF-C3E1-4F74-A51C-5B0312B39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9224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E2784-992E-40F3-8B00-35A72E44A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7A21D3-D219-4C6F-BD92-A99B1656E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7650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A2992-5A69-4B4B-83A6-34485CCE0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5F8CE-16F9-4BE0-A5C1-F4B73BF243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B96887-BA4B-41A7-88DD-CDD8D9322B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016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92345-0146-43EB-850C-BAF9CA3F0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3A0EAA-882E-432C-AB62-2347081B4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94A627-5F3F-4F12-9321-8B107C2DCC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5C513A-BA4C-4B8F-9BB1-6034A9C431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01FB20-26E9-41A4-A0E1-09BD6B523B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6420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1FF77-087A-4E2A-8391-3D6450D2A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89924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742583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742EC-1A5F-4442-8350-54197C045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290AA-6AD3-46E9-B665-9B0521F72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D0CFB3-26B1-490B-81A5-1FF36E430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3324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8FF2-70E2-4300-A824-35849F01E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61D411-F4F7-460E-8D14-37C551D809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F6889B-D490-42C2-A4A1-9C310905F9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3335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2389EA-F2DD-4C44-9A49-C41AECB07B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C262A1-BF46-4216-A988-822CEDBF096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pt-BR" sz="44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3.xml"/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4.xml"/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5.xml"/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6.xml"/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7.xml"/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8.xml"/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0.xml"/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1.xml"/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2.xml"/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3.xml"/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4.xml"/><Relationship Id="rId1" Type="http://schemas.openxmlformats.org/officeDocument/2006/relationships/slideLayout" Target="../slideLayouts/slideLayout7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5.xml"/><Relationship Id="rId1" Type="http://schemas.openxmlformats.org/officeDocument/2006/relationships/slideLayout" Target="../slideLayouts/slideLayout7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6.xml"/><Relationship Id="rId1" Type="http://schemas.openxmlformats.org/officeDocument/2006/relationships/slideLayout" Target="../slideLayouts/slideLayout7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7.xml"/><Relationship Id="rId1" Type="http://schemas.openxmlformats.org/officeDocument/2006/relationships/slideLayout" Target="../slideLayouts/slideLayout7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8.xml"/><Relationship Id="rId1" Type="http://schemas.openxmlformats.org/officeDocument/2006/relationships/slideLayout" Target="../slideLayouts/slideLayout7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0.xml"/><Relationship Id="rId1" Type="http://schemas.openxmlformats.org/officeDocument/2006/relationships/slideLayout" Target="../slideLayouts/slideLayout7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1.xml"/><Relationship Id="rId1" Type="http://schemas.openxmlformats.org/officeDocument/2006/relationships/slideLayout" Target="../slideLayouts/slideLayout7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2.xml"/><Relationship Id="rId1" Type="http://schemas.openxmlformats.org/officeDocument/2006/relationships/slideLayout" Target="../slideLayouts/slideLayout7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3.xml"/><Relationship Id="rId1" Type="http://schemas.openxmlformats.org/officeDocument/2006/relationships/slideLayout" Target="../slideLayouts/slideLayout7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4.xml"/><Relationship Id="rId1" Type="http://schemas.openxmlformats.org/officeDocument/2006/relationships/slideLayout" Target="../slideLayouts/slideLayout7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5.xml"/><Relationship Id="rId1" Type="http://schemas.openxmlformats.org/officeDocument/2006/relationships/slideLayout" Target="../slideLayouts/slideLayout7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6.xml"/><Relationship Id="rId1" Type="http://schemas.openxmlformats.org/officeDocument/2006/relationships/slideLayout" Target="../slideLayouts/slideLayout7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7.xml"/><Relationship Id="rId1" Type="http://schemas.openxmlformats.org/officeDocument/2006/relationships/slideLayout" Target="../slideLayouts/slideLayout7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8.xml"/><Relationship Id="rId1" Type="http://schemas.openxmlformats.org/officeDocument/2006/relationships/slideLayout" Target="../slideLayouts/slideLayout7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0.xml"/><Relationship Id="rId1" Type="http://schemas.openxmlformats.org/officeDocument/2006/relationships/slideLayout" Target="../slideLayouts/slideLayout7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1.xml"/><Relationship Id="rId1" Type="http://schemas.openxmlformats.org/officeDocument/2006/relationships/slideLayout" Target="../slideLayouts/slideLayout7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2.xml"/><Relationship Id="rId1" Type="http://schemas.openxmlformats.org/officeDocument/2006/relationships/slideLayout" Target="../slideLayouts/slideLayout7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3.xml"/><Relationship Id="rId1" Type="http://schemas.openxmlformats.org/officeDocument/2006/relationships/slideLayout" Target="../slideLayouts/slideLayout7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4.xml"/><Relationship Id="rId1" Type="http://schemas.openxmlformats.org/officeDocument/2006/relationships/slideLayout" Target="../slideLayouts/slideLayout7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5.xml"/><Relationship Id="rId1" Type="http://schemas.openxmlformats.org/officeDocument/2006/relationships/slideLayout" Target="../slideLayouts/slideLayout7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6.xml"/><Relationship Id="rId1" Type="http://schemas.openxmlformats.org/officeDocument/2006/relationships/slideLayout" Target="../slideLayouts/slideLayout7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7.xml"/><Relationship Id="rId1" Type="http://schemas.openxmlformats.org/officeDocument/2006/relationships/slideLayout" Target="../slideLayouts/slideLayout7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8.xml"/><Relationship Id="rId1" Type="http://schemas.openxmlformats.org/officeDocument/2006/relationships/slideLayout" Target="../slideLayouts/slideLayout7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0.xml"/><Relationship Id="rId1" Type="http://schemas.openxmlformats.org/officeDocument/2006/relationships/slideLayout" Target="../slideLayouts/slideLayout7.xml"/></Relationships>
</file>

<file path=ppt/slides/_rels/slide1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1.xml"/><Relationship Id="rId1" Type="http://schemas.openxmlformats.org/officeDocument/2006/relationships/slideLayout" Target="../slideLayouts/slideLayout7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2.xml"/><Relationship Id="rId1" Type="http://schemas.openxmlformats.org/officeDocument/2006/relationships/slideLayout" Target="../slideLayouts/slideLayout7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3.xml"/><Relationship Id="rId1" Type="http://schemas.openxmlformats.org/officeDocument/2006/relationships/slideLayout" Target="../slideLayouts/slideLayout7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4.xml"/><Relationship Id="rId1" Type="http://schemas.openxmlformats.org/officeDocument/2006/relationships/slideLayout" Target="../slideLayouts/slideLayout7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5.xml"/><Relationship Id="rId1" Type="http://schemas.openxmlformats.org/officeDocument/2006/relationships/slideLayout" Target="../slideLayouts/slideLayout7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6.xml"/><Relationship Id="rId1" Type="http://schemas.openxmlformats.org/officeDocument/2006/relationships/slideLayout" Target="../slideLayouts/slideLayout7.xml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7.xml"/><Relationship Id="rId1" Type="http://schemas.openxmlformats.org/officeDocument/2006/relationships/slideLayout" Target="../slideLayouts/slideLayout7.xml"/></Relationships>
</file>

<file path=ppt/slides/_rels/slide1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8.xml"/><Relationship Id="rId1" Type="http://schemas.openxmlformats.org/officeDocument/2006/relationships/slideLayout" Target="../slideLayouts/slideLayout7.xml"/></Relationships>
</file>

<file path=ppt/slides/_rels/slide1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ixaDeTexto 10">
            <a:extLst>
              <a:ext uri="{FF2B5EF4-FFF2-40B4-BE49-F238E27FC236}">
                <a16:creationId xmlns:a16="http://schemas.microsoft.com/office/drawing/2014/main" id="{C73D0DDA-7C6A-0502-A139-923F9916736D}"/>
              </a:ext>
            </a:extLst>
          </p:cNvPr>
          <p:cNvSpPr txBox="1"/>
          <p:nvPr/>
        </p:nvSpPr>
        <p:spPr>
          <a:xfrm>
            <a:off x="-1" y="2459503"/>
            <a:ext cx="60967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b="1" dirty="0">
                <a:solidFill>
                  <a:schemeClr val="accent6"/>
                </a:solidFill>
              </a:rPr>
              <a:t>18° Domingo do</a:t>
            </a:r>
          </a:p>
          <a:p>
            <a:r>
              <a:rPr lang="pt-BR" sz="6600" b="1" dirty="0">
                <a:solidFill>
                  <a:schemeClr val="accent6"/>
                </a:solidFill>
              </a:rPr>
              <a:t>Tempo Comum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0E5432C0-E5A9-6E3D-7E76-84247BB98C6E}"/>
              </a:ext>
            </a:extLst>
          </p:cNvPr>
          <p:cNvSpPr txBox="1"/>
          <p:nvPr/>
        </p:nvSpPr>
        <p:spPr>
          <a:xfrm>
            <a:off x="1715958" y="4896118"/>
            <a:ext cx="69628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b="1" dirty="0">
                <a:solidFill>
                  <a:schemeClr val="bg1">
                    <a:lumMod val="95000"/>
                  </a:schemeClr>
                </a:solidFill>
              </a:rPr>
              <a:t>Paróquia Nome</a:t>
            </a:r>
          </a:p>
          <a:p>
            <a:r>
              <a:rPr lang="pt-BR" sz="5400" dirty="0">
                <a:solidFill>
                  <a:schemeClr val="bg1">
                    <a:lumMod val="95000"/>
                  </a:schemeClr>
                </a:solidFill>
              </a:rPr>
              <a:t>Diocese de Apucarana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D2DB17E-8092-65DB-A8A3-36F589E31D07}"/>
              </a:ext>
            </a:extLst>
          </p:cNvPr>
          <p:cNvSpPr txBox="1"/>
          <p:nvPr/>
        </p:nvSpPr>
        <p:spPr>
          <a:xfrm>
            <a:off x="0" y="2921168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rgbClr val="92D050"/>
                </a:solidFill>
              </a:rPr>
              <a:t>Saudação e Acolhida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E0D485-443F-D894-2FA5-25952AB887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0704770C-A9E8-91C5-7558-980BFDC6E74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93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cruz, vós o fizestes entrar na glória da ressurreição e o colocastes à vossa direita. Enquanto esperamos sua vinda gloriosa, nós vos oferecemos o Pão da vida e o Cálice da bênção.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967E1711-4E35-E918-23B9-F0AF477AAAF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5488450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429000"/>
            <a:ext cx="11855131" cy="29014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Aceitai, ó Senhor, a nossa oferta.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72986189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84879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Olhai com bondade a oferta da vossa Igreja; nela vos apresentamos o sacrifício pascal de Cristo, que nos foi entregue. E concedei que, pela força do Espírito do vosso amor, sejamos contados, agora e por toda a</a:t>
            </a:r>
            <a:endParaRPr lang="pt-BR" sz="54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477522929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738CB6-30AE-ED19-2C41-042C69F321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C70ADEC1-A735-C93F-12D4-740148A11B2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84879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eternidade, entre os membros do vosso Filho, cujo Corpo e Sangue comungamos.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FABAD1F-BB2B-068C-4E29-CAD122A6BE8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244127431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136CFF-1881-E9A9-69AA-A8B296DDEE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54CFD73-7CD0-15F9-1293-640905AD29A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429000"/>
            <a:ext cx="11855131" cy="29014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Espírito nos una num só corpo! 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C0088E-66F3-70A9-CA1C-2A81F98B1041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4238869621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Renovai, ó Pai, com a luz do Evangelho, a vossa Igreja que está em Apucarana. Fortalecei o vínculo da unidade entre os fiéis e os pastores do vosso povo, em comunhão com o nosso Papa Leão, 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704772568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F73E4C-6FF1-C422-A1B2-C0C6B63D0D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47E3EE91-4D1A-1CF3-3CB9-562D77B3577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nosso Bispo Carlos e toda a ordem episcopal. Assim, neste mundo dilacerado por discórdias, o vosso povo brilhe como sinal profético de unidade e concórdia.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CD2FB5E-093A-D548-0B1D-66EEBDB2FA6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950220786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2931885"/>
            <a:ext cx="11841896" cy="392611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Confirmai na unidade a vossa Igreja.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073188907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5236"/>
            <a:ext cx="11841896" cy="495390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Lembrai-vos dos nossos irmãos e irmãs (N. e N.), que adormeceram na paz do vosso Cristo, e de todos os falecidos, cuja fé só vós conhecestes: acolhei-os na luz da vossa face e, </a:t>
            </a:r>
            <a:endParaRPr lang="pt-BR" sz="54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575086201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1C2E48-9912-665C-8012-0C1A0194A3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3D0F8896-411E-DBE8-EE0F-39C54ACD599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5236"/>
            <a:ext cx="11841896" cy="495390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na ressurreição, concedei-lhes a plenitude da vida.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ECFB2ED-A573-49C9-1707-39C0D653A9C5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551602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62543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Em nome do Pai e do Filho e do Espírito Santo.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786991148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429000"/>
            <a:ext cx="11855131" cy="29014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Concedei-lhes, ó Senhor, a luz eterna!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294890899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Concedei também a nós, no fim da nossa peregrinação terrestre, chegarmos todos à morada eterna, onde viveremos para sempre convosco e, com 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042681500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Bem-aventurada Virgem Maria, Mãe de Deus, os Apóstolos e Mártires, (São N.: Santo do dia ou padroeiro) e todos os Santos, vos louvaremos e glorificaremos, por Jesus Cristo, vosso Filho.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472282647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Cristo, com Cristo, e em Cristo, a vós, Deus Pai todo-poderoso, na unidade do Espírito Santo, toda honra e toda glória, por todos os séculos dos séculos.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989442883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7">
            <a:extLst>
              <a:ext uri="{FF2B5EF4-FFF2-40B4-BE49-F238E27FC236}">
                <a16:creationId xmlns:a16="http://schemas.microsoft.com/office/drawing/2014/main" id="{269FA56A-88E8-4498-9519-2B815CB48CC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48238" y="1748935"/>
            <a:ext cx="11497111" cy="5759280"/>
          </a:xfrm>
        </p:spPr>
        <p:txBody>
          <a:bodyPr vert="horz" wrap="square" lIns="91440" tIns="45720" rIns="91440" bIns="45720" anchor="t" anchorCtr="0">
            <a:normAutofit/>
          </a:bodyPr>
          <a:lstStyle/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  <a:endParaRPr lang="pt-BR" sz="6000" b="1" u="sng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B002BA9-B33F-1622-256A-0D0681A426EB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435801775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F91226B-6EDF-4949-ACAF-1106C90A39F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11015" y="1754326"/>
            <a:ext cx="11676186" cy="39186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47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47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Pai Nosso que estais nos Céus, santificado seja o vosso Nome, venha a nós o vosso Reino, seja feita a vossa vontade assim na terra como no Céu. O pão nosso de cada dia nos dai hoje, perdoai-nos as nossas ofensas assim como nós perdoamos a quem nos tem ofendido, e não nos deixeis cair em tentação, mas livrai-nos do Mal.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2167033-0B47-F563-A53F-3251ED2ADB4C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2FB13BF-0403-46DF-AD36-92CEE64130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899139"/>
            <a:ext cx="12185612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P:  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Livrai-nos de todos os males, ó Pai, e dai-nos hoje a vossa paz. Ajudados pela vossa misericórdia, sejamos sempre livres do pecado e protegidos de todos os perigos, enquanto aguardamos a feliz esperança e a vinda do nosso Salvador, Jesus Cristo.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42D2E9B-8D72-9B13-F554-FE740AF034A2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2FB13BF-0403-46DF-AD36-92CEE64130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5086" y="1916723"/>
            <a:ext cx="11674191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Vosso é o reino, o poder e a glória para sempre.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0829588-B936-9641-0AAB-8FD8ED3785D5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  <p:extLst>
      <p:ext uri="{BB962C8B-B14F-4D97-AF65-F5344CB8AC3E}">
        <p14:creationId xmlns:p14="http://schemas.microsoft.com/office/powerpoint/2010/main" val="2216011510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B0A426-4F5F-4B82-91F1-E5D67BCB902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6032" y="1767775"/>
            <a:ext cx="11740896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 Jesus Cristo, dissestes aos vossos Apóstolos: Eu vos deixo a paz, eu vos dou a minha paz. Não olheis os nossos pecados, mas a fé que anima vossa Igreja; dai-lhe, segundo o vosso desejo, a paz e a unidade. Vós que sois Deus com o Pai e o Espírito Santo.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EAEB941-EB22-C88E-D3AE-9E06BB0720FE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body" idx="4294967295"/>
          </p:nvPr>
        </p:nvSpPr>
        <p:spPr>
          <a:xfrm>
            <a:off x="637033" y="3880592"/>
            <a:ext cx="11173800" cy="68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200" b="1">
                <a:solidFill>
                  <a:srgbClr val="92D050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Todos: </a:t>
            </a:r>
            <a:r>
              <a:rPr lang="pt-BR" sz="5200" b="1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Amém!</a:t>
            </a:r>
            <a:endParaRPr/>
          </a:p>
        </p:txBody>
      </p:sp>
      <p:sp>
        <p:nvSpPr>
          <p:cNvPr id="37" name="Google Shape;37;p7"/>
          <p:cNvSpPr txBox="1"/>
          <p:nvPr/>
        </p:nvSpPr>
        <p:spPr>
          <a:xfrm>
            <a:off x="127183" y="0"/>
            <a:ext cx="12193500" cy="17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Rito de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Comunhão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91571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 graça e a paz de Deus, nosso Pai, e de Jesus Cristo, nosso Senhor, estejam convosco.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Bendito seja Deus, que nos reuniu no amor de Cristo.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719497158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B482D214-B773-488C-B735-1162550DE67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0063" y="1926692"/>
            <a:ext cx="11433461" cy="50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 paz do Senhor esteja sempre convosco.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latin typeface="Arial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 amor de Cristo nos uniu.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DB6E362-70A0-752B-9B52-4F65D4A7C6C3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D9B9717-27D9-4883-856B-34C01F1407A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5763" y="1248508"/>
            <a:ext cx="11662062" cy="692473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dirty="0">
              <a:latin typeface="Arial" pitchFamily="18"/>
            </a:endParaRP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Deus, que tirais o pecado do mundo, tende piedade de nós. </a:t>
            </a:r>
          </a:p>
          <a:p>
            <a:pPr lvl="0" algn="just"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Deus, que tirais o pecado do mundo, tende piedade de nós. </a:t>
            </a:r>
          </a:p>
          <a:p>
            <a:pPr lvl="0" algn="just"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 que tirais o pecado do mundo, dai-nos a paz.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40A2FB5-957A-C94B-2B91-74EFA86355EE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C0F183B-F4FF-4424-8073-3B047A5D793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9277" y="1870754"/>
            <a:ext cx="11455034" cy="46886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800" b="1" dirty="0">
                <a:solidFill>
                  <a:srgbClr val="92D050"/>
                </a:solidFill>
                <a:highlight>
                  <a:srgbClr val="000000"/>
                </a:highlight>
                <a:latin typeface="+mn-lt"/>
              </a:rPr>
              <a:t>Presid.: </a:t>
            </a:r>
            <a:r>
              <a:rPr lang="pt-BR" sz="5800" b="1" dirty="0">
                <a:solidFill>
                  <a:srgbClr val="FFFFFF"/>
                </a:solidFill>
                <a:highlight>
                  <a:srgbClr val="000000"/>
                </a:highlight>
                <a:latin typeface="+mn-lt"/>
              </a:rPr>
              <a:t>Eis o Cordeiro de Deus, que tira o pecado do mundo.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5800" dirty="0">
              <a:solidFill>
                <a:srgbClr val="FFFFFF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800" b="1" dirty="0">
                <a:solidFill>
                  <a:srgbClr val="92D050"/>
                </a:solidFill>
                <a:highlight>
                  <a:srgbClr val="000000"/>
                </a:highlight>
                <a:latin typeface="+mn-lt"/>
              </a:rPr>
              <a:t>Todos: </a:t>
            </a:r>
            <a:r>
              <a:rPr lang="pt-BR" sz="5800" b="1" dirty="0">
                <a:solidFill>
                  <a:srgbClr val="FFFFFF"/>
                </a:solidFill>
                <a:highlight>
                  <a:srgbClr val="000000"/>
                </a:highlight>
                <a:latin typeface="+mn-lt"/>
              </a:rPr>
              <a:t>Senhor, eu não sou digno de que entreis em minha morada, mas dizei uma palavra e serei salvo.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1880E5D-EC18-0B83-BF96-8524B52621F4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6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DE COMUNHÃO 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15168" y="1849570"/>
            <a:ext cx="11755276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meu Reino tem muito a dizer/ Não se faz como quem procurou/ Aumentar os celeiros bem mais e sorriu/ Insensato, que vale tais bens se hoje mesmo terás o teu fim?/ Que tesouros tu tens pra levar além?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8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551DB0FD-07BE-C758-B7D6-B3F9B89813A5}"/>
              </a:ext>
            </a:extLst>
          </p:cNvPr>
          <p:cNvSpPr txBox="1">
            <a:spLocks/>
          </p:cNvSpPr>
          <p:nvPr/>
        </p:nvSpPr>
        <p:spPr>
          <a:xfrm>
            <a:off x="217146" y="1901371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72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Sim, Senhor, nossas mãos/ Vão plantar o teu Reino/  O teu pão vai nos dar/ Teu vigor, tua paz.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13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779920567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33350" y="1884739"/>
            <a:ext cx="11929696" cy="476371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meu Reino se faz bem assim:/ Se uma ceia quiseres propor/ Não convides amigos, irmãos e outros mais/ Sai à rua à procura de quem/ Não puder recompensa te dar/ Que o teu gesto lembrado será por Deus.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170830318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9B2732-0D4C-AD3A-802C-235B6CA2599C}"/>
              </a:ext>
            </a:extLst>
          </p:cNvPr>
          <p:cNvSpPr txBox="1">
            <a:spLocks/>
          </p:cNvSpPr>
          <p:nvPr/>
        </p:nvSpPr>
        <p:spPr>
          <a:xfrm>
            <a:off x="217146" y="1944913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72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Sim, Senhor, nossas mãos/ Vão plantar o teu Reino/  O teu pão vai nos dar/ Teu vigor, tua paz.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13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67849508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meu Reino quem vai compreender?/ Não se perde na pressa que tem/ Sacerdote e levita que vão sem cuidar/ Mas se mostra em quem não se contém/</a:t>
            </a: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2789970274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66C6F2-C9CE-EAE2-F09F-E741560898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2C9E868-065F-15B0-872E-DA4E4F74CC1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 aproxima e procura o melhor/ Para o irmão agredido que viu no chão.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27F0915-1210-B53A-CCD6-77FBF054E01E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38554858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FEEB9F5A-D392-CEA2-C164-E93887D0F70C}"/>
              </a:ext>
            </a:extLst>
          </p:cNvPr>
          <p:cNvSpPr txBox="1"/>
          <p:nvPr/>
        </p:nvSpPr>
        <p:spPr>
          <a:xfrm>
            <a:off x="0" y="2921168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rgbClr val="92D050"/>
                </a:solidFill>
              </a:rPr>
              <a:t>Ato penitencial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EB06A82E-1216-8C5C-DE04-1A19CE6952CC}"/>
              </a:ext>
            </a:extLst>
          </p:cNvPr>
          <p:cNvSpPr txBox="1">
            <a:spLocks/>
          </p:cNvSpPr>
          <p:nvPr/>
        </p:nvSpPr>
        <p:spPr>
          <a:xfrm>
            <a:off x="217146" y="1930398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72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Sim, Senhor, nossas mãos/ Vão plantar o teu Reino/  O teu pão vai nos dar/ Teu vigor, tua paz.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13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061768994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7350659-59C2-327D-1353-45C76B2140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7365678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25F354-FD50-CBA2-0F84-58063923AA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50CBE8C3-AF65-8CAE-6C21-37A2B79ECB0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Chamado pra terra distante, com idade já bem avançada, foi Abraão. Seguiu o caminho confiante, Cumpriu sua grande missão.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5F971D0-7173-2928-45BE-686F429A1B3E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1843303058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8CF27C-407E-F152-DDB5-0E5D36D7B6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31417989-2B24-989F-A460-762F2B90130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A68D1246-1B68-F61C-B0D0-20204ECEC791}"/>
              </a:ext>
            </a:extLst>
          </p:cNvPr>
          <p:cNvSpPr txBox="1">
            <a:spLocks/>
          </p:cNvSpPr>
          <p:nvPr/>
        </p:nvSpPr>
        <p:spPr>
          <a:xfrm>
            <a:off x="217146" y="1798045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Vem, vem, vem, vem, que eu te chamo! Vem pra partilhar os dons, Vem pra repartir o pão., vai, vai, vai, que estou contigo! Ensina a partilhar os dons, Ensina a repartir o pão! Vem, que eu te chamo, e vai!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562777127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D54DD8-DA3C-5F60-1394-E2C5A2D806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3E16CF10-07A9-555F-666C-F0853D573E3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Profeta de nações diversas, querido por Deus antes mesmo de ser embrião. Plantou Jeremias justiça, cumpriu sua grande missão.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4F8F615-76FE-9162-E248-07B1B08CBC56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3270138997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10B538-6ACF-F4D5-EEF6-B3E4A1D585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2A1C1AD0-DE3F-740F-63DE-28CF886FE91B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3125FB75-4957-F319-1C87-FD05FB421E09}"/>
              </a:ext>
            </a:extLst>
          </p:cNvPr>
          <p:cNvSpPr txBox="1">
            <a:spLocks/>
          </p:cNvSpPr>
          <p:nvPr/>
        </p:nvSpPr>
        <p:spPr>
          <a:xfrm>
            <a:off x="217146" y="1930399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Vem, vem, vem, vem, que eu te chamo! Vem pra partilhar os dons, Vem pra repartir o pão., vai, vai, vai, que estou contigo! Ensina a partilhar os dons, Ensina a repartir o pão! Vem, que eu te chamo, e vai!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361674138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32C3F8-1813-013E-7817-2454C0A6E3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3D357913-D76C-E6DB-E440-FECD613036B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Adulto e já bem preparado, na luz foi ao solo aceitando sua vocação: pilar da Igreja, então, Paulo Cumpriu sua grande missão.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AC571F4-701F-80A1-34EC-C968C29BF88C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1381687500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93342D-CF1F-D9DF-B6AF-E1170E9BB1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7C6B5727-6DEE-07D9-D000-6EF2A4B5B2D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2F360FCE-D4B4-4B29-FC29-E5D83F85B060}"/>
              </a:ext>
            </a:extLst>
          </p:cNvPr>
          <p:cNvSpPr txBox="1">
            <a:spLocks/>
          </p:cNvSpPr>
          <p:nvPr/>
        </p:nvSpPr>
        <p:spPr>
          <a:xfrm>
            <a:off x="217146" y="1798045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Vem, vem, vem, vem, que eu te chamo! Vem pra partilhar os dons, Vem pra repartir o pão., vai, vai, vai, que estou contigo! Ensina a partilhar os dons, Ensina a repartir o pão! Vem, que eu te chamo, e vai!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064641459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243CCB-8650-5C06-77D1-840C7C324C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28ABF05-E8D4-C919-C121-E4CE2576D8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4.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As redes ficaram na praia, as chaves da Igreja ficaram em suas mãos: de pedra-alicerce, então, Pedro cumpriu sua grande missão.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3A85211-A72B-F741-A9F0-461085BB3E81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464874749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2D609D-876B-6BD2-EF65-0A65FC96D0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24E76B2B-4791-CDDD-E011-D224495F09F6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2101B533-B115-0247-2465-DD4D0E5C5ED6}"/>
              </a:ext>
            </a:extLst>
          </p:cNvPr>
          <p:cNvSpPr txBox="1">
            <a:spLocks/>
          </p:cNvSpPr>
          <p:nvPr/>
        </p:nvSpPr>
        <p:spPr>
          <a:xfrm>
            <a:off x="217146" y="1798045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Vem, vem, vem, vem, que eu te chamo! Vem pra partilhar os dons, Vem pra repartir o pão., vai, vai, vai, que estou contigo! Ensina a partilhar os dons, Ensina a repartir o pão! Vem, que eu te chamo, e vai!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092166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62543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m Jesus Cristo, o Justo, que intercede por nós e nos reconcilia com o Pai, abramos o nosso espírito ao arrependimento para sermos dignos de nos aproximar da mesa do Senhor.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664330736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8242CD-8EF6-22DD-7605-F1EC114022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20D3C86-90B0-047B-40ED-4C485B93BDA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5.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Chamados por Deus somos todos a um “sim” responder na partilha dos dons e do pão.  Nos gestos de amor nós queremos cumprir nossa grande missão.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48245F5-3442-CB80-0186-E03990C91600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2173421887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7BDC3F-A82E-66E4-C7B1-0E244AA907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62F9FA0B-88BA-628E-43B1-22D5658F610D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7E14E1F4-8495-F8F0-C154-985191B94F6C}"/>
              </a:ext>
            </a:extLst>
          </p:cNvPr>
          <p:cNvSpPr txBox="1">
            <a:spLocks/>
          </p:cNvSpPr>
          <p:nvPr/>
        </p:nvSpPr>
        <p:spPr>
          <a:xfrm>
            <a:off x="217146" y="1798045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Vem, vem, vem, vem, que eu te chamo! Vem pra partilhar os dons, Vem pra repartir o pão., vai, vai, vai, que estou contigo! Ensina a partilhar os dons, Ensina a repartir o pão! Vem, que eu te chamo, e vai!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67986915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3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4170" y="1884739"/>
            <a:ext cx="11818537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72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Acompanhai, Senhor, com vossa constante proteção aqueles que restaurais com os dons do céu e, como não cessais de protegê-los, </a:t>
            </a:r>
            <a:endParaRPr lang="pt-BR" sz="7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75193336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7DE96D-4177-C5CD-6FB3-8BB0B6CA60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54B2423D-DF7C-9E90-5E19-81340667CCE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4170" y="1884739"/>
            <a:ext cx="11818537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concedei que se tornem dignos da eterna redenção. Por Cristo, nosso Senhor.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F393F5-4032-A2ED-05BA-9B7E6C4A870A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3960546397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42280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2262226315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0593D16C-D2AC-8422-FB36-1B860B38E199}"/>
              </a:ext>
            </a:extLst>
          </p:cNvPr>
          <p:cNvSpPr txBox="1"/>
          <p:nvPr/>
        </p:nvSpPr>
        <p:spPr>
          <a:xfrm>
            <a:off x="0" y="2551837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rgbClr val="92D050"/>
                </a:solidFill>
              </a:rPr>
              <a:t>Avisos</a:t>
            </a: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Senhor esteja convosco.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Ele está no meio de nós.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Inclinai-vos para receber a benção.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1162424887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E6AF08-D6F9-3C90-AC54-D9B455BC5A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B64B810C-E740-A7C7-D9D1-CB703F1D93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 paz de Deus, que supera todo entendimento, guarde vossos corações e vossas mentes no conhecimento e no amor de Deus e de seu Filho, nosso Senhor Jesus Cristo.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0428510-609C-DA3E-81BD-CCAC41451781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139620759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40046589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8">
            <a:extLst>
              <a:ext uri="{FF2B5EF4-FFF2-40B4-BE49-F238E27FC236}">
                <a16:creationId xmlns:a16="http://schemas.microsoft.com/office/drawing/2014/main" id="{6BC96508-99A8-4EE2-A28F-E8375794C2B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5755" y="1949412"/>
            <a:ext cx="11342077" cy="539208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S.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Senhor, que sois o caminho que leva ao Pai.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piedade. Piedade de nos! 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6DA7876-195A-0EE7-DFCA-2E3CE3EF7709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</a:t>
            </a:r>
          </a:p>
          <a:p>
            <a:pPr algn="ctr"/>
            <a:r>
              <a:rPr lang="pt-BR" sz="6000" b="1" dirty="0">
                <a:solidFill>
                  <a:srgbClr val="92D050"/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1784589595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a bênção de Deus todo-poderoso, Pai e Filho + e Espírito Santo, desça sobre vós e permaneça para sempre.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3145922961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Diác. ou Presid.: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Em nome do Senhor, ide em paz, e o Senhor vos acompanhe.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84736172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810871"/>
            <a:ext cx="11560542" cy="609029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Tu te abeiraste da praia, Não buscaste nem sábios, nem ricos, Somente queres que eu te siga.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4914"/>
            <a:ext cx="11560542" cy="536116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6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tu me olhaste nos olhos; A sorrir, pronunciastes meu nome. Lá na praia, eu larguei o meu barco; Junto a ti buscarei outro mar.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958606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810871"/>
            <a:ext cx="11560542" cy="609029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Tu sabes bem que em meu barco. Eu não tenho nem ouro nem espadas, Somente redes e o meu trabalho.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984046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  <p:sp>
        <p:nvSpPr>
          <p:cNvPr id="7" name="PlaceHolder 19">
            <a:extLst>
              <a:ext uri="{FF2B5EF4-FFF2-40B4-BE49-F238E27FC236}">
                <a16:creationId xmlns:a16="http://schemas.microsoft.com/office/drawing/2014/main" id="{BD45125E-98C4-F4FB-10B5-63E8B325807E}"/>
              </a:ext>
            </a:extLst>
          </p:cNvPr>
          <p:cNvSpPr txBox="1">
            <a:spLocks/>
          </p:cNvSpPr>
          <p:nvPr/>
        </p:nvSpPr>
        <p:spPr>
          <a:xfrm>
            <a:off x="316523" y="1944914"/>
            <a:ext cx="11560542" cy="536116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6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tu me olhaste nos olhos; A sorrir, pronunciastes meu nome. Lá na praia, eu larguei o meu barco; Junto a ti buscarei outro mar.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495322260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4C9EEF-77FF-D8C6-E02F-B714226BA8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BAD5F545-B3E5-12B5-91BC-7590E6361F9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810871"/>
            <a:ext cx="11560542" cy="609029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Tu minhas mãos solicitas: Meu cansaço que há outros descanse; Amor que almeja seguir amando.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5F0167D-AF7F-92B7-1389-A1EB2B884F45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203487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5012DB-9531-58A9-3EB9-35343D9FEB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4E151528-51BF-C518-0BC6-8137B5029F1E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  <p:sp>
        <p:nvSpPr>
          <p:cNvPr id="7" name="PlaceHolder 19">
            <a:extLst>
              <a:ext uri="{FF2B5EF4-FFF2-40B4-BE49-F238E27FC236}">
                <a16:creationId xmlns:a16="http://schemas.microsoft.com/office/drawing/2014/main" id="{8F57AE71-E66D-D255-6A0A-70ACD707A6D8}"/>
              </a:ext>
            </a:extLst>
          </p:cNvPr>
          <p:cNvSpPr txBox="1">
            <a:spLocks/>
          </p:cNvSpPr>
          <p:nvPr/>
        </p:nvSpPr>
        <p:spPr>
          <a:xfrm>
            <a:off x="316523" y="1944914"/>
            <a:ext cx="11560542" cy="536116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6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tu me olhaste nos olhos; A sorrir, pronunciastes meu nome. Lá na praia, eu larguei o meu barco; Junto a ti buscarei outro mar.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9651283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A3EFF1-BE0D-BB25-9DFF-F203AF21D0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10541568-40DA-FD09-7134-B90B56CB81F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810871"/>
            <a:ext cx="11560542" cy="609029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4.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Tu, pescador de outros lagos, Ânsia eterna de almas que esperam, Bondoso amigo que assim me chamas.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0A5649C-934B-94B3-A58F-DC9EEDE44B9B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001690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E8A7CF-384F-68CD-1329-FF51C939F3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5892B22C-F847-7F1F-44F5-3E9A04DB34DD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  <p:sp>
        <p:nvSpPr>
          <p:cNvPr id="7" name="PlaceHolder 19">
            <a:extLst>
              <a:ext uri="{FF2B5EF4-FFF2-40B4-BE49-F238E27FC236}">
                <a16:creationId xmlns:a16="http://schemas.microsoft.com/office/drawing/2014/main" id="{193EFBFA-2E49-FFAA-5C45-2888D82257D3}"/>
              </a:ext>
            </a:extLst>
          </p:cNvPr>
          <p:cNvSpPr txBox="1">
            <a:spLocks/>
          </p:cNvSpPr>
          <p:nvPr/>
        </p:nvSpPr>
        <p:spPr>
          <a:xfrm>
            <a:off x="316523" y="1944914"/>
            <a:ext cx="11560542" cy="536116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6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tu me olhaste nos olhos; A sorrir, pronunciastes meu nome. Lá na praia, eu larguei o meu barco; Junto a ti buscarei outro mar.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u="sng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7931179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3A4CFA-D662-FD3F-1A86-2E774D9F6B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8">
            <a:extLst>
              <a:ext uri="{FF2B5EF4-FFF2-40B4-BE49-F238E27FC236}">
                <a16:creationId xmlns:a16="http://schemas.microsoft.com/office/drawing/2014/main" id="{E216CE4D-21DC-6575-93A5-68E512C1933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5755" y="1949412"/>
            <a:ext cx="11342077" cy="539208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S.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Cristo, que sois a verdade que ilumina os povos.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Cristo, piedade. Piedade de nós! (Bis)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FA6BAEE-F255-8A92-B4B4-645910A1C305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</a:t>
            </a:r>
          </a:p>
          <a:p>
            <a:pPr algn="ctr"/>
            <a:r>
              <a:rPr lang="pt-BR" sz="6000" b="1" dirty="0">
                <a:solidFill>
                  <a:srgbClr val="92D050"/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10304042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9A369E-0943-19F0-AE94-3FC1049C3A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8">
            <a:extLst>
              <a:ext uri="{FF2B5EF4-FFF2-40B4-BE49-F238E27FC236}">
                <a16:creationId xmlns:a16="http://schemas.microsoft.com/office/drawing/2014/main" id="{2205AE0E-ADE0-A959-4449-04321D8D7AD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5755" y="1949412"/>
            <a:ext cx="11342077" cy="539208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S.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Senhor, que sois a vida que renova o mundo.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piedade. Piedade de nos! (Bis)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B6FA5CE-1E73-E02C-8E1B-1C5AB54D886E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</a:t>
            </a:r>
          </a:p>
          <a:p>
            <a:pPr algn="ctr"/>
            <a:r>
              <a:rPr lang="pt-BR" sz="6000" b="1" dirty="0">
                <a:solidFill>
                  <a:srgbClr val="92D050"/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30242499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8">
            <a:extLst>
              <a:ext uri="{FF2B5EF4-FFF2-40B4-BE49-F238E27FC236}">
                <a16:creationId xmlns:a16="http://schemas.microsoft.com/office/drawing/2014/main" id="{6BC96508-99A8-4EE2-A28F-E8375794C2B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5755" y="1981200"/>
            <a:ext cx="11342077" cy="4572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Deus todo-poderoso tenha compaixão de nós, perdoe os nossos pecados e nos conduza à vida eterna.	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6DA7876-195A-0EE7-DFCA-2E3CE3EF7709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ATO</a:t>
            </a:r>
          </a:p>
          <a:p>
            <a:pPr algn="ctr"/>
            <a:r>
              <a:rPr lang="pt-BR" sz="6000" b="1" dirty="0">
                <a:solidFill>
                  <a:srgbClr val="92D050"/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4070654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077C86C-EE1D-48AF-8731-509EB3EBABC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2" y="1861868"/>
            <a:ext cx="11613297" cy="538080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Glória a Deus nas alturas, e paz na terra aos homens por Ele amados. Senhor Deus, Rei dos Céus, Deus Pai Todo-Poderoso, nós Vos louvamos, nós Vos bendizemos, nós Vos adoramos, nós Vos glorificamos, nós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07A9F9D-71EC-85AF-59CC-408D82505841}"/>
              </a:ext>
            </a:extLst>
          </p:cNvPr>
          <p:cNvSpPr txBox="1"/>
          <p:nvPr/>
        </p:nvSpPr>
        <p:spPr>
          <a:xfrm>
            <a:off x="-263769" y="572168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Glória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/>
          <p:cNvSpPr txBox="1">
            <a:spLocks noGrp="1"/>
          </p:cNvSpPr>
          <p:nvPr>
            <p:ph type="body" idx="4294967295"/>
          </p:nvPr>
        </p:nvSpPr>
        <p:spPr>
          <a:xfrm>
            <a:off x="297481" y="1874991"/>
            <a:ext cx="11588400" cy="595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just">
              <a:spcBef>
                <a:spcPts val="0"/>
              </a:spcBef>
              <a:buClr>
                <a:srgbClr val="92D050"/>
              </a:buClr>
              <a:buSzPts val="7500"/>
            </a:pPr>
            <a:r>
              <a:rPr lang="pt-BR" sz="9600" b="1" i="0" u="none" strike="noStrike" cap="none" baseline="30000" dirty="0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C.</a:t>
            </a:r>
            <a:r>
              <a:rPr lang="pt-BR" sz="9600" b="1" i="0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A liturgia de hoje nos apresenta a transitoriedade da vida e a reflexão sobre aquilo a que estamos dando o devido valor em nossa história pessoal. </a:t>
            </a:r>
          </a:p>
        </p:txBody>
      </p:sp>
      <p:sp>
        <p:nvSpPr>
          <p:cNvPr id="19" name="Google Shape;19;p1"/>
          <p:cNvSpPr txBox="1"/>
          <p:nvPr/>
        </p:nvSpPr>
        <p:spPr>
          <a:xfrm>
            <a:off x="-5069" y="369277"/>
            <a:ext cx="12193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Comentário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077C86C-EE1D-48AF-8731-509EB3EBABC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90145" y="1872546"/>
            <a:ext cx="11613297" cy="534423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Vos damos graças, por Vossa imensa glória. Senhor Jesus Cristo, Filho Unigênito, Senhor Deus, Cordeiro de Deus, Filho de Deus Pai: Vós que tirais o pecado do mundo, tende piedade de nós; Vós que tirais 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07A9F9D-71EC-85AF-59CC-408D82505841}"/>
              </a:ext>
            </a:extLst>
          </p:cNvPr>
          <p:cNvSpPr txBox="1"/>
          <p:nvPr/>
        </p:nvSpPr>
        <p:spPr>
          <a:xfrm>
            <a:off x="-263769" y="572168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Glória</a:t>
            </a:r>
          </a:p>
        </p:txBody>
      </p:sp>
    </p:spTree>
    <p:extLst>
      <p:ext uri="{BB962C8B-B14F-4D97-AF65-F5344CB8AC3E}">
        <p14:creationId xmlns:p14="http://schemas.microsoft.com/office/powerpoint/2010/main" val="35010415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077C86C-EE1D-48AF-8731-509EB3EBABC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2" y="1789420"/>
            <a:ext cx="11613297" cy="534423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latin typeface="+mn-lt"/>
              </a:rPr>
              <a:t>pecado do mundo,  acolhei a nossa súplica; Vós que estais à direita do Pai,  Tende piedade de nós.  Só Vós sois o Santo; só Vós, o Senhor;  Só Vós, o Altíssimo,  Jesus Cristo;  Com o Espírito Santo, na glória de Deus Pai, na glória de Deus Pai. 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07A9F9D-71EC-85AF-59CC-408D82505841}"/>
              </a:ext>
            </a:extLst>
          </p:cNvPr>
          <p:cNvSpPr txBox="1"/>
          <p:nvPr/>
        </p:nvSpPr>
        <p:spPr>
          <a:xfrm>
            <a:off x="-263769" y="572168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Glória</a:t>
            </a:r>
          </a:p>
        </p:txBody>
      </p:sp>
    </p:spTree>
    <p:extLst>
      <p:ext uri="{BB962C8B-B14F-4D97-AF65-F5344CB8AC3E}">
        <p14:creationId xmlns:p14="http://schemas.microsoft.com/office/powerpoint/2010/main" val="32870109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RAÇÃO DO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529" y="1938274"/>
            <a:ext cx="11726392" cy="475826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latin typeface="+mn-lt"/>
              </a:rPr>
              <a:t>P. </a:t>
            </a:r>
            <a:r>
              <a:rPr lang="pt-BR" sz="6600" b="1" dirty="0">
                <a:solidFill>
                  <a:schemeClr val="bg1"/>
                </a:solidFill>
                <a:latin typeface="+mn-lt"/>
              </a:rPr>
              <a:t>Assisti, Senhor, os vossos fiéis e cumulai com vossa inesgotável bondade, aqueles que vos imploram e se gloriam de vos ter como criador e guia, restaurando</a:t>
            </a:r>
            <a:endParaRPr lang="pt-BR" sz="66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Oração Coleta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529" y="1832056"/>
            <a:ext cx="11726392" cy="475826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latin typeface="+mn-lt"/>
              </a:rPr>
              <a:t>para eles a vossa criação e conservando-a renovada. Por nosso Senhor Jesus Cristo, vosso Filho, que é Deus, e convosco vive e reina,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Oração Coleta</a:t>
            </a:r>
          </a:p>
        </p:txBody>
      </p:sp>
    </p:spTree>
    <p:extLst>
      <p:ext uri="{BB962C8B-B14F-4D97-AF65-F5344CB8AC3E}">
        <p14:creationId xmlns:p14="http://schemas.microsoft.com/office/powerpoint/2010/main" val="27017313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E42767-41FC-1403-3F7C-3D85A30B0B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7671D5A-17A7-B85D-F662-9754317E3CA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529" y="1832056"/>
            <a:ext cx="11726392" cy="475826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latin typeface="+mn-lt"/>
              </a:rPr>
              <a:t>na unidade do Espírito Santo, por todos os séculos dos séculos.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3FCF2CF-4682-203A-9F6A-5D483D6B229E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Oração Coleta</a:t>
            </a:r>
          </a:p>
        </p:txBody>
      </p:sp>
    </p:spTree>
    <p:extLst>
      <p:ext uri="{BB962C8B-B14F-4D97-AF65-F5344CB8AC3E}">
        <p14:creationId xmlns:p14="http://schemas.microsoft.com/office/powerpoint/2010/main" val="36337333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0" y="1863000"/>
            <a:ext cx="12188519" cy="595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latin typeface="+mn-lt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Oração Coleta</a:t>
            </a:r>
          </a:p>
        </p:txBody>
      </p:sp>
    </p:spTree>
    <p:extLst>
      <p:ext uri="{BB962C8B-B14F-4D97-AF65-F5344CB8AC3E}">
        <p14:creationId xmlns:p14="http://schemas.microsoft.com/office/powerpoint/2010/main" val="18167672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ED414EC-7FEA-4275-933E-DC3DAABE5F2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93869" y="1840263"/>
            <a:ext cx="11595711" cy="678455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Enviai, Senhor, muitos operários, para a vossa messe, pois a messe é grande, Senhor, e os operários são poucos!</a:t>
            </a:r>
            <a:endParaRPr lang="pt-BR" sz="6000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06BDEEF-6F08-B49C-B56F-E6DDEFADB52E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Refrão Orante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LEITURA DOS ATOS DOS APÓSTOLOS&#10;          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DB29782E-DFC1-4B5F-BD03-4DCEE5CEBF8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00" y="1541160"/>
            <a:ext cx="12189600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dirty="0">
              <a:solidFill>
                <a:schemeClr val="bg1"/>
              </a:solidFill>
              <a:latin typeface="Arial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92D050"/>
                </a:solidFill>
                <a:latin typeface="+mn-lt"/>
              </a:rPr>
              <a:t>I LEITURA - </a:t>
            </a:r>
            <a:r>
              <a:rPr lang="pt-BR" sz="6000" dirty="0" err="1">
                <a:solidFill>
                  <a:srgbClr val="92D050"/>
                </a:solidFill>
                <a:latin typeface="+mn-lt"/>
              </a:rPr>
              <a:t>Ecl</a:t>
            </a:r>
            <a:r>
              <a:rPr lang="pt-BR" sz="6000" dirty="0">
                <a:solidFill>
                  <a:srgbClr val="92D050"/>
                </a:solidFill>
                <a:latin typeface="+mn-lt"/>
              </a:rPr>
              <a:t> 1,2.2,21-23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LEITURA DO LIVRO DO ECLESIÁSTES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6E2CBDD-26BA-26D9-E3DA-FBBF342499C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2">
            <a:extLst>
              <a:ext uri="{FF2B5EF4-FFF2-40B4-BE49-F238E27FC236}">
                <a16:creationId xmlns:a16="http://schemas.microsoft.com/office/drawing/2014/main" id="{FC088E26-8FB1-41E4-9695-5830B03CCB3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4502" y="1904869"/>
            <a:ext cx="11834446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“Vaidade das vaidades, diz o Eclesiastes, vaidade das vaidades! Tudo é vaidade”. Por exemplo: um homem que trabalhou com inteligência, competência e sucesso, vê-se obrigado a deixar tudo em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B7BE502-81C8-6847-E8DA-3772F5CFEFE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herança a outro que em nada colaborou. Também isso é vaidade e grande desgraça. De fato, que resta ao homem de todos os trabalhos e preocupações que o desgastam debaixo do sol? 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/>
          <p:cNvSpPr txBox="1">
            <a:spLocks noGrp="1"/>
          </p:cNvSpPr>
          <p:nvPr>
            <p:ph type="body" idx="4294967295"/>
          </p:nvPr>
        </p:nvSpPr>
        <p:spPr>
          <a:xfrm>
            <a:off x="297481" y="1874991"/>
            <a:ext cx="11588400" cy="45004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just">
              <a:spcBef>
                <a:spcPts val="0"/>
              </a:spcBef>
              <a:buClr>
                <a:srgbClr val="92D050"/>
              </a:buClr>
              <a:buSzPts val="7500"/>
            </a:pPr>
            <a:r>
              <a:rPr lang="pt-BR" sz="8800" b="1" i="0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Na Vocação Ordenada está o sinal de uma vida gasta por amor de Deus e do próximo.</a:t>
            </a:r>
          </a:p>
        </p:txBody>
      </p:sp>
      <p:sp>
        <p:nvSpPr>
          <p:cNvPr id="19" name="Google Shape;19;p1"/>
          <p:cNvSpPr txBox="1"/>
          <p:nvPr/>
        </p:nvSpPr>
        <p:spPr>
          <a:xfrm>
            <a:off x="-5069" y="369277"/>
            <a:ext cx="12193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Comentário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5125986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DC453C-7DFC-B089-5043-2D2F68E358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1A7F0113-D00F-F530-9E56-1BDC1C11558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Toda a sua vida é sofrimento, sua ocupação, um tormento. Nem mesmo de noite repousa o seu coração. Também isso é vaidade.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71177D5-6B81-A5F6-6C9B-F89014E566BF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1614500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83301"/>
            <a:ext cx="12189600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DO SENHOR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1694329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92D050"/>
                </a:solidFill>
                <a:latin typeface="+mn-lt"/>
              </a:rPr>
              <a:t>Salmo 89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Vós fostes ó Senhor, um refúgio para nós.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7B8F8E-DCB7-EBAB-24CF-60D966DC2748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7">
            <a:extLst>
              <a:ext uri="{FF2B5EF4-FFF2-40B4-BE49-F238E27FC236}">
                <a16:creationId xmlns:a16="http://schemas.microsoft.com/office/drawing/2014/main" id="{B1CF8392-EC72-49CA-BDC7-B288150BAA6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6815" y="1943100"/>
            <a:ext cx="11929819" cy="569770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92D050"/>
                </a:solidFill>
                <a:latin typeface="+mn-lt"/>
              </a:rPr>
              <a:t>01.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Vós fazeis voltar ao pó todo mortal, quando dizeis: “Voltai ao pó, filhos de Adão!”. Pois mil anos para vós são como ontem, qual vigília de uma noite que passou.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64DEFD4-1BE2-ECFB-5AC2-7B424383DFFF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Vós fostes ó Senhor, um refúgio para nós.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56C0397-BAB0-5255-3F68-976139321CD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40405212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0CBFCE60-8C80-425E-9D3E-8E00AF9F22F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5798" y="1886857"/>
            <a:ext cx="11871854" cy="544626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latin typeface="+mn-lt"/>
              </a:rPr>
              <a:t>02.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Eles passam como o sono da manhã, são iguais à erva verde pelos campos: De manhã ela floresce vicejante, mas à tarde é cortada e logo seca.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3340432-4220-792D-A7BF-694ECC870F2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285994896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Vós fostes ó Senhor, um refúgio para nós.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06AFBDF-BDCA-D914-7679-2C93B3EAB3A1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38443154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0CBFCE60-8C80-425E-9D3E-8E00AF9F22F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013" y="1857982"/>
            <a:ext cx="11727423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03.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Ensinai-nos a contar os nossos dias, e dai ao nosso coração sabedoria! Senhor, voltai-vos! Até quando tardareis? Tende piedade e compaixão de vossos servos!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EC8588B-2C90-750E-B481-B48A764AB42C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328806870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Vós fostes ó Senhor, um refúgio para nós.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7479B79-3E56-2152-C2D9-6BF8B4A1DE5C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41897981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B8F7AD-E333-442C-ED55-C302880C88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D1E33ACA-A0D1-8382-552D-A1A956AF589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013" y="1857982"/>
            <a:ext cx="11727423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04.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Saciai-nos de manhã com vosso amor, e exultaremos de alegria todo o dia! Que a bondade do Senhor e nosso Deus repouse sobre nós e nos conduza! Tornai fecundo, ó Senhor, nosso trabalho.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89557931-4EDE-8F8E-354C-EBC48029626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1119514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1927597"/>
            <a:ext cx="11683634" cy="300280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Um dia escutei teu chamado, Divino recado batendo no coração. Deixei deste mundo as promessas, e fui bem depressa no rumo da tua mão.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63F8F5-90C8-4203-3254-2F4BA616F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B81257F3-CCCB-5F86-7874-11FAD03F420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Vós fostes ó Senhor, um refúgio para nós.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84BD4FD1-3ACE-5AB2-E175-5CB6947B11FC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197944998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"/>
          <p:cNvSpPr txBox="1">
            <a:spLocks noGrp="1"/>
          </p:cNvSpPr>
          <p:nvPr>
            <p:ph type="body" idx="4294967295"/>
          </p:nvPr>
        </p:nvSpPr>
        <p:spPr>
          <a:xfrm>
            <a:off x="385570" y="1729432"/>
            <a:ext cx="11412300" cy="59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chemeClr val="lt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chemeClr val="lt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dirty="0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II LEITURA -  Cl 3,1-5.9-11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LEITURA DA CARTA  DE SÃO PAULO AOS COLOSSENSES</a:t>
            </a:r>
          </a:p>
        </p:txBody>
      </p:sp>
      <p:sp>
        <p:nvSpPr>
          <p:cNvPr id="41" name="Google Shape;41;p1"/>
          <p:cNvSpPr txBox="1"/>
          <p:nvPr/>
        </p:nvSpPr>
        <p:spPr>
          <a:xfrm>
            <a:off x="-5069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LEITURA DA PRIMEIRA CARTA DE SÃO PEDRO   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6948CAE8-2BDD-439B-89E8-E6FDED0CCFF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3192" y="1876500"/>
            <a:ext cx="11877065" cy="52329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Irmãos: Se ressuscitastes com Cristo, esforçai-vos por alcançar as coisas do alto, onde está Cristo, sentado à direita de Deus; aspirai às coisas celestes e não às coisas terrestres. Pois vós morrestes, e a vossa vida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94549-FBCC-476D-84E4-7D4698175E0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está escondida, com Cristo, em Deus. Quando Cristo, vossa vida, aparecer em seu triunfo, então vós aparecereis também com ele, revestidos de glória. Portanto, fazei morrer o que em vós pertence à</a:t>
            </a:r>
            <a:endParaRPr dirty="0"/>
          </a:p>
        </p:txBody>
      </p:sp>
      <p:sp>
        <p:nvSpPr>
          <p:cNvPr id="25" name="Google Shape;25;p3"/>
          <p:cNvSpPr txBox="1"/>
          <p:nvPr/>
        </p:nvSpPr>
        <p:spPr>
          <a:xfrm>
            <a:off x="-5069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>
          <a:extLst>
            <a:ext uri="{FF2B5EF4-FFF2-40B4-BE49-F238E27FC236}">
              <a16:creationId xmlns:a16="http://schemas.microsoft.com/office/drawing/2014/main" id="{6DCBB9E5-7DE5-7BE1-EF00-72BEBABE43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>
            <a:extLst>
              <a:ext uri="{FF2B5EF4-FFF2-40B4-BE49-F238E27FC236}">
                <a16:creationId xmlns:a16="http://schemas.microsoft.com/office/drawing/2014/main" id="{970D5F3F-86B5-FF56-E5DA-A4FB8E749D9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terra: imoralidade, impureza, paixão, maus desejos e a cobiça, que é idolatria. Não mintais uns aos outros. Já vos despojastes do homem velho e da sua maneira de agir e vos revestistes do homem</a:t>
            </a:r>
            <a:endParaRPr dirty="0"/>
          </a:p>
        </p:txBody>
      </p:sp>
      <p:sp>
        <p:nvSpPr>
          <p:cNvPr id="25" name="Google Shape;25;p3">
            <a:extLst>
              <a:ext uri="{FF2B5EF4-FFF2-40B4-BE49-F238E27FC236}">
                <a16:creationId xmlns:a16="http://schemas.microsoft.com/office/drawing/2014/main" id="{B7402E89-1101-62F6-F7E8-2EA560844D48}"/>
              </a:ext>
            </a:extLst>
          </p:cNvPr>
          <p:cNvSpPr txBox="1"/>
          <p:nvPr/>
        </p:nvSpPr>
        <p:spPr>
          <a:xfrm>
            <a:off x="-5069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89619196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>
          <a:extLst>
            <a:ext uri="{FF2B5EF4-FFF2-40B4-BE49-F238E27FC236}">
              <a16:creationId xmlns:a16="http://schemas.microsoft.com/office/drawing/2014/main" id="{454BD2E1-BFD1-EEF2-CECE-7A3D94D45B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>
            <a:extLst>
              <a:ext uri="{FF2B5EF4-FFF2-40B4-BE49-F238E27FC236}">
                <a16:creationId xmlns:a16="http://schemas.microsoft.com/office/drawing/2014/main" id="{D32D738D-2A34-E865-E4FA-6FF4FA48CF2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novo, que se renova segundo a imagem do seu Criador, em ordem ao conhecimento. Aí não se faz distinção entre grego e judeu, circunciso e incircunciso, </a:t>
            </a:r>
            <a:endParaRPr dirty="0"/>
          </a:p>
        </p:txBody>
      </p:sp>
      <p:sp>
        <p:nvSpPr>
          <p:cNvPr id="25" name="Google Shape;25;p3">
            <a:extLst>
              <a:ext uri="{FF2B5EF4-FFF2-40B4-BE49-F238E27FC236}">
                <a16:creationId xmlns:a16="http://schemas.microsoft.com/office/drawing/2014/main" id="{B78101FF-BA3D-E157-199F-F4258820D028}"/>
              </a:ext>
            </a:extLst>
          </p:cNvPr>
          <p:cNvSpPr txBox="1"/>
          <p:nvPr/>
        </p:nvSpPr>
        <p:spPr>
          <a:xfrm>
            <a:off x="-5069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53191609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>
          <a:extLst>
            <a:ext uri="{FF2B5EF4-FFF2-40B4-BE49-F238E27FC236}">
              <a16:creationId xmlns:a16="http://schemas.microsoft.com/office/drawing/2014/main" id="{0E79E4CF-9887-C79A-AF63-9047B63DB5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>
            <a:extLst>
              <a:ext uri="{FF2B5EF4-FFF2-40B4-BE49-F238E27FC236}">
                <a16:creationId xmlns:a16="http://schemas.microsoft.com/office/drawing/2014/main" id="{F0BB798A-3AE4-EFF9-986B-41C454E9364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inculto, selvagem, escravo e livre, mas Cristo é tudo em todos.</a:t>
            </a:r>
            <a:endParaRPr dirty="0"/>
          </a:p>
        </p:txBody>
      </p:sp>
      <p:sp>
        <p:nvSpPr>
          <p:cNvPr id="25" name="Google Shape;25;p3">
            <a:extLst>
              <a:ext uri="{FF2B5EF4-FFF2-40B4-BE49-F238E27FC236}">
                <a16:creationId xmlns:a16="http://schemas.microsoft.com/office/drawing/2014/main" id="{BBA43512-51D4-DAA7-6D1D-85356AF0BCE4}"/>
              </a:ext>
            </a:extLst>
          </p:cNvPr>
          <p:cNvSpPr txBox="1"/>
          <p:nvPr/>
        </p:nvSpPr>
        <p:spPr>
          <a:xfrm>
            <a:off x="-5069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7517725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83301"/>
            <a:ext cx="12189600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DO SENHOR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44553003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A3DCAB0-A39B-48A4-888B-E195E589D57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363" y="1995738"/>
            <a:ext cx="11816862" cy="621587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Aleluia, Aleluia, Aleluia, Aleluia. (bis) 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Felizes os humildes de espírito, porque deles é o Reino dos Céus!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D495FBF-1E57-7AC6-4A34-8D111DF94B5A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Aclamação ao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Evangelho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2223" y="1852312"/>
            <a:ext cx="11789142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EVANGELHO - </a:t>
            </a:r>
            <a:r>
              <a:rPr lang="pt-BR" sz="6000" b="1" dirty="0" err="1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Lc</a:t>
            </a: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 12,13-21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PROCLAMAÇÃO DO EVANGELHO DE JESUS CRISTO SEGUNDO LUCAS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Glória a vós Senhor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621812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690D8E-6F67-C4EB-433A-82BE93418A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8C5C8DD9-7ABA-8C24-A854-4E1CA82F91F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038350"/>
            <a:ext cx="11683634" cy="308229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Tu és a razão da jornada, Tu és minha estrada, meu guia, meu fim. No grito que vem do teu povo, Te escuto de novo, chamando por mim.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17BD445-13F2-7B53-49D8-75676758D876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16685015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 EVANGELHO DE JESUS CRISTO SEGUNDO JOÃO -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Naquele tempo, Alguém, do meio da multidão, disse a Jesus:  “Mestre, dize ao meu irmão que reparta a herança comigo”. Jesus respondeu: “Homem, quem me encarregou de julgar ou de dividir vossos bens?” 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disse-lhes: “Atenção! Tomai cuidado contra todo tipo de ganância, porque, mesmo que alguém tenha muitas coisas, a vida de um homem não consiste na abundância de bens”. E contou-lhes uma parábola: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28195543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2D818AF4-87AE-4D80-9904-AA68735F85B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“A terra de um homem rico deu uma grande colheita. Ele pensava consigo mesmo: ‘O que vou fazer? Não tenho onde guardar minha colheita’. Então resolveu: ‘Já sei o que fazer! Vou derrubar meus celeiros e construir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225C848-AEB5-ABD8-ACBE-AEB003BF0CF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63AAC8-7FAB-7DEC-FB3F-8FCA9146C0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63D0A869-A585-DFAF-567E-C0CC10CA14D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maiores; neles vou guardar todo o meu trigo, junto com os meus bens. Então poderei dizer a mim mesmo: Meu caro, tu tens uma boa reserva para muitos anos. Descansa, come, bebe, aproveita!’ Mas Deus lhe disse: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52DA0FB-1F45-3ED5-9C88-1A648732481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275186260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87F1EA-E0EE-06B0-D93F-8B055C8105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137F424B-F207-4CD7-7F6B-B0BFC32459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‘Louco! Ainda nesta noite, pedirão de volta a tua vida. E para quem ficará o que tu acumulaste?’ Assim acontece com quem ajunta tesouros para si mesmo, mas não é rico diante de Deus”.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5E6EF2A-AC71-ADDE-DA56-719A8E4132F0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649250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12">
            <a:extLst>
              <a:ext uri="{FF2B5EF4-FFF2-40B4-BE49-F238E27FC236}">
                <a16:creationId xmlns:a16="http://schemas.microsoft.com/office/drawing/2014/main" id="{42CBAE1C-B1BD-4E9B-94D8-ABF805F35A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64360"/>
            <a:ext cx="12189600" cy="577584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DA SALVAÇÃO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Glória a vós Senhor!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1BFCB55-6410-F381-C83B-EAA1DE1AD464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92055700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25BB59EF-A65F-5A4E-9142-0CBC08D97F2C}"/>
              </a:ext>
            </a:extLst>
          </p:cNvPr>
          <p:cNvSpPr txBox="1"/>
          <p:nvPr/>
        </p:nvSpPr>
        <p:spPr>
          <a:xfrm>
            <a:off x="0" y="2967335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rgbClr val="92D050"/>
                </a:solidFill>
              </a:rPr>
              <a:t>Homilia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7703" y="1784243"/>
            <a:ext cx="1184804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Creio em um só Deus, Pai todo-poderoso, Criador do céu e da terra, de todas as coisas visíveis e invisíveis. Creio em um só Senhor, Jesus Cristo, Filho Unigênito de Deus, nascido do Pai antes de todos os séculos: Deus de Deus, luz da luz, Deus verdadeiro de Deus verdadeiro, gerado,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Profissão de Fé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6496" y="2012843"/>
            <a:ext cx="11830458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não criado, consubstancial ao Pai. Por ele todas as coisas foram feitas. E por nós, homens, e para nossa salvação, desceu dos céus e se encarnou pelo Espírito Santo, no seio da Virgem Maria, e se fez homem. Também por nós foi crucificado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39301015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sob Pôncio Pilatos; padeceu e foi sepultado. Ressuscitou ao terceiro dia, conforme as Escrituras, e subiu aos céus, onde está sentado à direita do Pai. E de novo há de vir, em sua glória, para julgar os vivos e os mortos;   o seu reino não terá fim. Creio no Espírito Santo, Senhor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199750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59">
            <a:extLst>
              <a:ext uri="{FF2B5EF4-FFF2-40B4-BE49-F238E27FC236}">
                <a16:creationId xmlns:a16="http://schemas.microsoft.com/office/drawing/2014/main" id="{A47391FC-6051-430D-8F42-61DBA194C77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0998" y="1993735"/>
            <a:ext cx="11741454" cy="335153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Os anos passaram ligeiro, me fiz um obreiro do reino de paz e amor. Nos mares do mundo navego, e às redes me entrego, Tornei-me teu pescador.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990FD7D-A590-3A33-AEA6-56A4924D5419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4E4BBB-4F0F-CEE7-CAEC-21D88765DD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3BF6BE6-DF31-E619-1257-DC53FDEA836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 dá a vida, e procede do Pai e do Filho;  e com o Pai e o Filho é adorado e glorificado: ele que falou pelos profetas. Creio na Igreja, una, santa, católica e apostólica. Professo um só batismo para a remissão dos pecados.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03BDDF6-C034-B921-9344-0F347861164B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85553323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20B291-880C-C9D6-15E5-FA35775028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7BA6C76-EDAA-9DCD-068D-1F57DE96CC5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espero a ressurreição dos mortos e a vida do mundo que há de vir.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3E872E9-D91B-6346-838A-7D5F0E795261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17359091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2265317"/>
            <a:ext cx="11824311" cy="40614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Confiantes no Senhor que nos ama e escuta nossa oração, rezemos:</a:t>
            </a: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4337232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09600" y="2777706"/>
            <a:ext cx="11394280" cy="3417354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escutai a nossa prece!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299707108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Abençoai, Senhor, o Santo Padre, os bispos e presbíteros da vossa Igreja. Que se santifiquem cada vez mais na pregação da Palavra, no pastoreio dos fieis e na celebração do culto divino! Rezemos ao Senhor...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54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2404789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3209730"/>
            <a:ext cx="11824311" cy="26247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escutai a nossa prece!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86848589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Santificai, Senhor, os Diáconos, para que sejam fieis e misericordiosos no seu ministério. Que sejam, no mundo, verdadeira imagem de Cristo Servidor! Rezemos ao Senhor...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6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302871024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3116424"/>
            <a:ext cx="11824311" cy="2942002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escutai a nossa prece!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08209639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1460" y="1784242"/>
            <a:ext cx="11681460" cy="438795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Abençoai, Senhor, os nossos seminaristas! Que possam, movidos por vossa Palavra, dar uma autêntica resposta de amor a vós e ao vosso povo! Rezemos ao Senhor...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08800407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3236976"/>
            <a:ext cx="11824311" cy="2597516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escutai a nossa prece!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543902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209801"/>
            <a:ext cx="11683634" cy="36423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Tu és a razão da jornada, Tu és minha estrada, meu guia, meu fim. No grito que vem do teu povo, Te escuto de novo, chamando por mim.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45703723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3236976"/>
            <a:ext cx="11824311" cy="2597516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Outras intenções da comunidade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68118054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05D87A-66C6-05C6-6BA8-FCB630A8A2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D502001-0025-5E0A-ABAA-EA8514F2555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2130242"/>
            <a:ext cx="11824311" cy="259751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Bom Pastor de nossas almas, atendei nossas humildes súplicas ao celebrarmos teu dia santo! Por Cristo, nosso Senhor.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2D4BE207-2106-61D6-A7FC-428B08D6A21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16179021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 nosso Pai, vos adoramos pelo dom de nossa fé Católica e Apostólica. Neste Ano Santo queremos ser peregrinos da esperança. Deus Filho, Jesus Cristo, vos adoramos pela nossa comunhão diocesana no presente 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Diocese 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6661E5-F0CF-320E-B335-838F913B52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9E474F3-700F-F906-EB56-386FE481B62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nos 60 anos de nossa Diocese. Deus Espírito Santo, vos adoramos pela missão realizada e pelo desafio de evangelizarmos as futuras gerações.  Nossa Senhora de Lourdes, Excelsa Padroeira, alcançai-nos a graça de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DEA4709-3953-6523-5A18-10983A6BEB7D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Diocese </a:t>
            </a:r>
          </a:p>
        </p:txBody>
      </p:sp>
    </p:spTree>
    <p:extLst>
      <p:ext uri="{BB962C8B-B14F-4D97-AF65-F5344CB8AC3E}">
        <p14:creationId xmlns:p14="http://schemas.microsoft.com/office/powerpoint/2010/main" val="204772152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F9D78C-EB1C-904E-31C3-5D37038A82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5D0BB948-5543-BF82-CC57-DC1162BFFEF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sermos uma verdadeira FAMÍLIA DIOCESANA MISSIONÁRIA. Abençoai nossa Igreja Sinodal em comunhão, participação e missão. Que sejamos Igreja Hospital de Campanha e Igreja em saída,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F40F776-92A7-B2D2-D832-E80DD6C25BFE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Diocese </a:t>
            </a:r>
          </a:p>
        </p:txBody>
      </p:sp>
    </p:spTree>
    <p:extLst>
      <p:ext uri="{BB962C8B-B14F-4D97-AF65-F5344CB8AC3E}">
        <p14:creationId xmlns:p14="http://schemas.microsoft.com/office/powerpoint/2010/main" val="288825334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AAC72C-BCF9-3C94-0A28-F6D7351B48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52B22B3A-EA7F-065E-D84A-2860C99BD63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 a todos acolhe e anuncia com firmeza o nome de vosso Divino Filho, JESUS CRISTO. 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32C9CD9-F1D1-D080-80B0-D99BEFD3F4F8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Diocese </a:t>
            </a:r>
          </a:p>
        </p:txBody>
      </p:sp>
    </p:spTree>
    <p:extLst>
      <p:ext uri="{BB962C8B-B14F-4D97-AF65-F5344CB8AC3E}">
        <p14:creationId xmlns:p14="http://schemas.microsoft.com/office/powerpoint/2010/main" val="403092688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DAS OFER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No altar a vocação, o vinho e o pão/ São respostas ao carinho do Senhor. Um sim com todas as consequências/ Que se faz na existência repleta de amor.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B930D3-DE91-FE68-7DEB-5873B78287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B4A5C160-C975-8DE1-B647-8C0F51D91266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35757601-62FA-E49B-E5CF-E20007EAA5C8}"/>
              </a:ext>
            </a:extLst>
          </p:cNvPr>
          <p:cNvSpPr txBox="1">
            <a:spLocks/>
          </p:cNvSpPr>
          <p:nvPr/>
        </p:nvSpPr>
        <p:spPr>
          <a:xfrm>
            <a:off x="268288" y="2036816"/>
            <a:ext cx="11925300" cy="482118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És bendito pelo vinho e pelo pão/ És bendito por toda Vocação. Bendito sejas, bendito sejas,/Bendito sejas, bendito sejas.</a:t>
            </a:r>
          </a:p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8263031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7494" y="1795966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Envolvo minha vida neste vinho e pão/ Aí vai o coração e a missão. As lutas pela vida do teu povo/ Este ardor é como fogo que se acalma só na ação.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275178965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  <p:sp>
        <p:nvSpPr>
          <p:cNvPr id="2" name="PlaceHolder 2">
            <a:extLst>
              <a:ext uri="{FF2B5EF4-FFF2-40B4-BE49-F238E27FC236}">
                <a16:creationId xmlns:a16="http://schemas.microsoft.com/office/drawing/2014/main" id="{BAD3B392-7774-6656-D6E0-C6C9D20170C8}"/>
              </a:ext>
            </a:extLst>
          </p:cNvPr>
          <p:cNvSpPr txBox="1">
            <a:spLocks/>
          </p:cNvSpPr>
          <p:nvPr/>
        </p:nvSpPr>
        <p:spPr>
          <a:xfrm>
            <a:off x="268288" y="1915886"/>
            <a:ext cx="11925300" cy="595329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És bendito pelo vinho e pelo pão/ És bendito por toda Vocação. Bendito sejas, bendito sejas,/Bendito sejas, bendito sejas.</a:t>
            </a:r>
          </a:p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964381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59">
            <a:extLst>
              <a:ext uri="{FF2B5EF4-FFF2-40B4-BE49-F238E27FC236}">
                <a16:creationId xmlns:a16="http://schemas.microsoft.com/office/drawing/2014/main" id="{A47391FC-6051-430D-8F42-61DBA194C77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1354" y="1864659"/>
            <a:ext cx="11630880" cy="595592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3.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Embora tão fraco e pequeno, caminho sereno com a força que vem de Ti. A cada momento que passa, revivo esta graça, de ser teu sinal aqui.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F0C6C04E-8201-1DA9-E09B-30844420B3B1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239489349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143C1A-03B1-21D5-E6C0-CF46A9F11C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8A77AB4-5CB8-95E2-14C7-E4239822BAB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7494" y="1795966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que tenho é meu amor no teu amor/ Que se doa sem temor para servir. O saber, a humildade e o perdão/ A ternura e </a:t>
            </a:r>
            <a:r>
              <a:rPr lang="pt-BR" sz="6000" dirty="0" err="1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acompaixão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apresento neste sim.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66E2C3-C558-6143-BAF7-7B06A3908A6F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1025287770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4E6781-58AF-8F12-3ADB-94A77867E1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B4F12BD7-743E-5B9C-28D0-3099CB636388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  <p:sp>
        <p:nvSpPr>
          <p:cNvPr id="2" name="PlaceHolder 2">
            <a:extLst>
              <a:ext uri="{FF2B5EF4-FFF2-40B4-BE49-F238E27FC236}">
                <a16:creationId xmlns:a16="http://schemas.microsoft.com/office/drawing/2014/main" id="{96B43A07-CF25-1B6F-B985-794F2BDDACD0}"/>
              </a:ext>
            </a:extLst>
          </p:cNvPr>
          <p:cNvSpPr txBox="1">
            <a:spLocks/>
          </p:cNvSpPr>
          <p:nvPr/>
        </p:nvSpPr>
        <p:spPr>
          <a:xfrm>
            <a:off x="268288" y="1915886"/>
            <a:ext cx="11925300" cy="595329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És bendito pelo vinho e pelo pão/ És bendito por toda Vocação. Bendito sejas, bendito sejas,/Bendito sejas, bendito sejas.</a:t>
            </a:r>
          </a:p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12961245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2146040"/>
            <a:ext cx="11912234" cy="565695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54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Orai, irmãos e irmãs...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Receba o Senhor por tuas mãos este sacrifício, para glória do seu nome, para nosso bem e de toda a sua santa Igreja.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52542259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RAÇÃO SOBRE AS OFER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64660"/>
            <a:ext cx="11912234" cy="59383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Nós vos pedimos, Senhor de bondade, santificai estes dons e, aceitando a oblação do sacrifício espiritual, fazei de nós mesmos uma externa oferenda para vós. </a:t>
            </a:r>
            <a:endParaRPr lang="pt-BR" sz="8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63B057-8AA7-5E2A-765B-643EB3A268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9475288-36C6-7FF7-6140-8D2E6F18A40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64660"/>
            <a:ext cx="11912234" cy="59383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Por Cristo, nosso Senhor.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FE06C42-58C1-FED8-774E-41D47692D1DE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2764470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REFÁC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0D81BC8-922C-446A-BC9A-B905F581041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74785" y="1691112"/>
            <a:ext cx="11271738" cy="57560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 Senhor esteja convosco.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Ele está no meio de nós.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Corações ao alto.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 nosso coração está em Deus.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Demos graças ao Senhor, nosso Deus.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É nosso dever e nossa salvação.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DB29988-EBB3-C120-7648-60559CC3275F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REFÁCIO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Na verdade, é digno e justo, é nosso dever e salvação dar-vos graças e cantar-vos um hino de glória e louvor, Senhor, Pai de infinita bondade. Pela palavra do Evangelho do vosso Filho reunistes uma só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93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Igreja de todos os povos, línguas e nações. Por ela, vivificada pela força do vosso Espírito, não deixais de congregar na unidade todo o gênero humano. Manifestando a aliança do vosso amor, a Igreja irradia sem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93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cessar a alegre esperança do vosso reino e brilha como sinal da vossa fidelidade que prometestes para sempre em Cristo Jesus, Senhor nosso. Por isso, unidos a todos 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4044569777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6FACAE-7DAE-8A9F-6975-B344056C09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EF42EB8A-08C0-255F-C537-ACBA19A8B42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93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Anjos dos céus, nós vos celebramos na terra, cantando (dizendo) a uma só voz: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BD36BDB-97F5-A3BA-ACD4-2D9E84DC2A6F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580484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079173"/>
            <a:ext cx="11683634" cy="36423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Tu és a razão da jornada, Tu és minha estrada, meu guia, meu fim. No grito que vem do teu povo, Te escuto de novo, chamando por mim.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670504365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body" idx="4294967295"/>
          </p:nvPr>
        </p:nvSpPr>
        <p:spPr>
          <a:xfrm>
            <a:off x="372951" y="1906846"/>
            <a:ext cx="11447700" cy="685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Santo, Santo, Santo, Senhor Deus do universo, o céu e a terra proclamam a vossa glória, hosana nas alturas, bendito o que vem em Nome do Senhor, hosana nas alturas.</a:t>
            </a:r>
            <a:endParaRPr dirty="0"/>
          </a:p>
        </p:txBody>
      </p:sp>
      <p:sp>
        <p:nvSpPr>
          <p:cNvPr id="31" name="Google Shape;31;p5"/>
          <p:cNvSpPr txBox="1"/>
          <p:nvPr/>
        </p:nvSpPr>
        <p:spPr>
          <a:xfrm>
            <a:off x="0" y="386862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Liturgia Eucarística</a:t>
            </a:r>
            <a:endParaRPr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Na verdade, vós sois Santo e digno de louvor, ó Deus, que amais os seres humanos e sempre os acompanhais no caminho da vida. Na verdade, é bendito o vosso Filho, presente no meio de nós, quando nos reunimos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137240068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BCF529-9251-1A05-13EC-D55DF457E9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91C61227-672B-CB98-68C8-690B619E4B4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seu amor. Como outrora aos discípulos de Emaús, ele nos revela as Escrituras e parte o Pão para nós.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8484B8A-92FD-C04E-5F1A-E706483D8CDE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273198942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C020EE-B6BA-B3B6-A3E3-D0DA23CD25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34472174-B3BC-5CDC-A052-86062F25415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429000"/>
            <a:ext cx="11855131" cy="29014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Bendito o vosso Filho, presente entre nós.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0B3B265-A906-FB5D-C4D5-2AFB1A842737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93709224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B47630-DFF6-64DD-9BFE-9DC24130EA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D87336D8-8E46-C70F-4FB4-D47ED875969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isso, nós vos suplicamos, Pai de bondade: enviai o vosso Espírito Santo para que santifique estes dons do pão e do vinho, e se tornem para nós o Corpo e + o Sangue de nosso Senhor Jesus Cristo.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37851C2-A76A-EBD0-25DA-0DD688F36777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95938425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835061-4E38-17A1-64F3-FDBC22A892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70BE691-C9A5-3256-80C0-3BAE3F077C8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429000"/>
            <a:ext cx="11855131" cy="29014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Enviai o vosso Espírito Santo!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4898B14-08DA-CB54-7EBD-DD3B5CAAD59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717327802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3D0036-255E-44CB-0A42-5EADD4706B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6340243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F756BC-5D5B-4124-6429-C36A2A8E07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E6046EE4-1C1E-CDA4-CD25-308E70526F8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2952751"/>
            <a:ext cx="11841896" cy="390525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Mistério da fé!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2F8FAC4-530A-BF18-CA0A-D29EB2129215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88939853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Anunciamos, Senhor, a vossa morte e proclamamos a vossa ressurreição. Vinde, Senhor Jesus.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629418185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Celebrando, pois, ó Pai santo, o memorial da Páscoa de Cristo, vosso Filho, nosso Salvador, anunciamos a obra do vosso amor; pela paixão e morte de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4824811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Y_IGNORE_UCW" val="true"/>
  <p:tag name="PPT/SLIDES/SLIDE56.XML" val="1257959444"/>
  <p:tag name="PPT/SLIDES/SLIDE1.XML" val="60303939"/>
  <p:tag name="PPT/SLIDES/SLIDE2.XML" val="4230717621"/>
  <p:tag name="PPT/SLIDES/SLIDE3.XML" val="3064636745"/>
  <p:tag name="PPT/SLIDES/SLIDE4.XML" val="4113107665"/>
  <p:tag name="PPT/SLIDES/SLIDE5.XML" val="2556830829"/>
  <p:tag name="PPT/SLIDES/SLIDE6.XML" val="1705866736"/>
  <p:tag name="PPT/SLIDES/SLIDE7.XML" val="1910031757"/>
  <p:tag name="PPT/SLIDES/SLIDE8.XML" val="1237939777"/>
  <p:tag name="PPT/SLIDES/SLIDE9.XML" val="1574142160"/>
  <p:tag name="PPT/SLIDES/SLIDE10.XML" val="3322747927"/>
  <p:tag name="PPT/SLIDES/SLIDE11.XML" val="2969032233"/>
  <p:tag name="PPT/SLIDES/SLIDE12.XML" val="2670887340"/>
  <p:tag name="PPT/SLIDES/SLIDE13.XML" val="3694343939"/>
  <p:tag name="PPT/SLIDES/SLIDE14.XML" val="2380044897"/>
  <p:tag name="PPT/SLIDES/SLIDE15.XML" val="3651993440"/>
  <p:tag name="PPT/SLIDES/SLIDE16.XML" val="3675499124"/>
  <p:tag name="PPT/SLIDES/SLIDE17.XML" val="3070080621"/>
  <p:tag name="PPT/SLIDES/SLIDE18.XML" val="2700015371"/>
  <p:tag name="PPT/SLIDES/SLIDE19.XML" val="1924208611"/>
  <p:tag name="PPT/SLIDES/SLIDE20.XML" val="3925390688"/>
  <p:tag name="PPT/SLIDES/SLIDE21.XML" val="100232371"/>
  <p:tag name="PPT/SLIDES/SLIDE22.XML" val="2880918896"/>
  <p:tag name="PPT/SLIDES/SLIDE23.XML" val="1472385688"/>
  <p:tag name="PPT/SLIDES/SLIDE24.XML" val="1798557157"/>
  <p:tag name="PPT/SLIDES/SLIDE25.XML" val="921713726"/>
  <p:tag name="PPT/SLIDES/SLIDE26.XML" val="3266166827"/>
  <p:tag name="PPT/SLIDES/SLIDE27.XML" val="3545778919"/>
  <p:tag name="PPT/SLIDES/SLIDE28.XML" val="4204050277"/>
  <p:tag name="PPT/SLIDES/SLIDE29.XML" val="3097100435"/>
  <p:tag name="PPT/SLIDES/SLIDE30.XML" val="2942897947"/>
  <p:tag name="PPT/SLIDES/SLIDE31.XML" val="99262265"/>
  <p:tag name="PPT/SLIDES/SLIDE32.XML" val="1119572354"/>
  <p:tag name="PPT/SLIDES/SLIDE33.XML" val="3128637242"/>
  <p:tag name="PPT/SLIDES/SLIDE34.XML" val="3322611898"/>
  <p:tag name="PPT/SLIDES/SLIDE35.XML" val="2747119484"/>
  <p:tag name="PPT/SLIDES/SLIDE36.XML" val="602792371"/>
  <p:tag name="PPT/SLIDES/SLIDE37.XML" val="3560563171"/>
  <p:tag name="PPT/SLIDES/SLIDE38.XML" val="1459905972"/>
  <p:tag name="PPT/SLIDES/SLIDE39.XML" val="220837252"/>
  <p:tag name="PPT/SLIDES/SLIDE40.XML" val="2489660088"/>
  <p:tag name="PPT/SLIDES/SLIDE41.XML" val="1082116365"/>
  <p:tag name="PPT/SLIDES/SLIDE42.XML" val="170187745"/>
  <p:tag name="PPT/SLIDES/SLIDE43.XML" val="414908355"/>
  <p:tag name="PPT/SLIDES/SLIDE44.XML" val="2107746614"/>
  <p:tag name="PPT/SLIDES/SLIDE45.XML" val="3000271153"/>
  <p:tag name="PPT/SLIDES/SLIDE46.XML" val="3542397127"/>
  <p:tag name="PPT/SLIDES/SLIDE47.XML" val="1815084308"/>
  <p:tag name="PPT/SLIDES/SLIDE48.XML" val="2625210225"/>
  <p:tag name="PPT/SLIDES/SLIDE49.XML" val="621919212"/>
  <p:tag name="PPT/SLIDES/SLIDE50.XML" val="435638300"/>
  <p:tag name="PPT/SLIDES/SLIDE51.XML" val="2884762316"/>
  <p:tag name="PPT/SLIDES/SLIDE52.XML" val="3244954387"/>
  <p:tag name="PPT/SLIDES/SLIDE53.XML" val="1251002794"/>
  <p:tag name="PPT/SLIDES/SLIDE54.XML" val="1547233358"/>
  <p:tag name="PPT/SLIDES/SLIDE55.XML" val="4066294785"/>
  <p:tag name="PPT/SLIDES/SLIDE57.XML" val="2962248476"/>
  <p:tag name="PPT/SLIDES/SLIDE58.XML" val="1104965684"/>
  <p:tag name="PPT/SLIDES/SLIDE59.XML" val="528878545"/>
  <p:tag name="PPT/SLIDES/SLIDE60.XML" val="1654392324"/>
  <p:tag name="PPT/SLIDES/SLIDE61.XML" val="1897934114"/>
  <p:tag name="PPT/SLIDES/SLIDE62.XML" val="3900848009"/>
  <p:tag name="PPT/SLIDES/SLIDE63.XML" val="4157699372"/>
  <p:tag name="PPT/SLIDES/SLIDE64.XML" val="2760017441"/>
  <p:tag name="PPT/SLIDES/SLIDE65.XML" val="40797473"/>
  <p:tag name="PPT/SLIDES/SLIDE66.XML" val="1292635284"/>
  <p:tag name="PPT/SLIDES/SLIDE67.XML" val="1791559290"/>
  <p:tag name="PPT/SLIDES/SLIDE68.XML" val="1485702349"/>
  <p:tag name="PPT/SLIDES/SLIDE69.XML" val="3458237366"/>
  <p:tag name="PPT/SLIDES/SLIDE70.XML" val="343019950"/>
  <p:tag name="PPT/SLIDES/SLIDE71.XML" val="4290544178"/>
  <p:tag name="PPT/SLIDES/SLIDE72.XML" val="3931743257"/>
  <p:tag name="PPT/SLIDES/SLIDE73.XML" val="4069597561"/>
  <p:tag name="PPT/SLIDES/SLIDE74.XML" val="4086163046"/>
  <p:tag name="PPT/SLIDES/SLIDE75.XML" val="1410251893"/>
  <p:tag name="PPT/SLIDES/SLIDE76.XML" val="571416640"/>
  <p:tag name="PPT/SLIDES/SLIDE77.XML" val="1632643005"/>
  <p:tag name="PPT/SLIDES/SLIDE78.XML" val="3061101053"/>
  <p:tag name="PPT/SLIDES/SLIDE79.XML" val="594119283"/>
  <p:tag name="PPT/SLIDES/SLIDE80.XML" val="3304707985"/>
  <p:tag name="PPT/SLIDES/SLIDE81.XML" val="1213893469"/>
  <p:tag name="PPT/SLIDES/SLIDE82.XML" val="1240301683"/>
  <p:tag name="PPT/SLIDES/SLIDE83.XML" val="2443907960"/>
  <p:tag name="PPT/SLIDES/SLIDE84.XML" val="2216164064"/>
  <p:tag name="PPT/SLIDES/SLIDE85.XML" val="966965916"/>
  <p:tag name="PPT/SLIDES/SLIDE86.XML" val="3534857551"/>
  <p:tag name="PPT/SLIDES/SLIDE87.XML" val="704379753"/>
  <p:tag name="PPT/SLIDES/SLIDE88.XML" val="3420951277"/>
  <p:tag name="PPT/SLIDES/SLIDE89.XML" val="76891139"/>
  <p:tag name="PPT/SLIDES/SLIDE90.XML" val="3188183061"/>
  <p:tag name="PPT/SLIDES/SLIDE91.XML" val="59081415"/>
  <p:tag name="PPT/SLIDES/SLIDE92.XML" val="644945974"/>
  <p:tag name="PPT/SLIDES/SLIDE93.XML" val="4173260948"/>
  <p:tag name="PPT/SLIDES/SLIDE94.XML" val="199009454"/>
  <p:tag name="PPT/SLIDES/SLIDE95.XML" val="3129415030"/>
  <p:tag name="PPT/SLIDES/SLIDE96.XML" val="2938019016"/>
  <p:tag name="PPT/SLIDES/SLIDE97.XML" val="2613319988"/>
  <p:tag name="PPT/SLIDES/SLIDE98.XML" val="3570495141"/>
  <p:tag name="PPT/SLIDES/SLIDE99.XML" val="1411200849"/>
  <p:tag name="PPT/SLIDES/SLIDE100.XML" val="739016956"/>
  <p:tag name="PPT/SLIDES/SLIDE101.XML" val="3017451477"/>
  <p:tag name="PPT/SLIDES/SLIDE102.XML" val="548747440"/>
  <p:tag name="PPT/SLIDES/SLIDE103.XML" val="2751064994"/>
  <p:tag name="PPT/SLIDES/SLIDE104.XML" val="3786431193"/>
  <p:tag name="PPT/SLIDES/SLIDE105.XML" val="1863565928"/>
  <p:tag name="PPT/SLIDES/SLIDE106.XML" val="607463412"/>
  <p:tag name="PPT/SLIDES/SLIDE107.XML" val="677682527"/>
  <p:tag name="PPT/SLIDES/SLIDE108.XML" val="3410368404"/>
  <p:tag name="PPT/SLIDES/SLIDE109.XML" val="2910402157"/>
  <p:tag name="PPT/SLIDES/SLIDE110.XML" val="481044048"/>
  <p:tag name="PPT/SLIDES/SLIDE111.XML" val="946750403"/>
  <p:tag name="PPT/SLIDES/SLIDE112.XML" val="2558307127"/>
  <p:tag name="PPT/SLIDES/SLIDE113.XML" val="4200239790"/>
  <p:tag name="PPT/SLIDES/SLIDE114.XML" val="3137453676"/>
  <p:tag name="PPT/SLIDES/SLIDE115.XML" val="2862578011"/>
  <p:tag name="PPT/SLIDES/SLIDE116.XML" val="4181732054"/>
  <p:tag name="PPT/SLIDES/SLIDE117.XML" val="3876127285"/>
  <p:tag name="PPT/SLIDES/SLIDE118.XML" val="387023430"/>
  <p:tag name="PPT/SLIDES/SLIDE119.XML" val="4021668929"/>
  <p:tag name="PPT/SLIDES/SLIDE120.XML" val="2890490764"/>
  <p:tag name="PPT/SLIDES/SLIDE121.XML" val="1847645336"/>
  <p:tag name="PPT/SLIDES/SLIDE122.XML" val="3410282027"/>
  <p:tag name="PPT/SLIDES/SLIDE123.XML" val="2644193220"/>
  <p:tag name="PPT/SLIDES/SLIDE124.XML" val="2507819088"/>
  <p:tag name="PPT/SLIDES/SLIDE125.XML" val="3179093132"/>
  <p:tag name="PPT/SLIDES/SLIDE126.XML" val="3409178224"/>
  <p:tag name="PPT/SLIDES/SLIDE127.XML" val="2007393459"/>
  <p:tag name="PPT/SLIDES/SLIDE128.XML" val="591039180"/>
  <p:tag name="PPT/SLIDES/SLIDE129.XML" val="1383383944"/>
  <p:tag name="PPT/SLIDES/SLIDE130.XML" val="1060065150"/>
  <p:tag name="PPT/SLIDES/SLIDE131.XML" val="1175308303"/>
  <p:tag name="PPT/SLIDES/SLIDE132.XML" val="635112318"/>
  <p:tag name="PPT/SLIDES/SLIDE133.XML" val="2491839287"/>
  <p:tag name="PPT/SLIDES/SLIDE134.XML" val="718881255"/>
  <p:tag name="PPT/SLIDES/SLIDE135.XML" val="1178247943"/>
  <p:tag name="PPT/SLIDES/SLIDE136.XML" val="2520702888"/>
  <p:tag name="PPT/SLIDES/SLIDE137.XML" val="426988546"/>
  <p:tag name="PPT/SLIDES/SLIDE138.XML" val="2129743628"/>
  <p:tag name="PPT/SLIDES/SLIDE139.XML" val="521742655"/>
  <p:tag name="PPT/SLIDES/SLIDE140.XML" val="378949811"/>
  <p:tag name="PPT/SLIDES/SLIDE141.XML" val="3554338300"/>
  <p:tag name="PPT/SLIDES/SLIDE142.XML" val="3299015834"/>
  <p:tag name="PPT/SLIDES/SLIDE143.XML" val="2937002"/>
  <p:tag name="PPT/SLIDES/SLIDE144.XML" val="3782727425"/>
  <p:tag name="PPT/SLIDES/SLIDE145.XML" val="1580928654"/>
  <p:tag name="PPT/SLIDES/SLIDE146.XML" val="2672268275"/>
  <p:tag name="PPT/SLIDES/SLIDE147.XML" val="2082987807"/>
  <p:tag name="PPT/SLIDES/SLIDE148.XML" val="690072193"/>
  <p:tag name="PPT/SLIDES/SLIDE149.XML" val="3710930599"/>
  <p:tag name="PPT/SLIDES/SLIDE150.XML" val="3559399103"/>
  <p:tag name="PPT/SLIDES/SLIDE151.XML" val="2712938156"/>
  <p:tag name="PPT/SLIDES/SLIDE152.XML" val="2751395289"/>
  <p:tag name="PPT/SLIDES/SLIDE153.XML" val="662345041"/>
  <p:tag name="PPT/SLIDES/SLIDE154.XML" val="539104128"/>
  <p:tag name="PPT/SLIDES/SLIDE155.XML" val="3341756493"/>
  <p:tag name="PPT/SLIDES/SLIDE156.XML" val="1991428736"/>
  <p:tag name="PPT/SLIDES/SLIDE157.XML" val="3817306275"/>
  <p:tag name="PPT/SLIDES/SLIDE158.XML" val="1783675174"/>
  <p:tag name="PPT/SLIDES/SLIDE159.XML" val="2643817532"/>
  <p:tag name="PPT/SLIDES/SLIDE160.XML" val="2092955276"/>
  <p:tag name="PPT/SLIDES/SLIDE161.XML" val="3202445071"/>
  <p:tag name="PPT/SLIDES/SLIDE162.XML" val="3577079283"/>
  <p:tag name="PPT/NOTESSLIDES/NOTESSLIDE92.XML" val="2525972390"/>
  <p:tag name="PPT/NOTESSLIDES/NOTESSLIDE93.XML" val="1101043730"/>
  <p:tag name="PPT/NOTESSLIDES/NOTESSLIDE94.XML" val="87571964"/>
  <p:tag name="PPT/NOTESSLIDES/NOTESSLIDE95.XML" val="2877350910"/>
  <p:tag name="PPT/NOTESSLIDES/NOTESSLIDE96.XML" val="671740309"/>
  <p:tag name="PPT/NOTESSLIDES/NOTESSLIDE97.XML" val="68219898"/>
  <p:tag name="PPT/NOTESSLIDES/NOTESSLIDE98.XML" val="127711661"/>
  <p:tag name="PPT/NOTESSLIDES/NOTESSLIDE99.XML" val="2837937539"/>
  <p:tag name="PPT/NOTESSLIDES/NOTESSLIDE100.XML" val="2124544243"/>
  <p:tag name="PPT/NOTESSLIDES/NOTESSLIDE101.XML" val="4041399005"/>
  <p:tag name="PPT/NOTESSLIDES/NOTESSLIDE102.XML" val="1083902407"/>
  <p:tag name="PPT/NOTESSLIDES/NOTESSLIDE103.XML" val="3788298845"/>
  <p:tag name="PPT/NOTESSLIDES/NOTESSLIDE104.XML" val="161093377"/>
  <p:tag name="PPT/NOTESSLIDES/NOTESSLIDE105.XML" val="1128571817"/>
  <p:tag name="PPT/NOTESSLIDES/NOTESSLIDE106.XML" val="3252746423"/>
  <p:tag name="PPT/NOTESSLIDES/NOTESSLIDE107.XML" val="585005968"/>
  <p:tag name="PPT/NOTESSLIDES/NOTESSLIDE108.XML" val="1656908700"/>
  <p:tag name="PPT/NOTESSLIDES/NOTESSLIDE109.XML" val="2547980283"/>
  <p:tag name="PPT/NOTESSLIDES/NOTESSLIDE110.XML" val="1125458315"/>
  <p:tag name="PPT/NOTESSLIDES/NOTESSLIDE111.XML" val="3026964591"/>
  <p:tag name="PPT/NOTESSLIDES/NOTESSLIDE112.XML" val="2601744752"/>
  <p:tag name="PPT/NOTESSLIDES/NOTESSLIDE113.XML" val="2708652787"/>
  <p:tag name="PPT/NOTESSLIDES/NOTESSLIDE114.XML" val="2722236339"/>
  <p:tag name="PPT/NOTESSLIDES/NOTESSLIDE115.XML" val="4030156034"/>
  <p:tag name="PPT/NOTESSLIDES/NOTESSLIDE116.XML" val="1774146195"/>
  <p:tag name="PPT/NOTESSLIDES/NOTESSLIDE117.XML" val="2884005354"/>
  <p:tag name="PPT/NOTESSLIDES/NOTESSLIDE118.XML" val="3103435915"/>
  <p:tag name="PPT/NOTESSLIDES/NOTESSLIDE119.XML" val="910742777"/>
  <p:tag name="PPT/NOTESSLIDES/NOTESSLIDE120.XML" val="2748498440"/>
  <p:tag name="PPT/NOTESSLIDES/NOTESSLIDE121.XML" val="4145727723"/>
  <p:tag name="PPT/NOTESSLIDES/NOTESSLIDE122.XML" val="2732543330"/>
  <p:tag name="PPT/NOTESSLIDES/NOTESSLIDE123.XML" val="1572997585"/>
  <p:tag name="PPT/NOTESSLIDES/NOTESSLIDE124.XML" val="3665104421"/>
  <p:tag name="PPT/NOTESSLIDES/NOTESSLIDE125.XML" val="3665813103"/>
  <p:tag name="PPT/NOTESSLIDES/NOTESSLIDE126.XML" val="1939351073"/>
  <p:tag name="PPT/NOTESSLIDES/NOTESSLIDE127.XML" val="2229027874"/>
  <p:tag name="PPT/NOTESSLIDES/NOTESSLIDE128.XML" val="3128208998"/>
  <p:tag name="PPT/NOTESSLIDES/NOTESSLIDE129.XML" val="3763018258"/>
  <p:tag name="PPT/NOTESSLIDES/NOTESSLIDE130.XML" val="875352215"/>
  <p:tag name="PPT/NOTESSLIDES/NOTESSLIDE131.XML" val="2618758790"/>
  <p:tag name="PPT/NOTESSLIDES/NOTESSLIDE132.XML" val="3333979130"/>
  <p:tag name="PPT/NOTESSLIDES/NOTESSLIDE133.XML" val="991701429"/>
  <p:tag name="PPT/NOTESSLIDES/NOTESSLIDE134.XML" val="3333915870"/>
  <p:tag name="PPT/NOTESSLIDES/NOTESSLIDE135.XML" val="3286374788"/>
  <p:tag name="PPT/NOTESSLIDES/NOTESSLIDE136.XML" val="2099067373"/>
  <p:tag name="PPT/NOTESSLIDES/NOTESSLIDE137.XML" val="1175677502"/>
  <p:tag name="PPT/NOTESSLIDES/NOTESSLIDE138.XML" val="3131860712"/>
  <p:tag name="PPT/NOTESSLIDES/NOTESSLIDE139.XML" val="2330973925"/>
  <p:tag name="PPT/NOTESSLIDES/NOTESSLIDE140.XML" val="725884471"/>
  <p:tag name="PPT/NOTESSLIDES/NOTESSLIDE141.XML" val="1043592274"/>
  <p:tag name="PPT/NOTESSLIDES/NOTESSLIDE142.XML" val="4004146058"/>
  <p:tag name="PPT/NOTESSLIDES/NOTESSLIDE143.XML" val="2589028310"/>
  <p:tag name="PPT/NOTESSLIDES/NOTESSLIDE144.XML" val="1102083401"/>
  <p:tag name="PPT/NOTESSLIDES/NOTESSLIDE145.XML" val="37074800"/>
  <p:tag name="PPT/NOTESSLIDES/NOTESSLIDE146.XML" val="2141018530"/>
  <p:tag name="PPT/NOTESSLIDES/NOTESSLIDE147.XML" val="1288469394"/>
  <p:tag name="PPT/NOTESSLIDES/NOTESSLIDE148.XML" val="3689368420"/>
  <p:tag name="PPT/NOTESSLIDES/NOTESSLIDE149.XML" val="3106238036"/>
  <p:tag name="PPT/NOTESSLIDES/NOTESSLIDE150.XML" val="1769731750"/>
  <p:tag name="PPT/NOTESSLIDES/NOTESSLIDE151.XML" val="45797954"/>
  <p:tag name="PPT/NOTESSLIDES/NOTESSLIDE152.XML" val="4119483979"/>
  <p:tag name="PPT/NOTESSLIDES/NOTESSLIDE153.XML" val="3762432305"/>
  <p:tag name="PPT/NOTESSLIDES/NOTESSLIDE154.XML" val="54861434"/>
  <p:tag name="PPT/NOTESSLIDES/NOTESSLIDE155.XML" val="3805594962"/>
  <p:tag name="PPT/NOTESSLIDES/NOTESSLIDE156.XML" val="264621234"/>
  <p:tag name="PPT/NOTESSLIDES/NOTESSLIDE59.XML" val="1365169127"/>
  <p:tag name="PPT/NOTESSLIDES/NOTESSLIDE158.XML" val="1320668447"/>
  <p:tag name="PPT/NOTESSLIDES/NOTESSLIDE159.XML" val="1302526393"/>
  <p:tag name="PPT/NOTESSLIDES/NOTESSLIDE160.XML" val="3251787500"/>
  <p:tag name="PPT/NOTESSLIDES/NOTESSLIDE161.XML" val="2233091529"/>
  <p:tag name="PPT/SLIDEMASTERS/SLIDEMASTER1.XML" val="4121467285"/>
  <p:tag name="PPT/SLIDEMASTERS/SLIDEMASTER2.XML" val="3062222599"/>
  <p:tag name="PPT/SLIDEMASTERS/SLIDEMASTER3.XML" val="64964950"/>
  <p:tag name="PPT/SLIDEMASTERS/SLIDEMASTER4.XML" val="65669529"/>
  <p:tag name="PPT/SLIDEMASTERS/SLIDEMASTER6.XML" val="3729258903"/>
  <p:tag name="PPT/SLIDELAYOUTS/SLIDELAYOUT1.XML" val="469860050"/>
  <p:tag name="PPT/SLIDELAYOUTS/SLIDELAYOUT2.XML" val="2715888461"/>
  <p:tag name="PPT/SLIDELAYOUTS/SLIDELAYOUT3.XML" val="1760783486"/>
  <p:tag name="PPT/SLIDELAYOUTS/SLIDELAYOUT4.XML" val="4110546128"/>
  <p:tag name="PPT/SLIDELAYOUTS/SLIDELAYOUT5.XML" val="2294492927"/>
  <p:tag name="PPT/SLIDELAYOUTS/SLIDELAYOUT6.XML" val="3808304240"/>
  <p:tag name="PPT/SLIDELAYOUTS/SLIDELAYOUT7.XML" val="769282087"/>
  <p:tag name="PPT/SLIDELAYOUTS/SLIDELAYOUT8.XML" val="124045678"/>
  <p:tag name="PPT/SLIDELAYOUTS/SLIDELAYOUT9.XML" val="1801133971"/>
  <p:tag name="PPT/SLIDELAYOUTS/SLIDELAYOUT10.XML" val="2411241056"/>
  <p:tag name="PPT/SLIDELAYOUTS/SLIDELAYOUT11.XML" val="477757161"/>
  <p:tag name="PPT/SLIDELAYOUTS/SLIDELAYOUT12.XML" val="2304059474"/>
  <p:tag name="PPT/SLIDELAYOUTS/SLIDELAYOUT13.XML" val="3521328882"/>
  <p:tag name="PPT/SLIDELAYOUTS/SLIDELAYOUT14.XML" val="3257859482"/>
  <p:tag name="PPT/SLIDELAYOUTS/SLIDELAYOUT15.XML" val="485277244"/>
  <p:tag name="PPT/SLIDELAYOUTS/SLIDELAYOUT16.XML" val="3410864739"/>
  <p:tag name="PPT/SLIDELAYOUTS/SLIDELAYOUT17.XML" val="985862490"/>
  <p:tag name="PPT/SLIDELAYOUTS/SLIDELAYOUT18.XML" val="2814200049"/>
  <p:tag name="PPT/SLIDELAYOUTS/SLIDELAYOUT19.XML" val="125145428"/>
  <p:tag name="PPT/SLIDELAYOUTS/SLIDELAYOUT20.XML" val="2002268910"/>
  <p:tag name="PPT/SLIDELAYOUTS/SLIDELAYOUT21.XML" val="983084465"/>
  <p:tag name="PPT/SLIDELAYOUTS/SLIDELAYOUT22.XML" val="1758685569"/>
  <p:tag name="PPT/SLIDELAYOUTS/SLIDELAYOUT23.XML" val="1143188323"/>
  <p:tag name="PPT/SLIDELAYOUTS/SLIDELAYOUT24.XML" val="2877686957"/>
  <p:tag name="PPT/SLIDELAYOUTS/SLIDELAYOUT25.XML" val="1572139040"/>
  <p:tag name="PPT/SLIDELAYOUTS/SLIDELAYOUT26.XML" val="1476336809"/>
  <p:tag name="PPT/SLIDELAYOUTS/SLIDELAYOUT27.XML" val="4052139514"/>
  <p:tag name="PPT/SLIDELAYOUTS/SLIDELAYOUT28.XML" val="4148266544"/>
  <p:tag name="PPT/SLIDELAYOUTS/SLIDELAYOUT29.XML" val="738224005"/>
  <p:tag name="PPT/SLIDELAYOUTS/SLIDELAYOUT30.XML" val="627577851"/>
  <p:tag name="PPT/SLIDELAYOUTS/SLIDELAYOUT31.XML" val="1800287352"/>
  <p:tag name="PPT/SLIDELAYOUTS/SLIDELAYOUT32.XML" val="1561161928"/>
  <p:tag name="PPT/SLIDELAYOUTS/SLIDELAYOUT33.XML" val="2830197969"/>
  <p:tag name="PPT/SLIDELAYOUTS/SLIDELAYOUT34.XML" val="2004333431"/>
  <p:tag name="PPT/SLIDELAYOUTS/SLIDELAYOUT35.XML" val="3477973752"/>
  <p:tag name="PPT/SLIDELAYOUTS/SLIDELAYOUT36.XML" val="1841663642"/>
  <p:tag name="PPT/SLIDELAYOUTS/SLIDELAYOUT37.XML" val="2217582305"/>
  <p:tag name="PPT/SLIDELAYOUTS/SLIDELAYOUT38.XML" val="2636016634"/>
  <p:tag name="PPT/SLIDELAYOUTS/SLIDELAYOUT39.XML" val="2804285360"/>
  <p:tag name="PPT/SLIDELAYOUTS/SLIDELAYOUT40.XML" val="2794130509"/>
  <p:tag name="PPT/SLIDELAYOUTS/SLIDELAYOUT41.XML" val="3932258494"/>
  <p:tag name="PPT/SLIDELAYOUTS/SLIDELAYOUT42.XML" val="2376925062"/>
  <p:tag name="PPT/SLIDELAYOUTS/SLIDELAYOUT43.XML" val="3447113120"/>
  <p:tag name="PPT/SLIDELAYOUTS/SLIDELAYOUT44.XML" val="2221171591"/>
  <p:tag name="PPT/SLIDELAYOUTS/SLIDELAYOUT45.XML" val="622456809"/>
  <p:tag name="PPT/SLIDELAYOUTS/SLIDELAYOUT46.XML" val="2627376760"/>
  <p:tag name="PPT/SLIDELAYOUTS/SLIDELAYOUT47.XML" val="2098953908"/>
  <p:tag name="PPT/SLIDELAYOUTS/SLIDELAYOUT48.XML" val="3911304509"/>
  <p:tag name="PPT/SLIDELAYOUTS/SLIDELAYOUT49.XML" val="1139445144"/>
  <p:tag name="PPT/SLIDELAYOUTS/SLIDELAYOUT50.XML" val="2325021840"/>
  <p:tag name="PPT/SLIDELAYOUTS/SLIDELAYOUT51.XML" val="310873338"/>
  <p:tag name="PPT/SLIDELAYOUTS/SLIDELAYOUT52.XML" val="576720982"/>
  <p:tag name="PPT/SLIDELAYOUTS/SLIDELAYOUT53.XML" val="1694585010"/>
  <p:tag name="PPT/SLIDELAYOUTS/SLIDELAYOUT54.XML" val="4239508036"/>
  <p:tag name="PPT/SLIDELAYOUTS/SLIDELAYOUT55.XML" val="2406384384"/>
  <p:tag name="PPT/NOTESSLIDES/NOTESSLIDE1.XML" val="1308505541"/>
  <p:tag name="PPT/NOTESSLIDES/NOTESSLIDE2.XML" val="4226716849"/>
  <p:tag name="PPT/NOTESSLIDES/NOTESSLIDE3.XML" val="922982449"/>
  <p:tag name="PPT/NOTESSLIDES/NOTESSLIDE4.XML" val="3272013877"/>
  <p:tag name="PPT/NOTESSLIDES/NOTESSLIDE5.XML" val="830809014"/>
  <p:tag name="PPT/NOTESSLIDES/NOTESSLIDE6.XML" val="3848769589"/>
  <p:tag name="PPT/NOTESSLIDES/NOTESSLIDE7.XML" val="1443528749"/>
  <p:tag name="PPT/NOTESSLIDES/NOTESSLIDE8.XML" val="176927718"/>
  <p:tag name="PPT/NOTESSLIDES/NOTESSLIDE9.XML" val="3354578599"/>
  <p:tag name="PPT/NOTESSLIDES/NOTESSLIDE10.XML" val="602244356"/>
  <p:tag name="PPT/NOTESSLIDES/NOTESSLIDE11.XML" val="2435456806"/>
  <p:tag name="PPT/NOTESSLIDES/NOTESSLIDE157.XML" val="3216514659"/>
  <p:tag name="PPT/NOTESSLIDES/NOTESSLIDE12.XML" val="3796637994"/>
  <p:tag name="PPT/NOTESSLIDES/NOTESSLIDE13.XML" val="1845952336"/>
  <p:tag name="PPT/NOTESSLIDES/NOTESSLIDE14.XML" val="3154747262"/>
  <p:tag name="PPT/NOTESSLIDES/NOTESSLIDE15.XML" val="4239626901"/>
  <p:tag name="PPT/NOTESSLIDES/NOTESSLIDE16.XML" val="511582612"/>
  <p:tag name="PPT/NOTESSLIDES/NOTESSLIDE17.XML" val="615378816"/>
  <p:tag name="PPT/NOTESSLIDES/NOTESSLIDE18.XML" val="195749520"/>
  <p:tag name="PPT/NOTESSLIDES/NOTESSLIDE19.XML" val="177054854"/>
  <p:tag name="PPT/NOTESSLIDES/NOTESSLIDE20.XML" val="3710820828"/>
  <p:tag name="PPT/NOTESSLIDES/NOTESSLIDE21.XML" val="544310961"/>
  <p:tag name="PPT/NOTESSLIDES/NOTESSLIDE22.XML" val="3598083718"/>
  <p:tag name="PPT/NOTESSLIDES/NOTESSLIDE23.XML" val="2544344336"/>
  <p:tag name="PPT/NOTESSLIDES/NOTESSLIDE24.XML" val="1384215495"/>
  <p:tag name="PPT/NOTESSLIDES/NOTESSLIDE25.XML" val="2097262989"/>
  <p:tag name="PPT/NOTESSLIDES/NOTESSLIDE26.XML" val="3921694121"/>
  <p:tag name="PPT/NOTESSLIDES/NOTESSLIDE27.XML" val="2360464409"/>
  <p:tag name="PPT/NOTESSLIDES/NOTESSLIDE28.XML" val="2982643379"/>
  <p:tag name="PPT/NOTESSLIDES/NOTESSLIDE29.XML" val="2144618749"/>
  <p:tag name="PPT/NOTESSLIDES/NOTESSLIDE30.XML" val="820968155"/>
  <p:tag name="PPT/NOTESSLIDES/NOTESSLIDE31.XML" val="1828517712"/>
  <p:tag name="PPT/NOTESSLIDES/NOTESSLIDE32.XML" val="3098219460"/>
  <p:tag name="PPT/NOTESSLIDES/NOTESSLIDE33.XML" val="897114776"/>
  <p:tag name="PPT/NOTESSLIDES/NOTESSLIDE34.XML" val="2295561249"/>
  <p:tag name="PPT/NOTESSLIDES/NOTESSLIDE35.XML" val="4084594146"/>
  <p:tag name="PPT/NOTESSLIDES/NOTESSLIDE36.XML" val="2610631682"/>
  <p:tag name="PPT/NOTESSLIDES/NOTESSLIDE37.XML" val="2723697387"/>
  <p:tag name="PPT/NOTESSLIDES/NOTESSLIDE38.XML" val="3007268662"/>
  <p:tag name="PPT/NOTESSLIDES/NOTESSLIDE39.XML" val="3273624307"/>
  <p:tag name="PPT/NOTESSLIDES/NOTESSLIDE40.XML" val="483519002"/>
  <p:tag name="PPT/NOTESSLIDES/NOTESSLIDE41.XML" val="1913082034"/>
  <p:tag name="PPT/NOTESSLIDES/NOTESSLIDE42.XML" val="4260086238"/>
  <p:tag name="PPT/NOTESSLIDES/NOTESSLIDE43.XML" val="1061408943"/>
  <p:tag name="PPT/NOTESSLIDES/NOTESSLIDE44.XML" val="1925122151"/>
  <p:tag name="PPT/NOTESSLIDES/NOTESSLIDE45.XML" val="3806489876"/>
  <p:tag name="PPT/NOTESSLIDES/NOTESSLIDE46.XML" val="2763690222"/>
  <p:tag name="PPT/NOTESSLIDES/NOTESSLIDE47.XML" val="2517355045"/>
  <p:tag name="PPT/NOTESSLIDES/NOTESSLIDE48.XML" val="576602100"/>
  <p:tag name="PPT/NOTESSLIDES/NOTESSLIDE49.XML" val="4123486206"/>
  <p:tag name="PPT/NOTESSLIDES/NOTESSLIDE50.XML" val="1930014922"/>
  <p:tag name="PPT/NOTESSLIDES/NOTESSLIDE51.XML" val="1443572725"/>
  <p:tag name="PPT/NOTESSLIDES/NOTESSLIDE52.XML" val="385433484"/>
  <p:tag name="PPT/NOTESSLIDES/NOTESSLIDE53.XML" val="156906945"/>
  <p:tag name="PPT/NOTESSLIDES/NOTESSLIDE54.XML" val="823288136"/>
  <p:tag name="PPT/NOTESSLIDES/NOTESSLIDE55.XML" val="768876126"/>
  <p:tag name="PPT/NOTESSLIDES/NOTESSLIDE56.XML" val="1860864499"/>
  <p:tag name="PPT/NOTESSLIDES/NOTESSLIDE57.XML" val="2094087149"/>
  <p:tag name="PPT/NOTESSLIDES/NOTESSLIDE58.XML" val="2756162042"/>
  <p:tag name="PPT/NOTESSLIDES/NOTESSLIDE60.XML" val="66860103"/>
  <p:tag name="PPT/NOTESSLIDES/NOTESSLIDE61.XML" val="23747979"/>
  <p:tag name="PPT/NOTESSLIDES/NOTESSLIDE62.XML" val="286666622"/>
  <p:tag name="PPT/NOTESSLIDES/NOTESSLIDE63.XML" val="979329982"/>
  <p:tag name="PPT/NOTESSLIDES/NOTESSLIDE64.XML" val="1186958757"/>
  <p:tag name="PPT/NOTESSLIDES/NOTESSLIDE65.XML" val="1637046380"/>
  <p:tag name="PPT/NOTESSLIDES/NOTESSLIDE66.XML" val="574924026"/>
  <p:tag name="PPT/NOTESSLIDES/NOTESSLIDE67.XML" val="2941552121"/>
  <p:tag name="PPT/NOTESSLIDES/NOTESSLIDE68.XML" val="2924602652"/>
  <p:tag name="PPT/NOTESSLIDES/NOTESSLIDE69.XML" val="2369033361"/>
  <p:tag name="PPT/NOTESSLIDES/NOTESSLIDE70.XML" val="167379757"/>
  <p:tag name="PPT/NOTESSLIDES/NOTESSLIDE71.XML" val="352316014"/>
  <p:tag name="PPT/NOTESSLIDES/NOTESSLIDE72.XML" val="1106932771"/>
  <p:tag name="PPT/NOTESSLIDES/NOTESSLIDE73.XML" val="2429851568"/>
  <p:tag name="PPT/NOTESSLIDES/NOTESSLIDE74.XML" val="2042342281"/>
  <p:tag name="PPT/NOTESSLIDES/NOTESSLIDE75.XML" val="11451560"/>
  <p:tag name="PPT/NOTESSLIDES/NOTESSLIDE76.XML" val="3400567618"/>
  <p:tag name="PPT/NOTESSLIDES/NOTESSLIDE77.XML" val="4211281835"/>
  <p:tag name="PPT/NOTESSLIDES/NOTESSLIDE78.XML" val="2402558550"/>
  <p:tag name="PPT/NOTESSLIDES/NOTESSLIDE79.XML" val="3673429879"/>
  <p:tag name="PPT/NOTESSLIDES/NOTESSLIDE80.XML" val="662632488"/>
  <p:tag name="PPT/NOTESSLIDES/NOTESSLIDE81.XML" val="1594587687"/>
  <p:tag name="PPT/NOTESSLIDES/NOTESSLIDE82.XML" val="3475003544"/>
  <p:tag name="PPT/NOTESSLIDES/NOTESSLIDE83.XML" val="3155294909"/>
  <p:tag name="PPT/NOTESSLIDES/NOTESSLIDE84.XML" val="1222882121"/>
  <p:tag name="PPT/NOTESSLIDES/NOTESSLIDE85.XML" val="4114505167"/>
  <p:tag name="PPT/NOTESSLIDES/NOTESSLIDE86.XML" val="2873513615"/>
  <p:tag name="PPT/NOTESSLIDES/NOTESSLIDE87.XML" val="3339388335"/>
  <p:tag name="PPT/NOTESSLIDES/NOTESSLIDE88.XML" val="2678000845"/>
  <p:tag name="PPT/NOTESSLIDES/NOTESSLIDE89.XML" val="556314201"/>
  <p:tag name="PPT/NOTESSLIDES/NOTESSLIDE90.XML" val="1420276061"/>
  <p:tag name="PPT/NOTESSLIDES/NOTESSLIDE91.XML" val="3979211369"/>
  <p:tag name="PPT/THEME/THEME1.XML" val="748829465"/>
  <p:tag name="PPT/NOTESMASTERS/NOTESMASTER1.XML" val="3856756388"/>
  <p:tag name="PPT/MEDIA/IMAGE2.JPG" val="1775717950"/>
  <p:tag name="PPT/THEME/THEME7.XML" val="1572619131"/>
  <p:tag name="PPT/THEME/THEME6.XML" val="3694475385"/>
  <p:tag name="PPT/THEME/THEME4.XML" val="3122390200"/>
  <p:tag name="PPT/THEME/THEME3.XML" val="1992894096"/>
  <p:tag name="PPT/THEME/THEME2.XML" val="517379260"/>
  <p:tag name="PPT/MEDIA/IMAGE1.JPG" val="2759833935"/>
</p:tagLst>
</file>

<file path=ppt/theme/theme1.xml><?xml version="1.0" encoding="utf-8"?>
<a:theme xmlns:a="http://schemas.openxmlformats.org/drawingml/2006/main" name="Blank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4775</TotalTime>
  <Words>5977</Words>
  <Application>Microsoft Office PowerPoint</Application>
  <PresentationFormat>Personalizar</PresentationFormat>
  <Paragraphs>1517</Paragraphs>
  <Slides>159</Slides>
  <Notes>159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159</vt:i4>
      </vt:variant>
    </vt:vector>
  </HeadingPairs>
  <TitlesOfParts>
    <vt:vector size="165" baseType="lpstr">
      <vt:lpstr>Arial</vt:lpstr>
      <vt:lpstr>Calibri</vt:lpstr>
      <vt:lpstr>Liberation Sans</vt:lpstr>
      <vt:lpstr>Liberation Serif</vt:lpstr>
      <vt:lpstr>Times New Roman</vt:lpstr>
      <vt:lpstr>Blank Slide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User</cp:lastModifiedBy>
  <cp:revision>56</cp:revision>
  <dcterms:modified xsi:type="dcterms:W3CDTF">2025-07-29T18:22:19Z</dcterms:modified>
</cp:coreProperties>
</file>