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74" r:id="rId11"/>
    <p:sldId id="275" r:id="rId12"/>
    <p:sldId id="276" r:id="rId13"/>
    <p:sldId id="277" r:id="rId14"/>
    <p:sldId id="278" r:id="rId15"/>
    <p:sldId id="279" r:id="rId16"/>
    <p:sldId id="449" r:id="rId17"/>
    <p:sldId id="514" r:id="rId18"/>
    <p:sldId id="285" r:id="rId19"/>
    <p:sldId id="286" r:id="rId20"/>
    <p:sldId id="287" r:id="rId21"/>
    <p:sldId id="288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466" r:id="rId30"/>
    <p:sldId id="516" r:id="rId31"/>
    <p:sldId id="517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538" r:id="rId45"/>
    <p:sldId id="313" r:id="rId46"/>
    <p:sldId id="314" r:id="rId47"/>
    <p:sldId id="315" r:id="rId48"/>
    <p:sldId id="316" r:id="rId49"/>
    <p:sldId id="317" r:id="rId50"/>
    <p:sldId id="318" r:id="rId51"/>
    <p:sldId id="493" r:id="rId52"/>
    <p:sldId id="494" r:id="rId53"/>
    <p:sldId id="495" r:id="rId54"/>
    <p:sldId id="496" r:id="rId55"/>
    <p:sldId id="320" r:id="rId56"/>
    <p:sldId id="321" r:id="rId57"/>
    <p:sldId id="322" r:id="rId58"/>
    <p:sldId id="323" r:id="rId59"/>
    <p:sldId id="324" r:id="rId60"/>
    <p:sldId id="548" r:id="rId61"/>
    <p:sldId id="549" r:id="rId62"/>
    <p:sldId id="325" r:id="rId63"/>
    <p:sldId id="491" r:id="rId64"/>
    <p:sldId id="326" r:id="rId65"/>
    <p:sldId id="327" r:id="rId66"/>
    <p:sldId id="328" r:id="rId67"/>
    <p:sldId id="329" r:id="rId68"/>
    <p:sldId id="330" r:id="rId69"/>
    <p:sldId id="331" r:id="rId70"/>
    <p:sldId id="520" r:id="rId71"/>
    <p:sldId id="332" r:id="rId72"/>
    <p:sldId id="427" r:id="rId73"/>
    <p:sldId id="714" r:id="rId74"/>
    <p:sldId id="715" r:id="rId75"/>
    <p:sldId id="716" r:id="rId76"/>
    <p:sldId id="706" r:id="rId77"/>
    <p:sldId id="334" r:id="rId78"/>
    <p:sldId id="335" r:id="rId79"/>
    <p:sldId id="336" r:id="rId80"/>
    <p:sldId id="337" r:id="rId81"/>
    <p:sldId id="340" r:id="rId82"/>
    <p:sldId id="341" r:id="rId83"/>
    <p:sldId id="342" r:id="rId84"/>
    <p:sldId id="343" r:id="rId85"/>
    <p:sldId id="344" r:id="rId86"/>
    <p:sldId id="345" r:id="rId87"/>
    <p:sldId id="346" r:id="rId88"/>
    <p:sldId id="347" r:id="rId89"/>
    <p:sldId id="348" r:id="rId90"/>
    <p:sldId id="521" r:id="rId91"/>
    <p:sldId id="539" r:id="rId92"/>
    <p:sldId id="540" r:id="rId93"/>
    <p:sldId id="350" r:id="rId94"/>
    <p:sldId id="353" r:id="rId95"/>
    <p:sldId id="354" r:id="rId96"/>
    <p:sldId id="355" r:id="rId97"/>
    <p:sldId id="351" r:id="rId98"/>
    <p:sldId id="524" r:id="rId99"/>
    <p:sldId id="352" r:id="rId100"/>
    <p:sldId id="356" r:id="rId101"/>
    <p:sldId id="525" r:id="rId102"/>
    <p:sldId id="358" r:id="rId103"/>
    <p:sldId id="359" r:id="rId104"/>
    <p:sldId id="360" r:id="rId105"/>
    <p:sldId id="361" r:id="rId106"/>
    <p:sldId id="362" r:id="rId107"/>
    <p:sldId id="541" r:id="rId108"/>
    <p:sldId id="542" r:id="rId109"/>
    <p:sldId id="364" r:id="rId110"/>
    <p:sldId id="365" r:id="rId111"/>
    <p:sldId id="366" r:id="rId112"/>
    <p:sldId id="444" r:id="rId113"/>
    <p:sldId id="370" r:id="rId114"/>
    <p:sldId id="371" r:id="rId115"/>
    <p:sldId id="372" r:id="rId116"/>
    <p:sldId id="373" r:id="rId117"/>
    <p:sldId id="374" r:id="rId118"/>
    <p:sldId id="375" r:id="rId119"/>
    <p:sldId id="376" r:id="rId120"/>
    <p:sldId id="377" r:id="rId121"/>
    <p:sldId id="378" r:id="rId122"/>
    <p:sldId id="379" r:id="rId123"/>
    <p:sldId id="380" r:id="rId124"/>
    <p:sldId id="382" r:id="rId125"/>
    <p:sldId id="526" r:id="rId126"/>
    <p:sldId id="384" r:id="rId127"/>
    <p:sldId id="385" r:id="rId128"/>
    <p:sldId id="386" r:id="rId129"/>
    <p:sldId id="387" r:id="rId130"/>
    <p:sldId id="502" r:id="rId131"/>
    <p:sldId id="503" r:id="rId132"/>
    <p:sldId id="388" r:id="rId133"/>
    <p:sldId id="390" r:id="rId134"/>
    <p:sldId id="391" r:id="rId135"/>
    <p:sldId id="392" r:id="rId136"/>
    <p:sldId id="393" r:id="rId137"/>
    <p:sldId id="531" r:id="rId138"/>
    <p:sldId id="532" r:id="rId139"/>
    <p:sldId id="533" r:id="rId140"/>
    <p:sldId id="534" r:id="rId141"/>
    <p:sldId id="535" r:id="rId142"/>
    <p:sldId id="536" r:id="rId143"/>
    <p:sldId id="543" r:id="rId144"/>
    <p:sldId id="544" r:id="rId145"/>
    <p:sldId id="402" r:id="rId146"/>
    <p:sldId id="403" r:id="rId147"/>
    <p:sldId id="537" r:id="rId148"/>
    <p:sldId id="404" r:id="rId149"/>
    <p:sldId id="405" r:id="rId150"/>
    <p:sldId id="436" r:id="rId151"/>
    <p:sldId id="406" r:id="rId152"/>
    <p:sldId id="545" r:id="rId153"/>
    <p:sldId id="546" r:id="rId154"/>
    <p:sldId id="409" r:id="rId155"/>
    <p:sldId id="410" r:id="rId156"/>
    <p:sldId id="547" r:id="rId157"/>
    <p:sldId id="412" r:id="rId158"/>
    <p:sldId id="445" r:id="rId159"/>
    <p:sldId id="446" r:id="rId160"/>
    <p:sldId id="447" r:id="rId161"/>
  </p:sldIdLst>
  <p:sldSz cx="12193588" cy="6858000"/>
  <p:notesSz cx="6858000" cy="9144000"/>
  <p:custDataLst>
    <p:tags r:id="rId163"/>
  </p:custDataLst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B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>
        <p:scale>
          <a:sx n="66" d="100"/>
          <a:sy n="66" d="100"/>
        </p:scale>
        <p:origin x="1374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ags" Target="tags/tag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viewProps" Target="viewProps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9356550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102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298054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801175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1636007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B7F8133B-9C11-44E8-9B95-31447AA95C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F1E01B4-BEA4-4308-981C-67154A74ED94}" type="slidenum">
              <a:t>105</a:t>
            </a:fld>
            <a:endParaRPr lang="pt-BR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4F87E7E-A2B3-4609-BFCA-E3DED34CA21E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77CD6E-BE20-441F-A85A-893B03082B33}" type="slidenum">
              <a:t>105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">
            <a:extLst>
              <a:ext uri="{FF2B5EF4-FFF2-40B4-BE49-F238E27FC236}">
                <a16:creationId xmlns:a16="http://schemas.microsoft.com/office/drawing/2014/main" id="{C2D32D48-10BE-4DA8-95F2-C7D5A8001E4E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206E3EE-07E4-46EE-B1E2-82B4CCFB46AE}" type="slidenum">
              <a:t>105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B8A62A0-AA44-4055-8922-D1BE9D33DC00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072F4E0-7793-4129-9864-C4BBBA1FD18C}" type="slidenum">
              <a:t>105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">
            <a:extLst>
              <a:ext uri="{FF2B5EF4-FFF2-40B4-BE49-F238E27FC236}">
                <a16:creationId xmlns:a16="http://schemas.microsoft.com/office/drawing/2014/main" id="{CB93CEDA-3146-42D4-B34C-D830949D80D6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34449F1-033B-411F-B20A-D9C36209D17C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06/08/2025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4">
            <a:extLst>
              <a:ext uri="{FF2B5EF4-FFF2-40B4-BE49-F238E27FC236}">
                <a16:creationId xmlns:a16="http://schemas.microsoft.com/office/drawing/2014/main" id="{6718916D-9D88-4FEC-8A77-C6A1B975801D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473CD8A-2DBE-4542-BB55-FCDED56A5535}" type="slidenum">
              <a:t>105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9">
            <a:extLst>
              <a:ext uri="{FF2B5EF4-FFF2-40B4-BE49-F238E27FC236}">
                <a16:creationId xmlns:a16="http://schemas.microsoft.com/office/drawing/2014/main" id="{8407F5DB-8B22-4396-ABAE-3E3319B40B3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398102-B718-4FA3-86DE-F6D16C78E348}" type="slidenum">
              <a:t>105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1">
            <a:extLst>
              <a:ext uri="{FF2B5EF4-FFF2-40B4-BE49-F238E27FC236}">
                <a16:creationId xmlns:a16="http://schemas.microsoft.com/office/drawing/2014/main" id="{597354AF-C0D4-4B0B-8CD3-38F35C0FF49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1">
            <a:extLst>
              <a:ext uri="{FF2B5EF4-FFF2-40B4-BE49-F238E27FC236}">
                <a16:creationId xmlns:a16="http://schemas.microsoft.com/office/drawing/2014/main" id="{B8514D36-E312-4093-BE60-2600369F5E1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r>
              <a:rPr lang="pt-BR">
                <a:solidFill>
                  <a:srgbClr val="000000"/>
                </a:solidFill>
              </a:rPr>
              <a:t>Por gentileza! No momento da </a:t>
            </a:r>
            <a:r>
              <a:rPr lang="pt-BR" b="1">
                <a:solidFill>
                  <a:srgbClr val="000000"/>
                </a:solidFill>
              </a:rPr>
              <a:t>CONSAGRAÇÃO</a:t>
            </a:r>
            <a:r>
              <a:rPr lang="pt-BR">
                <a:solidFill>
                  <a:srgbClr val="000000"/>
                </a:solidFill>
              </a:rPr>
              <a:t> deixar no slide que esteja </a:t>
            </a:r>
            <a:r>
              <a:rPr lang="pt-BR" b="1">
                <a:solidFill>
                  <a:srgbClr val="000000"/>
                </a:solidFill>
              </a:rPr>
              <a:t>TODO PRETO</a:t>
            </a:r>
            <a:r>
              <a:rPr lang="pt-BR">
                <a:solidFill>
                  <a:srgbClr val="000000"/>
                </a:solidFill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3780868139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49191B5A-2A9B-4038-B591-A8DF1A5346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911151F-F491-4662-B13E-45FD4991AE01}" type="slidenum">
              <a:t>106</a:t>
            </a:fld>
            <a:endParaRPr lang="pt-BR"/>
          </a:p>
        </p:txBody>
      </p:sp>
      <p:sp>
        <p:nvSpPr>
          <p:cNvPr id="2" name="Espaço Reservado para Número de Slide 73">
            <a:extLst>
              <a:ext uri="{FF2B5EF4-FFF2-40B4-BE49-F238E27FC236}">
                <a16:creationId xmlns:a16="http://schemas.microsoft.com/office/drawing/2014/main" id="{86A3F7A6-22D4-4B5A-BE44-5DD709D2E86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B6D6159A-0FC2-448A-95CF-4242913AB678}" type="slidenum">
              <a:t>106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B527742-32EF-4007-A9D0-0F44AB45CF8A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A8672206-6816-4641-B1AD-8CC6990B348F}" type="slidenum">
              <a:t>106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701DA5B-C135-46AF-98CD-BA83447E4A9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1A143CA-377D-4864-854E-03D37EDC3575}" type="slidenum">
              <a:t>106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2">
            <a:extLst>
              <a:ext uri="{FF2B5EF4-FFF2-40B4-BE49-F238E27FC236}">
                <a16:creationId xmlns:a16="http://schemas.microsoft.com/office/drawing/2014/main" id="{E5CD6A83-C192-4C52-966E-B0CB05A6C1C3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34E62DA-DDAA-47F4-8FD4-874925CB5125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06/08/2025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22DD2D-89CC-4D31-9C68-49E83B810721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0A3CE43D-8D48-439D-8FFC-453E8E572A69}" type="slidenum">
              <a:t>106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CADD00-9F72-4CC5-AC58-66BD56700A1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88373791-BB39-4C86-9873-C9853B274152}" type="slidenum">
              <a:t>106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">
            <a:extLst>
              <a:ext uri="{FF2B5EF4-FFF2-40B4-BE49-F238E27FC236}">
                <a16:creationId xmlns:a16="http://schemas.microsoft.com/office/drawing/2014/main" id="{65815054-29CD-47A0-A228-F44234F312D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">
            <a:extLst>
              <a:ext uri="{FF2B5EF4-FFF2-40B4-BE49-F238E27FC236}">
                <a16:creationId xmlns:a16="http://schemas.microsoft.com/office/drawing/2014/main" id="{DB936AF3-4659-415C-B2DC-0C0D97AABCC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r>
              <a:rPr lang="pt-BR">
                <a:solidFill>
                  <a:srgbClr val="000000"/>
                </a:solidFill>
              </a:rPr>
              <a:t>Por gentileza! No momento da </a:t>
            </a:r>
            <a:r>
              <a:rPr lang="pt-BR" b="1">
                <a:solidFill>
                  <a:srgbClr val="000000"/>
                </a:solidFill>
              </a:rPr>
              <a:t>CONSAGRAÇÃO</a:t>
            </a:r>
            <a:r>
              <a:rPr lang="pt-BR">
                <a:solidFill>
                  <a:srgbClr val="000000"/>
                </a:solidFill>
              </a:rPr>
              <a:t> deixar no slide que esteja </a:t>
            </a:r>
            <a:r>
              <a:rPr lang="pt-BR" b="1">
                <a:solidFill>
                  <a:srgbClr val="000000"/>
                </a:solidFill>
              </a:rPr>
              <a:t>TODO PRETO</a:t>
            </a:r>
            <a:r>
              <a:rPr lang="pt-BR">
                <a:solidFill>
                  <a:srgbClr val="000000"/>
                </a:solidFill>
              </a:rPr>
              <a:t>! Obrigado!</a:t>
            </a:r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49191B5A-2A9B-4038-B591-A8DF1A5346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911151F-F491-4662-B13E-45FD4991AE01}" type="slidenum">
              <a:t>107</a:t>
            </a:fld>
            <a:endParaRPr lang="pt-BR"/>
          </a:p>
        </p:txBody>
      </p:sp>
      <p:sp>
        <p:nvSpPr>
          <p:cNvPr id="2" name="Espaço Reservado para Número de Slide 73">
            <a:extLst>
              <a:ext uri="{FF2B5EF4-FFF2-40B4-BE49-F238E27FC236}">
                <a16:creationId xmlns:a16="http://schemas.microsoft.com/office/drawing/2014/main" id="{86A3F7A6-22D4-4B5A-BE44-5DD709D2E86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B6D6159A-0FC2-448A-95CF-4242913AB678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B527742-32EF-4007-A9D0-0F44AB45CF8A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A8672206-6816-4641-B1AD-8CC6990B348F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701DA5B-C135-46AF-98CD-BA83447E4A9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1A143CA-377D-4864-854E-03D37EDC3575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2">
            <a:extLst>
              <a:ext uri="{FF2B5EF4-FFF2-40B4-BE49-F238E27FC236}">
                <a16:creationId xmlns:a16="http://schemas.microsoft.com/office/drawing/2014/main" id="{E5CD6A83-C192-4C52-966E-B0CB05A6C1C3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34E62DA-DDAA-47F4-8FD4-874925CB5125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06/08/2025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22DD2D-89CC-4D31-9C68-49E83B810721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0A3CE43D-8D48-439D-8FFC-453E8E572A69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CADD00-9F72-4CC5-AC58-66BD56700A1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88373791-BB39-4C86-9873-C9853B274152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">
            <a:extLst>
              <a:ext uri="{FF2B5EF4-FFF2-40B4-BE49-F238E27FC236}">
                <a16:creationId xmlns:a16="http://schemas.microsoft.com/office/drawing/2014/main" id="{65815054-29CD-47A0-A228-F44234F312D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">
            <a:extLst>
              <a:ext uri="{FF2B5EF4-FFF2-40B4-BE49-F238E27FC236}">
                <a16:creationId xmlns:a16="http://schemas.microsoft.com/office/drawing/2014/main" id="{DB936AF3-4659-415C-B2DC-0C0D97AABCC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r>
              <a:rPr lang="pt-BR">
                <a:solidFill>
                  <a:srgbClr val="000000"/>
                </a:solidFill>
              </a:rPr>
              <a:t>Por gentileza! No momento da </a:t>
            </a:r>
            <a:r>
              <a:rPr lang="pt-BR" b="1">
                <a:solidFill>
                  <a:srgbClr val="000000"/>
                </a:solidFill>
              </a:rPr>
              <a:t>CONSAGRAÇÃO</a:t>
            </a:r>
            <a:r>
              <a:rPr lang="pt-BR">
                <a:solidFill>
                  <a:srgbClr val="000000"/>
                </a:solidFill>
              </a:rPr>
              <a:t> deixar no slide que esteja </a:t>
            </a:r>
            <a:r>
              <a:rPr lang="pt-BR" b="1">
                <a:solidFill>
                  <a:srgbClr val="000000"/>
                </a:solidFill>
              </a:rPr>
              <a:t>TODO PRETO</a:t>
            </a:r>
            <a:r>
              <a:rPr lang="pt-BR">
                <a:solidFill>
                  <a:srgbClr val="000000"/>
                </a:solidFill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1443267943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49191B5A-2A9B-4038-B591-A8DF1A5346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911151F-F491-4662-B13E-45FD4991AE01}" type="slidenum">
              <a:t>108</a:t>
            </a:fld>
            <a:endParaRPr lang="pt-BR"/>
          </a:p>
        </p:txBody>
      </p:sp>
      <p:sp>
        <p:nvSpPr>
          <p:cNvPr id="2" name="Espaço Reservado para Número de Slide 73">
            <a:extLst>
              <a:ext uri="{FF2B5EF4-FFF2-40B4-BE49-F238E27FC236}">
                <a16:creationId xmlns:a16="http://schemas.microsoft.com/office/drawing/2014/main" id="{86A3F7A6-22D4-4B5A-BE44-5DD709D2E86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B6D6159A-0FC2-448A-95CF-4242913AB678}" type="slidenum">
              <a:t>108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B527742-32EF-4007-A9D0-0F44AB45CF8A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A8672206-6816-4641-B1AD-8CC6990B348F}" type="slidenum">
              <a:t>108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701DA5B-C135-46AF-98CD-BA83447E4A9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1A143CA-377D-4864-854E-03D37EDC3575}" type="slidenum">
              <a:t>108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2">
            <a:extLst>
              <a:ext uri="{FF2B5EF4-FFF2-40B4-BE49-F238E27FC236}">
                <a16:creationId xmlns:a16="http://schemas.microsoft.com/office/drawing/2014/main" id="{E5CD6A83-C192-4C52-966E-B0CB05A6C1C3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34E62DA-DDAA-47F4-8FD4-874925CB5125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06/08/2025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22DD2D-89CC-4D31-9C68-49E83B810721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0A3CE43D-8D48-439D-8FFC-453E8E572A69}" type="slidenum">
              <a:t>108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CADD00-9F72-4CC5-AC58-66BD56700A1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88373791-BB39-4C86-9873-C9853B274152}" type="slidenum">
              <a:t>108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">
            <a:extLst>
              <a:ext uri="{FF2B5EF4-FFF2-40B4-BE49-F238E27FC236}">
                <a16:creationId xmlns:a16="http://schemas.microsoft.com/office/drawing/2014/main" id="{65815054-29CD-47A0-A228-F44234F312D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">
            <a:extLst>
              <a:ext uri="{FF2B5EF4-FFF2-40B4-BE49-F238E27FC236}">
                <a16:creationId xmlns:a16="http://schemas.microsoft.com/office/drawing/2014/main" id="{DB936AF3-4659-415C-B2DC-0C0D97AABCC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r>
              <a:rPr lang="pt-BR">
                <a:solidFill>
                  <a:srgbClr val="000000"/>
                </a:solidFill>
              </a:rPr>
              <a:t>Por gentileza! No momento da </a:t>
            </a:r>
            <a:r>
              <a:rPr lang="pt-BR" b="1">
                <a:solidFill>
                  <a:srgbClr val="000000"/>
                </a:solidFill>
              </a:rPr>
              <a:t>CONSAGRAÇÃO</a:t>
            </a:r>
            <a:r>
              <a:rPr lang="pt-BR">
                <a:solidFill>
                  <a:srgbClr val="000000"/>
                </a:solidFill>
              </a:rPr>
              <a:t> deixar no slide que esteja </a:t>
            </a:r>
            <a:r>
              <a:rPr lang="pt-BR" b="1">
                <a:solidFill>
                  <a:srgbClr val="000000"/>
                </a:solidFill>
              </a:rPr>
              <a:t>TODO PRETO</a:t>
            </a:r>
            <a:r>
              <a:rPr lang="pt-BR">
                <a:solidFill>
                  <a:srgbClr val="000000"/>
                </a:solidFill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563829342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B7F8133B-9C11-44E8-9B95-31447AA95C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F1E01B4-BEA4-4308-981C-67154A74ED94}" type="slidenum">
              <a:t>109</a:t>
            </a:fld>
            <a:endParaRPr lang="pt-BR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4F87E7E-A2B3-4609-BFCA-E3DED34CA21E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77CD6E-BE20-441F-A85A-893B03082B33}" type="slidenum">
              <a:t>109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">
            <a:extLst>
              <a:ext uri="{FF2B5EF4-FFF2-40B4-BE49-F238E27FC236}">
                <a16:creationId xmlns:a16="http://schemas.microsoft.com/office/drawing/2014/main" id="{C2D32D48-10BE-4DA8-95F2-C7D5A8001E4E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206E3EE-07E4-46EE-B1E2-82B4CCFB46AE}" type="slidenum">
              <a:t>109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B8A62A0-AA44-4055-8922-D1BE9D33DC00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072F4E0-7793-4129-9864-C4BBBA1FD18C}" type="slidenum">
              <a:t>109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">
            <a:extLst>
              <a:ext uri="{FF2B5EF4-FFF2-40B4-BE49-F238E27FC236}">
                <a16:creationId xmlns:a16="http://schemas.microsoft.com/office/drawing/2014/main" id="{CB93CEDA-3146-42D4-B34C-D830949D80D6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34449F1-033B-411F-B20A-D9C36209D17C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06/08/2025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4">
            <a:extLst>
              <a:ext uri="{FF2B5EF4-FFF2-40B4-BE49-F238E27FC236}">
                <a16:creationId xmlns:a16="http://schemas.microsoft.com/office/drawing/2014/main" id="{6718916D-9D88-4FEC-8A77-C6A1B975801D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473CD8A-2DBE-4542-BB55-FCDED56A5535}" type="slidenum">
              <a:t>109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9">
            <a:extLst>
              <a:ext uri="{FF2B5EF4-FFF2-40B4-BE49-F238E27FC236}">
                <a16:creationId xmlns:a16="http://schemas.microsoft.com/office/drawing/2014/main" id="{8407F5DB-8B22-4396-ABAE-3E3319B40B3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398102-B718-4FA3-86DE-F6D16C78E348}" type="slidenum">
              <a:t>109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1">
            <a:extLst>
              <a:ext uri="{FF2B5EF4-FFF2-40B4-BE49-F238E27FC236}">
                <a16:creationId xmlns:a16="http://schemas.microsoft.com/office/drawing/2014/main" id="{597354AF-C0D4-4B0B-8CD3-38F35C0FF49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1">
            <a:extLst>
              <a:ext uri="{FF2B5EF4-FFF2-40B4-BE49-F238E27FC236}">
                <a16:creationId xmlns:a16="http://schemas.microsoft.com/office/drawing/2014/main" id="{B8514D36-E312-4093-BE60-2600369F5E1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r>
              <a:rPr lang="pt-BR">
                <a:solidFill>
                  <a:srgbClr val="000000"/>
                </a:solidFill>
              </a:rPr>
              <a:t>Por gentileza! No momento da </a:t>
            </a:r>
            <a:r>
              <a:rPr lang="pt-BR" b="1">
                <a:solidFill>
                  <a:srgbClr val="000000"/>
                </a:solidFill>
              </a:rPr>
              <a:t>CONSAGRAÇÃO</a:t>
            </a:r>
            <a:r>
              <a:rPr lang="pt-BR">
                <a:solidFill>
                  <a:srgbClr val="000000"/>
                </a:solidFill>
              </a:rPr>
              <a:t> deixar no slide que esteja </a:t>
            </a:r>
            <a:r>
              <a:rPr lang="pt-BR" b="1">
                <a:solidFill>
                  <a:srgbClr val="000000"/>
                </a:solidFill>
              </a:rPr>
              <a:t>TODO PRETO</a:t>
            </a:r>
            <a:r>
              <a:rPr lang="pt-BR">
                <a:solidFill>
                  <a:srgbClr val="000000"/>
                </a:solidFill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25650754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11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49191B5A-2A9B-4038-B591-A8DF1A5346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911151F-F491-4662-B13E-45FD4991AE01}" type="slidenum">
              <a:t>110</a:t>
            </a:fld>
            <a:endParaRPr lang="pt-BR"/>
          </a:p>
        </p:txBody>
      </p:sp>
      <p:sp>
        <p:nvSpPr>
          <p:cNvPr id="2" name="Espaço Reservado para Número de Slide 73">
            <a:extLst>
              <a:ext uri="{FF2B5EF4-FFF2-40B4-BE49-F238E27FC236}">
                <a16:creationId xmlns:a16="http://schemas.microsoft.com/office/drawing/2014/main" id="{86A3F7A6-22D4-4B5A-BE44-5DD709D2E86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B6D6159A-0FC2-448A-95CF-4242913AB678}" type="slidenum">
              <a:t>110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B527742-32EF-4007-A9D0-0F44AB45CF8A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A8672206-6816-4641-B1AD-8CC6990B348F}" type="slidenum">
              <a:t>110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701DA5B-C135-46AF-98CD-BA83447E4A9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1A143CA-377D-4864-854E-03D37EDC3575}" type="slidenum">
              <a:t>110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2">
            <a:extLst>
              <a:ext uri="{FF2B5EF4-FFF2-40B4-BE49-F238E27FC236}">
                <a16:creationId xmlns:a16="http://schemas.microsoft.com/office/drawing/2014/main" id="{E5CD6A83-C192-4C52-966E-B0CB05A6C1C3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34E62DA-DDAA-47F4-8FD4-874925CB5125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06/08/2025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22DD2D-89CC-4D31-9C68-49E83B810721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0A3CE43D-8D48-439D-8FFC-453E8E572A69}" type="slidenum">
              <a:t>110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CADD00-9F72-4CC5-AC58-66BD56700A1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88373791-BB39-4C86-9873-C9853B274152}" type="slidenum">
              <a:t>110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">
            <a:extLst>
              <a:ext uri="{FF2B5EF4-FFF2-40B4-BE49-F238E27FC236}">
                <a16:creationId xmlns:a16="http://schemas.microsoft.com/office/drawing/2014/main" id="{65815054-29CD-47A0-A228-F44234F312D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">
            <a:extLst>
              <a:ext uri="{FF2B5EF4-FFF2-40B4-BE49-F238E27FC236}">
                <a16:creationId xmlns:a16="http://schemas.microsoft.com/office/drawing/2014/main" id="{DB936AF3-4659-415C-B2DC-0C0D97AABCC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r>
              <a:rPr lang="pt-BR">
                <a:solidFill>
                  <a:srgbClr val="000000"/>
                </a:solidFill>
              </a:rPr>
              <a:t>Por gentileza! No momento da </a:t>
            </a:r>
            <a:r>
              <a:rPr lang="pt-BR" b="1">
                <a:solidFill>
                  <a:srgbClr val="000000"/>
                </a:solidFill>
              </a:rPr>
              <a:t>CONSAGRAÇÃO</a:t>
            </a:r>
            <a:r>
              <a:rPr lang="pt-BR">
                <a:solidFill>
                  <a:srgbClr val="000000"/>
                </a:solidFill>
              </a:rPr>
              <a:t> deixar no slide que esteja </a:t>
            </a:r>
            <a:r>
              <a:rPr lang="pt-BR" b="1">
                <a:solidFill>
                  <a:srgbClr val="000000"/>
                </a:solidFill>
              </a:rPr>
              <a:t>TODO PRETO</a:t>
            </a:r>
            <a:r>
              <a:rPr lang="pt-BR">
                <a:solidFill>
                  <a:srgbClr val="000000"/>
                </a:solidFill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1502382594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49191B5A-2A9B-4038-B591-A8DF1A5346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911151F-F491-4662-B13E-45FD4991AE01}" type="slidenum">
              <a:t>111</a:t>
            </a:fld>
            <a:endParaRPr lang="pt-BR"/>
          </a:p>
        </p:txBody>
      </p:sp>
      <p:sp>
        <p:nvSpPr>
          <p:cNvPr id="2" name="Espaço Reservado para Número de Slide 73">
            <a:extLst>
              <a:ext uri="{FF2B5EF4-FFF2-40B4-BE49-F238E27FC236}">
                <a16:creationId xmlns:a16="http://schemas.microsoft.com/office/drawing/2014/main" id="{86A3F7A6-22D4-4B5A-BE44-5DD709D2E86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B6D6159A-0FC2-448A-95CF-4242913AB678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B527742-32EF-4007-A9D0-0F44AB45CF8A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A8672206-6816-4641-B1AD-8CC6990B348F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701DA5B-C135-46AF-98CD-BA83447E4A9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1A143CA-377D-4864-854E-03D37EDC3575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2">
            <a:extLst>
              <a:ext uri="{FF2B5EF4-FFF2-40B4-BE49-F238E27FC236}">
                <a16:creationId xmlns:a16="http://schemas.microsoft.com/office/drawing/2014/main" id="{E5CD6A83-C192-4C52-966E-B0CB05A6C1C3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34E62DA-DDAA-47F4-8FD4-874925CB5125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06/08/2025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22DD2D-89CC-4D31-9C68-49E83B810721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0A3CE43D-8D48-439D-8FFC-453E8E572A69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CADD00-9F72-4CC5-AC58-66BD56700A1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88373791-BB39-4C86-9873-C9853B274152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">
            <a:extLst>
              <a:ext uri="{FF2B5EF4-FFF2-40B4-BE49-F238E27FC236}">
                <a16:creationId xmlns:a16="http://schemas.microsoft.com/office/drawing/2014/main" id="{65815054-29CD-47A0-A228-F44234F312D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">
            <a:extLst>
              <a:ext uri="{FF2B5EF4-FFF2-40B4-BE49-F238E27FC236}">
                <a16:creationId xmlns:a16="http://schemas.microsoft.com/office/drawing/2014/main" id="{DB936AF3-4659-415C-B2DC-0C0D97AABCC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r>
              <a:rPr lang="pt-BR">
                <a:solidFill>
                  <a:srgbClr val="000000"/>
                </a:solidFill>
              </a:rPr>
              <a:t>Por gentileza! No momento da </a:t>
            </a:r>
            <a:r>
              <a:rPr lang="pt-BR" b="1">
                <a:solidFill>
                  <a:srgbClr val="000000"/>
                </a:solidFill>
              </a:rPr>
              <a:t>CONSAGRAÇÃO</a:t>
            </a:r>
            <a:r>
              <a:rPr lang="pt-BR">
                <a:solidFill>
                  <a:srgbClr val="000000"/>
                </a:solidFill>
              </a:rPr>
              <a:t> deixar no slide que esteja </a:t>
            </a:r>
            <a:r>
              <a:rPr lang="pt-BR" b="1">
                <a:solidFill>
                  <a:srgbClr val="000000"/>
                </a:solidFill>
              </a:rPr>
              <a:t>TODO PRETO</a:t>
            </a:r>
            <a:r>
              <a:rPr lang="pt-BR">
                <a:solidFill>
                  <a:srgbClr val="000000"/>
                </a:solidFill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2381283698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49191B5A-2A9B-4038-B591-A8DF1A5346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911151F-F491-4662-B13E-45FD4991AE01}" type="slidenum">
              <a:t>112</a:t>
            </a:fld>
            <a:endParaRPr lang="pt-BR"/>
          </a:p>
        </p:txBody>
      </p:sp>
      <p:sp>
        <p:nvSpPr>
          <p:cNvPr id="2" name="Espaço Reservado para Número de Slide 73">
            <a:extLst>
              <a:ext uri="{FF2B5EF4-FFF2-40B4-BE49-F238E27FC236}">
                <a16:creationId xmlns:a16="http://schemas.microsoft.com/office/drawing/2014/main" id="{86A3F7A6-22D4-4B5A-BE44-5DD709D2E86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B6D6159A-0FC2-448A-95CF-4242913AB678}" type="slidenum">
              <a:t>112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B527742-32EF-4007-A9D0-0F44AB45CF8A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A8672206-6816-4641-B1AD-8CC6990B348F}" type="slidenum">
              <a:t>112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701DA5B-C135-46AF-98CD-BA83447E4A9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1A143CA-377D-4864-854E-03D37EDC3575}" type="slidenum">
              <a:t>112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2">
            <a:extLst>
              <a:ext uri="{FF2B5EF4-FFF2-40B4-BE49-F238E27FC236}">
                <a16:creationId xmlns:a16="http://schemas.microsoft.com/office/drawing/2014/main" id="{E5CD6A83-C192-4C52-966E-B0CB05A6C1C3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34E62DA-DDAA-47F4-8FD4-874925CB5125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06/08/2025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22DD2D-89CC-4D31-9C68-49E83B810721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0A3CE43D-8D48-439D-8FFC-453E8E572A69}" type="slidenum">
              <a:t>112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CADD00-9F72-4CC5-AC58-66BD56700A1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88373791-BB39-4C86-9873-C9853B274152}" type="slidenum">
              <a:t>112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">
            <a:extLst>
              <a:ext uri="{FF2B5EF4-FFF2-40B4-BE49-F238E27FC236}">
                <a16:creationId xmlns:a16="http://schemas.microsoft.com/office/drawing/2014/main" id="{65815054-29CD-47A0-A228-F44234F312D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">
            <a:extLst>
              <a:ext uri="{FF2B5EF4-FFF2-40B4-BE49-F238E27FC236}">
                <a16:creationId xmlns:a16="http://schemas.microsoft.com/office/drawing/2014/main" id="{DB936AF3-4659-415C-B2DC-0C0D97AABCC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r>
              <a:rPr lang="pt-BR">
                <a:solidFill>
                  <a:srgbClr val="000000"/>
                </a:solidFill>
              </a:rPr>
              <a:t>Por gentileza! No momento da </a:t>
            </a:r>
            <a:r>
              <a:rPr lang="pt-BR" b="1">
                <a:solidFill>
                  <a:srgbClr val="000000"/>
                </a:solidFill>
              </a:rPr>
              <a:t>CONSAGRAÇÃO</a:t>
            </a:r>
            <a:r>
              <a:rPr lang="pt-BR">
                <a:solidFill>
                  <a:srgbClr val="000000"/>
                </a:solidFill>
              </a:rPr>
              <a:t> deixar no slide que esteja </a:t>
            </a:r>
            <a:r>
              <a:rPr lang="pt-BR" b="1">
                <a:solidFill>
                  <a:srgbClr val="000000"/>
                </a:solidFill>
              </a:rPr>
              <a:t>TODO PRETO</a:t>
            </a:r>
            <a:r>
              <a:rPr lang="pt-BR">
                <a:solidFill>
                  <a:srgbClr val="000000"/>
                </a:solidFill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1511375557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49191B5A-2A9B-4038-B591-A8DF1A5346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911151F-F491-4662-B13E-45FD4991AE01}" type="slidenum">
              <a:t>113</a:t>
            </a:fld>
            <a:endParaRPr lang="pt-BR"/>
          </a:p>
        </p:txBody>
      </p:sp>
      <p:sp>
        <p:nvSpPr>
          <p:cNvPr id="2" name="Espaço Reservado para Número de Slide 73">
            <a:extLst>
              <a:ext uri="{FF2B5EF4-FFF2-40B4-BE49-F238E27FC236}">
                <a16:creationId xmlns:a16="http://schemas.microsoft.com/office/drawing/2014/main" id="{86A3F7A6-22D4-4B5A-BE44-5DD709D2E86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B6D6159A-0FC2-448A-95CF-4242913AB678}" type="slidenum">
              <a:t>113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B527742-32EF-4007-A9D0-0F44AB45CF8A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A8672206-6816-4641-B1AD-8CC6990B348F}" type="slidenum">
              <a:t>113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701DA5B-C135-46AF-98CD-BA83447E4A9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1A143CA-377D-4864-854E-03D37EDC3575}" type="slidenum">
              <a:t>113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2">
            <a:extLst>
              <a:ext uri="{FF2B5EF4-FFF2-40B4-BE49-F238E27FC236}">
                <a16:creationId xmlns:a16="http://schemas.microsoft.com/office/drawing/2014/main" id="{E5CD6A83-C192-4C52-966E-B0CB05A6C1C3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34E62DA-DDAA-47F4-8FD4-874925CB5125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06/08/2025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22DD2D-89CC-4D31-9C68-49E83B810721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0A3CE43D-8D48-439D-8FFC-453E8E572A69}" type="slidenum">
              <a:t>113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CADD00-9F72-4CC5-AC58-66BD56700A1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88373791-BB39-4C86-9873-C9853B274152}" type="slidenum">
              <a:t>113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">
            <a:extLst>
              <a:ext uri="{FF2B5EF4-FFF2-40B4-BE49-F238E27FC236}">
                <a16:creationId xmlns:a16="http://schemas.microsoft.com/office/drawing/2014/main" id="{65815054-29CD-47A0-A228-F44234F312D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">
            <a:extLst>
              <a:ext uri="{FF2B5EF4-FFF2-40B4-BE49-F238E27FC236}">
                <a16:creationId xmlns:a16="http://schemas.microsoft.com/office/drawing/2014/main" id="{DB936AF3-4659-415C-B2DC-0C0D97AABCC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r>
              <a:rPr lang="pt-BR">
                <a:solidFill>
                  <a:srgbClr val="000000"/>
                </a:solidFill>
              </a:rPr>
              <a:t>Por gentileza! No momento da </a:t>
            </a:r>
            <a:r>
              <a:rPr lang="pt-BR" b="1">
                <a:solidFill>
                  <a:srgbClr val="000000"/>
                </a:solidFill>
              </a:rPr>
              <a:t>CONSAGRAÇÃO</a:t>
            </a:r>
            <a:r>
              <a:rPr lang="pt-BR">
                <a:solidFill>
                  <a:srgbClr val="000000"/>
                </a:solidFill>
              </a:rPr>
              <a:t> deixar no slide que esteja </a:t>
            </a:r>
            <a:r>
              <a:rPr lang="pt-BR" b="1">
                <a:solidFill>
                  <a:srgbClr val="000000"/>
                </a:solidFill>
              </a:rPr>
              <a:t>TODO PRETO</a:t>
            </a:r>
            <a:r>
              <a:rPr lang="pt-BR">
                <a:solidFill>
                  <a:srgbClr val="000000"/>
                </a:solidFill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1152691410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B7F8133B-9C11-44E8-9B95-31447AA95C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F1E01B4-BEA4-4308-981C-67154A74ED94}" type="slidenum">
              <a:t>114</a:t>
            </a:fld>
            <a:endParaRPr lang="pt-BR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4F87E7E-A2B3-4609-BFCA-E3DED34CA21E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77CD6E-BE20-441F-A85A-893B03082B33}" type="slidenum">
              <a:t>114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">
            <a:extLst>
              <a:ext uri="{FF2B5EF4-FFF2-40B4-BE49-F238E27FC236}">
                <a16:creationId xmlns:a16="http://schemas.microsoft.com/office/drawing/2014/main" id="{C2D32D48-10BE-4DA8-95F2-C7D5A8001E4E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206E3EE-07E4-46EE-B1E2-82B4CCFB46AE}" type="slidenum">
              <a:t>114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B8A62A0-AA44-4055-8922-D1BE9D33DC00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072F4E0-7793-4129-9864-C4BBBA1FD18C}" type="slidenum">
              <a:t>114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">
            <a:extLst>
              <a:ext uri="{FF2B5EF4-FFF2-40B4-BE49-F238E27FC236}">
                <a16:creationId xmlns:a16="http://schemas.microsoft.com/office/drawing/2014/main" id="{CB93CEDA-3146-42D4-B34C-D830949D80D6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34449F1-033B-411F-B20A-D9C36209D17C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06/08/2025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4">
            <a:extLst>
              <a:ext uri="{FF2B5EF4-FFF2-40B4-BE49-F238E27FC236}">
                <a16:creationId xmlns:a16="http://schemas.microsoft.com/office/drawing/2014/main" id="{6718916D-9D88-4FEC-8A77-C6A1B975801D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473CD8A-2DBE-4542-BB55-FCDED56A5535}" type="slidenum">
              <a:t>114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9">
            <a:extLst>
              <a:ext uri="{FF2B5EF4-FFF2-40B4-BE49-F238E27FC236}">
                <a16:creationId xmlns:a16="http://schemas.microsoft.com/office/drawing/2014/main" id="{8407F5DB-8B22-4396-ABAE-3E3319B40B3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398102-B718-4FA3-86DE-F6D16C78E348}" type="slidenum">
              <a:t>114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1">
            <a:extLst>
              <a:ext uri="{FF2B5EF4-FFF2-40B4-BE49-F238E27FC236}">
                <a16:creationId xmlns:a16="http://schemas.microsoft.com/office/drawing/2014/main" id="{597354AF-C0D4-4B0B-8CD3-38F35C0FF49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1">
            <a:extLst>
              <a:ext uri="{FF2B5EF4-FFF2-40B4-BE49-F238E27FC236}">
                <a16:creationId xmlns:a16="http://schemas.microsoft.com/office/drawing/2014/main" id="{B8514D36-E312-4093-BE60-2600369F5E1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r>
              <a:rPr lang="pt-BR">
                <a:solidFill>
                  <a:srgbClr val="000000"/>
                </a:solidFill>
              </a:rPr>
              <a:t>Por gentileza! No momento da </a:t>
            </a:r>
            <a:r>
              <a:rPr lang="pt-BR" b="1">
                <a:solidFill>
                  <a:srgbClr val="000000"/>
                </a:solidFill>
              </a:rPr>
              <a:t>CONSAGRAÇÃO</a:t>
            </a:r>
            <a:r>
              <a:rPr lang="pt-BR">
                <a:solidFill>
                  <a:srgbClr val="000000"/>
                </a:solidFill>
              </a:rPr>
              <a:t> deixar no slide que esteja </a:t>
            </a:r>
            <a:r>
              <a:rPr lang="pt-BR" b="1">
                <a:solidFill>
                  <a:srgbClr val="000000"/>
                </a:solidFill>
              </a:rPr>
              <a:t>TODO PRETO</a:t>
            </a:r>
            <a:r>
              <a:rPr lang="pt-BR">
                <a:solidFill>
                  <a:srgbClr val="000000"/>
                </a:solidFill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744023820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115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118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119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12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114737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123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091915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15580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7261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542671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7097634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090705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372685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015353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806404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9298746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6932451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8130739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1270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14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142126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5803026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8142482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3170251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8428084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8689625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149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09322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15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327111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306149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3834251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223558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156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1954393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157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158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429970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159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850608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160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65174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16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5877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17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7412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18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0230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19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70590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356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90648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3A6F958-3867-4EE5-A3F9-82A962B50C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60A4957-7610-4CAE-9DFA-3775B0DECD7B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8FC395D-FE4C-43F1-AFFF-8A83616ED0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06068CB-A798-4F5C-91A3-13DCC53C701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FA5A980-2EA4-46E7-ABAE-3CD63C9D91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9A47040-E217-406A-A925-4A98E0465E62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3050EE3-7312-42FA-9E3B-0AC959E8A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7B4049E-33ED-424D-9132-59BB187F6402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D12A6FA-EF7A-45C9-BF09-76DD533A2A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61F93BA-ACB7-4386-8BCB-F0166E74B443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EAAC4E9-3230-4214-87C7-C5323B024B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62DD00-9944-45A5-917E-4F95A8C1600B}" type="slidenum">
              <a:t>25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6CF1DBA-E09A-4DA8-8ADC-88FAB82524A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D97B033-C584-40C5-9212-5376AA271B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27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28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29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668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665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30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0781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31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70472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32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33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34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35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36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37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38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39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40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42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43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25828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44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48358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45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47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686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20638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50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51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038221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52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804080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53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842232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54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71938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55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6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742808-A685-0835-6C85-A5C9A740CC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C32F576-AAB2-4C73-7DAD-B28A258780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313A665-1E5B-A731-C373-FCDEBAC27A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D2DCB2E-D630-397C-DE0D-B6C13AF10B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DAAEFB0-2230-AD29-8CF6-98F96E4778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31BEAF1-8547-0378-5EFE-1D38CE8EE7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5AF7A3-3E10-0A30-97B3-37D2C325D7F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9DE49C9-3BF2-87E5-57E0-DF38DB51CCC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0F9FB1A-A518-B23E-E253-5045917942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50269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1AEE41-5085-1BBB-2579-3B1E6191B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D873BBE-8F0B-67E1-2E88-392449A078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FE8DB80-4448-A3F3-7469-1E5408EB34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F865721-6283-5B22-BE72-F6DC3CDBDD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0A5928A-76D4-6CDF-87B7-BF4D136BD9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AACEEAF-E07D-379A-72C1-717AD1E7C1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224EEB9-4AB4-9587-5927-08A0A5D464E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8FB3848-6029-BB8D-BEB2-BDD3F352AB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06573C0-5BA5-4422-C200-BD0422F401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922954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7983954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9621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665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7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436027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70762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914814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115294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F2617-12AC-386A-BBC3-5E20C120A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BA1BAA-301E-74E1-BFA6-8867FF1E1E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B3C226-C133-F50E-40AF-8A9153CFD4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90ADF78-061B-DC69-E73D-A2CDDBBD9C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6A1705E-E056-9129-70DB-D39E43010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0B0697D-1F4E-B520-23D7-663DBDF5E6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E3870D6-B961-5B7C-A100-2B050D5915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1A0407-298D-D797-6945-1535FD0A7F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C3A2CC-3AF2-8712-5E1B-9A8A97C8DC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18276FD-CC40-1D7A-BDC2-DABE3F9AF48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7ABD929-A0E9-8F5D-3579-D9EF6BBA60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16E808D-2E8F-3D07-4708-3A84D44743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418571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F399B-D84D-DB7A-4BF2-F43935789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A34BD24-59BE-2AD3-4EA3-54F3FF793A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EDCFA11-1118-37A5-4FE3-4C280B8F70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7D5505B-443C-E395-B7FC-C98C820F35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2F423DE-9D2F-4C4C-E8EB-FE2340CBBA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65F6D0F-0333-A2FB-F3A5-C8D82EFCE8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587B48C-49D6-D97A-486D-95E0F2C8AB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A0643E-9DB6-0FCC-6E57-99EDE8B9EC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F7DB752F-832B-33F1-6E26-21DF85A0C2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91135EE-91C8-D0BE-B5E6-352DF44BD5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BB8DF28-FE00-173C-E7DF-A8E9F04929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83ACC10E-5173-1228-38E0-1916D46A13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555596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DB8B7-23FA-C1D8-5575-69D7D7778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5E1C570-99DE-9165-2E5E-7A6E61A765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5394599-6C0C-3B04-4E19-575499417A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D339DED-7D0E-808B-59C7-DC898197AA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5F8C001-6EC6-6C1A-24E3-012DF20EED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12FAD5E-5738-9D6B-15F4-FE07FCA27C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F6F1A5-7A9B-E5AC-A8A5-FC0DAAEF93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5BBB85C-C343-79E5-12EE-919AFFECD7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1E07962-8678-BA41-CABF-CF83D16496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8ABE6D3-427F-04CA-B973-3A7E5C3191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4FA80141-0A40-F4B2-7C5A-975D65F322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39872EE-4119-0ADE-6A5F-474990139E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515242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8952229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877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8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6464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614255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04061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597456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84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85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313233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88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gentileza! No momento da </a:t>
            </a:r>
            <a:r>
              <a:rPr lang="pt-BR" b="1">
                <a:latin typeface="Arial" pitchFamily="18"/>
              </a:rPr>
              <a:t>CONSAGRAÇÃO</a:t>
            </a:r>
            <a:r>
              <a:rPr lang="pt-BR">
                <a:latin typeface="Arial" pitchFamily="18"/>
              </a:rPr>
              <a:t> deixar no slide que esteja </a:t>
            </a:r>
            <a:r>
              <a:rPr lang="pt-BR" b="1">
                <a:latin typeface="Arial" pitchFamily="18"/>
              </a:rPr>
              <a:t>TODO PRETO</a:t>
            </a:r>
            <a:r>
              <a:rPr lang="pt-BR">
                <a:latin typeface="Arial" pitchFamily="18"/>
              </a:rPr>
              <a:t>! Obrigado!</a:t>
            </a:r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579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9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6728994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90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776645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91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9412011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7797398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8450311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D1079AD-5BBD-4F7F-AFAB-8A0347E94FC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94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BB10B771-221B-45E6-9F89-ADAE2A64E9C6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94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2AB89C3E-7B89-401B-AE48-ECB4C25164E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94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F75A0F9-7098-4DD1-A962-076E0A3E36BB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94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2A60005-4B60-4280-B976-F27E380888A9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94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49FBBCCB-D4A8-477C-9E3A-2049112E16B8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06/08/2025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178A1CA5-3646-4156-B0FB-E3B5E6C3BD7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94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12A57769-A418-4C71-B357-0B5F99E12AB4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94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C322BEA4-D200-43DC-A1FE-D37E5ABF78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C70C519E-881F-4628-AD98-BDB2F87C065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1583727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95658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279279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896697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-1" y="2459503"/>
            <a:ext cx="60967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accent4">
                    <a:lumMod val="75000"/>
                  </a:schemeClr>
                </a:solidFill>
              </a:rPr>
              <a:t>Assunção de</a:t>
            </a:r>
          </a:p>
          <a:p>
            <a:r>
              <a:rPr lang="pt-BR" sz="6600" b="1" dirty="0">
                <a:solidFill>
                  <a:schemeClr val="accent4">
                    <a:lumMod val="75000"/>
                  </a:schemeClr>
                </a:solidFill>
              </a:rPr>
              <a:t>Nossa Senhora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Olhai com bondade a oblação da vossa Igreja e reconhecei nela o sacrifício que nos reconciliou convosco; concedei que, alimentando-nos com o Corpo e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Sangue do vosso Filho, repletos do Espírito Santo, nos tornemos em Cristo um só corpo e um só espírito.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3930196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Espírito nos una num só corpo!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228264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o mesmo Espírito faça de nós uma eterna oferenda para alcançarmos a herança com os vossos eleitos: a santíssima Virgem Maria, Mãe de Deus, São José, seu esposo, os vossos santos Apóstolos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8944288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gloriosos Mártires, (Santo do dia ou padroeiro) e todos os Santos, que não cessam de interceder por nós na vossa presença.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854703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7">
            <a:extLst>
              <a:ext uri="{FF2B5EF4-FFF2-40B4-BE49-F238E27FC236}">
                <a16:creationId xmlns:a16="http://schemas.microsoft.com/office/drawing/2014/main" id="{269FA56A-88E8-4498-9519-2B815CB48C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48238" y="1748935"/>
            <a:ext cx="11497111" cy="575928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Fazei de nós uma perfeita oferenda!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002BA9-B33F-1622-256A-0D0681A426EB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5891514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0C57A5-BEC7-4DD0-A2A9-4B54AFADC3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7474" y="1814557"/>
            <a:ext cx="11978640" cy="5043443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Nós vos suplicamos, Senhor, que este sacrifício da nossa reconciliação estenda a paz e a salvação ao mundo inteiro. Confirmai na fé e na caridade a vossa Igreja que caminha neste</a:t>
            </a:r>
            <a:endParaRPr lang="pt-BR" sz="36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32F5BDC-67D6-510A-6A16-CFF340AA00E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0C57A5-BEC7-4DD0-A2A9-4B54AFADC3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7474" y="1814557"/>
            <a:ext cx="11978640" cy="5043443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mundo com o vosso servo o Papa Leão e o nosso Bispo Carlos, com os bispos do mundo inteiro, os presbíteros e diáconos, os outros ministros e o povo por vós redimido.</a:t>
            </a:r>
            <a:endParaRPr lang="pt-BR" sz="36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32F5BDC-67D6-510A-6A16-CFF340AA00E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8693074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0C57A5-BEC7-4DD0-A2A9-4B54AFADC3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7474" y="1814557"/>
            <a:ext cx="11978640" cy="5043443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Atendei propício às preces desta família, que reunistes em vossa presença. Reconduzi a vós, Pai de misericórdia, todos os vossos filhos e filhas dispersos pelo mundo inteiro.</a:t>
            </a:r>
            <a:endParaRPr lang="pt-BR" sz="36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32F5BDC-67D6-510A-6A16-CFF340AA00E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18953610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7">
            <a:extLst>
              <a:ext uri="{FF2B5EF4-FFF2-40B4-BE49-F238E27FC236}">
                <a16:creationId xmlns:a16="http://schemas.microsoft.com/office/drawing/2014/main" id="{269FA56A-88E8-4498-9519-2B815CB48C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48238" y="1748935"/>
            <a:ext cx="11497111" cy="575928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Lembrai-vos, ó Pai, da vossa Igreja!</a:t>
            </a:r>
            <a:endParaRPr lang="pt-BR" sz="6000" b="1" u="sng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002BA9-B33F-1622-256A-0D0681A426EB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73230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0C57A5-BEC7-4DD0-A2A9-4B54AFADC3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8903" y="1834573"/>
            <a:ext cx="11955781" cy="5023427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Acolhei com bondade no vosso reino os nossos irmãos e irmãs que partiram desta vida e todos os que morreram na vossa amizade.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32F5BDC-67D6-510A-6A16-CFF340AA00E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43380689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0C57A5-BEC7-4DD0-A2A9-4B54AFADC3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8903" y="1834573"/>
            <a:ext cx="11955781" cy="5023427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Unidos a eles, esperamos também nós saciar-nos eternamente da vossa glória, por Cristo, Senhor nosso.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32F5BDC-67D6-510A-6A16-CFF340AA00E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69786853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0C57A5-BEC7-4DD0-A2A9-4B54AFADC3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8903" y="1834573"/>
            <a:ext cx="11955781" cy="5023427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Por ele dais ao mundo todo bem e toda graça. Por Cristo, com Cristo, e em Cristo, a vós, Deus Pai todo-poderoso,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32F5BDC-67D6-510A-6A16-CFF340AA00E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0146363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0C57A5-BEC7-4DD0-A2A9-4B54AFADC3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8903" y="1834573"/>
            <a:ext cx="11955781" cy="5023427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 unidade do Espírito Santo, 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32F5BDC-67D6-510A-6A16-CFF340AA00E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68676812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7">
            <a:extLst>
              <a:ext uri="{FF2B5EF4-FFF2-40B4-BE49-F238E27FC236}">
                <a16:creationId xmlns:a16="http://schemas.microsoft.com/office/drawing/2014/main" id="{269FA56A-88E8-4498-9519-2B815CB48C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48238" y="1748935"/>
            <a:ext cx="11497111" cy="575928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6000" b="1" u="sng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002BA9-B33F-1622-256A-0D0681A426EB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3580177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899139"/>
            <a:ext cx="12185612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6032" y="1767775"/>
            <a:ext cx="1174089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</a:t>
            </a:r>
            <a:r>
              <a:rPr lang="pt-BR" sz="5200" b="1" dirty="0">
                <a:solidFill>
                  <a:srgbClr val="92D050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52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 dirty="0"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graça de nosso Senhor Jesus Cristo, o amor do Pai e a comunhão do Espírito Santo estejam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1949715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Presid.: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Todos: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Povo de Deus foi assim: Deus cumpriu a palavra que diz: “Uma virgem irá </a:t>
            </a:r>
            <a:r>
              <a:rPr lang="pt-BR" sz="54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conceber”,e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a visita de Deus me fez mãe! Mãe do Senhor, nossa </a:t>
            </a:r>
            <a:r>
              <a:rPr lang="pt-BR" sz="54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mãe,nós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queremos contigo aprender a humildade, a confiança </a:t>
            </a:r>
            <a:r>
              <a:rPr lang="pt-BR" sz="54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total,e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escutar o teu Filho que diz: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941FEEBF-057D-E518-5BF1-F9351242D8DB}"/>
              </a:ext>
            </a:extLst>
          </p:cNvPr>
          <p:cNvSpPr txBox="1">
            <a:spLocks/>
          </p:cNvSpPr>
          <p:nvPr/>
        </p:nvSpPr>
        <p:spPr>
          <a:xfrm>
            <a:off x="217146" y="1801612"/>
            <a:ext cx="11751319" cy="59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Senta comigo à minha mesa, nutre a esperança, reúne os irmãos! Planta meu Reino transforma a terra, mais que coragem, tens minha mão!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8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779920567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33350" y="1884739"/>
            <a:ext cx="11929696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Povo de Deus foi assim: nem montanha ou distância </a:t>
            </a:r>
            <a:r>
              <a:rPr lang="pt-BR" sz="54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qualquerme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impediu de servir e sorrir. Visitei com meu Deus. Fui </a:t>
            </a:r>
            <a:r>
              <a:rPr lang="pt-BR" sz="54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irmã!Mãe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do Senhor, nossa mãe, nós queremos contigo </a:t>
            </a:r>
            <a:r>
              <a:rPr lang="pt-BR" sz="54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aprenderdesapego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, bondade, teu “sim”, e acolher o teu Filho que diz: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E89DC1D-03FD-59D8-8451-62EBB5E7BFBA}"/>
              </a:ext>
            </a:extLst>
          </p:cNvPr>
          <p:cNvSpPr txBox="1">
            <a:spLocks/>
          </p:cNvSpPr>
          <p:nvPr/>
        </p:nvSpPr>
        <p:spPr>
          <a:xfrm>
            <a:off x="217146" y="1801612"/>
            <a:ext cx="11751319" cy="59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Senta comigo à minha mesa, nutre a esperança, reúne os irmãos! Planta meu Reino transforma a terra, mais que coragem, tens minha mão!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8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59864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4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Povo de Deus, foi assim: meu menino cresceu e entendeu, que a vontade do Pai conta </a:t>
            </a:r>
            <a:r>
              <a:rPr lang="pt-BR" sz="54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mais,e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a visita foi Deus quem nos fez. Mãe do Senhor, nosso </a:t>
            </a:r>
            <a:r>
              <a:rPr lang="pt-BR" sz="54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mãe,nós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queremos contigo aprendera justiça, a vontade do Pai, e entender o teu Filho que diz: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78997027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E5E5B83-E493-F42E-D8A9-F88E02639CE0}"/>
              </a:ext>
            </a:extLst>
          </p:cNvPr>
          <p:cNvSpPr txBox="1">
            <a:spLocks/>
          </p:cNvSpPr>
          <p:nvPr/>
        </p:nvSpPr>
        <p:spPr>
          <a:xfrm>
            <a:off x="217146" y="1801612"/>
            <a:ext cx="11751319" cy="59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Senta comigo à minha mesa, nutre a esperança, reúne os irmãos! Planta meu Reino transforma a terra, mais que coragem, tens minha mão!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8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57800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Ato penitencial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59864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4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Povo de Deus, foi assim: da verdade jamais se </a:t>
            </a:r>
            <a:r>
              <a:rPr lang="pt-BR" sz="54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afastou.Veio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a morte e ficou nosso pão. Visitou-nos e espera por </a:t>
            </a:r>
            <a:r>
              <a:rPr lang="pt-BR" sz="54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nós!Mãe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do Senhor, nossa </a:t>
            </a:r>
            <a:r>
              <a:rPr lang="pt-BR" sz="54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mãe,nós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queremos contigo aprender a verdade, a firmeza, o </a:t>
            </a:r>
            <a:r>
              <a:rPr lang="pt-BR" sz="54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perdão,e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seguir o teu Filho que diz: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441273046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7FE1522-E720-B91C-0B5B-669237E48DB8}"/>
              </a:ext>
            </a:extLst>
          </p:cNvPr>
          <p:cNvSpPr txBox="1">
            <a:spLocks/>
          </p:cNvSpPr>
          <p:nvPr/>
        </p:nvSpPr>
        <p:spPr>
          <a:xfrm>
            <a:off x="217146" y="1801612"/>
            <a:ext cx="11751319" cy="59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Senta comigo à minha mesa, nutre a esperança, reúne os irmãos! Planta meu Reino transforma a terra, mais que coragem, tens minha mão!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8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26234787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3563289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952580"/>
            <a:ext cx="11871941" cy="552287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minha alma engrandece o Senhor Meu espírito exulta em Deus, meu Salvador Meu Salvador.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9330470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492" y="1847827"/>
            <a:ext cx="11694627" cy="556570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Santo é o nome do Senhor, Pois Ele fez em mim maravilhas. Santo é meu Deus, Santo é meu Deus. Santo é meu Deus.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248718642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6612" y="1855063"/>
            <a:ext cx="11685329" cy="5539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Porque olhou para a humildade de sua serva Doravante as gerações hão de chamar-me de bendita, De bem-aventurada.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027748520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3551" y="1844068"/>
            <a:ext cx="11538510" cy="584598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Santo é o nome do Senhor, Pois Ele fez em mim maravilhas. Santo é meu Deus, Santo é meu Deus. Santo é meu Deus.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544592559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6612" y="1855063"/>
            <a:ext cx="11685329" cy="5539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Seu amor para sempre se estende, De geração em geração sobre todos que o temem. Ele é misericórdia.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3774245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3551" y="1844068"/>
            <a:ext cx="11538510" cy="584598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Santo é o nome do Senhor, Pois Ele fez em mim maravilhas. Santo é meu Deus, Santo é meu Deus. Santo é meu Deus.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33524599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6612" y="1855063"/>
            <a:ext cx="11685329" cy="5539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soberbos de coração Deus dispersou, Derrubou os poderosos e os humildes elevou. Forte é 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301621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Senhor disse: “Quem dentre vós estiver sem pecado, atire a primeira pedra”. Reconheçamo-nos todos pecadores e perdoemo-nos mutuamente do fundo do coração.</a:t>
            </a:r>
          </a:p>
        </p:txBody>
      </p:sp>
    </p:spTree>
    <p:extLst>
      <p:ext uri="{BB962C8B-B14F-4D97-AF65-F5344CB8AC3E}">
        <p14:creationId xmlns:p14="http://schemas.microsoft.com/office/powerpoint/2010/main" val="1664330736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3551" y="1844068"/>
            <a:ext cx="11538510" cy="584598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Santo é o nome do Senhor, Pois Ele fez em mim maravilhas. Santo é meu Deus, Santo é meu Deus. Santo é meu Deus.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531233422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6612" y="1855063"/>
            <a:ext cx="11685329" cy="5539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famintos encheu com muitos bens, E sem nada dispensou de mãos vazias os abastados. Santo é 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77112029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3551" y="1844068"/>
            <a:ext cx="11538510" cy="584598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Santo é o nome do Senhor, Pois Ele fez em mim maravilhas. Santo é meu Deus, Santo é meu Deus. Santo é meu Deus.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920794059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6612" y="1855063"/>
            <a:ext cx="11685329" cy="5539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6.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Socorreu Israel, seu servidor, Fiel ao seu amor, foi promessa a nossos pais. Ele é fiel.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984501483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3551" y="1844068"/>
            <a:ext cx="11538510" cy="584598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Santo é o nome do Senhor, Pois Ele fez em mim maravilhas. Santo é meu Deus, Santo é meu Deus. Santo é meu Deus.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72418091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que nos alimentastes com o sacramento da salvação, concedei-nos que, pela intercessão da Virgem Maria, </a:t>
            </a: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9628" y="1884739"/>
            <a:ext cx="11843079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elevada ao Céu, sejamos conduzidos à glória da ressurreição.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63828846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2048256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S.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que sois o caminho que leva ao Pai.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piedade. Piedade de nos! (Bis)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1784589595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37403229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Deus, fonte e origem de toda bênção, vos conceda a sua graça, vos abençoe abundantemente e vos guarde sãos e salvos todos os dias deste ano.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vos conserve íntegros na fé, inabaláveis na esperança e perseverantes até o fim na caridade.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715656765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disponha em sua paz vossos dias e vossas ações, atenda sempre as vossas preces e vos conduza felizes à vida eterna.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985060064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223346403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em paz, e o Senhor vos acompanhe.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Mãe das vocações, escuta os filhos teus, intercede por nós a Deus. (Bis)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2664116329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aprendamos a pedir, intercede por nós  Operários para a messe, intercede por nós E em cada comunidade, intercede por nós Uma nova vocação. Roga por nós, roga por nós, intercede por nós.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Mãe das vocações, escuta os filhos teus, intercede por nós a Deus. (Bis)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273795860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1248" y="1879882"/>
            <a:ext cx="11587930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 Igreja, num só corpo, intercede por nós. Seja unida na oração, intercede por nós.  Partilhe testemunhos, intercede por nós, De vocação: agora é a hora. Roga por nós, roga por nós, intercede por nós.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505505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2048256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S.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que sois a verdade que ilumina os povos.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piedade. Piedade de nós!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2865534712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  <p:sp>
        <p:nvSpPr>
          <p:cNvPr id="6" name="PlaceHolder 19">
            <a:extLst>
              <a:ext uri="{FF2B5EF4-FFF2-40B4-BE49-F238E27FC236}">
                <a16:creationId xmlns:a16="http://schemas.microsoft.com/office/drawing/2014/main" id="{22C95243-E06D-9E57-5880-95B88F29EA59}"/>
              </a:ext>
            </a:extLst>
          </p:cNvPr>
          <p:cNvSpPr txBox="1">
            <a:spLocks/>
          </p:cNvSpPr>
          <p:nvPr/>
        </p:nvSpPr>
        <p:spPr>
          <a:xfrm>
            <a:off x="316523" y="1810871"/>
            <a:ext cx="11560542" cy="6090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Mãe das vocações, escuta os filhos teus, intercede por nós a Deus. (Bis)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52172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2048256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S.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que sois a vida que renova o mundo.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piedade. Piedade de nos! (Bis)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3691297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81200"/>
            <a:ext cx="11342077" cy="4572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 todo-poderoso tenha compaixão de nós, perdoe os nossos pecados e nos conduza à vida eterna.	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ATO</a:t>
            </a:r>
          </a:p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070654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GLÓR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861868"/>
            <a:ext cx="11613297" cy="538080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Glória a Deus nas alturas, e paz na terra aos homens por Ele amados. Senhor Deus, Rei dos Céus, Deus Pai Todo-Poderoso, nós Vos louvamos, nós Vos bendizemos, nós Vos adoramos, nós Vos glorificamos, nós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Glória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9600" b="1" i="0" u="none" strike="noStrike" cap="none" baseline="30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Celebramos a Assunção de Nossa Senhora que, em vista de sua maternidade divina, isenta de todo pecado desde sua Conceição Imaculada, foi elevada aos céus. 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0145" y="1872546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Vos damos graças, por Vossa imensa glória. Senhor Jesus Cristo, Filho Unigênito, Senhor Deus, Cordeiro de Deus, Filho de Deus Pai: Vós que tirais o pecado do mundo, tende piedade de nós; vós que tirais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501041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789420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latin typeface="+mn-lt"/>
              </a:rPr>
              <a:t>pecado do mundo,  acolhei a nossa súplica; vós que estais à direita do Pai,  tende piedade de nós.  Só Vós sois o Santo; só Vós, o Senhor;  só Vós, o Altíssimo,  Jesus Cristo;  com o Espírito Santo, na glória de Deus Pai, na glória de Deus Pai.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287010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938274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P.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Deus eterno e todo-poderoso, que elevastes à glória do céu em corpo e alma a imaculada Virgem Maria, Mãe do vosso Filho, dai-nos viver sempre atentos às coisas do alto para merecermos participar de sua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33598" y="1964266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glória. Por nosso Senhor Jesus Cristo, vosso Filho, que é Deus, e convosco vive e reina, na unidade do Espírito Santo,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7017313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63000"/>
            <a:ext cx="1218851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TODOS:</a:t>
            </a:r>
            <a:r>
              <a:rPr lang="pt-BR" sz="6000" b="1" dirty="0">
                <a:solidFill>
                  <a:srgbClr val="92D050"/>
                </a:solidFill>
                <a:latin typeface="+mn-lt"/>
              </a:rPr>
              <a:t>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ED414EC-7FEA-4275-933E-DC3DAABE5F2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3869" y="1840263"/>
            <a:ext cx="11595711" cy="678455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i="1" dirty="0">
                <a:solidFill>
                  <a:schemeClr val="bg1"/>
                </a:solidFill>
                <a:latin typeface="+mn-lt"/>
              </a:rPr>
              <a:t>Bendita sejais, ó Maria, que meditando em silêncio, a palavra celeste, vos tornastes discípula do Senhor. Vos tornastes discípula do Senhor.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06BDEEF-6F08-B49C-B56F-E6DDEFADB52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Refrão Orante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 LEITURA - </a:t>
            </a:r>
            <a:r>
              <a:rPr lang="pt-BR" sz="60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Ap</a:t>
            </a: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 11,19a;12,1.3-6a.10ab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 LIVRO DO APOCALIPSE DE SÃO JOÃO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502" y="1904869"/>
            <a:ext cx="11834446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19aAbriu-se o Templo de Deus que está no céu e apareceu no Templo a arca da Aliança. 12,1Então apareceu no céu um grande sinal: uma mulher vestida de sol, tendo a lua debaixo dos pés e sobre a cabeça uma coroa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de doze estrelas. 3Então apareceu outro sinal no céu: um grande Dragão, cor de fogo. Tinha sete cabeças e dez chifres e, sobre as cabeças, sete coroas.4Com a cauda, varria a terça parte das estrelas do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céu, atirando-as sobre a terra. O Dragão parou diante da Mulher que estava para dar à luz, pronto para devorar o seu Filho, logo que nascesse. 5E ela deu à luz um filho homem, que veio para governar todas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100266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glorificação de Maria é, ao mesmo tempo, prêmio de sua fé e meta final dos cristãos.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5986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as nações com cetro de ferro. Mas o Filho foi levado para junto de Deus e do seu trono. 6aA mulher fugiu para o deserto, onde Deus lhe tinha preparado um lugar. 10abOuvi então uma voz forte no céu, proclamando: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7422749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“Agora realizou-se a salvação, a força e a realeza do nosso Deus, e o poder do seu Cristo”.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754359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Salmo 44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À vossa direita se encontra a rainha, com veste esplendente de ouro de Ofir.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943100"/>
            <a:ext cx="11929819" cy="569770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01.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As filhas de reis vêm ao vosso encontro, e à vossa direita se encontra a rainha, com veste esplendente de ouro de Ofir.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À vossa direita se encontra a rainha, com veste esplendente de ouro de Ofir.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882589"/>
            <a:ext cx="11789142" cy="581097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02.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Escutai, minha filha, olhai, ouvi isto: “Esquecei vosso povo e a casa paterna! Que o Rei se encante com vossa beleza! Prestai-lhe homenagem; é vosso Senhor!”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À vossa direita se encontra a rainha, com veste esplendente de ouro de Ofir.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03.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Entre cantos de festa e com grande alegria, ingressam, então, no palácio real.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À vossa direita se encontra a rainha, com veste esplendente de ouro de Ofir.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44932"/>
            <a:ext cx="11683634" cy="3002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Maria concebida sem culpa original, trouxeste a luz da vida na noite de Natal. Tu foste imaculada na tua conceição, ó mãe predestinada da nova criação.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body" idx="4294967295"/>
          </p:nvPr>
        </p:nvSpPr>
        <p:spPr>
          <a:xfrm>
            <a:off x="385570" y="1729432"/>
            <a:ext cx="11412300" cy="59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II LEITURA -  1Cor 15,20-27a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LEITURA DA CARTA  DE SÃO PAULO AOS CORÍNTIOS</a:t>
            </a:r>
            <a:endParaRPr sz="6000" b="1" dirty="0">
              <a:solidFill>
                <a:schemeClr val="lt1"/>
              </a:solidFill>
              <a:highlight>
                <a:srgbClr val="0000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1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Irmãos: 20Cristo ressuscitou dos mortos como primícias dos que morreram. 21Com efeito, por um homem veio a morte e é também por um homem que vem a ressurreição dos mortos. 22Como em Adão todos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morrem, assim também em Cristo todos reviverão. 23Porém, cada qual segundo uma ordem determinada: em primeiro lugar, Cristo, como primícias; depois, os que pertencem a Cristo, por ocasião da sua vinda. 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24A seguir, será o fim, quando ele entregar a realeza a Deus-Pai, depois de destruir todo principado e todo poder e força. 25Pois é preciso que ele reine até que todos os seus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5259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inimigos estejam debaixo de seus pés. 26O último inimigo a ser destruído é a morte. 27aCom efeito, “Deus pôs tudo debaixo de seus pés”.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7373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0" y="2444619"/>
            <a:ext cx="11816862" cy="621587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Aleluia, Aleluia, Aleluia, Aleluia.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Maria é elevada, elevada ao céu, alegram-se os coros, os coros dos anjos.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Evangelho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2223" y="1852312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Lc</a:t>
            </a: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1, 39-56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LUCAS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Naqueles dias, 39Maria partiu para a região montanhosa, dirigindo-se, apressadamente, a uma cidade da Judéia. 40Entrou na casa de Zacarias e cumprimentou Isabel. 41Quando Isabel ouviu a saudação de Maria, 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criança pulou no seu ventre e Isabel ficou cheia do Espírito Santo. 42Com um grande grito, exclamou: “Bendita és tu entre as mulheres e bendito é o fruto do teu ventre! 43Como posso merecer que a mãe do meu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281955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Maria da Assunção, escuta a nossa voz e pede proteção a cada um de nós!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6323576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me venha visitar? 44Logo que a tua saudação chegou aos meus ouvidos, a criança pulou de alegria no meu ventre. 45Bem-aventurada aquela que acreditou, porque será cumprido, o que o Senhor lhe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prometeu”. 46Então Maria disse: “A minha alma engrandece o Senhor, 47e o meu espírito se alegra em Deus, meu Salvador, 48porque olhou para a humildade de sua serva. Doravante todas as gerações me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8225176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chamarão bem-aventurada, 49porque o Todo-poderoso fez grandes coisas em meu favor. O seu nome é santo, 50e sua misericórdia se estende, de geração em geração, a todos os que o respeitam.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948422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51Ele mostrou a força de seu braço: dispersou os soberbos de coração. 52Derrubou do trono os poderosos e elevou os humildes. 53Encheu de bens os famintos, e despediu os ricos de mãos vazias. 54Socorreu Israel,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4239417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seu servo, lembrando-se de sua misericórdia, 55conforme prometera aos nossos pais, em favor de Abraão e de sua descendência, para sempre”. 56Maria ficou três meses com Isabel; depois voltou para casa.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3587690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desceu dos céus e se encarnou pelo Espírito Santo, no seio da Virgem Maria, e se fez homem.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 terá fim. Creio no Espírito Santo, Senhor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6067" y="2327564"/>
            <a:ext cx="11741454" cy="335153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Maria, mãe querida, sinal do eterno amor, no ventre deste vida e corpo ao Salvador. Ao céu foste elevada por Anjos do Senhor, na glória coroada, coberta de esplendor.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90FD7D-A590-3A33-AEA6-56A4924D54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5AA73D-AE60-CCB2-345C-6D4C9500E9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AC8C82A-E644-29E5-5D09-89BAA292D1E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dá a vida, e procede do Pai e do Filho;  e com o Pai e o Filho é adorado e glorificado: ele que falou pelos profetas. Creio na Igreja, una, santa, católica e apostólica. Professo um só batismo para a remissão dos pecados.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CF2DDD9-0CEB-BDA6-D223-C2EFFD23E370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122635238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798D22-BE1C-7252-39CD-2222909FF1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7420DEB-60FC-1921-C359-BA49F33590C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espero a ressurreição dos mortos e a vida do mundo que há de vir.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84741D3-055D-BD1A-8A8E-BA68E22D441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305660491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777706"/>
            <a:ext cx="11824311" cy="341735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Confiantes no Senhor que nos ama e escuta nossa oração, rezemos: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777706"/>
            <a:ext cx="11824311" cy="341735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prece.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29970710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nós vos pedimos por todos os consagrados, que sejam presença viva de Cristo na Igreja e sirvam sempre com caridade os mais necessitados, nós vos pedimos: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09730"/>
            <a:ext cx="11824311" cy="26247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nós vos pedimos que suscite no coração dos jovens o desejo de se consagrarem, unindo-se cada vez mais a Cristo e à sua Igreja, nós vos pedimos: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116424"/>
            <a:ext cx="11824311" cy="2942002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1460" y="1784242"/>
            <a:ext cx="11681460" cy="43879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que nossa comunidade seja um berço para as vocações e nós vos pedimos: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800407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 escutai a nossa prece.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543902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209801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Maria da Assunção, escuta a nossa voz e pede proteção a cada um de nós!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45703723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Outras intenções da comunidade</a:t>
            </a:r>
            <a:endParaRPr lang="pt-BR" sz="6000" b="1" dirty="0">
              <a:solidFill>
                <a:schemeClr val="accent4">
                  <a:lumMod val="60000"/>
                  <a:lumOff val="40000"/>
                </a:schemeClr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68118054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1215"/>
            <a:ext cx="11824311" cy="4519247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nosso Deus, acolhei das mãos de Maria, Virgem e Mãe, as orações cheias de fé do vosso povo. Por Cristo nosso Senhor. 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9773721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907792"/>
            <a:ext cx="11824311" cy="3422670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7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88098827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nosso Pai, vos adoramos pelo dom de nossa fé Católica e Apostólica. Neste Ano Santo queremos ser peregrinos da esperança. Deus Filho, Jesus Cristo, vos adoramos pela nossa comunhão diocesana no presente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75000"/>
                  </a:schemeClr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75000"/>
                  </a:schemeClr>
                </a:solidFill>
              </a:rPr>
              <a:t>Diocese 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661E5-F0CF-320E-B335-838F913B5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9E474F3-700F-F906-EB56-386FE481B6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 60 anos de nossa Diocese. Deus Espírito Santo, vos adoramos pela missão realizada e pelo desafio de evangelizarmos as futuras gerações.  Nossa Senhora de Lourdes, Excelsa Padroeira, alcançai-nos a graça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DEA4709-3953-6523-5A18-10983A6BEB7D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75000"/>
                  </a:schemeClr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75000"/>
                  </a:schemeClr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04772152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9D78C-EB1C-904E-31C3-5D37038A8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D0BB948-5543-BF82-CC57-DC1162BFFE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sermos uma verdadeira FAMÍLIA DIOCESANA MISSIONÁRIA. Abençoai nossa Igreja Sinodal em comunhão, participação e missão. Que sejamos Igreja Hospital de Campanha e Igreja em saída,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F40F776-92A7-B2D2-D832-E80DD6C25BFE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75000"/>
                  </a:schemeClr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75000"/>
                  </a:schemeClr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88825334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AC72C-BCF9-3C94-0A28-F6D7351B4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2B22B3A-EA7F-065E-D84A-2860C99BD6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 todos acolhe e anuncia com firmeza o nome de vosso Divino Filho, JESUS CRISTO.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32C9CD9-F1D1-D080-80B0-D99BEFD3F4F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75000"/>
                  </a:schemeClr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75000"/>
                  </a:schemeClr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403092688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flores são para Maria, pão e vinho para o vosso altar, os dons são para o serviço, os bens para partilhar.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53491"/>
            <a:ext cx="11925300" cy="591569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75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nossos dons e nosso louvor que a exemplo de Maria, Virgem Mãe Imaculada, no silêncio procurar, na brandura sempre guardar, vosso amor e a vossa vontade na oração, na caridade.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97077494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Recebei, Senhor, do vosso povo. Sacrifício eterno, sempre novo. Os frutos da criação, com Maria, o Fruto da Redenção.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51789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Maria, mãe rainha, protege com teu véu o povo que caminha na direção do céu. Tu foste a maravilha das obras do Senhor: esposa, mãe e filha do mesmo Deus de amor.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0C6C04E-8201-1DA9-E09B-30844420B3B1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39489349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1927"/>
            <a:ext cx="11887200" cy="59572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nossos dons e nosso louvor que a exemplo de Maria, Virgem Mãe Imaculada, no silêncio procurar, na brandura sempre guardar, vosso amor e a vossa vontade na oração, na caridade.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96438122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2146040"/>
            <a:ext cx="11912234" cy="565695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Orai, irmãos e irmãs...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Receba o Senhor por tuas mãos este sacrifício, para glória do seu nome, para nosso bem e de toda a sua santa Igreja.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2542259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64660"/>
            <a:ext cx="11912234" cy="59383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Suba até vós, Senhor, a oferenda de nossa devoção e, pela intercessão da Santíssima Virgem Maria, elevada ao céu, os nossos corações, inflamados por vosso amor, se orientem continuamente para vós.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0628669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</a:t>
            </a: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dar-vos graças, sempre e em todo lugar, Senhor, Pai santo, Deus eterno e todo-poderoso, por Cristo, Senhor nosso. Hoje a Virgem Maria, Mãe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Deus, foi elevada ao céu. Sinal de inabalável esperança e consolo para o povo peregrino, ela é primícias e imagem da Igreja chamada à glória, pois não quisestes que sofresse a corrupção do sepulcro aquela que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gerou, de modo inefável, o vosso Filho feito homem, autor de toda a vida. Por isso, unidos aos coros dos anjos, vos louvamos, cantando (dizendo) alegres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4456977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vós sois Santo, ó Deus do universo, e tudo o que criastes proclama o vosso louvor, porque, por Jesus Cristo, vosso Filho e Senhor nosso, e pela força do Espírito Santo, dais vida e santidade a todas 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137240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452255"/>
            <a:ext cx="11683634" cy="4977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Maria da Assunção, escuta a nossa voz e pede proteção a cada um de nós!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59643514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coisas e não cessais de reunir para vós um povo que vos ofereça em toda parte, do nascer ao pôr do sol, um sacrifício perfeito.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03449970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isso, ó Pai, nós vos suplicamos: santificai pelo Espírito Santo as oferendas que vos apresentamos para serem consagradas,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27592309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fim de que se tornem o Corpo e + o Sangue de vosso Filho, nosso Senhor Jesus Cristo, que nos mandou celebrar estes mistérios.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7403495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954882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1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52751"/>
            <a:ext cx="11841896" cy="390525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Mistério da fé e do amor!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8206772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151529"/>
            <a:ext cx="11841896" cy="470647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Todas as vezes que comemos deste pão e bebemos deste cálice, anunciamos, Senhor, a vossa morte, enquanto esperamos a vossa vinda!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07318890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809750"/>
            <a:ext cx="11841896" cy="586600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 agora, ó Pai, o memorial da paixão redentora do vosso Filho, da sua gloriosa ressurreição e ascensão ao céu, e enquanto esperamos sua nova vinda,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7508620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809750"/>
            <a:ext cx="11841896" cy="586600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vos oferecemos em ação de graças este sacrifício vivo e santo.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16937293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56.XML" val="1257959444"/>
  <p:tag name="PPT/SLIDES/SLIDE1.XML" val="60303939"/>
  <p:tag name="PPT/SLIDES/SLIDE2.XML" val="4230717621"/>
  <p:tag name="PPT/SLIDES/SLIDE3.XML" val="3064636745"/>
  <p:tag name="PPT/SLIDES/SLIDE4.XML" val="4113107665"/>
  <p:tag name="PPT/SLIDES/SLIDE5.XML" val="2556830829"/>
  <p:tag name="PPT/SLIDES/SLIDE6.XML" val="1705866736"/>
  <p:tag name="PPT/SLIDES/SLIDE7.XML" val="1910031757"/>
  <p:tag name="PPT/SLIDES/SLIDE8.XML" val="1237939777"/>
  <p:tag name="PPT/SLIDES/SLIDE9.XML" val="1574142160"/>
  <p:tag name="PPT/SLIDES/SLIDE10.XML" val="3322747927"/>
  <p:tag name="PPT/SLIDES/SLIDE11.XML" val="2969032233"/>
  <p:tag name="PPT/SLIDES/SLIDE12.XML" val="2670887340"/>
  <p:tag name="PPT/SLIDES/SLIDE13.XML" val="3694343939"/>
  <p:tag name="PPT/SLIDES/SLIDE14.XML" val="2380044897"/>
  <p:tag name="PPT/SLIDES/SLIDE15.XML" val="3651993440"/>
  <p:tag name="PPT/SLIDES/SLIDE16.XML" val="3675499124"/>
  <p:tag name="PPT/SLIDES/SLIDE17.XML" val="3070080621"/>
  <p:tag name="PPT/SLIDES/SLIDE18.XML" val="2700015371"/>
  <p:tag name="PPT/SLIDES/SLIDE19.XML" val="1924208611"/>
  <p:tag name="PPT/SLIDES/SLIDE20.XML" val="3925390688"/>
  <p:tag name="PPT/SLIDES/SLIDE21.XML" val="100232371"/>
  <p:tag name="PPT/SLIDES/SLIDE22.XML" val="2880918896"/>
  <p:tag name="PPT/SLIDES/SLIDE23.XML" val="1472385688"/>
  <p:tag name="PPT/SLIDES/SLIDE24.XML" val="1798557157"/>
  <p:tag name="PPT/SLIDES/SLIDE25.XML" val="921713726"/>
  <p:tag name="PPT/SLIDES/SLIDE26.XML" val="3266166827"/>
  <p:tag name="PPT/SLIDES/SLIDE27.XML" val="3545778919"/>
  <p:tag name="PPT/SLIDES/SLIDE28.XML" val="4204050277"/>
  <p:tag name="PPT/SLIDES/SLIDE29.XML" val="3097100435"/>
  <p:tag name="PPT/SLIDES/SLIDE30.XML" val="2942897947"/>
  <p:tag name="PPT/SLIDES/SLIDE31.XML" val="99262265"/>
  <p:tag name="PPT/SLIDES/SLIDE32.XML" val="1119572354"/>
  <p:tag name="PPT/SLIDES/SLIDE33.XML" val="3128637242"/>
  <p:tag name="PPT/SLIDES/SLIDE34.XML" val="3322611898"/>
  <p:tag name="PPT/SLIDES/SLIDE35.XML" val="2747119484"/>
  <p:tag name="PPT/SLIDES/SLIDE36.XML" val="602792371"/>
  <p:tag name="PPT/SLIDES/SLIDE37.XML" val="3560563171"/>
  <p:tag name="PPT/SLIDES/SLIDE38.XML" val="1459905972"/>
  <p:tag name="PPT/SLIDES/SLIDE39.XML" val="220837252"/>
  <p:tag name="PPT/SLIDES/SLIDE40.XML" val="2489660088"/>
  <p:tag name="PPT/SLIDES/SLIDE41.XML" val="1082116365"/>
  <p:tag name="PPT/SLIDES/SLIDE42.XML" val="170187745"/>
  <p:tag name="PPT/SLIDES/SLIDE43.XML" val="414908355"/>
  <p:tag name="PPT/SLIDES/SLIDE44.XML" val="2107746614"/>
  <p:tag name="PPT/SLIDES/SLIDE45.XML" val="3000271153"/>
  <p:tag name="PPT/SLIDES/SLIDE46.XML" val="3542397127"/>
  <p:tag name="PPT/SLIDES/SLIDE47.XML" val="1815084308"/>
  <p:tag name="PPT/SLIDES/SLIDE48.XML" val="2625210225"/>
  <p:tag name="PPT/SLIDES/SLIDE49.XML" val="621919212"/>
  <p:tag name="PPT/SLIDES/SLIDE50.XML" val="435638300"/>
  <p:tag name="PPT/SLIDES/SLIDE51.XML" val="2884762316"/>
  <p:tag name="PPT/SLIDES/SLIDE52.XML" val="3244954387"/>
  <p:tag name="PPT/SLIDES/SLIDE53.XML" val="1251002794"/>
  <p:tag name="PPT/SLIDES/SLIDE54.XML" val="1547233358"/>
  <p:tag name="PPT/SLIDES/SLIDE55.XML" val="4066294785"/>
  <p:tag name="PPT/SLIDES/SLIDE57.XML" val="2962248476"/>
  <p:tag name="PPT/SLIDES/SLIDE58.XML" val="1104965684"/>
  <p:tag name="PPT/SLIDES/SLIDE59.XML" val="528878545"/>
  <p:tag name="PPT/SLIDES/SLIDE60.XML" val="1654392324"/>
  <p:tag name="PPT/SLIDES/SLIDE61.XML" val="1897934114"/>
  <p:tag name="PPT/SLIDES/SLIDE62.XML" val="3900848009"/>
  <p:tag name="PPT/SLIDES/SLIDE63.XML" val="4157699372"/>
  <p:tag name="PPT/SLIDES/SLIDE64.XML" val="2760017441"/>
  <p:tag name="PPT/SLIDES/SLIDE65.XML" val="40797473"/>
  <p:tag name="PPT/SLIDES/SLIDE66.XML" val="1292635284"/>
  <p:tag name="PPT/SLIDES/SLIDE67.XML" val="1791559290"/>
  <p:tag name="PPT/SLIDES/SLIDE68.XML" val="1485702349"/>
  <p:tag name="PPT/SLIDES/SLIDE69.XML" val="3458237366"/>
  <p:tag name="PPT/SLIDES/SLIDE70.XML" val="343019950"/>
  <p:tag name="PPT/SLIDES/SLIDE71.XML" val="4290544178"/>
  <p:tag name="PPT/SLIDES/SLIDE72.XML" val="3931743257"/>
  <p:tag name="PPT/SLIDES/SLIDE73.XML" val="4069597561"/>
  <p:tag name="PPT/SLIDES/SLIDE74.XML" val="4086163046"/>
  <p:tag name="PPT/SLIDES/SLIDE75.XML" val="1410251893"/>
  <p:tag name="PPT/SLIDES/SLIDE76.XML" val="571416640"/>
  <p:tag name="PPT/SLIDES/SLIDE77.XML" val="1632643005"/>
  <p:tag name="PPT/SLIDES/SLIDE78.XML" val="3061101053"/>
  <p:tag name="PPT/SLIDES/SLIDE79.XML" val="594119283"/>
  <p:tag name="PPT/SLIDES/SLIDE80.XML" val="3304707985"/>
  <p:tag name="PPT/SLIDES/SLIDE81.XML" val="1213893469"/>
  <p:tag name="PPT/SLIDES/SLIDE82.XML" val="1240301683"/>
  <p:tag name="PPT/SLIDES/SLIDE83.XML" val="2443907960"/>
  <p:tag name="PPT/SLIDES/SLIDE84.XML" val="2216164064"/>
  <p:tag name="PPT/SLIDES/SLIDE85.XML" val="966965916"/>
  <p:tag name="PPT/SLIDES/SLIDE86.XML" val="3534857551"/>
  <p:tag name="PPT/SLIDES/SLIDE87.XML" val="704379753"/>
  <p:tag name="PPT/SLIDES/SLIDE88.XML" val="3420951277"/>
  <p:tag name="PPT/SLIDES/SLIDE89.XML" val="76891139"/>
  <p:tag name="PPT/SLIDES/SLIDE90.XML" val="3188183061"/>
  <p:tag name="PPT/SLIDES/SLIDE91.XML" val="59081415"/>
  <p:tag name="PPT/SLIDES/SLIDE92.XML" val="644945974"/>
  <p:tag name="PPT/SLIDES/SLIDE93.XML" val="4173260948"/>
  <p:tag name="PPT/SLIDES/SLIDE94.XML" val="199009454"/>
  <p:tag name="PPT/SLIDES/SLIDE95.XML" val="3129415030"/>
  <p:tag name="PPT/SLIDES/SLIDE96.XML" val="2938019016"/>
  <p:tag name="PPT/SLIDES/SLIDE97.XML" val="2613319988"/>
  <p:tag name="PPT/SLIDES/SLIDE98.XML" val="3570495141"/>
  <p:tag name="PPT/SLIDES/SLIDE99.XML" val="1411200849"/>
  <p:tag name="PPT/SLIDES/SLIDE100.XML" val="739016956"/>
  <p:tag name="PPT/SLIDES/SLIDE101.XML" val="3017451477"/>
  <p:tag name="PPT/SLIDES/SLIDE102.XML" val="548747440"/>
  <p:tag name="PPT/SLIDES/SLIDE103.XML" val="2751064994"/>
  <p:tag name="PPT/SLIDES/SLIDE104.XML" val="3786431193"/>
  <p:tag name="PPT/SLIDES/SLIDE105.XML" val="1863565928"/>
  <p:tag name="PPT/SLIDES/SLIDE106.XML" val="607463412"/>
  <p:tag name="PPT/SLIDES/SLIDE107.XML" val="677682527"/>
  <p:tag name="PPT/SLIDES/SLIDE108.XML" val="3410368404"/>
  <p:tag name="PPT/SLIDES/SLIDE109.XML" val="2910402157"/>
  <p:tag name="PPT/SLIDES/SLIDE110.XML" val="481044048"/>
  <p:tag name="PPT/SLIDES/SLIDE111.XML" val="946750403"/>
  <p:tag name="PPT/SLIDES/SLIDE112.XML" val="2558307127"/>
  <p:tag name="PPT/SLIDES/SLIDE113.XML" val="4200239790"/>
  <p:tag name="PPT/SLIDES/SLIDE114.XML" val="3137453676"/>
  <p:tag name="PPT/SLIDES/SLIDE115.XML" val="2862578011"/>
  <p:tag name="PPT/SLIDES/SLIDE116.XML" val="4181732054"/>
  <p:tag name="PPT/SLIDES/SLIDE117.XML" val="3876127285"/>
  <p:tag name="PPT/SLIDES/SLIDE118.XML" val="387023430"/>
  <p:tag name="PPT/SLIDES/SLIDE119.XML" val="4021668929"/>
  <p:tag name="PPT/SLIDES/SLIDE120.XML" val="2890490764"/>
  <p:tag name="PPT/SLIDES/SLIDE121.XML" val="1847645336"/>
  <p:tag name="PPT/SLIDES/SLIDE122.XML" val="3410282027"/>
  <p:tag name="PPT/SLIDES/SLIDE123.XML" val="2644193220"/>
  <p:tag name="PPT/SLIDES/SLIDE124.XML" val="2507819088"/>
  <p:tag name="PPT/SLIDES/SLIDE125.XML" val="3179093132"/>
  <p:tag name="PPT/SLIDES/SLIDE126.XML" val="3409178224"/>
  <p:tag name="PPT/SLIDES/SLIDE127.XML" val="2007393459"/>
  <p:tag name="PPT/SLIDES/SLIDE128.XML" val="591039180"/>
  <p:tag name="PPT/SLIDES/SLIDE129.XML" val="1383383944"/>
  <p:tag name="PPT/SLIDES/SLIDE130.XML" val="1060065150"/>
  <p:tag name="PPT/SLIDES/SLIDE131.XML" val="1175308303"/>
  <p:tag name="PPT/SLIDES/SLIDE132.XML" val="635112318"/>
  <p:tag name="PPT/SLIDES/SLIDE133.XML" val="2491839287"/>
  <p:tag name="PPT/SLIDES/SLIDE134.XML" val="718881255"/>
  <p:tag name="PPT/SLIDES/SLIDE135.XML" val="1178247943"/>
  <p:tag name="PPT/SLIDES/SLIDE136.XML" val="2520702888"/>
  <p:tag name="PPT/SLIDES/SLIDE137.XML" val="426988546"/>
  <p:tag name="PPT/SLIDES/SLIDE138.XML" val="2129743628"/>
  <p:tag name="PPT/SLIDES/SLIDE139.XML" val="521742655"/>
  <p:tag name="PPT/SLIDES/SLIDE140.XML" val="378949811"/>
  <p:tag name="PPT/SLIDES/SLIDE141.XML" val="3554338300"/>
  <p:tag name="PPT/SLIDES/SLIDE142.XML" val="3299015834"/>
  <p:tag name="PPT/SLIDES/SLIDE143.XML" val="2937002"/>
  <p:tag name="PPT/SLIDES/SLIDE144.XML" val="3782727425"/>
  <p:tag name="PPT/SLIDES/SLIDE145.XML" val="1580928654"/>
  <p:tag name="PPT/SLIDES/SLIDE146.XML" val="2672268275"/>
  <p:tag name="PPT/SLIDES/SLIDE147.XML" val="2082987807"/>
  <p:tag name="PPT/SLIDES/SLIDE148.XML" val="690072193"/>
  <p:tag name="PPT/SLIDES/SLIDE149.XML" val="3710930599"/>
  <p:tag name="PPT/SLIDES/SLIDE150.XML" val="3559399103"/>
  <p:tag name="PPT/SLIDES/SLIDE151.XML" val="2712938156"/>
  <p:tag name="PPT/SLIDES/SLIDE152.XML" val="2751395289"/>
  <p:tag name="PPT/SLIDES/SLIDE153.XML" val="662345041"/>
  <p:tag name="PPT/SLIDES/SLIDE154.XML" val="539104128"/>
  <p:tag name="PPT/SLIDES/SLIDE155.XML" val="3341756493"/>
  <p:tag name="PPT/SLIDES/SLIDE156.XML" val="1991428736"/>
  <p:tag name="PPT/SLIDES/SLIDE157.XML" val="3817306275"/>
  <p:tag name="PPT/SLIDES/SLIDE158.XML" val="1783675174"/>
  <p:tag name="PPT/SLIDES/SLIDE159.XML" val="2643817532"/>
  <p:tag name="PPT/SLIDES/SLIDE160.XML" val="2092955276"/>
  <p:tag name="PPT/SLIDES/SLIDE161.XML" val="3202445071"/>
  <p:tag name="PPT/SLIDES/SLIDE162.XML" val="3577079283"/>
  <p:tag name="PPT/NOTESSLIDES/NOTESSLIDE92.XML" val="2525972390"/>
  <p:tag name="PPT/NOTESSLIDES/NOTESSLIDE93.XML" val="1101043730"/>
  <p:tag name="PPT/NOTESSLIDES/NOTESSLIDE94.XML" val="87571964"/>
  <p:tag name="PPT/NOTESSLIDES/NOTESSLIDE95.XML" val="2877350910"/>
  <p:tag name="PPT/NOTESSLIDES/NOTESSLIDE96.XML" val="671740309"/>
  <p:tag name="PPT/NOTESSLIDES/NOTESSLIDE97.XML" val="68219898"/>
  <p:tag name="PPT/NOTESSLIDES/NOTESSLIDE98.XML" val="127711661"/>
  <p:tag name="PPT/NOTESSLIDES/NOTESSLIDE99.XML" val="2837937539"/>
  <p:tag name="PPT/NOTESSLIDES/NOTESSLIDE100.XML" val="2124544243"/>
  <p:tag name="PPT/NOTESSLIDES/NOTESSLIDE101.XML" val="4041399005"/>
  <p:tag name="PPT/NOTESSLIDES/NOTESSLIDE102.XML" val="1083902407"/>
  <p:tag name="PPT/NOTESSLIDES/NOTESSLIDE103.XML" val="3788298845"/>
  <p:tag name="PPT/NOTESSLIDES/NOTESSLIDE104.XML" val="161093377"/>
  <p:tag name="PPT/NOTESSLIDES/NOTESSLIDE105.XML" val="1128571817"/>
  <p:tag name="PPT/NOTESSLIDES/NOTESSLIDE106.XML" val="3252746423"/>
  <p:tag name="PPT/NOTESSLIDES/NOTESSLIDE107.XML" val="585005968"/>
  <p:tag name="PPT/NOTESSLIDES/NOTESSLIDE108.XML" val="1656908700"/>
  <p:tag name="PPT/NOTESSLIDES/NOTESSLIDE109.XML" val="2547980283"/>
  <p:tag name="PPT/NOTESSLIDES/NOTESSLIDE110.XML" val="1125458315"/>
  <p:tag name="PPT/NOTESSLIDES/NOTESSLIDE111.XML" val="3026964591"/>
  <p:tag name="PPT/NOTESSLIDES/NOTESSLIDE112.XML" val="2601744752"/>
  <p:tag name="PPT/NOTESSLIDES/NOTESSLIDE113.XML" val="2708652787"/>
  <p:tag name="PPT/NOTESSLIDES/NOTESSLIDE114.XML" val="2722236339"/>
  <p:tag name="PPT/NOTESSLIDES/NOTESSLIDE115.XML" val="4030156034"/>
  <p:tag name="PPT/NOTESSLIDES/NOTESSLIDE116.XML" val="1774146195"/>
  <p:tag name="PPT/NOTESSLIDES/NOTESSLIDE117.XML" val="2884005354"/>
  <p:tag name="PPT/NOTESSLIDES/NOTESSLIDE118.XML" val="3103435915"/>
  <p:tag name="PPT/NOTESSLIDES/NOTESSLIDE119.XML" val="910742777"/>
  <p:tag name="PPT/NOTESSLIDES/NOTESSLIDE120.XML" val="2748498440"/>
  <p:tag name="PPT/NOTESSLIDES/NOTESSLIDE121.XML" val="4145727723"/>
  <p:tag name="PPT/NOTESSLIDES/NOTESSLIDE122.XML" val="2732543330"/>
  <p:tag name="PPT/NOTESSLIDES/NOTESSLIDE123.XML" val="1572997585"/>
  <p:tag name="PPT/NOTESSLIDES/NOTESSLIDE124.XML" val="3665104421"/>
  <p:tag name="PPT/NOTESSLIDES/NOTESSLIDE125.XML" val="3665813103"/>
  <p:tag name="PPT/NOTESSLIDES/NOTESSLIDE126.XML" val="1939351073"/>
  <p:tag name="PPT/NOTESSLIDES/NOTESSLIDE127.XML" val="2229027874"/>
  <p:tag name="PPT/NOTESSLIDES/NOTESSLIDE128.XML" val="3128208998"/>
  <p:tag name="PPT/NOTESSLIDES/NOTESSLIDE129.XML" val="3763018258"/>
  <p:tag name="PPT/NOTESSLIDES/NOTESSLIDE130.XML" val="875352215"/>
  <p:tag name="PPT/NOTESSLIDES/NOTESSLIDE131.XML" val="2618758790"/>
  <p:tag name="PPT/NOTESSLIDES/NOTESSLIDE132.XML" val="3333979130"/>
  <p:tag name="PPT/NOTESSLIDES/NOTESSLIDE133.XML" val="991701429"/>
  <p:tag name="PPT/NOTESSLIDES/NOTESSLIDE134.XML" val="3333915870"/>
  <p:tag name="PPT/NOTESSLIDES/NOTESSLIDE135.XML" val="3286374788"/>
  <p:tag name="PPT/NOTESSLIDES/NOTESSLIDE136.XML" val="2099067373"/>
  <p:tag name="PPT/NOTESSLIDES/NOTESSLIDE137.XML" val="1175677502"/>
  <p:tag name="PPT/NOTESSLIDES/NOTESSLIDE138.XML" val="3131860712"/>
  <p:tag name="PPT/NOTESSLIDES/NOTESSLIDE139.XML" val="2330973925"/>
  <p:tag name="PPT/NOTESSLIDES/NOTESSLIDE140.XML" val="725884471"/>
  <p:tag name="PPT/NOTESSLIDES/NOTESSLIDE141.XML" val="1043592274"/>
  <p:tag name="PPT/NOTESSLIDES/NOTESSLIDE142.XML" val="4004146058"/>
  <p:tag name="PPT/NOTESSLIDES/NOTESSLIDE143.XML" val="2589028310"/>
  <p:tag name="PPT/NOTESSLIDES/NOTESSLIDE144.XML" val="1102083401"/>
  <p:tag name="PPT/NOTESSLIDES/NOTESSLIDE145.XML" val="37074800"/>
  <p:tag name="PPT/NOTESSLIDES/NOTESSLIDE146.XML" val="2141018530"/>
  <p:tag name="PPT/NOTESSLIDES/NOTESSLIDE147.XML" val="1288469394"/>
  <p:tag name="PPT/NOTESSLIDES/NOTESSLIDE148.XML" val="3689368420"/>
  <p:tag name="PPT/NOTESSLIDES/NOTESSLIDE149.XML" val="3106238036"/>
  <p:tag name="PPT/NOTESSLIDES/NOTESSLIDE150.XML" val="1769731750"/>
  <p:tag name="PPT/NOTESSLIDES/NOTESSLIDE151.XML" val="45797954"/>
  <p:tag name="PPT/NOTESSLIDES/NOTESSLIDE152.XML" val="4119483979"/>
  <p:tag name="PPT/NOTESSLIDES/NOTESSLIDE153.XML" val="3762432305"/>
  <p:tag name="PPT/NOTESSLIDES/NOTESSLIDE154.XML" val="54861434"/>
  <p:tag name="PPT/NOTESSLIDES/NOTESSLIDE155.XML" val="3805594962"/>
  <p:tag name="PPT/NOTESSLIDES/NOTESSLIDE156.XML" val="264621234"/>
  <p:tag name="PPT/NOTESSLIDES/NOTESSLIDE59.XML" val="1365169127"/>
  <p:tag name="PPT/NOTESSLIDES/NOTESSLIDE158.XML" val="1320668447"/>
  <p:tag name="PPT/NOTESSLIDES/NOTESSLIDE159.XML" val="1302526393"/>
  <p:tag name="PPT/NOTESSLIDES/NOTESSLIDE160.XML" val="3251787500"/>
  <p:tag name="PPT/NOTESSLIDES/NOTESSLIDE161.XML" val="2233091529"/>
  <p:tag name="PPT/SLIDEMASTERS/SLIDEMASTER1.XML" val="4121467285"/>
  <p:tag name="PPT/SLIDEMASTERS/SLIDEMASTER2.XML" val="3062222599"/>
  <p:tag name="PPT/SLIDEMASTERS/SLIDEMASTER3.XML" val="64964950"/>
  <p:tag name="PPT/SLIDEMASTERS/SLIDEMASTER4.XML" val="65669529"/>
  <p:tag name="PPT/SLIDEMASTERS/SLIDEMASTER6.XML" val="3729258903"/>
  <p:tag name="PPT/SLIDELAYOUTS/SLIDELAYOUT1.XML" val="469860050"/>
  <p:tag name="PPT/SLIDELAYOUTS/SLIDELAYOUT2.XML" val="2715888461"/>
  <p:tag name="PPT/SLIDELAYOUTS/SLIDELAYOUT3.XML" val="1760783486"/>
  <p:tag name="PPT/SLIDELAYOUTS/SLIDELAYOUT4.XML" val="4110546128"/>
  <p:tag name="PPT/SLIDELAYOUTS/SLIDELAYOUT5.XML" val="2294492927"/>
  <p:tag name="PPT/SLIDELAYOUTS/SLIDELAYOUT6.XML" val="3808304240"/>
  <p:tag name="PPT/SLIDELAYOUTS/SLIDELAYOUT7.XML" val="769282087"/>
  <p:tag name="PPT/SLIDELAYOUTS/SLIDELAYOUT8.XML" val="124045678"/>
  <p:tag name="PPT/SLIDELAYOUTS/SLIDELAYOUT9.XML" val="1801133971"/>
  <p:tag name="PPT/SLIDELAYOUTS/SLIDELAYOUT10.XML" val="2411241056"/>
  <p:tag name="PPT/SLIDELAYOUTS/SLIDELAYOUT11.XML" val="477757161"/>
  <p:tag name="PPT/SLIDELAYOUTS/SLIDELAYOUT12.XML" val="2304059474"/>
  <p:tag name="PPT/SLIDELAYOUTS/SLIDELAYOUT13.XML" val="3521328882"/>
  <p:tag name="PPT/SLIDELAYOUTS/SLIDELAYOUT14.XML" val="3257859482"/>
  <p:tag name="PPT/SLIDELAYOUTS/SLIDELAYOUT15.XML" val="485277244"/>
  <p:tag name="PPT/SLIDELAYOUTS/SLIDELAYOUT16.XML" val="3410864739"/>
  <p:tag name="PPT/SLIDELAYOUTS/SLIDELAYOUT17.XML" val="985862490"/>
  <p:tag name="PPT/SLIDELAYOUTS/SLIDELAYOUT18.XML" val="2814200049"/>
  <p:tag name="PPT/SLIDELAYOUTS/SLIDELAYOUT19.XML" val="125145428"/>
  <p:tag name="PPT/SLIDELAYOUTS/SLIDELAYOUT20.XML" val="2002268910"/>
  <p:tag name="PPT/SLIDELAYOUTS/SLIDELAYOUT21.XML" val="983084465"/>
  <p:tag name="PPT/SLIDELAYOUTS/SLIDELAYOUT22.XML" val="1758685569"/>
  <p:tag name="PPT/SLIDELAYOUTS/SLIDELAYOUT23.XML" val="1143188323"/>
  <p:tag name="PPT/SLIDELAYOUTS/SLIDELAYOUT24.XML" val="2877686957"/>
  <p:tag name="PPT/SLIDELAYOUTS/SLIDELAYOUT25.XML" val="1572139040"/>
  <p:tag name="PPT/SLIDELAYOUTS/SLIDELAYOUT26.XML" val="1476336809"/>
  <p:tag name="PPT/SLIDELAYOUTS/SLIDELAYOUT27.XML" val="4052139514"/>
  <p:tag name="PPT/SLIDELAYOUTS/SLIDELAYOUT28.XML" val="4148266544"/>
  <p:tag name="PPT/SLIDELAYOUTS/SLIDELAYOUT29.XML" val="738224005"/>
  <p:tag name="PPT/SLIDELAYOUTS/SLIDELAYOUT30.XML" val="627577851"/>
  <p:tag name="PPT/SLIDELAYOUTS/SLIDELAYOUT31.XML" val="1800287352"/>
  <p:tag name="PPT/SLIDELAYOUTS/SLIDELAYOUT32.XML" val="1561161928"/>
  <p:tag name="PPT/SLIDELAYOUTS/SLIDELAYOUT33.XML" val="2830197969"/>
  <p:tag name="PPT/SLIDELAYOUTS/SLIDELAYOUT34.XML" val="2004333431"/>
  <p:tag name="PPT/SLIDELAYOUTS/SLIDELAYOUT35.XML" val="3477973752"/>
  <p:tag name="PPT/SLIDELAYOUTS/SLIDELAYOUT36.XML" val="1841663642"/>
  <p:tag name="PPT/SLIDELAYOUTS/SLIDELAYOUT37.XML" val="2217582305"/>
  <p:tag name="PPT/SLIDELAYOUTS/SLIDELAYOUT38.XML" val="2636016634"/>
  <p:tag name="PPT/SLIDELAYOUTS/SLIDELAYOUT39.XML" val="2804285360"/>
  <p:tag name="PPT/SLIDELAYOUTS/SLIDELAYOUT40.XML" val="2794130509"/>
  <p:tag name="PPT/SLIDELAYOUTS/SLIDELAYOUT41.XML" val="3932258494"/>
  <p:tag name="PPT/SLIDELAYOUTS/SLIDELAYOUT42.XML" val="2376925062"/>
  <p:tag name="PPT/SLIDELAYOUTS/SLIDELAYOUT43.XML" val="3447113120"/>
  <p:tag name="PPT/SLIDELAYOUTS/SLIDELAYOUT44.XML" val="2221171591"/>
  <p:tag name="PPT/SLIDELAYOUTS/SLIDELAYOUT45.XML" val="622456809"/>
  <p:tag name="PPT/SLIDELAYOUTS/SLIDELAYOUT46.XML" val="2627376760"/>
  <p:tag name="PPT/SLIDELAYOUTS/SLIDELAYOUT47.XML" val="2098953908"/>
  <p:tag name="PPT/SLIDELAYOUTS/SLIDELAYOUT48.XML" val="3911304509"/>
  <p:tag name="PPT/SLIDELAYOUTS/SLIDELAYOUT49.XML" val="1139445144"/>
  <p:tag name="PPT/SLIDELAYOUTS/SLIDELAYOUT50.XML" val="2325021840"/>
  <p:tag name="PPT/SLIDELAYOUTS/SLIDELAYOUT51.XML" val="310873338"/>
  <p:tag name="PPT/SLIDELAYOUTS/SLIDELAYOUT52.XML" val="576720982"/>
  <p:tag name="PPT/SLIDELAYOUTS/SLIDELAYOUT53.XML" val="1694585010"/>
  <p:tag name="PPT/SLIDELAYOUTS/SLIDELAYOUT54.XML" val="4239508036"/>
  <p:tag name="PPT/SLIDELAYOUTS/SLIDELAYOUT55.XML" val="2406384384"/>
  <p:tag name="PPT/NOTESSLIDES/NOTESSLIDE1.XML" val="1308505541"/>
  <p:tag name="PPT/NOTESSLIDES/NOTESSLIDE2.XML" val="4226716849"/>
  <p:tag name="PPT/NOTESSLIDES/NOTESSLIDE3.XML" val="922982449"/>
  <p:tag name="PPT/NOTESSLIDES/NOTESSLIDE4.XML" val="3272013877"/>
  <p:tag name="PPT/NOTESSLIDES/NOTESSLIDE5.XML" val="830809014"/>
  <p:tag name="PPT/NOTESSLIDES/NOTESSLIDE6.XML" val="3848769589"/>
  <p:tag name="PPT/NOTESSLIDES/NOTESSLIDE7.XML" val="1443528749"/>
  <p:tag name="PPT/NOTESSLIDES/NOTESSLIDE8.XML" val="176927718"/>
  <p:tag name="PPT/NOTESSLIDES/NOTESSLIDE9.XML" val="3354578599"/>
  <p:tag name="PPT/NOTESSLIDES/NOTESSLIDE10.XML" val="602244356"/>
  <p:tag name="PPT/NOTESSLIDES/NOTESSLIDE11.XML" val="2435456806"/>
  <p:tag name="PPT/NOTESSLIDES/NOTESSLIDE157.XML" val="3216514659"/>
  <p:tag name="PPT/NOTESSLIDES/NOTESSLIDE12.XML" val="3796637994"/>
  <p:tag name="PPT/NOTESSLIDES/NOTESSLIDE13.XML" val="1845952336"/>
  <p:tag name="PPT/NOTESSLIDES/NOTESSLIDE14.XML" val="3154747262"/>
  <p:tag name="PPT/NOTESSLIDES/NOTESSLIDE15.XML" val="4239626901"/>
  <p:tag name="PPT/NOTESSLIDES/NOTESSLIDE16.XML" val="511582612"/>
  <p:tag name="PPT/NOTESSLIDES/NOTESSLIDE17.XML" val="615378816"/>
  <p:tag name="PPT/NOTESSLIDES/NOTESSLIDE18.XML" val="195749520"/>
  <p:tag name="PPT/NOTESSLIDES/NOTESSLIDE19.XML" val="177054854"/>
  <p:tag name="PPT/NOTESSLIDES/NOTESSLIDE20.XML" val="3710820828"/>
  <p:tag name="PPT/NOTESSLIDES/NOTESSLIDE21.XML" val="544310961"/>
  <p:tag name="PPT/NOTESSLIDES/NOTESSLIDE22.XML" val="3598083718"/>
  <p:tag name="PPT/NOTESSLIDES/NOTESSLIDE23.XML" val="2544344336"/>
  <p:tag name="PPT/NOTESSLIDES/NOTESSLIDE24.XML" val="1384215495"/>
  <p:tag name="PPT/NOTESSLIDES/NOTESSLIDE25.XML" val="2097262989"/>
  <p:tag name="PPT/NOTESSLIDES/NOTESSLIDE26.XML" val="3921694121"/>
  <p:tag name="PPT/NOTESSLIDES/NOTESSLIDE27.XML" val="2360464409"/>
  <p:tag name="PPT/NOTESSLIDES/NOTESSLIDE28.XML" val="2982643379"/>
  <p:tag name="PPT/NOTESSLIDES/NOTESSLIDE29.XML" val="2144618749"/>
  <p:tag name="PPT/NOTESSLIDES/NOTESSLIDE30.XML" val="820968155"/>
  <p:tag name="PPT/NOTESSLIDES/NOTESSLIDE31.XML" val="1828517712"/>
  <p:tag name="PPT/NOTESSLIDES/NOTESSLIDE32.XML" val="3098219460"/>
  <p:tag name="PPT/NOTESSLIDES/NOTESSLIDE33.XML" val="897114776"/>
  <p:tag name="PPT/NOTESSLIDES/NOTESSLIDE34.XML" val="2295561249"/>
  <p:tag name="PPT/NOTESSLIDES/NOTESSLIDE35.XML" val="4084594146"/>
  <p:tag name="PPT/NOTESSLIDES/NOTESSLIDE36.XML" val="2610631682"/>
  <p:tag name="PPT/NOTESSLIDES/NOTESSLIDE37.XML" val="2723697387"/>
  <p:tag name="PPT/NOTESSLIDES/NOTESSLIDE38.XML" val="3007268662"/>
  <p:tag name="PPT/NOTESSLIDES/NOTESSLIDE39.XML" val="3273624307"/>
  <p:tag name="PPT/NOTESSLIDES/NOTESSLIDE40.XML" val="483519002"/>
  <p:tag name="PPT/NOTESSLIDES/NOTESSLIDE41.XML" val="1913082034"/>
  <p:tag name="PPT/NOTESSLIDES/NOTESSLIDE42.XML" val="4260086238"/>
  <p:tag name="PPT/NOTESSLIDES/NOTESSLIDE43.XML" val="1061408943"/>
  <p:tag name="PPT/NOTESSLIDES/NOTESSLIDE44.XML" val="1925122151"/>
  <p:tag name="PPT/NOTESSLIDES/NOTESSLIDE45.XML" val="3806489876"/>
  <p:tag name="PPT/NOTESSLIDES/NOTESSLIDE46.XML" val="2763690222"/>
  <p:tag name="PPT/NOTESSLIDES/NOTESSLIDE47.XML" val="2517355045"/>
  <p:tag name="PPT/NOTESSLIDES/NOTESSLIDE48.XML" val="576602100"/>
  <p:tag name="PPT/NOTESSLIDES/NOTESSLIDE49.XML" val="4123486206"/>
  <p:tag name="PPT/NOTESSLIDES/NOTESSLIDE50.XML" val="1930014922"/>
  <p:tag name="PPT/NOTESSLIDES/NOTESSLIDE51.XML" val="1443572725"/>
  <p:tag name="PPT/NOTESSLIDES/NOTESSLIDE52.XML" val="385433484"/>
  <p:tag name="PPT/NOTESSLIDES/NOTESSLIDE53.XML" val="156906945"/>
  <p:tag name="PPT/NOTESSLIDES/NOTESSLIDE54.XML" val="823288136"/>
  <p:tag name="PPT/NOTESSLIDES/NOTESSLIDE55.XML" val="768876126"/>
  <p:tag name="PPT/NOTESSLIDES/NOTESSLIDE56.XML" val="1860864499"/>
  <p:tag name="PPT/NOTESSLIDES/NOTESSLIDE57.XML" val="2094087149"/>
  <p:tag name="PPT/NOTESSLIDES/NOTESSLIDE58.XML" val="2756162042"/>
  <p:tag name="PPT/NOTESSLIDES/NOTESSLIDE60.XML" val="66860103"/>
  <p:tag name="PPT/NOTESSLIDES/NOTESSLIDE61.XML" val="23747979"/>
  <p:tag name="PPT/NOTESSLIDES/NOTESSLIDE62.XML" val="286666622"/>
  <p:tag name="PPT/NOTESSLIDES/NOTESSLIDE63.XML" val="979329982"/>
  <p:tag name="PPT/NOTESSLIDES/NOTESSLIDE64.XML" val="1186958757"/>
  <p:tag name="PPT/NOTESSLIDES/NOTESSLIDE65.XML" val="1637046380"/>
  <p:tag name="PPT/NOTESSLIDES/NOTESSLIDE66.XML" val="574924026"/>
  <p:tag name="PPT/NOTESSLIDES/NOTESSLIDE67.XML" val="2941552121"/>
  <p:tag name="PPT/NOTESSLIDES/NOTESSLIDE68.XML" val="2924602652"/>
  <p:tag name="PPT/NOTESSLIDES/NOTESSLIDE69.XML" val="2369033361"/>
  <p:tag name="PPT/NOTESSLIDES/NOTESSLIDE70.XML" val="167379757"/>
  <p:tag name="PPT/NOTESSLIDES/NOTESSLIDE71.XML" val="352316014"/>
  <p:tag name="PPT/NOTESSLIDES/NOTESSLIDE72.XML" val="1106932771"/>
  <p:tag name="PPT/NOTESSLIDES/NOTESSLIDE73.XML" val="2429851568"/>
  <p:tag name="PPT/NOTESSLIDES/NOTESSLIDE74.XML" val="2042342281"/>
  <p:tag name="PPT/NOTESSLIDES/NOTESSLIDE75.XML" val="11451560"/>
  <p:tag name="PPT/NOTESSLIDES/NOTESSLIDE76.XML" val="3400567618"/>
  <p:tag name="PPT/NOTESSLIDES/NOTESSLIDE77.XML" val="4211281835"/>
  <p:tag name="PPT/NOTESSLIDES/NOTESSLIDE78.XML" val="2402558550"/>
  <p:tag name="PPT/NOTESSLIDES/NOTESSLIDE79.XML" val="3673429879"/>
  <p:tag name="PPT/NOTESSLIDES/NOTESSLIDE80.XML" val="662632488"/>
  <p:tag name="PPT/NOTESSLIDES/NOTESSLIDE81.XML" val="1594587687"/>
  <p:tag name="PPT/NOTESSLIDES/NOTESSLIDE82.XML" val="3475003544"/>
  <p:tag name="PPT/NOTESSLIDES/NOTESSLIDE83.XML" val="3155294909"/>
  <p:tag name="PPT/NOTESSLIDES/NOTESSLIDE84.XML" val="1222882121"/>
  <p:tag name="PPT/NOTESSLIDES/NOTESSLIDE85.XML" val="4114505167"/>
  <p:tag name="PPT/NOTESSLIDES/NOTESSLIDE86.XML" val="2873513615"/>
  <p:tag name="PPT/NOTESSLIDES/NOTESSLIDE87.XML" val="3339388335"/>
  <p:tag name="PPT/NOTESSLIDES/NOTESSLIDE88.XML" val="2678000845"/>
  <p:tag name="PPT/NOTESSLIDES/NOTESSLIDE89.XML" val="556314201"/>
  <p:tag name="PPT/NOTESSLIDES/NOTESSLIDE90.XML" val="1420276061"/>
  <p:tag name="PPT/NOTESSLIDES/NOTESSLIDE91.XML" val="3979211369"/>
  <p:tag name="PPT/THEME/THEME1.XML" val="748829465"/>
  <p:tag name="PPT/NOTESMASTERS/NOTESMASTER1.XML" val="3856756388"/>
  <p:tag name="PPT/MEDIA/IMAGE2.JPG" val="1775717950"/>
  <p:tag name="PPT/THEME/THEME7.XML" val="1572619131"/>
  <p:tag name="PPT/THEME/THEME6.XML" val="3694475385"/>
  <p:tag name="PPT/THEME/THEME4.XML" val="3122390200"/>
  <p:tag name="PPT/THEME/THEME3.XML" val="1992894096"/>
  <p:tag name="PPT/THEME/THEME2.XML" val="517379260"/>
  <p:tag name="PPT/MEDIA/IMAGE1.JPG" val="2759833935"/>
</p:tagLst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6124</Words>
  <Application>Microsoft Office PowerPoint</Application>
  <PresentationFormat>Personalizar</PresentationFormat>
  <Paragraphs>1523</Paragraphs>
  <Slides>160</Slides>
  <Notes>159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160</vt:i4>
      </vt:variant>
    </vt:vector>
  </HeadingPairs>
  <TitlesOfParts>
    <vt:vector size="166" baseType="lpstr">
      <vt:lpstr>Arial</vt:lpstr>
      <vt:lpstr>Calibri</vt:lpstr>
      <vt:lpstr>Liberation Sans</vt:lpstr>
      <vt:lpstr>Liberation Serif</vt:lpstr>
      <vt:lpstr>Times New Roman</vt:lpstr>
      <vt:lpstr>Blank Slide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16</cp:revision>
  <dcterms:modified xsi:type="dcterms:W3CDTF">2025-08-06T14:48:50Z</dcterms:modified>
</cp:coreProperties>
</file>