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8"/>
  </p:notesMasterIdLst>
  <p:sldIdLst>
    <p:sldId id="256" r:id="rId2"/>
    <p:sldId id="257" r:id="rId3"/>
    <p:sldId id="258" r:id="rId4"/>
    <p:sldId id="852" r:id="rId5"/>
    <p:sldId id="260" r:id="rId6"/>
    <p:sldId id="670" r:id="rId7"/>
    <p:sldId id="262" r:id="rId8"/>
    <p:sldId id="263" r:id="rId9"/>
    <p:sldId id="264" r:id="rId10"/>
    <p:sldId id="601" r:id="rId11"/>
    <p:sldId id="274" r:id="rId12"/>
    <p:sldId id="275" r:id="rId13"/>
    <p:sldId id="276" r:id="rId14"/>
    <p:sldId id="277" r:id="rId15"/>
    <p:sldId id="278" r:id="rId16"/>
    <p:sldId id="279" r:id="rId17"/>
    <p:sldId id="836" r:id="rId18"/>
    <p:sldId id="837" r:id="rId19"/>
    <p:sldId id="285" r:id="rId20"/>
    <p:sldId id="286" r:id="rId21"/>
    <p:sldId id="287" r:id="rId22"/>
    <p:sldId id="288" r:id="rId23"/>
    <p:sldId id="291" r:id="rId24"/>
    <p:sldId id="292" r:id="rId25"/>
    <p:sldId id="817" r:id="rId26"/>
    <p:sldId id="293" r:id="rId27"/>
    <p:sldId id="294" r:id="rId28"/>
    <p:sldId id="295" r:id="rId29"/>
    <p:sldId id="296" r:id="rId30"/>
    <p:sldId id="297" r:id="rId31"/>
    <p:sldId id="764" r:id="rId32"/>
    <p:sldId id="853" r:id="rId33"/>
    <p:sldId id="301" r:id="rId34"/>
    <p:sldId id="302" r:id="rId35"/>
    <p:sldId id="303" r:id="rId36"/>
    <p:sldId id="304" r:id="rId37"/>
    <p:sldId id="305" r:id="rId38"/>
    <p:sldId id="306" r:id="rId39"/>
    <p:sldId id="309" r:id="rId40"/>
    <p:sldId id="310" r:id="rId41"/>
    <p:sldId id="311" r:id="rId42"/>
    <p:sldId id="778" r:id="rId43"/>
    <p:sldId id="838" r:id="rId44"/>
    <p:sldId id="313" r:id="rId45"/>
    <p:sldId id="314" r:id="rId46"/>
    <p:sldId id="315" r:id="rId47"/>
    <p:sldId id="316" r:id="rId48"/>
    <p:sldId id="317" r:id="rId49"/>
    <p:sldId id="318" r:id="rId50"/>
    <p:sldId id="822" r:id="rId51"/>
    <p:sldId id="854" r:id="rId52"/>
    <p:sldId id="320" r:id="rId53"/>
    <p:sldId id="321" r:id="rId54"/>
    <p:sldId id="322" r:id="rId55"/>
    <p:sldId id="323" r:id="rId56"/>
    <p:sldId id="324" r:id="rId57"/>
    <p:sldId id="676" r:id="rId58"/>
    <p:sldId id="677" r:id="rId59"/>
    <p:sldId id="325" r:id="rId60"/>
    <p:sldId id="491" r:id="rId61"/>
    <p:sldId id="326" r:id="rId62"/>
    <p:sldId id="327" r:id="rId63"/>
    <p:sldId id="328" r:id="rId64"/>
    <p:sldId id="329" r:id="rId65"/>
    <p:sldId id="330" r:id="rId66"/>
    <p:sldId id="331" r:id="rId67"/>
    <p:sldId id="520" r:id="rId68"/>
    <p:sldId id="807" r:id="rId69"/>
    <p:sldId id="714" r:id="rId70"/>
    <p:sldId id="715" r:id="rId71"/>
    <p:sldId id="716" r:id="rId72"/>
    <p:sldId id="706" r:id="rId73"/>
    <p:sldId id="334" r:id="rId74"/>
    <p:sldId id="743" r:id="rId75"/>
    <p:sldId id="336" r:id="rId76"/>
    <p:sldId id="337" r:id="rId77"/>
    <p:sldId id="767" r:id="rId78"/>
    <p:sldId id="768" r:id="rId79"/>
    <p:sldId id="340" r:id="rId80"/>
    <p:sldId id="341" r:id="rId81"/>
    <p:sldId id="343" r:id="rId82"/>
    <p:sldId id="344" r:id="rId83"/>
    <p:sldId id="345" r:id="rId84"/>
    <p:sldId id="346" r:id="rId85"/>
    <p:sldId id="840" r:id="rId86"/>
    <p:sldId id="347" r:id="rId87"/>
    <p:sldId id="348" r:id="rId88"/>
    <p:sldId id="841" r:id="rId89"/>
    <p:sldId id="745" r:id="rId90"/>
    <p:sldId id="842" r:id="rId91"/>
    <p:sldId id="843" r:id="rId92"/>
    <p:sldId id="353" r:id="rId93"/>
    <p:sldId id="354" r:id="rId94"/>
    <p:sldId id="627" r:id="rId95"/>
    <p:sldId id="629" r:id="rId96"/>
    <p:sldId id="719" r:id="rId97"/>
    <p:sldId id="628" r:id="rId98"/>
    <p:sldId id="522" r:id="rId99"/>
    <p:sldId id="844" r:id="rId100"/>
    <p:sldId id="651" r:id="rId101"/>
    <p:sldId id="631" r:id="rId102"/>
    <p:sldId id="748" r:id="rId103"/>
    <p:sldId id="355" r:id="rId104"/>
    <p:sldId id="351" r:id="rId105"/>
    <p:sldId id="845" r:id="rId106"/>
    <p:sldId id="352" r:id="rId107"/>
    <p:sldId id="356" r:id="rId108"/>
    <p:sldId id="358" r:id="rId109"/>
    <p:sldId id="359" r:id="rId110"/>
    <p:sldId id="371" r:id="rId111"/>
    <p:sldId id="372" r:id="rId112"/>
    <p:sldId id="373" r:id="rId113"/>
    <p:sldId id="374" r:id="rId114"/>
    <p:sldId id="375" r:id="rId115"/>
    <p:sldId id="376" r:id="rId116"/>
    <p:sldId id="377" r:id="rId117"/>
    <p:sldId id="378" r:id="rId118"/>
    <p:sldId id="379" r:id="rId119"/>
    <p:sldId id="380" r:id="rId120"/>
    <p:sldId id="382" r:id="rId121"/>
    <p:sldId id="526" r:id="rId122"/>
    <p:sldId id="384" r:id="rId123"/>
    <p:sldId id="385" r:id="rId124"/>
    <p:sldId id="386" r:id="rId125"/>
    <p:sldId id="602" r:id="rId126"/>
    <p:sldId id="729" r:id="rId127"/>
    <p:sldId id="660" r:id="rId128"/>
    <p:sldId id="659" r:id="rId129"/>
    <p:sldId id="730" r:id="rId130"/>
    <p:sldId id="731" r:id="rId131"/>
    <p:sldId id="732" r:id="rId132"/>
    <p:sldId id="733" r:id="rId133"/>
    <p:sldId id="847" r:id="rId134"/>
    <p:sldId id="848" r:id="rId135"/>
    <p:sldId id="849" r:id="rId136"/>
    <p:sldId id="850" r:id="rId137"/>
    <p:sldId id="402" r:id="rId138"/>
    <p:sldId id="403" r:id="rId139"/>
    <p:sldId id="855" r:id="rId140"/>
    <p:sldId id="404" r:id="rId141"/>
    <p:sldId id="405" r:id="rId142"/>
    <p:sldId id="638" r:id="rId143"/>
    <p:sldId id="751" r:id="rId144"/>
    <p:sldId id="639" r:id="rId145"/>
    <p:sldId id="640" r:id="rId146"/>
    <p:sldId id="410" r:id="rId147"/>
    <p:sldId id="412" r:id="rId148"/>
    <p:sldId id="445" r:id="rId149"/>
    <p:sldId id="856" r:id="rId150"/>
    <p:sldId id="857" r:id="rId151"/>
    <p:sldId id="858" r:id="rId152"/>
    <p:sldId id="859" r:id="rId153"/>
    <p:sldId id="860" r:id="rId154"/>
    <p:sldId id="861" r:id="rId155"/>
    <p:sldId id="862" r:id="rId156"/>
    <p:sldId id="863" r:id="rId157"/>
  </p:sldIdLst>
  <p:sldSz cx="12193588" cy="6858000"/>
  <p:notesSz cx="6858000" cy="9144000"/>
  <p:custDataLst>
    <p:tags r:id="rId159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7" autoAdjust="0"/>
    <p:restoredTop sz="94660"/>
  </p:normalViewPr>
  <p:slideViewPr>
    <p:cSldViewPr snapToGrid="0">
      <p:cViewPr>
        <p:scale>
          <a:sx n="66" d="100"/>
          <a:sy n="66" d="100"/>
        </p:scale>
        <p:origin x="136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tags" Target="tags/tag1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presProps" Target="presProps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tableStyles" Target="tableStyle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069DCF-BC9E-7AD8-2CE2-3F6951AC3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EAEAC419-3EED-39EB-EC1B-C0309CF23A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1A7C8D24-7EE5-5082-80D9-BC205609F1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CD4DDD3-A3FB-B93F-1290-5379E79C30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8EB43F3E-F31C-DB57-86F9-3647EBD244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C46C2CFF-8E56-13D0-A233-AD679AA329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4DF892A-FAF8-F90A-CE3E-7318194AD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2AC7C9B-606B-113A-F607-7EBD712342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8256134-D60C-3A2F-E606-FB2F27BE7D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5A5612BD-555B-E7AD-D4F0-CFEFC997B7B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0D501D94-3799-6847-E3D0-7E97C712A9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23767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110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21/08/2025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E6C6AA-7BD1-1667-0037-329CD28B7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8421D6B-8695-26F0-BCF5-FD1C4C9D0F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0EBDE2B-5E13-C3E1-6D79-8786593891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0176C20-BE31-1B28-28B4-DE3DB41C81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CC960BB-BDCF-DF89-4710-3C734DE6BE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91F1350-9809-1F38-A87C-282B111DB7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59F4390-1140-E2D5-792C-FB740DABFEE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DAB7ED8-18F9-7470-382B-CC48E4A2AFE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0EBBFAF-A9A7-9266-D0CA-4CB8B65CB5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502311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8E37F9-34CD-508C-871B-E25AFCD9CE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73F2D7B-597A-0A88-D44A-56516B58CE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5384C6C-09FA-855F-AA67-46D87F383C1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C3443F4-67E7-1ADD-9A3B-F2F35633A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733647-5812-86E6-0F9B-53D48C0FFC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3C6A15B-836A-FDF7-B7EF-024623A155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95E7F9C-57AD-4F21-9608-8DFE95C4A5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C90586A-09E8-1074-AD28-0E1CA4C0D69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8B1294-08B0-C3BF-4416-A1D5D41518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659050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F7D974-AF5F-60A7-5D30-4DD375F38F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A3CE7F5-E323-E448-9188-09DC1684B9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DD713B8-D8DF-0F41-5C53-7AA2FDB1DD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45B725-2BA6-18FC-34D8-62D0E75BF0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612DCE3-DC11-50E1-F474-608364DC38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B45B5F2-CCC0-DF78-BA79-65A89B5D0D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1DD199-EA34-12E3-8F30-4FAB2E2672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70FD909-A9B2-045C-A8D5-32BC9CDFBA5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641616D-975C-6BB2-9781-0BD663BEBD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344464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710886-5EFF-89F6-A5AD-864B1A1675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4D6DFB3-7210-86D9-A369-2386AD6D13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84A1082-7F22-C8F6-97D7-B09B9F9B7F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08A354-13B1-405F-3B8C-FB1DB6B3B9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F7F4BC-B032-E51D-6FD3-8A8A7AEC8D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A83B57F-0017-FC08-990A-E0C5A6DE0B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D112330-43D9-CB62-322C-D73B43E0452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44385F3-69CC-FA0B-A0DE-8B96A9A572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C5FB4D6-2404-0054-986E-64AC7B7225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1674538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4AC5D-D200-07BC-7835-31A1219007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52969E4-542C-6B4D-240E-1C403B48A8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BBDA48E-9571-CBDE-7888-45C14D5C4F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BB5923-37FC-344A-19A2-773C408AEA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71BCD4A-05AB-C4A2-5086-B8F2F1C427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19EF2AE5-D4C3-F60A-870A-4FE6B45AF2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93015DC-7112-898B-6A3F-F57E4F60B64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697B787-03AA-C082-717C-CAB0989557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C4E1ED-6441-2DB5-1DF3-1A5389D09DA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0503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141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B5C12-C13D-2E96-8855-0C9568F8CF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C3AB6C71-CE34-AB9D-28F5-4ADD4EA10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57789A1D-9CF8-31AA-5CD2-D76FE2F522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B7F472D5-05CA-2EFE-4C7A-B8D5AB1F26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41ACC503-A8FF-9049-AE9C-235A79D49F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C7C7B9A-66BC-FE88-B7C1-9336E36B22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7DC87C9-D75E-46EA-BE2E-61C0538691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149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33C83A70-C7B0-B0C5-51CA-1F37DF79A06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E90DF7A2-86E2-CDDA-8889-C0E68A778B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232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89B98-A76F-0625-2A2E-6BAA1E7F8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D9F05B3C-7B5B-6509-EAB8-D94943CB55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413A8CE-B9E8-2190-7BD1-46F932CDFD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5EC9647C-3E32-1B67-2A46-DBE5927C73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AAB983C-3598-857E-7491-F9580543BF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5191FD9-6639-BA32-2F3D-66F8DADFBB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75BBA61-7118-12BB-9058-1D14AA80EE1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2CCAC739-3057-32D5-5AD6-E4E6ACC8BE2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6DC67234-608E-E3B8-B8E5-D32C74CAE9C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642538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81F2AB-B096-DFF6-B535-5A41601CFB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AD7AAEF6-F385-F48A-981D-376A0A7169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0B04DB29-D30E-0BF8-4FC5-9FBCCB0FD3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AE48DB6B-8A7A-2B41-17C9-11849A2F7A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AF6A0A7C-3614-1D4A-4873-0559CA069F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5D2467CA-8B59-75E0-9574-8D183F1088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E23C2A-95D5-2B0D-90C3-0217A29C1B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78D7A5D-8DA5-EE41-609F-0FBD5BCAC2E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0DB5CEF6-9BD6-F879-A779-C5D582E3F4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040568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BB420E-6BB2-5648-EE25-4CD5A3F52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36B2C99-B7DB-E845-F899-D8074B3AF9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43F67B57-EAAA-A396-FDA5-45A3230A7D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8934C0C-25B1-0935-EC83-FDCC810B11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5621E9EC-ED5B-06C9-661C-AC09242AC5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9DE9464F-0055-87DF-EFEB-C1C6759AE8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B4BEA1D-424B-5231-E4C2-810F67A501B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152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8100D1C9-82BC-097F-35E5-B85D15CCA10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2054D6E9-BD11-9979-FB21-C9AFA76AE4A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402384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7DA0BA-5C47-9A5D-06F4-922EB31CF6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035866B7-3DFC-C417-4BF6-4105D8BC9E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88DB53E4-62D8-06D7-18D2-959B2D84F8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DCDB928-BCC6-9E0B-9296-B6852D3B42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1B0EDD91-BC73-EC46-3601-A63AF92AF0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CE6B22BB-B482-613A-B346-67369DCA8A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065CC55-6801-28CB-4188-808DA0EF2B6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153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AC65204-6EE5-8379-3189-17FD2C1083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F1C2DC62-C066-B351-A0D2-8F47855210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99371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5DFEB-921E-56FC-5472-AD82B2451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BBC2D2D3-CAD8-2EDB-1B23-DDC2EB8ADE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35DBC2C4-6960-1738-60A0-9E13A081FF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66DA6FC-4410-901F-4600-B04BB3BD4B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2CAA941B-73D8-E09F-DB6F-A5D34C7041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16F0A278-84DC-84D0-D841-FEDD60A96E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6DDCC80-5425-3A46-5D37-B17E88A7A9C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1DA13674-A2CE-C049-C075-C9CE1BD6E57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1D79BE0-5216-67E7-BA06-CE0734189D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980580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6EF9A2-FA02-9581-F15D-B78E374BE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E8A86962-1DE3-AC02-3C01-0A76CF1605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B629FE4D-F088-BCDA-4399-A259576CB9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F60858D4-4FC5-EE60-D60C-5085DAC62F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314E186C-B3FD-25E5-33FC-EE15AEC4DB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4E85D42-F257-2249-E5FF-9DD0B6935D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0B48B9A-6509-4285-0EDD-37360A66C2D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158E1FAB-756C-CA30-0687-05D409661C7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667817EB-92EB-A56D-63B3-4D256BC53A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893790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BC138-8FF1-309E-AC80-64BAE7F95B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FA1058E5-D4BC-CA0B-A429-6686F14D62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40C42F31-9B06-1D87-738F-148D59B0A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61BA8107-AD58-A04A-1463-5B548CFE3D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C6E0D31F-45AB-E9F2-DB11-E70C975A5F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36C79D39-C52B-A692-9FA9-EF6D7AA41D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DADFEF6-7548-6EC3-E7FD-1D9C31BB261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FBCAFB9B-EF84-C605-F8AF-B78479EDA98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5DBB784-EFF5-AEC2-F4B5-5C0984BB890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6313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16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18326-2475-F0E3-68F0-5E7AECB77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AE0E51F6-4B5E-DE43-5EEA-D2580F08D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6F650377-9276-61D6-D7A4-2D96A36EAB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0CB3C7BD-BED5-8E28-2C99-C90F33C596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6650A4F6-4DD6-AF12-2468-529A9671E4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A2755DAF-3478-D672-F420-94CC8771FF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276DB14-5222-B5AD-AE40-02D79D706CA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395348A7-3E1B-39B0-2D59-661A08CAC4F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829A5CB8-5106-38E1-4631-171B2B2D7A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5185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B06480-9CDC-0770-1465-AEBA3566C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0DCC076F-9DBE-AC25-FDFF-F1627670DE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B12DF013-4AD3-7EED-A07D-F8707FA319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BDDE3949-FDE4-02C5-347E-85037F8F64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855493A2-1EE7-253E-95DE-41BC937E1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229670FE-4EBC-935E-F66C-EE444ACBE8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5D40D3A-4C71-B30C-2D96-85F378CA0FA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F28DB238-C4AC-5674-C24F-8FC7AA68DB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A1A9D745-FB89-4731-D9BA-AE949F837A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33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4E1E28-EF28-54C2-AD4E-65728EB159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1B5FFC9-1BB0-4C08-C204-1263EE926F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F1767B-C45B-5880-A250-D6E13A595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C091766-CFAC-348F-6551-0CB63405B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77127D4-A28F-0203-8EC4-55E943F3B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9223F78-E0A0-D67D-F5B0-DE84F1E3B4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2B9BB2A-1E49-B100-B499-EF6C1145DF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5E87D6A-6986-66DE-3B2E-573DDB5126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42E1E97A-34D1-C11B-5D92-9FBEE38047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A85EA413-8140-D406-3505-99AEF44E6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F9E5E44-D4C0-3B12-684D-987919B7529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12F2A2-55AE-668A-58B1-0F5A397C7C8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010317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3AA10-8795-836E-4B06-6A6B11C252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70CC155F-A753-F8F6-806E-56292572A5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90671FFB-6E24-5388-273C-2B5FDB0A3E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D11A948F-8316-80EB-EB21-A69FA2927D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D7FC3DAE-F956-BE18-8168-AF7468862A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49D1FFA-4869-CCCA-2527-C6A33BC797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BA80D8E-EB0A-A7AD-2F83-2761BC5C972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3FF38E66-A6AA-C3AD-C184-7EF2B5D72AF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2808CC0F-6F5F-E261-0250-1D829C969D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9444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35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DEE83-245B-A658-20E6-4819F7248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00986937-4668-4C2A-138D-64CE6F1A64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5B0A0EE-E2A3-906B-A3AF-C719433D89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ED01060A-C36A-3C1C-602D-487DF82D7A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E3F65280-7379-56A9-DA92-79EC446CE8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A3A86F12-043F-AF91-F2CF-1E0D40B7A9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E42A27FA-3129-5CBD-19D8-6ECB3E79CB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A9F5B92E-FF6D-0F9A-BBF4-654C15FE48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D3E578C-0BED-0814-CEEB-8485EFBBF1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38CD5AEC-F750-08C2-635A-D33E5DEC294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23F2B8EC-A1D0-8DB8-3871-0015B4ECF60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67CEB16-659E-74F2-95F4-27B9A4FA644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841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41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42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59E685-3A3B-F4E7-CE3A-AD57EFCCD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4F1FF99D-DF1A-E9A0-875B-7D400DFD8C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9B56E592-E2CE-6E4F-DD4A-69FE9A329F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A0DCEC0-618A-1B4B-8D3E-1C0B94138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AFA4BAA0-7BA9-15B6-DD39-BC988FC4A3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19BBB3AB-E84E-930B-63F4-5543806B5D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0DB3E0D-4773-E735-3F8E-94F77AB1C7D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43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428428D3-BEC8-FE62-2893-B4A36EDB34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36A3233-5BF7-FE8B-582A-74B7C8C920E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16658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44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46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49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DBBE90-D164-2E1A-32C8-CC4A9A571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15C6F1C8-1430-999F-7BD3-626C35F0A6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5694229B-E193-C3FB-343B-D1B170043D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9474EB3-866B-B609-E8D9-B39BD20919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D7FB806-1BC6-4631-5574-C922F0E8EC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A6EB75D-072D-7C8C-55CD-F5DBA0EE4E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D3AB0EB-382E-6C1E-B42F-9C19D715421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4AED823D-0A89-CBD5-0505-4B10C4CE20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1102E6E-5B47-3881-D95F-F4B8775B38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54624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2B579-25A1-B312-D6EA-C80144820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04FDAB63-50DA-91DF-2B05-C7A575E4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9D42F259-3B33-BF55-B5E1-56F98C085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48B2E274-21AC-3B24-B440-D4DEFE8CDD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0A7C062E-4C7F-0B72-0EB0-D9F5B6FABA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32F59B06-5D5F-2933-9AFB-D16A1F38BE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116309B-2C8F-A79B-479E-A32B5228D1D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51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E2CE576C-EB87-7F7E-E4F0-C8D65C7F4A2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DD09EE4B-F04B-DAE0-A232-B44E61305FA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80153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52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412AD-0078-C331-B5FB-7C70C058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D3AFCED-1E44-8943-DE72-B9A5A976F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A0D549-5DC1-B1A9-C773-5A4EBEB75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1CC17AC-7985-01F7-704B-B20F8FF97F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841654-53B5-4751-E120-ED41DD727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3C8361-38FA-D678-494C-32A2C127A5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7E2F9D-4A01-9B03-4B7F-53D87C81E9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1DF5D4-66F4-42F1-D607-8F9E20EDD8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FF34291-23DE-DCB0-9FA0-B4BEB0F501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76676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69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EA2558-A811-A664-3A4F-895F3F475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A18828F8-F1B7-8DA5-6166-2EB492BA33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C679AB3-F18D-DD92-866E-30A00D8E11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3169B46-9E22-C463-17B5-B0525D93A7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FB64BBD1-A819-D058-D013-1C583275AD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3D800FDB-C154-2696-A793-76F60BBCF0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67A6DEF5-AEE5-9102-9482-DBFC9DF144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BE8AC6A-FFEC-9212-58CC-6471143D07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FDE6D973-3259-872D-FEE9-DBC180A012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CFCC4DB-88B6-9092-2E82-29FDEDFA076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157AC3D-3DC6-7D9C-E00C-5C673E5B9F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057477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B59F21-A034-1AD1-73DE-71BF2F1AA3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58C14B4E-6EF7-0D41-6F83-FF5571E57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FBED32E-C7DC-EEA7-D8E7-F596C89170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1FB9007-6DAB-C8D7-785A-73D19AAF2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D2F47F53-F5A0-42A3-4D16-75D00DEBF0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5FB4D6A-A016-2864-EC06-830AE84466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9C142153-F3D3-6CFC-885D-403877726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98BFA4C-4EBE-886E-BC87-4DBC8E8E89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05ADA19-EC2C-EC8F-2F4B-A710201F21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6C07CEA-B0EF-EE51-815F-250408D29C0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E69B93-9158-E203-C907-8A126CBC608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88137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C9971C-3305-EFE1-796A-0599A99962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8932493C-6AFE-41BD-2335-F8CF5C46A3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406BF38A-31E5-47E7-24FE-09E795DE84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1287AF5-8BB1-721F-C5A5-C8247C2ADB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09F2B4BF-2935-999D-D14D-5937B24EE6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F24BAB4E-3196-1559-3A84-6A2EA24411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B7EDEF5-BE4C-5A46-0C23-0786EC0CD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29F4813-9F55-0E02-C47C-FFC449D8F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08FB02F-DD47-1592-C36F-2FB35C8CDEF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77335ED-CD17-65A8-85EB-DEB4B01F68B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42FEEDD-3BC8-3CCC-E45B-B6CEC86053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802291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9F629F-A419-CDC2-A293-1CDBE1F3A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FCA30F3-C6A3-AF72-2BC2-52D7D7FDE0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C717DE3-B874-E404-B80C-176B465D33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9EF425E-DC05-FB38-1545-06224ED5A0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1EF9E46-1364-3BA2-C5A2-77CD34BF7D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69400A9-A790-83B5-7023-211CCD620F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3ED9A2-4CDE-264C-E169-825B2905A9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AB92344-B7AE-82D2-0C80-7C1B0F3D1A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5FDDE7B-8AC1-C033-F4F8-B0DC94B7521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926EB5C-CFF4-CF4C-13CA-7DEF7E069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961BE0B-2786-EF05-3725-CD7ECC0A99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114305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92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21/08/2025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92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C7A1F-4980-6A9C-3B1C-F1B8E1431A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C0284C2-DEEF-F9D2-CF18-DD96E5480E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DC8DE47B-7480-8924-00B5-56759A3131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6FF299-538D-8586-CE7E-11961872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C9973410-D967-5642-6A65-450C2FF367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92761A7-8F6A-9478-18E6-811B5E6119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2B685FBF-84A0-37F9-929B-4EAE8433E8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C76703CC-4689-7E8E-A57F-DE483B66A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84D10860-4F49-0834-7B25-79D26596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85921554-59C9-C586-AF21-0D1CD04D2C7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79384245-B132-FB66-F419-1A1187E68A3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127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21°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Eis-me aqui Senhor! Eis-me aqui Senhor! Pra fazer Tua Vontade pra viver no Teu Amor. Pra fazer Tua Vontade pra viver no Teu amor. Eis-me aqui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Renovai, ó Pai, com a luz do Evangelho, a vossa Igreja que está em Apucarana. Fortalecei o vínculo da unidade entre os fiéis e os pastores do vosso povo, em comunhão com o nosso Papa Leão,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Bispo Carlos e toda a ordem episcopal. Assim, neste mundo dilacerado por discórdias, o vosso povo brilhe como sinal profético de unidade e concórdia.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Confirmai na unidade a vossa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 dos nossos irmãos e irmãs (N. e N.), que adormeceram na paz do vosso Cristo, e de todos os falecidos, cuja fé só vós conhecestes: acolhei-os na luz da vossa face e, 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C2E48-9912-665C-8012-0C1A0194A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3D0F8896-411E-DBE8-EE0F-39C54ACD599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ressurreição, concedei-lhes a plenitude da vida.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ECFB2ED-A573-49C9-1707-39C0D653A9C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5160261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Concedei-lhes, ó Senhor, a luz eterna!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Concedei também a nós, no fim da nossa peregrinação terrestre, chegarmos todos à morada eterna, onde viveremos para sempre convosco e, com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Bem-aventurada Virgem Maria, Mãe de Deus, os Apóstolos e Mártires, (São N.: Santo do dia ou padroeiro) e todos os Santos, vos louvaremos e glorificaremos, por Jesus Cristo, vosso Filho.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Cristo, com Cristo, e em Cristo, a vós, Deus Pai todo-poderoso, na unidade do 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Tua mesa, Senhor, tem lugares sobrando, porque muitos irmãos não puderam chegar. É preciso mais gente que vá proclamando: Que só tu és o pão que nos pode salvar.</a:t>
            </a: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Multiplicas o pão que sustenta e sacia, para ser alimento de libertação. É preciso mais gente que sinta a alegria, de fazer a partilha com os outros irmãos.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vieste salvar o que estava perdido e por esta missão deste a vida na cruz. É preciso mais gente que viva o sentido do projeto cristão, de no mundo ser luz.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Quem está nesta mesa, quem já tem seu lugar, compreenda a grandeza do teu Reino anunciar.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 pra terra distante, com idade já bem avançada, foi Abraão. Seguiu o caminho confiante,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Profeta de nações diversas, querido por Deus antes mesmo de ser embrião. Plantou Jeremias justiça, cumpriu sua grande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Adulto e já bem preparado, na luz foi ao solo aceitando sua vocação: pilar da Igreja, então, Paulo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243CCB-8650-5C06-77D1-840C7C324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28ABF05-E8D4-C919-C121-E4CE2576D8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redes ficaram na praia, as chaves da Igreja ficaram em suas mãos: de pedra-alicerce, então, Pedro cumpriu sua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A85211-A72B-F741-A9F0-461085BB3E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64874749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2D609D-876B-6BD2-EF65-0A65FC96D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4E76B2B-4791-CDDD-E011-D224495F09F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101B533-B115-0247-2465-DD4D0E5C5ED6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9216614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8242CD-8EF6-22DD-7605-F1EC11402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20D3C86-90B0-047B-40ED-4C485B93BDA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Chamados por Deus somos todos a um “sim” responder na partilha dos dons e do pão.  Nos gestos de amor nós queremos cumprir nossa grande missão.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48245F5-3442-CB80-0186-E03990C9160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17342188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BDC3F-A82E-66E4-C7B1-0E244AA907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2F9FA0B-88BA-628E-43B1-22D5658F610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E14E1F4-8495-F8F0-C154-985191B94F6C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Vem, vem, vem, vem, que eu te chamo! Vem pra partilhar os dons, Vem pra repartir o pão., vai, vai, vai, que estou contigo! Ensina a partilhar os dons, Ensina a repartir o pão! Vem, que eu te chamo, e vai!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798691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nós vos pedimos, realizai plenamente em nós a obra redentora da vossa misericórdia. Em vossa bondade, levai-nos a tão alta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CB8752-EC50-03F6-8D4E-3535B2C1F7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FB07A0F-7D2A-26CC-8644-751C172F4FF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perfeição que, reconfortados por vossa graça, em tudo possamos agradar-vos. Por Cristo, nosso Senhor.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7335EC9-11D1-8830-77C0-682C0D31C3B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1078689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paz de Deus, que supera todo entendimento, guarde vossos corações e vossas mentes no conhecimento e no amor de Deus e de seu Filho, nosso Senhor Jesus Cristo.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nome do Senhor, ide em paz, e o Senhor vos acompanhe.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te abeiraste da praia, Não buscaste nem sábios, nem ricos, Somente queres que eu te siga.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8E8F5-33DA-7B03-9D8C-25336CA968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1B78E3F3-E103-01A3-18B1-BD3AE7686B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sabes bem que em meu barco. Eu não tenho nem ouro nem espadas, Somente redes e o meu trabalho.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41169CF-30A8-8386-0DC4-5517F9AD8A0B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67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B15168-B047-2660-234E-76129FC9A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F6EABB3A-252F-C7CB-C875-7D6FF5E0AC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7A3528-020A-52ED-365F-AB4AC1B42724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90646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D8CB0-41D6-204E-1810-6A149BFAA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3CD318C-646E-2067-D0A4-A14FBFAE40B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minhas mãos solicitas: Meu cansaço que há outros descanse; Amor que almeja seguir amando.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937F010-DC93-4187-01E5-B73614CBEF22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0834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10E585-C4B9-C579-2F28-F823E1D0C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B9052E2D-A222-2131-0FF1-AC6C5A482E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416A9C3-0BAB-2D1D-5FA1-CEEF11A6BCE9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587599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FA608-24F2-ADEF-DC54-737175350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ED560731-3800-9A9E-CD88-7F045A750FB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 minhas mãos solicitas: Meu cansaço que há outros descanse; Amor que almeja seguir amando.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93D271C-0135-4A14-09DA-E027F80CC122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54428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AF8DFC-D060-E002-14BE-D1A5F3CB9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AFDF154C-434D-74FF-1404-7ED98FAD787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377534B-1E7B-94AC-C35C-F90F83C83E33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24612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AF4C01-8F9B-B876-1D80-E66449B81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9D8ACE98-D14B-B13C-AF90-F69BD1011C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72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Tu, pescador de outros lagos, Ânsia eterna de almas que esperam, Bondoso amigo que assim me chamas.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BE6A609-F248-13F6-2388-C2732807146C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467269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C8693-1358-4CCF-3417-3158E90C1F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5EA791CC-C4F1-77CA-0468-56B71AFE65A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tu me olhaste nos olhos; A sorrir, pronunciastes meu nome. Lá na praia, eu larguei o meu barco; Junto a ti buscarei outro mar.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8518E9D-217A-97CD-7FBE-D8FA1D4F2654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021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o caminho que leva ao Pai.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A4CFA-D662-FD3F-1A86-2E774D9F6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E216CE4D-21DC-6575-93A5-68E512C193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Cristo, que sois a verdade que ilumina os povos.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piedade. Piedade de nós!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FA6BAEE-F255-8A92-B4B4-645910A1C30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030404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A369E-0943-19F0-AE94-3FC1049C3A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2205AE0E-ADE0-A959-4449-04321D8D7A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S.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Senhor, que sois a vida que renova o mundo.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piedade. Piedade de nos!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B6FA5CE-1E73-E02C-8E1B-1C5AB54D886E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3024249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115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115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“Encorajamento”, “Fazei todo esforço”, com estas palavras o Senhor, por meio de sua palavra, nos mostra a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amados. Senhor Deus, Rei dos Céus, Deus Pai Todo-Poderoso, nós Vos louvamos, nós Vos bendizemos, nós Vos adoramos, nós Vos glorificamos, nós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 damos graças, por Vossa imensa glória. Senhor Jesus Cristo, Filho Unigênito, Senhor Deus, Cordeiro de Deus, Filho de Deus Pai: Vós que tirais o pecado do mundo, tende piedade de nós; Vós que tirais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pecado do mundo,  acolhei a nossa súplica; Vós que estais à direita do Pai,  Tende piedade de nós.  Só Vós sois o Santo; só Vós, o Senhor;  Só Vós, o Altíssimo,  Jesus Cristo;  Com o Espírito Santo, na glória de Deus Pai, na glória de Deus Pai.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Ó Deus, que unis os corações dos vossos fiéis num só desejo, concedei ao vosso povo amar o que ordenais e esperar o que prometeis, para que na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instabilidade deste mundo nossos corações estejam ancorados lá onde se encontram as verdadeiras alegrias.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E42767-41FC-1403-3F7C-3D85A30B0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671D5A-17A7-B85D-F662-9754317E3C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FCF2CF-4682-203A-9F6A-5D483D6B229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36337333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Enviai, Senhor, muitos operários, para a vossa messe, pois a messe é grande, Senhor, e os operários são poucos!</a:t>
            </a:r>
            <a:endParaRPr lang="pt-BR" sz="6000" b="1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Is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66,18-21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PROFETA ISAÍAS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Assim diz o Senhor: Eu que conheço suas obras e seus pensamentos, virei para reunir todos os povos e línguas; eles virão e verão minha glória. Porei no meio deles um sinal, e enviarei, dentre os que foram salvos,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5004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115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possibilidade de vivermos seu plano de amor e de não desistirmos de seu ideal para nós.</a:t>
            </a:r>
            <a:endParaRPr lang="pt-BR" sz="9600" b="1" i="0" u="none" strike="noStrike" cap="none" baseline="30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mensageiros para os povos de Társis,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Fut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Lud,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Mosoc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Ros,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Tubal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Javã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para as terras distantes, e, para aquelas que ainda não ouviram falar em mim e não viram minha glória. Esses enviados anunciarão às nações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minha glória, e reconduzirão, de toda parte, até meu santo monte em Jerusalém, como oferenda ao Senhor, irmãos vossos, a cavalo, em carros e liteiras, montados em mulas e dromedários, - diz o Senhor - e como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D2BB9-0AA3-BC5C-70AD-4EE64CA7B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C0B0A1C5-598C-CB6C-4300-F771EE4B9B2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os filhos de Israel, levarão sua oferenda em vasos purificados para a casa do Senhor. Escolherei dentre eles alguns para serem sacerdotes e levitas, diz o Senhor.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A9ABC41-1A98-A51D-6570-B4E61B0DE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378867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116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Proclamai o evangelho a toda criatura!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Cantai louvores ao Senhor, todas as gentes, povos todos, festejai-o!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Proclamai o evangelho a toda criatura!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Pois comprovado é seu amor para conosco, para sempre ele é fiel!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Proclamai o evangelho a toda criatura!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</a:t>
            </a:r>
            <a:r>
              <a:rPr lang="pt-BR" sz="6000" dirty="0" err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Hb</a:t>
            </a: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 11,1-2.8-12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AOS HEBREUS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2F9E3-6670-A4B6-FEB0-C6758C1C53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E53A789C-2549-C4FE-ED39-DCFE5B9D16A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Eis-me aqui Senhor! Eis-me aqui Senhor! Pra fazer Tua Vontade pra viver no Teu Amor. Pra fazer Tua Vontade pra viver no Teu amor. Eis-me aqui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51FBA3-F173-3790-E07A-DCC63C6D244D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7039638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Já esquecestes as palavras de encorajamento que vos foram dirigidas como a filhos: “Meu filho, não desprezes a educação do Senhor, não te desanimes quando ele te repreende; pois o Senhor corrige 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quem ele ama e castiga a quem aceita como filho”. É para a vossa educação que sofreis, e é como filhos que Deus vos trata. Pois qual é o filho a quem o pai não corrige? No momento mesmo, nenhuma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correção parece alegrar, mas causa dor. Depois, porém, produz um fruto de paz e de justiça para aqueles que nela foram exercitados. Portanto, “firmai as mãos cansadas e os joelhos enfraquecidos; acertai os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54BD2E1-BFD1-EEF2-CECE-7A3D94D45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D32D738D-2A34-E865-E4FA-6FF4FA48CF2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passos dos vossos pés”, para que não se extravie o que é manco, mas antes seja curado.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8101FF-BA3D-E157-199F-F4258820D02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319160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Caminho, a Verdade e a Vida; ninguém chega ao Pai senão por mim.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12,35-40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Jesus atravessava cidades e povoados, ensinando e prosseguindo o caminho para Jerusalém. Alguém lhe perguntou: “Senhor, é verdade que são poucos os que se salvam?” Jesus respondeu: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“Fazei todo esforço possível para entrar pela porta estreita. Porque eu vos digo que muitos tentarão entrar e não conseguirão. Uma vez que o dono da casa se levantar e fechar a porta, vós, do lado de fora,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começareis a bater, dizendo: ‘Senhor, abre-nos a porta!’ Ele responderá: ‘Não sei de onde sois.’ Então começareis a dizer: ‘Nós comemos e bebemos diante de ti, e tu ensinaste em nossas praças!’ Ele, porém,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é o Pastor que me conduz. Por caminhos nunca vistos me enviou. Sou chamado a ser fermento sal e luz. E por isso respondi: aqui estou!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3AAC8-7FAB-7DEC-FB3F-8FCA9146C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3D0A869-A585-DFAF-567E-C0CC10CA14D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responderá: ‘Não sei de onde sois. Afastai-vos de mim todos vós que praticais a injustiça!’ Ali haverá choro e ranger de dentes, quando virdes Abraão, Isaac e Jacó, junto com todos os profetas no Reino de Deus, e vós,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52DA0FB-1F45-3ED5-9C88-1A648732481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751862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D7C54-94AF-98D6-AEAE-1EB5C026C6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60CEBB54-B25E-0F85-BF49-676F34E4F7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porém, sendo lançados fora. Virão homens do oriente e do ocidente, do norte e do sul, e tomarão lugar à mesa no Reino de Deus. E assim há últimos que serão primeiros,  primeiros que serão últimos”.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A369D4C-DADE-B84F-05C5-2E5D650BD16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8572437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Confiantes no Senhor que nos ama e escuta nossa oração, rezemos: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Eis-me aqui Senhor! Eis-me aqui Senhor! Pra fazer Tua Vontade pra viver no Teu Amor. Pra fazer Tua Vontade pra viver no Teu amor. Eis-me aqui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abençoai o Papa Leão e todo Corpo Eclesial, do qual Cristo Rei é a cabeça, para que persevere na sua missão de evangelizar os povos, nós vos rogamos: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que o Espírito Santo nos anime em nossa caminhada, inspirando a vocação dos leigos, a serem sinais de vosso amor e atuarem dignamente no mundo, nós vos rogamos: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que os cristãos leigos e leigas, encontrem na Palavra a luz necessária para responderem ao vosso chamado na vida pessoal, na família, no trabalho, na ação política, em toda a sociedade, nós vos rogamos: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escutai a nossa prece!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D87A-66C6-05C6-6BA8-FCB630A8A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D502001-0025-5E0A-ABAA-EA8514F255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130242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Fazei, ó Pai misericordioso, de vossa Igreja testemunha da esperança no meio do mundo!  Por Cristo, nosso Senhor.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BE207-2106-61D6-A7FC-428B08D6A21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16179021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pôs em minha boca uma canção. Me ungiu como profeta e trovador. Da história e da vida do meu povo. E por isso respondi: aqui estou!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 altar a vocação, o vinho e o pão/ São respostas ao carinho do Senhor. Um sim com todas as consequências/ Que se faz na existência repleta de amor.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Envolvo minha vida neste vinho e pão/ Aí vai o coração e a missão. As lutas pela vida do teu povo/ Este ardor é como fogo que se acalma só na 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que tenho é meu amor no teu amor/ Que se doa sem temor para servir. O saber, a humildade e o perdão/ A ternura e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acompaixão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apresento neste sim.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És bendito pelo vinho e pelo pão/ És bendito por toda Vocação. Bendito sejas, bendito sejas,/Bendito sejas, bendito sejas.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Eis-me aqui Senhor! Eis-me aqui Senhor! Pra fazer Tua Vontade pra viver no Teu Amor. Pra fazer Tua Vontade pra viver no Teu amor. Eis-me aqui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138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Nós vos pedimos, Senhor de bondade, santificai estes dons e, aceitando a oblação do sacrifício espiritual, fazei de nós mesmos uma externa oferenda para vós. Por Cristo, nosso Senhor.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 e cantar-vos um hino de glória e louvor, Senhor, Pai de infinita bondade. Pela palavra do Evangelho do vosso Filho reunistes uma só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Igreja de todos os povos, línguas e nações. por ela, vivificada pela força do vosso Espírito, não deixais de congregar na unidade todo o gênero humano. Manifestando a aliança do vosso amor, a Igreja irradia sem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cessar a alegre esperança do vosso reino e brilha como sinal da vossa fidelidade que prometestes para sempre em Cristo Jesus, Senhor nosso.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6FACAE-7DAE-8A9F-6975-B344056C0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F42EB8A-08C0-255F-C537-ACBA19A8B4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unidos a todos os Anjos dos céus, nós vos celebramos na terra,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BD36BDB-97F5-A3BA-ACD4-2D9E84DC2A6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58048450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 e digno de louvor, ó Deus, que amais os seres humanos e sempre os acompanhais no caminho da vida. Na verdade, é bendito o vosso Filho, presente no meio de nós, quando nos reunimos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CF529-9251-1A05-13EC-D55DF457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91C61227-672B-CB98-68C8-690B619E4B4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seu amor. Como outrora aos discípulos de Emaús, ele nos revela as Escrituras e parte o Pão para nós.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8484B8A-92FD-C04E-5F1A-E706483D8C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7319894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Bendito o vosso Filho, presente entre nós.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Ponho a minha confiança no Senhor. Da esperança sou chamado a ser sinal. Seu ouvido se inclinou ao meu clamor. E por isso respondi: aqui estou!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B47630-DFF6-64DD-9BFE-9DC24130EA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D87336D8-8E46-C70F-4FB4-D47ED875969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nós vos suplicamos, Pai de bondade: enviai o vosso Espírito Santo para que santifique estes dons do pão e do vinho, e se tornem para nós o Corpo e + o Sangue de nosso Senhor Jesus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37851C2-A76A-EBD0-25DA-0DD688F3677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5938425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35061-4E38-17A1-64F3-FDBC22A89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70BE691-C9A5-3256-80C0-3BAE3F077C8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4898B14-08DA-CB54-7EBD-DD3B5CAAD59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1732780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Celebrando, pois, ó Pai santo, o memorial da Páscoa de Cristo, vosso Filho, nosso Salvador, anunciamos a obra do vosso amor; pela paixão e morte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cruz, vós o fizestes entrar na glória da ressurreição e o colocastes à vossa direita. Enquanto esperamos sua vinda gloriosa, nós vos oferecemos o Pão da vida e o Cálice da bênção.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oferta da vossa Igreja; nela vos apresentamos o sacrifício pascal de Cristo, que nos foi entregue. E concedei que, pela força do Espírito do vosso amor, sejamos contados, agora e por toda a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38CB6-30AE-ED19-2C41-042C69F32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C70ADEC1-A735-C93F-12D4-740148A11B2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eternidade, entre os membros do vosso Filho, cujo Corpo e Sangue comungamos.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FABAD1F-BB2B-068C-4E29-CAD122A6BE8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244127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4895</TotalTime>
  <Words>5870</Words>
  <Application>Microsoft Office PowerPoint</Application>
  <PresentationFormat>Personalizar</PresentationFormat>
  <Paragraphs>1490</Paragraphs>
  <Slides>156</Slides>
  <Notes>156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156</vt:i4>
      </vt:variant>
    </vt:vector>
  </HeadingPairs>
  <TitlesOfParts>
    <vt:vector size="162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58</cp:revision>
  <dcterms:modified xsi:type="dcterms:W3CDTF">2025-08-21T12:34:19Z</dcterms:modified>
</cp:coreProperties>
</file>