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4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864" r:id="rId12"/>
    <p:sldId id="865" r:id="rId13"/>
    <p:sldId id="274" r:id="rId14"/>
    <p:sldId id="275" r:id="rId15"/>
    <p:sldId id="276" r:id="rId16"/>
    <p:sldId id="277" r:id="rId17"/>
    <p:sldId id="278" r:id="rId18"/>
    <p:sldId id="279" r:id="rId19"/>
    <p:sldId id="836" r:id="rId20"/>
    <p:sldId id="837" r:id="rId21"/>
    <p:sldId id="285" r:id="rId22"/>
    <p:sldId id="286" r:id="rId23"/>
    <p:sldId id="287" r:id="rId24"/>
    <p:sldId id="288" r:id="rId25"/>
    <p:sldId id="291" r:id="rId26"/>
    <p:sldId id="292" r:id="rId27"/>
    <p:sldId id="817" r:id="rId28"/>
    <p:sldId id="293" r:id="rId29"/>
    <p:sldId id="294" r:id="rId30"/>
    <p:sldId id="295" r:id="rId31"/>
    <p:sldId id="296" r:id="rId32"/>
    <p:sldId id="297" r:id="rId33"/>
    <p:sldId id="764" r:id="rId34"/>
    <p:sldId id="301" r:id="rId35"/>
    <p:sldId id="302" r:id="rId36"/>
    <p:sldId id="303" r:id="rId37"/>
    <p:sldId id="304" r:id="rId38"/>
    <p:sldId id="305" r:id="rId39"/>
    <p:sldId id="306" r:id="rId40"/>
    <p:sldId id="866" r:id="rId41"/>
    <p:sldId id="867" r:id="rId42"/>
    <p:sldId id="309" r:id="rId43"/>
    <p:sldId id="310" r:id="rId44"/>
    <p:sldId id="311" r:id="rId45"/>
    <p:sldId id="778" r:id="rId46"/>
    <p:sldId id="313" r:id="rId47"/>
    <p:sldId id="314" r:id="rId48"/>
    <p:sldId id="315" r:id="rId49"/>
    <p:sldId id="316" r:id="rId50"/>
    <p:sldId id="317" r:id="rId51"/>
    <p:sldId id="318" r:id="rId52"/>
    <p:sldId id="822" r:id="rId53"/>
    <p:sldId id="854" r:id="rId54"/>
    <p:sldId id="868" r:id="rId55"/>
    <p:sldId id="869" r:id="rId56"/>
    <p:sldId id="320" r:id="rId57"/>
    <p:sldId id="321" r:id="rId58"/>
    <p:sldId id="322" r:id="rId59"/>
    <p:sldId id="323" r:id="rId60"/>
    <p:sldId id="324" r:id="rId61"/>
    <p:sldId id="676" r:id="rId62"/>
    <p:sldId id="677" r:id="rId63"/>
    <p:sldId id="325" r:id="rId64"/>
    <p:sldId id="491" r:id="rId65"/>
    <p:sldId id="326" r:id="rId66"/>
    <p:sldId id="327" r:id="rId67"/>
    <p:sldId id="328" r:id="rId68"/>
    <p:sldId id="329" r:id="rId69"/>
    <p:sldId id="330" r:id="rId70"/>
    <p:sldId id="331" r:id="rId71"/>
    <p:sldId id="520" r:id="rId72"/>
    <p:sldId id="807" r:id="rId73"/>
    <p:sldId id="714" r:id="rId74"/>
    <p:sldId id="715" r:id="rId75"/>
    <p:sldId id="716" r:id="rId76"/>
    <p:sldId id="706" r:id="rId77"/>
    <p:sldId id="334" r:id="rId78"/>
    <p:sldId id="743" r:id="rId79"/>
    <p:sldId id="336" r:id="rId80"/>
    <p:sldId id="337" r:id="rId81"/>
    <p:sldId id="767" r:id="rId82"/>
    <p:sldId id="768" r:id="rId83"/>
    <p:sldId id="340" r:id="rId84"/>
    <p:sldId id="341" r:id="rId85"/>
    <p:sldId id="343" r:id="rId86"/>
    <p:sldId id="344" r:id="rId87"/>
    <p:sldId id="345" r:id="rId88"/>
    <p:sldId id="346" r:id="rId89"/>
    <p:sldId id="840" r:id="rId90"/>
    <p:sldId id="347" r:id="rId91"/>
    <p:sldId id="348" r:id="rId92"/>
    <p:sldId id="841" r:id="rId93"/>
    <p:sldId id="745" r:id="rId94"/>
    <p:sldId id="842" r:id="rId95"/>
    <p:sldId id="843" r:id="rId96"/>
    <p:sldId id="353" r:id="rId97"/>
    <p:sldId id="354" r:id="rId98"/>
    <p:sldId id="627" r:id="rId99"/>
    <p:sldId id="629" r:id="rId100"/>
    <p:sldId id="719" r:id="rId101"/>
    <p:sldId id="628" r:id="rId102"/>
    <p:sldId id="522" r:id="rId103"/>
    <p:sldId id="844" r:id="rId104"/>
    <p:sldId id="651" r:id="rId105"/>
    <p:sldId id="631" r:id="rId106"/>
    <p:sldId id="748" r:id="rId107"/>
    <p:sldId id="355" r:id="rId108"/>
    <p:sldId id="351" r:id="rId109"/>
    <p:sldId id="845" r:id="rId110"/>
    <p:sldId id="352" r:id="rId111"/>
    <p:sldId id="356" r:id="rId112"/>
    <p:sldId id="358" r:id="rId113"/>
    <p:sldId id="359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2" r:id="rId125"/>
    <p:sldId id="526" r:id="rId126"/>
    <p:sldId id="384" r:id="rId127"/>
    <p:sldId id="385" r:id="rId128"/>
    <p:sldId id="386" r:id="rId129"/>
    <p:sldId id="602" r:id="rId130"/>
    <p:sldId id="729" r:id="rId131"/>
    <p:sldId id="870" r:id="rId132"/>
    <p:sldId id="660" r:id="rId133"/>
    <p:sldId id="659" r:id="rId134"/>
    <p:sldId id="730" r:id="rId135"/>
    <p:sldId id="731" r:id="rId136"/>
    <p:sldId id="732" r:id="rId137"/>
    <p:sldId id="733" r:id="rId138"/>
    <p:sldId id="402" r:id="rId139"/>
    <p:sldId id="403" r:id="rId140"/>
    <p:sldId id="855" r:id="rId141"/>
    <p:sldId id="404" r:id="rId142"/>
    <p:sldId id="405" r:id="rId143"/>
    <p:sldId id="638" r:id="rId144"/>
    <p:sldId id="751" r:id="rId145"/>
    <p:sldId id="871" r:id="rId146"/>
    <p:sldId id="872" r:id="rId147"/>
    <p:sldId id="640" r:id="rId148"/>
    <p:sldId id="410" r:id="rId149"/>
    <p:sldId id="412" r:id="rId150"/>
    <p:sldId id="445" r:id="rId151"/>
    <p:sldId id="856" r:id="rId152"/>
    <p:sldId id="857" r:id="rId153"/>
  </p:sldIdLst>
  <p:sldSz cx="12193588" cy="6858000"/>
  <p:notesSz cx="6858000" cy="9144000"/>
  <p:custDataLst>
    <p:tags r:id="rId155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tableStyles" Target="tableStyle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ags" Target="tags/tag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DCF-BC9E-7AD8-2CE2-3F6951AC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AEAC419-3EED-39EB-EC1B-C0309CF23A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A7C8D24-7EE5-5082-80D9-BC205609F1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CD4DDD3-A3FB-B93F-1290-5379E79C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EB43F3E-F31C-DB57-86F9-3647EBD24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46C2CFF-8E56-13D0-A233-AD679AA32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4DF892A-FAF8-F90A-CE3E-7318194AD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2AC7C9B-606B-113A-F607-7EBD71234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8256134-D60C-3A2F-E606-FB2F27BE7D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A5612BD-555B-E7AD-D4F0-CFEFC997B7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501D94-3799-6847-E3D0-7E97C712A9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223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8F890-964B-1786-E67F-DF76A7DDB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EA637794-9EEF-B683-567D-D81CB05547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41BBC431-9E42-BC1D-BF6B-E9458B1037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4C4E328D-321E-5DE9-7373-D27A3C228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B488CF77-01B1-0B48-E267-231369A643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3947A1E8-3B98-FCE0-8B4F-1E4C8C5C2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17950297-66CC-F688-85BF-2F0925853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0813FB95-0B70-392B-D5B4-21585E931B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6DE1C5E-6958-CD44-BB70-D26C698DDE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C59AD7D-942A-9828-EAA6-0AEE65DD0D1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11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17AAE051-7C88-D17B-C64F-AF3AE0C2569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D1BF6A26-4D94-C924-D339-AAB6E6090FC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13588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BC53-F1E0-3C47-C316-83BBE9B0C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6F25E17F-0881-36D8-40ED-EEC0DD9D54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738DAEF9-AFE3-5F2F-5931-5CD52AEB8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1A6A643A-CA85-5A21-5DBD-62E907AC2D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2991681-AF7A-2219-1C5A-00B375E329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3BA2E5C-2163-7B0D-F09B-1D83170027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F49F7819-7F40-E642-986E-80E79594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BAD3CFE1-E254-3AA1-4900-BBB5505F16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6E267866-BBC3-C700-F025-46B3FF6B29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667654E-90DC-FEA2-FE4A-C5BD79193C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6EAF40A-8AE6-D4D3-19E7-C1E34BE6CAF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4D890674-79FA-A59D-CA72-9B580DE16D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789681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6F629-FD79-C39B-ACCD-7B43FF986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3157161-ABC5-BC4F-C6E7-094CEB2529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2D5AF28-3634-F623-C37A-F19A00661A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CE2BBDA-35D2-92EE-41D7-C937ABAB9E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A0BE8FD-4CFC-56EE-F3AC-929D47034C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BF4DBFD-DEC6-9E6C-C5A4-83FAA2B495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B5363E-5F75-E9A8-D722-3D29145ED1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D7D7609-808B-3855-C316-D82C57EE51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E07A39C-EFBA-A1A3-ECC3-ECD14AE6FDD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21492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142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60FB5-38D8-833E-E374-6A936703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792C8BE-A74E-0D33-B4EC-543F90B28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828F38-78BB-F82F-0038-0296FB169A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9B2C96-80DC-C6A6-9849-B6C88F342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C9C9DA-C214-983E-C612-E87B61AD5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07058EE-1507-986E-0114-80E08C042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81F164-A23A-58F7-AF3A-691D8B33DB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C799F5-DA28-001B-CB4B-FF05F28DDD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53D482-0F3B-899C-CC8D-711CD606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52333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FE433-66A4-E738-5C3E-4A17C3F62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3CA8F20-37E7-061D-CEF1-946CBD7662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CD87FCE-C296-C2C6-195C-4CEF4EEB02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1A8614-B486-8E38-D588-03A8828A63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9978051-6333-81E5-434F-79615DBC16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093D3D0-A967-3C73-7FA8-E92F5779AD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5D1505-0368-24F5-D1B0-FC620E06573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1F67D4D-7829-576E-4CF3-4647A5629C6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032A9AB-9996-0BFD-7E2F-4F975ABA3BA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25100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B5C12-C13D-2E96-8855-0C9568F8C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3AB6C71-CE34-AB9D-28F5-4ADD4EA10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57789A1D-9CF8-31AA-5CD2-D76FE2F52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B7F472D5-05CA-2EFE-4C7A-B8D5AB1F26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1ACC503-A8FF-9049-AE9C-235A79D49F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C7C7B9A-66BC-FE88-B7C1-9336E36B2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DC87C9-D75E-46EA-BE2E-61C0538691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3C83A70-C7B0-B0C5-51CA-1F37DF79A0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90DF7A2-86E2-CDDA-8889-C0E68A778B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327011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89B98-A76F-0625-2A2E-6BAA1E7F8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9F05B3C-7B5B-6509-EAB8-D94943CB5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413A8CE-B9E8-2190-7BD1-46F932CDF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EC9647C-3E32-1B67-2A46-DBE5927C7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AAB983C-3598-857E-7491-F9580543BF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5191FD9-6639-BA32-2F3D-66F8DADFBB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75BBA61-7118-12BB-9058-1D14AA80EE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CCAC739-3057-32D5-5AD6-E4E6ACC8BE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6DC67234-608E-E3B8-B8E5-D32C74CAE9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6425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326-2475-F0E3-68F0-5E7AECB77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E0E51F6-4B5E-DE43-5EEA-D2580F08D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F650377-9276-61D6-D7A4-2D96A36EAB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CB3C7BD-BED5-8E28-2C99-C90F33C59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6650A4F6-4DD6-AF12-2468-529A9671E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A2755DAF-3478-D672-F420-94CC8771F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DB14-5222-B5AD-AE40-02D79D706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95348A7-3E1B-39B0-2D59-661A08CAC4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29A5CB8-5106-38E1-4631-171B2B2D7A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1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6480-9CDC-0770-1465-AEBA3566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CC076F-9DBE-AC25-FDFF-F1627670DE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12DF013-4AD3-7EED-A07D-F8707FA31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BDDE3949-FDE4-02C5-347E-85037F8F6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855493A2-1EE7-253E-95DE-41BC937E1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29670FE-4EBC-935E-F66C-EE444ACBE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D40D3A-4C71-B30C-2D96-85F378CA0F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28DB238-C4AC-5674-C24F-8FC7AA68DB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1A9D745-FB89-4731-D9BA-AE949F837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334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E1E28-EF28-54C2-AD4E-65728EB15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B5FFC9-1BB0-4C08-C204-1263EE926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F1767B-C45B-5880-A250-D6E13A595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C091766-CFAC-348F-6551-0CB63405B7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77127D4-A28F-0203-8EC4-55E943F3B7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223F78-E0A0-D67D-F5B0-DE84F1E3B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2B9BB2A-1E49-B100-B499-EF6C1145DF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5E87D6A-6986-66DE-3B2E-573DDB512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2E1E97A-34D1-C11B-5D92-9FBEE38047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85EA413-8140-D406-3505-99AEF44E6D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F9E5E44-D4C0-3B12-684D-987919B7529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12F2A2-55AE-668A-58B1-0F5A397C7C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1031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31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BBE90-D164-2E1A-32C8-CC4A9A571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C6F1C8-1430-999F-7BD3-626C35F0A6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694229B-E193-C3FB-343B-D1B170043D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69474EB3-866B-B609-E8D9-B39BD209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2D7FB806-1BC6-4631-5574-C922F0E8E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A6EB75D-072D-7C8C-55CD-F5DBA0EE4E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D3AB0EB-382E-6C1E-B42F-9C19D715421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4AED823D-0A89-CBD5-0505-4B10C4CE20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1102E6E-5B47-3881-D95F-F4B8775B38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54624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2B579-25A1-B312-D6EA-C80144820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04FDAB63-50DA-91DF-2B05-C7A575E476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9D42F259-3B33-BF55-B5E1-56F98C085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8B2E274-21AC-3B24-B440-D4DEFE8CD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A7C062E-4C7F-0B72-0EB0-D9F5B6FAB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32F59B06-5D5F-2933-9AFB-D16A1F38BE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116309B-2C8F-A79B-479E-A32B5228D1D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2CE576C-EB87-7F7E-E4F0-C8D65C7F4A2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DD09EE4B-F04B-DAE0-A232-B44E61305F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80153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56351-2A75-0C4F-CE8A-72FC43D15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4F2C004F-3A63-F7F6-7AD9-A0E1B706A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3C90CD-5EA8-9E39-A802-51672B5DF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B65A27D7-BE76-0898-6059-275CE2C9AD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DABDB0E-7C7F-9663-0719-D71D7CC579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03F57C4-50DA-EF13-2CA2-CFCB24B96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EC3F762-DEE9-E4B6-2098-B72455AA60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329D94-7928-2BC2-9D2D-6F42E7282C7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3FB9D965-92E5-74A1-0A2D-000274DEBF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4685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6F5BC-4574-9F32-426D-7353538B9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2503523-1532-6464-E5CA-7E0E1FCBA9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169856A0-E3B8-4B8E-0CEE-E155FB6303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C9D7F679-5F52-B0C4-087C-DDE6B47C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850C748-BAD1-C629-436A-DC37256800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D91AE77C-C75A-E2E2-9774-F9A64B471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62E68D2-C37F-EACE-B2AD-D513BFE3A5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B586CDCA-1117-C420-34CB-3C71135AFE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1923449-D6FC-0DFF-05D0-3EF9AEEF5A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101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2617-12AC-386A-BBC3-5E20C120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BA1BAA-301E-74E1-BFA6-8867FF1E1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B3C226-C133-F50E-40AF-8A9153CF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0ADF78-061B-DC69-E73D-A2CDDBBD9C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1705E-E056-9129-70DB-D39E43010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B0697D-1F4E-B520-23D7-663DBDF5E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3870D6-B961-5B7C-A100-2B050D59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1A0407-298D-D797-6945-1535FD0A7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C3A2CC-3AF2-8712-5E1B-9A8A97C8D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18276FD-CC40-1D7A-BDC2-DABE3F9AF4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7ABD929-A0E9-8F5D-3579-D9EF6BBA60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6E808D-2E8F-3D07-4708-3A84D4474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41857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F399B-D84D-DB7A-4BF2-F4393578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34BD24-59BE-2AD3-4EA3-54F3FF793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DCFA11-1118-37A5-4FE3-4C280B8F70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5505B-443C-E395-B7FC-C98C820F3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F423DE-9D2F-4C4C-E8EB-FE2340CBB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5F6D0F-0333-A2FB-F3A5-C8D82EFCE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587B48C-49D6-D97A-486D-95E0F2C8AB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A0643E-9DB6-0FCC-6E57-99EDE8B9E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7DB752F-832B-33F1-6E26-21DF85A0C2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91135EE-91C8-D0BE-B5E6-352DF44BD5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BB8DF28-FE00-173C-E7DF-A8E9F04929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3ACC10E-5173-1228-38E0-1916D46A13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55559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B8B7-23FA-C1D8-5575-69D7D777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E1C570-99DE-9165-2E5E-7A6E61A765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394599-6C0C-3B04-4E19-575499417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339DED-7D0E-808B-59C7-DC898197AA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F8C001-6EC6-6C1A-24E3-012DF20EE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2FAD5E-5738-9D6B-15F4-FE07FCA27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F6F1A5-7A9B-E5AC-A8A5-FC0DAAEF93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BBB85C-C343-79E5-12EE-919AFFECD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1E07962-8678-BA41-CABF-CF83D1649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ABE6D3-427F-04CA-B973-3A7E5C3191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FA80141-0A40-F4B2-7C5A-975D65F322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39872EE-4119-0ADE-6A5F-474990139E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15242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1BA51-377B-D19A-13F0-2304E1CE8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62C7266-F110-493B-CF28-922283EBAF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9322FE2-0505-0755-6AD7-F0B37E6AA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9FE9941-2200-E35C-31DC-161FADDA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D83ED2-E99D-9230-E091-0EDA80EB02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E88BB83-027F-0521-2C19-DA31EDABA0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E7D046-5C7B-5D18-DE9F-5A3B6BBE40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B12405-A5C7-97F8-E845-E0A3DBF82E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78593A3-1032-04C2-9061-AEB58E9FA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3CA65F3-9077-A643-EED8-D3B9826C29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B1EA1A5-6A42-309E-6BF9-292F5596CF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B0F47A7-15FC-D7EE-16E4-20295FCF9C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4098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2C9A5-76E2-DD20-DD89-208A75D0B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2560877-7116-494A-E714-E17AA34AA4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2CC4B20-27E6-0155-B813-AA019FE61F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6AF9EF6-578B-5B7C-4D1C-422A1BB1C4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2D3A4BC-698C-8869-F72B-69072CF406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8AED917-B235-D29A-2105-F8594055A0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9EEE5B-BE48-C337-EE4D-2A005966A1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0983972-F6A1-2578-6111-18D690E7E5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BDFF437-A083-454C-4E75-E80D30D7C7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D3DDAF4-B094-91E4-A52B-7FF4058EE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8836507-1DD6-FBD1-3D60-5F3D828DBC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CC75E6E-CE08-3952-59D5-85F35DE2B5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32985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A2558-A811-A664-3A4F-895F3F475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A18828F8-F1B7-8DA5-6166-2EB492BA33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C679AB3-F18D-DD92-866E-30A00D8E11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93169B46-9E22-C463-17B5-B0525D93A7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FB64BBD1-A819-D058-D013-1C583275AD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3D800FDB-C154-2696-A793-76F60BBCF0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67A6DEF5-AEE5-9102-9482-DBFC9DF144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BE8AC6A-FFEC-9212-58CC-6471143D07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DE6D973-3259-872D-FEE9-DBC180A012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CFCC4DB-88B6-9092-2E82-29FDEDFA076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157AC3D-3DC6-7D9C-E00C-5C673E5B9F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057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EAE7D-91AA-3408-BBAE-DBE5E4BED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A155E9-5173-D938-1E13-D81D4763AB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62A4136-F1B4-7222-4F24-D64F823C6B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ABB7511-EB40-37F2-C860-6AEB93FDB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BFCFAF9-5B7D-535B-7F81-D2A892BD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38757F-D487-93A4-9B67-6C5CA647A6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69E8479-8945-346F-BE7D-4DA4D11ED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51DD43-8C91-3875-AE20-DDBEBFAEFE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AD05C116-BC83-5ADE-E360-113572227F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ABA163-946C-39AE-5105-40B539C3A8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0C6D4E7-E9E4-4BD0-B182-5BCB9E3B7B8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18062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96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22°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fazer vossa vontade, assim na terra como no céu!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Cristo, que nos foi entregue. E concedei que, pela força do Espírito do vosso amor, sejamos contados, agora e por toda 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eternidade, entre os membros do vosso Filho, cujo Corpo e Sangue comungamos.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Renovai, ó Pai, com a luz do Evangelho, a vossa Igreja que está em Apucarana. Fortalecei o vínculo da unidade entre os fiéis e os pastores do vosso povo, em comunhão com o nosso Papa Leão,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 Bispo Carlos e toda a ordem episcopal. Assim, neste mundo dilacerado por discórdias, o vosso povo brilhe como sinal profético de unidade e concórdia.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 acolhei-os na luz da vossa face e,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2E48-9912-665C-8012-0C1A0194A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D0F8896-411E-DBE8-EE0F-39C54ACD59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ressurreição, concedei-lhes a plenitude da vida.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CFB2ED-A573-49C9-1707-39C0D653A9C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1602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3FD27-E771-E058-E672-47EC8A834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5FA2559B-E5A3-E307-DA89-8B04C17745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Mesmo frágil na fé, eis-me aqui, Senhor! Bem assim como sou, eis-me aqui, Senhor! Cada idade tem muito a doar, eis-me aqui,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B93878A-9F7D-2A77-1EA6-F391B0065DD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05775214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Bem-aventurada Virgem Maria, Mãe de Deus, os Apóstolos e Mártires, (São N.: Santo do dia ou padroeiro) e todos os Santos, vos louvaremos e glorificaremos,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8180B-5583-DC57-8877-6F6550E7F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1BB9E331-81D5-59F4-AC4E-D00B970E13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fazer vossa vontade, assim na terra como no céu!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686978-C6C2-F46F-C6BC-F305327FCE62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8896932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meu Reino tem muito a dizer/ Não se faz como quem procurou/ Aumentar os celeiros bem mais e sorriu/ Insensato, que vale tais bens se hoje mesmo terás o teu fim?/ Que tesouros tu tens pra levar além?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01371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Sim, Senhor, nossas mãos/ Vão plantar o teu Reino/  O teu pão vai nos dar/ Teu vigor, tua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meu Reino se faz bem assim:/ Se uma ceia quiseres propor/ Não convides amigos, irmãos e outros mais/ Sai à rua à procura de quem/ Não puder recompensa te dar/ Que o teu gesto lembrado será por Deus.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1944913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Sim, Senhor, nossas mãos/ Vão plantar o teu Reino/  O teu pão vai nos dar/ Teu vigor, tua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meu Reino quem vai compreender?/ Não se perde na pressa que tem/ Sacerdote e levita que vão sem cuidar/ Mas se mostra em quem não se contém/ Se aproxima e procura o melhor/ Para o irmão agredido que viu no chão.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1930398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Sim, Senhor, nossas mãos/ Vão plantar o teu Reino/  O teu pão vai nos dar/ Teu vigor, tua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44C0A-55D6-CB58-6EB1-42340DEA8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BCBA13-F9C7-BDB7-78A3-5E4E5E0F31B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8D9082B-21D6-B743-048F-D60FCA8E337F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9274436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Bendirei o Senhor para sempre. Na minha boca seu louvor não vai cessar. Vinde comigo, com alegria, engrandecer o Senhor Deus e o exaltar.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quem em Deus busca refúgio, na sua vida nada lhe pode faltar, vinde comigo, vinde ouvir-me, dos meus temores o Senhor me fez livrar.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volta seus olhos para o justo, que faz o bem, que não engana e busca a paz; E ele atende os seus clamores, reconhecendo todo o bem que o justo faz.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Provai e vede, provai e vede Quão suave é Senhor Deus, Quão suave é o Senhor Deus.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Revigorados pelo pão da mesa celeste, nós vos pedimos, Senhor, que este alimento da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caridade fortifique os nossos corações e nos leve a vos servir nos irmãos.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de toda consolação disponha na sua paz os vossos dias e vos conceda os dons da sua bênção.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5DB8-A3D9-DA48-87BA-245A0DA4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75C8CCE-F4D8-EF19-BCDF-A64EBE61C6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liberte de toda aflição e confirme os vossos corações em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31D1D5-868E-0B3A-0A50-2A7718A4906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88221598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C0541-57ED-A43F-63CE-A6E63E13B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3092EF0-36BB-6657-9A31-851F1A3B76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assim, ricos em esperança, fé e caridade, possais viver praticando o bem e chegar felizes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3ECED6F-D2E4-BD8A-F2C1-70BD956A0F7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50777501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fala de um, vejo paz que vem do coração, ensina que Deus é amor, é justiça, é perdão. Nos olhos do outro, eu vejo vontade de ouvir. Verdade de Deus, que é bom, e bom é servir.</a:t>
            </a:r>
            <a:endParaRPr lang="pt-BR" sz="4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e a paz de Deus, nosso Pai, e de Jesus Cristo, nosso Senhor,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Catequista, teu dom é tão lindo, Quanto desprendimento pra coisas de Deus. Catequizando, tu és o futuro da igreja, Semente brotada, florida… amém, assim seja!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E8F5-33DA-7B03-9D8C-25336CA96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1B78E3F3-E103-01A3-18B1-BD3AE7686B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flor que um oferece é a palavra de amor, regada, cuidada em tão belo jardim do Senhor.  E as mãos do outro as recebe com tanto carinho, Sentindo a beleza da flor, mesmo que tenha espinho.</a:t>
            </a:r>
            <a:endParaRPr lang="pt-BR" sz="4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41169CF-30A8-8386-0DC4-5517F9AD8A0B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6701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5168-B047-2660-234E-76129FC9A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F6EABB3A-252F-C7CB-C875-7D6FF5E0AC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Catequista, teu dom é tão lindo, Quanto desprendimento pra coisas de Deus. Catequizando, tu és o futuro da igreja, Semente brotada, florida… amém, assim seja!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7A3528-020A-52ED-365F-AB4AC1B42724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90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Jesus Cristo, o Justo, que intercede por nós e nos reconcilia com o Pai, abramos o nosso espírito ao arrependimento para sermos dignos de nos aproximar da mesa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S.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sois o caminho que leva ao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nos!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A4CFA-D662-FD3F-1A86-2E774D9F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216CE4D-21DC-6575-93A5-68E512C193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S.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Cristo, que sois a verdade que ilumina os povos.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A6BAEE-F255-8A92-B4B4-645910A1C30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3040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115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115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Em geral, sempre escolhemos o melhor e em nosso egoísmo, corremos o risco de esperar sempre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A369E-0943-19F0-AE94-3FC1049C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205AE0E-ADE0-A959-4449-04321D8D7A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S.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sois a vida que renova o mundo.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nos!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6FA5CE-1E73-E02C-8E1B-1C5AB54D886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24249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Deus onipotente, fonte de todo dom perfeito, semeai em nossos corações o amor ao vosso nome e, estreitando os laços que nos unem convosco, fazei crescer em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nós o que é bom e guardai com amorosa solicitude o que nos destes.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42767-41FC-1403-3F7C-3D85A30B0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671D5A-17A7-B85D-F662-9754317E3C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FCF2CF-4682-203A-9F6A-5D483D6B229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3633733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Enviai, Senhor, muitos operários, para a vossa messe, pois a messe é grande, Senhor, e os operários são poucos!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uma retribuição dos demais, e mesmo de Deus. O Senhor vem hoje nos chamar a convertermos a lógica deste pensamento.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Eclo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3,19-21.30-31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DO ECLESIÁSTICO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Filho, realiza teus trabalhos com mansidão e serás amado mais do que um homem generoso. Na medida em que fores grande, deverás praticar a humildade, e assim encontrarás graça diante 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Senhor. Muitos são altaneiros e ilustres, mas é aos humildes que ele revela seus mistérios. Pois grande é o poder do Senhor, mas ele é glorificado pelos humildes. Para o mal do orgulhoso não existe remédio, pois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uma planta de pecado está enraizada nele, e ele não compreende. O homem inteligente reflete sobre as palavras dos sábios, e com ouvido atento deseja a sabedoria.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67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Com carinho preparastes uma mesa para o pobre.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Os justos se alegram na presença do Senhor rejubilam satisfeitos e exultam de alegria! Cantai a Deus, a Deus louvai, cantai um salmo a seu nome! O seu nome é Senhor: exultai diante dele!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Com carinho preparastes uma mesa para o pobre.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Dos órfãos ele é pai, e das viúvas protetor: é assim o nosso Deus em sua santa habitação. É o Senhor quem dá abrigo, dá um lar aos deserdados, quem liberta os prisioneiros e os sacia com fartura.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Com carinho preparastes uma mesa para o pobre.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fazer vossa vontade, assim na terra como no céu!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Derramastes lá do alto uma chuva generosa, e vossa terra, vossa herança, já cansada, renovastes; e ali vosso rebanho encontrou sua morada; com carinho preparastes essa terra para o pobre.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Com carinho preparastes uma mesa para o pobre.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Hb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12,18-19.22-24a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AOS HEBREUS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Vós não vos aproximastes de uma realidade palpável: “fogo ardente e escuridão, trevas e tempestade, som da trombeta e voz poderosa”, que os ouvintes suplicaram não continuasse. Mas vós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 aproximastes do monte Sião e da cidade do Deus vivo, a Jerusalém celeste; da reunião festiva de milhões de anjos;  da assembleia dos primogênitos, cujos nomes estão escritos nos céus; de Deus, o Juiz de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todos; dos espíritos dos justos, que chegaram à perfeição; de Jesus, mediador da nova aliança.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Tomai meu jugo sobre vós e aprendei de mim, que sou de manso e humilde coração.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14,1.7-14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Aconteceu que, num dia de sábado, Jesus foi comer na casa de um dos chefes dos fariseus. E eles o observavam. Jesus notou como os convidados escolhiam os primeiros lugares. Então contou-lhes uma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Pai Criador, eis-me aqui, Senhor! Ó Jesus Redentor, eis-me aqui, Senhor! Ó Espírito Santo de amor, eis-me aqui,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parábola: “Quando tu fores convidado para uma festa de casamento, não ocupes o primeiro lugar. Pode ser que tenha sido convidado alguém mais importante do que tu, e o dono da casa,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convidou os dois, venha te dizer: ‘Dá o lugar a ele’. Então tu ficarás envergonhado e irás ocupar o último lugar. Mas, quando tu fores convidado, vai sentar-te no último lugar. Assim, quando chegar quem 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AAC8-7FAB-7DEC-FB3F-8FCA9146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3D0A869-A585-DFAF-567E-C0CC10CA14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convidou, te dirá: ‘Amigo, vem mais para cima’. E isto vai ser uma honra para ti diante de todos os convidados. Porque quem se eleva, será humilhado e quem se humilha, será elevado”. E disse também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2DA0FB-1F45-3ED5-9C88-1A64873248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518626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D7C54-94AF-98D6-AEAE-1EB5C026C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0CEBB54-B25E-0F85-BF49-676F34E4F7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o tinha convidado: “Quando tu deres um almoço ou um jantar, não convides teus amigos, nem teus irmãos, nem teus parentes, nem teus vizinhos ricos. Pois estes poderiam também convidar-te e isto já seria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369D4C-DADE-B84F-05C5-2E5D650BD1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572437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FF4B3-1C50-E896-105F-60E646537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7CAE383-41E1-A284-4C8C-17EB63A70D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tua recompensa. Pelo contrário, quando deres uma festa, convida os pobres, os aleijados, os coxos, os cegos. Então tu serás feliz! Porque eles não te podem retribuir.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02EC41-8849-3353-EBFA-974F00F6A31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504621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2ED27-2A96-0534-F834-61B3D75EE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4087822A-5A3D-BB6D-4529-2D7B1C6F0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receberás a recompensa na ressurreição dos justos”.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7D39F6-6768-490F-FD47-AC8781FE086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019750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fazer vossa vontade, assim na terra como no céu!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 irmãos, rezemos por todos os homens e mulheres do mundo, para que recebam a ajuda da nossa prece e da nossa caridade, dizendo: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Igreja santa e católica, por todos os seus ministros e fiéis e pelos que guardam a fé recebida dos Apóstolos, rezemos ao Senhor...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anunciam o mistério de Deus aos homens e por todos os que testemunham Jesus Cristo crucificado e ressuscitado,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catequistas de nossa Paróquia, suas famílias e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catequisandos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o Senhor os sustente em sua missão e em todas as horas, rezemos ao Senhor...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vida é um dom, eis-me aqui, Senhor! É chamado a servir, eis-me aqui, Senhor!  Toda a vida se faz vocação, eis-me aqui,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1302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ó Jesus Redentor, nossas preces suplicantes, vós que viveis e reinais para sempre!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nosso Pai, vos adoramos pelo dom de nossa fé Católica e Apostólica. Neste Ano Santo queremos ser peregrinos da esperança. Deus Filho, Jesus Cristo, vos adoramos pela nossa comunhão diocesana no presente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61E5-F0CF-320E-B335-838F913B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9E474F3-700F-F906-EB56-386FE481B6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60 anos de nossa Diocese. Deus Espírito Santo, vos adoramos pela missão realizada e pelo desafio de evangelizarmos as futuras gerações.  Nossa Senhora de Lourdes, Excelsa Padroeira, alcançai-nos a graça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EA4709-3953-6523-5A18-10983A6BEB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04772152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D78C-EB1C-904E-31C3-5D37038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0BB948-5543-BF82-CC57-DC1162BFF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sermos uma verdadeira FAMÍLIA DIOCESANA MISSIONÁRIA. Abençoai nossa Igreja Sinodal em comunhão, participação e missão. Que sejamos Igreja Hospital de Campanha e Igreja em saída,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40F776-92A7-B2D2-D832-E80DD6C25BF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88825334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C72C-BCF9-3C94-0A28-F6D7351B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2B22B3A-EA7F-065E-D84A-2860C99BD6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todos acolhe e anuncia com firmeza o nome de vosso Divino Filho, JESUS CRISTO.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2C9CD9-F1D1-D080-80B0-D99BEFD3F4F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40309268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sementes que me deste e que não eram pra guardar, pus no chão da minha vida, quis fazer frutificar.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recebi, pelo Espírito do amor,  trago os frutos que colhi e em tua mesa quero pôr.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campos deste mundo quero sempre semear, os talentos que me deste para eu mesmo cultivar.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fazer vossa vontade, assim na terra como no céu!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recebi, pelo Espírito do amor,  trago os frutos que colhi e em tua mesa quero pôr.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43C1A-03B1-21D5-E6C0-CF46A9F11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8A77AB4-5CB8-95E2-14C7-E4239822BA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Quanto mais eu for plantando, mais terei para colher. Quanto mais eu for colhendo, mais terei a oferecer.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66E2C3-C558-6143-BAF7-7B06A3908A6F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0252877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E6781-58AF-8F12-3ADB-94A77867E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F12BD7-743E-5B9C-28D0-3099CB63638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96B43A07-CF25-1B6F-B985-794F2BDDACD0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5681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recebi, pelo Espírito do amor,  trago os frutos que colhi e em tua mesa quero pôr.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12961245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Este santo sacrifício, Senhor, nos traga a perene benção da salvação e vosso poder leve à plenitude o que celebramos no sacramento.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 e cantar-vos um hino de glória e louvor, Senhor, Pai de infinita bondade. Pela palavra do Evangelho do vosso Filho reunistes uma só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Igreja de todos os povos, línguas e nações. por ela, vivificada pela força do vosso Espírito, não deixais de congregar na unidade todo o gênero humano. Manifestando a aliança do vosso amor, a Igreja irradia sem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cessar a alegre esperança do vosso reino e brilha como sinal da vossa fidelidade que prometestes para sempre em Cristo Jesus, Senhor nosso.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FACAE-7DAE-8A9F-6975-B344056C0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F42EB8A-08C0-255F-C537-ACBA19A8B4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unidos a todos os Anjos dos céus, nós vos celebramos na terra,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D36BDB-97F5-A3BA-ACD4-2D9E84DC2A6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8048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Nosso nome sabeis, eis-me aqui, Senhor! Sempre em nós confiais, eis-me aqui, Senhor!  Somos vossa família no amor, eis-me aqui,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presente no meio de nós, quando nos reunimos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020EE-B6BA-B3B6-A3E3-D0DA23CD2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4472174-B3BC-5CDC-A052-86062F2541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B3B265-A906-FB5D-C4D5-2AFB1A84273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3709224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Anunciamos, Senhor, a vossa morte e proclamamos a vossa ressurreição. Vinde, Senhor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4949</TotalTime>
  <Words>5535</Words>
  <Application>Microsoft Office PowerPoint</Application>
  <PresentationFormat>Personalizar</PresentationFormat>
  <Paragraphs>1468</Paragraphs>
  <Slides>152</Slides>
  <Notes>152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152</vt:i4>
      </vt:variant>
    </vt:vector>
  </HeadingPairs>
  <TitlesOfParts>
    <vt:vector size="158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60</cp:revision>
  <dcterms:modified xsi:type="dcterms:W3CDTF">2025-08-27T13:34:19Z</dcterms:modified>
</cp:coreProperties>
</file>