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7"/>
  </p:notesMasterIdLst>
  <p:sldIdLst>
    <p:sldId id="256" r:id="rId2"/>
    <p:sldId id="257" r:id="rId3"/>
    <p:sldId id="258" r:id="rId4"/>
    <p:sldId id="852" r:id="rId5"/>
    <p:sldId id="260" r:id="rId6"/>
    <p:sldId id="670" r:id="rId7"/>
    <p:sldId id="262" r:id="rId8"/>
    <p:sldId id="263" r:id="rId9"/>
    <p:sldId id="264" r:id="rId10"/>
    <p:sldId id="601" r:id="rId11"/>
    <p:sldId id="274" r:id="rId12"/>
    <p:sldId id="275" r:id="rId13"/>
    <p:sldId id="276" r:id="rId14"/>
    <p:sldId id="277" r:id="rId15"/>
    <p:sldId id="278" r:id="rId16"/>
    <p:sldId id="279" r:id="rId17"/>
    <p:sldId id="836" r:id="rId18"/>
    <p:sldId id="837" r:id="rId19"/>
    <p:sldId id="285" r:id="rId20"/>
    <p:sldId id="286" r:id="rId21"/>
    <p:sldId id="287" r:id="rId22"/>
    <p:sldId id="288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764" r:id="rId31"/>
    <p:sldId id="873" r:id="rId32"/>
    <p:sldId id="301" r:id="rId33"/>
    <p:sldId id="302" r:id="rId34"/>
    <p:sldId id="303" r:id="rId35"/>
    <p:sldId id="304" r:id="rId36"/>
    <p:sldId id="305" r:id="rId37"/>
    <p:sldId id="306" r:id="rId38"/>
    <p:sldId id="866" r:id="rId39"/>
    <p:sldId id="867" r:id="rId40"/>
    <p:sldId id="874" r:id="rId41"/>
    <p:sldId id="875" r:id="rId42"/>
    <p:sldId id="309" r:id="rId43"/>
    <p:sldId id="310" r:id="rId44"/>
    <p:sldId id="311" r:id="rId45"/>
    <p:sldId id="778" r:id="rId46"/>
    <p:sldId id="876" r:id="rId47"/>
    <p:sldId id="877" r:id="rId48"/>
    <p:sldId id="313" r:id="rId49"/>
    <p:sldId id="314" r:id="rId50"/>
    <p:sldId id="315" r:id="rId51"/>
    <p:sldId id="316" r:id="rId52"/>
    <p:sldId id="317" r:id="rId53"/>
    <p:sldId id="318" r:id="rId54"/>
    <p:sldId id="822" r:id="rId55"/>
    <p:sldId id="854" r:id="rId56"/>
    <p:sldId id="868" r:id="rId57"/>
    <p:sldId id="320" r:id="rId58"/>
    <p:sldId id="321" r:id="rId59"/>
    <p:sldId id="322" r:id="rId60"/>
    <p:sldId id="323" r:id="rId61"/>
    <p:sldId id="324" r:id="rId62"/>
    <p:sldId id="676" r:id="rId63"/>
    <p:sldId id="677" r:id="rId64"/>
    <p:sldId id="325" r:id="rId65"/>
    <p:sldId id="491" r:id="rId66"/>
    <p:sldId id="326" r:id="rId67"/>
    <p:sldId id="327" r:id="rId68"/>
    <p:sldId id="328" r:id="rId69"/>
    <p:sldId id="329" r:id="rId70"/>
    <p:sldId id="330" r:id="rId71"/>
    <p:sldId id="331" r:id="rId72"/>
    <p:sldId id="520" r:id="rId73"/>
    <p:sldId id="807" r:id="rId74"/>
    <p:sldId id="714" r:id="rId75"/>
    <p:sldId id="715" r:id="rId76"/>
    <p:sldId id="716" r:id="rId77"/>
    <p:sldId id="706" r:id="rId78"/>
    <p:sldId id="878" r:id="rId79"/>
    <p:sldId id="334" r:id="rId80"/>
    <p:sldId id="743" r:id="rId81"/>
    <p:sldId id="336" r:id="rId82"/>
    <p:sldId id="337" r:id="rId83"/>
    <p:sldId id="340" r:id="rId84"/>
    <p:sldId id="341" r:id="rId85"/>
    <p:sldId id="343" r:id="rId86"/>
    <p:sldId id="344" r:id="rId87"/>
    <p:sldId id="345" r:id="rId88"/>
    <p:sldId id="346" r:id="rId89"/>
    <p:sldId id="347" r:id="rId90"/>
    <p:sldId id="348" r:id="rId91"/>
    <p:sldId id="841" r:id="rId92"/>
    <p:sldId id="842" r:id="rId93"/>
    <p:sldId id="843" r:id="rId94"/>
    <p:sldId id="353" r:id="rId95"/>
    <p:sldId id="354" r:id="rId96"/>
    <p:sldId id="627" r:id="rId97"/>
    <p:sldId id="629" r:id="rId98"/>
    <p:sldId id="719" r:id="rId99"/>
    <p:sldId id="628" r:id="rId100"/>
    <p:sldId id="522" r:id="rId101"/>
    <p:sldId id="844" r:id="rId102"/>
    <p:sldId id="651" r:id="rId103"/>
    <p:sldId id="631" r:id="rId104"/>
    <p:sldId id="748" r:id="rId105"/>
    <p:sldId id="355" r:id="rId106"/>
    <p:sldId id="351" r:id="rId107"/>
    <p:sldId id="845" r:id="rId108"/>
    <p:sldId id="879" r:id="rId109"/>
    <p:sldId id="352" r:id="rId110"/>
    <p:sldId id="356" r:id="rId111"/>
    <p:sldId id="358" r:id="rId112"/>
    <p:sldId id="359" r:id="rId113"/>
    <p:sldId id="880" r:id="rId114"/>
    <p:sldId id="371" r:id="rId115"/>
    <p:sldId id="372" r:id="rId116"/>
    <p:sldId id="373" r:id="rId117"/>
    <p:sldId id="374" r:id="rId118"/>
    <p:sldId id="375" r:id="rId119"/>
    <p:sldId id="376" r:id="rId120"/>
    <p:sldId id="377" r:id="rId121"/>
    <p:sldId id="378" r:id="rId122"/>
    <p:sldId id="379" r:id="rId123"/>
    <p:sldId id="380" r:id="rId124"/>
    <p:sldId id="382" r:id="rId125"/>
    <p:sldId id="526" r:id="rId126"/>
    <p:sldId id="384" r:id="rId127"/>
    <p:sldId id="385" r:id="rId128"/>
    <p:sldId id="386" r:id="rId129"/>
    <p:sldId id="602" r:id="rId130"/>
    <p:sldId id="729" r:id="rId131"/>
    <p:sldId id="660" r:id="rId132"/>
    <p:sldId id="659" r:id="rId133"/>
    <p:sldId id="730" r:id="rId134"/>
    <p:sldId id="731" r:id="rId135"/>
    <p:sldId id="732" r:id="rId136"/>
    <p:sldId id="733" r:id="rId137"/>
    <p:sldId id="881" r:id="rId138"/>
    <p:sldId id="882" r:id="rId139"/>
    <p:sldId id="883" r:id="rId140"/>
    <p:sldId id="884" r:id="rId141"/>
    <p:sldId id="402" r:id="rId142"/>
    <p:sldId id="403" r:id="rId143"/>
    <p:sldId id="855" r:id="rId144"/>
    <p:sldId id="404" r:id="rId145"/>
    <p:sldId id="405" r:id="rId146"/>
    <p:sldId id="638" r:id="rId147"/>
    <p:sldId id="751" r:id="rId148"/>
    <p:sldId id="871" r:id="rId149"/>
    <p:sldId id="640" r:id="rId150"/>
    <p:sldId id="410" r:id="rId151"/>
    <p:sldId id="885" r:id="rId152"/>
    <p:sldId id="412" r:id="rId153"/>
    <p:sldId id="445" r:id="rId154"/>
    <p:sldId id="856" r:id="rId155"/>
    <p:sldId id="857" r:id="rId156"/>
  </p:sldIdLst>
  <p:sldSz cx="12193588" cy="6858000"/>
  <p:notesSz cx="6858000" cy="9144000"/>
  <p:custDataLst>
    <p:tags r:id="rId158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97" autoAdjust="0"/>
    <p:restoredTop sz="94660"/>
  </p:normalViewPr>
  <p:slideViewPr>
    <p:cSldViewPr snapToGrid="0">
      <p:cViewPr>
        <p:scale>
          <a:sx n="75" d="100"/>
          <a:sy n="75" d="100"/>
        </p:scale>
        <p:origin x="1008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presProps" Target="presProp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viewProps" Target="viewProps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tags" Target="tags/tag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7193203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666629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6C7A1F-4980-6A9C-3B1C-F1B8E1431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C0284C2-DEEF-F9D2-CF18-DD96E5480E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DC8DE47B-7480-8924-00B5-56759A3131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6FF299-538D-8586-CE7E-119618724D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C9973410-D967-5642-6A65-450C2FF367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92761A7-8F6A-9478-18E6-811B5E6119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2B685FBF-84A0-37F9-929B-4EAE8433E8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76703CC-4689-7E8E-A57F-DE483B66A6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84D10860-4F49-0834-7B25-79D26596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5921554-59C9-C586-AF21-0D1CD04D2C7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79384245-B132-FB66-F419-1A1187E68A3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1278133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0FBBD-FC71-6041-006E-3880AA7BF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9E0FB4-5A73-4016-5E3F-90BCE73BA2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2773077-ABAD-3BC6-CFDA-CDB13955A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26E1B5F-C70E-CF46-B7CB-C5FCA4FDB7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445B1B-7FA3-1E59-DB92-8F2C2AE4D8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D799A04-C3EF-7487-CF82-683CA1C0BA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32BAD9-EC2A-89CC-7692-C3E1E0F057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070B3CE-B18C-9BA2-7DE8-17F0680E3B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917A1D7-138C-77A5-D139-E91D3A980A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EAB3D88-A0F8-E846-3906-76753088FB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25D45E4-9B5F-AAD1-51A4-994F66197E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690378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51018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5861E-8FF3-064B-F192-E614C5BDD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A20708E-13DF-720F-9381-2490A282DA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62FA8A9B-70A5-6E59-9DF9-81E430AED1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873FC26-AD0C-D8AB-61CF-1B2FBD453A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75671151-DA19-3C61-56C4-867F1BC8C0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89C87F9C-1B3E-EA49-CCFE-BD7F7F46F7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88F41930-E7BD-F2B5-02D2-BBB9F459A3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3C77209-7DA7-3FCE-D98C-692B2D6632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ED2D923-E239-6FE7-D11C-D6FBBB4AD1D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300CFE9-8618-CF56-035F-C1DC3854485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6CED1CD5-A205-58E3-E857-1FD7C822B1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962386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69DCF-BC9E-7AD8-2CE2-3F6951AC3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EAEAC419-3EED-39EB-EC1B-C0309CF23A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1A7C8D24-7EE5-5082-80D9-BC205609F1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CD4DDD3-A3FB-B93F-1290-5379E79C30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EB43F3E-F31C-DB57-86F9-3647EBD244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C46C2CFF-8E56-13D0-A233-AD679AA329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24DF892A-FAF8-F90A-CE3E-7318194ADA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12AC7C9B-606B-113A-F607-7EBD712342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8256134-D60C-3A2F-E606-FB2F27BE7D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5A5612BD-555B-E7AD-D4F0-CFEFC997B7B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0D501D94-3799-6847-E3D0-7E97C712A93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0223767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F1211-2722-F340-D271-EDBD4A6C0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B4859F5-B9B8-63D6-E8B3-376DF535CD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21E744A-2E72-E78F-2182-FEF229F923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2B933A9-D488-D984-9A7C-65E97C2396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6D196ECF-951B-F688-F440-A2C1A824FA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E974901-43F8-FD8E-9CDC-F519B130EC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A452C5C9-E33B-3537-0F1C-0E62FC6F5F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6411B9-FFB6-7378-567D-82FE5AF0E5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E708AACB-AE93-2A02-EB7E-DF9DD68CCA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7630EC01-3D36-D7F2-65E3-AED23B12954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F7A38B64-0E79-FF6B-EAB3-91407F1E03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4564276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111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B3B95-BDCD-923B-F149-8DEDD32B1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2093F6B-4E6A-F624-C1CE-F505F3A445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FC55F62-1826-47A9-E3EC-CDF963EC14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EA7F56F-4F8B-D5A8-D005-02994420C6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89703D-B225-78DD-829C-0FFC7287F4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FB1122C-8B68-8651-D1FA-52C3F59EF9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8A8264-4C11-F873-0CC0-DE0EB45EE7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44F85DC-B6E6-C7E2-C60B-A5A92C9F5E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1A0C69E0-AA2A-86D1-C5C0-64119A0039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8D7738C-D4A9-4789-4129-ACFD4F0E1E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9881C263-9849-D37E-72E3-A1B9EA027C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497658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114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27/08/2025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091915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13446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66039-5D1B-294D-3984-F954CB108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263EAA4-5EE7-A402-3240-0524DF6248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D4A61A-BB23-94FE-5DD1-DC71115067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556FFA1-E495-5D91-C005-D773F7891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860E5BF-A4C3-7349-0F6A-30A987A529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E1293CA-3D22-B014-07DD-16C55321EA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2F2C058-DEE2-3F3B-53E0-E041A71EFA3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4FAA037-2AA6-DDB4-2D01-CD5B994AFF0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DCB0568-A128-6B07-D10B-FD76B8EEF93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86994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E11FA-9E5A-57F5-9236-0FB8E2CEF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54353B6-6910-8E38-2203-84EECCDB73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FE56731-23E7-B36F-3337-6F91DE4A73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C977C0-F456-B832-E2BF-91142591E9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277B82-D3B0-A3CC-9A33-363F99831F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6A5A945-6908-F7AB-964B-45DC7E73F2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4CFCC64-AC7E-E3CC-71B3-D34E6B0EDB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7CE6306-81E4-F59F-D50E-17A1B94156A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F088904-BACF-6706-B1A8-6FEBB1CBAB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9216396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BB8C6-C2A6-8C28-E303-1799BA7DB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1A5FB-1497-1120-0F2B-69133970D5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1CF9CF-37AA-3A94-A36C-CF69A18DD4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B699DFD-C5DD-6160-ADCD-013CF6893C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88A1CAB-62FF-6F05-6A6B-9162678028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F384D0D-8C1C-CA65-D701-AA2A1061E4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E884AEE-A9EF-0E8E-0315-078FA251297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6EEA59-0330-049D-6B21-48226AEEB3A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87488-712F-BDDC-390B-8E5291F542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687739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A344B-C973-7794-F261-F4A6BE64C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8435F2B-FDBE-0A45-2114-033143EE06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9712BE8-9351-5413-FB62-D2A92B85FE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16C9C47-BB17-8BE8-6CC7-AB3BDEDEDA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C61BEE6-4D83-352D-849A-6227B907A0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E4EE6A2-178D-66FD-947D-968384042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C9B490A-DC72-884B-2071-E317B7620C8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9055E12-BD72-4847-214A-24528D4D43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C62B44D-AB34-8044-693E-7CF044BBD2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8884379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46D70-07AF-3F58-0FCA-5C76BA433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BBF9D73-5743-41D4-9E90-EC9402767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7CB619-8B71-E7D8-78BA-496B8AD633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DBDE658-14A7-C132-3523-00D6E1454A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DDFF8D9-EAD0-BDAC-52EE-AAF80CBDF7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22F6C18-C880-2409-98AC-079D3D6041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007618-EF36-9316-5895-F1A6EB61C8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FACA8FE-CEDE-72CE-6569-F2D2560EF6C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367A016-47F2-245D-5D9A-A7D0B18255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0938364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52748-9266-BF45-3E1C-0A6D1EB60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7D245F-07D6-98E0-CE66-2242A584D5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6B22F91-D820-7EF7-BFA7-8C6A165709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C851630-36DD-D061-49AE-5CC7504A22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5F4D45-0563-CF2A-AFB4-6507AE8CE0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6B1D7C-03BA-9A14-6AEB-74EADCB29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2B6DC4E-E4D9-8A5B-69CF-8F57D71C23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F9DA109-658B-ADAD-9860-A53D8DF1160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2FA6917-BF68-310E-FE0C-AD2E33F2F7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6997043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D26AB-551C-96BB-0088-2BF30E78B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04975B0-46F5-00E5-5B34-26A3923FA4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EDB517-0E3D-D4DD-126E-B0D463EE5F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5F3AA33-3070-213E-C59D-AE4D14038E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B6E91D-E0E0-FC69-A65C-9080B6EEE3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8C4BB2-A3B8-EDAD-E561-D426ECC436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FFF63F9-0708-ACDC-3FED-938E9A4879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2200BF2-8887-168F-E6ED-46E6099DF86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D658770-C4AA-A7FA-0ACB-73E75CBFFAF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9626808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09140-EAC9-5EB9-4DE5-5C451C07C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A12BC2-1167-52C1-91DC-57C74CCC95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B506736-FCE9-015A-CE1F-C90A10D047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EDFD47-CEFB-58DE-4D43-D6D3C54E85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E58139D-6ADD-7F09-1299-A2C4C58EAD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4EE447D-481F-80F4-62A6-ACAC955076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E8FA337-4C4D-65FE-C0E4-CCC39CD9611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6DA7CD7-B2A4-54A9-90E5-D3A05A2519A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4CE489B-5319-2C24-84FA-F988AD52233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6735790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64329-EAC9-EC0D-3F35-BAC65D350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4F4DB0A-3331-F2A2-E6C7-61364C32DE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66051E9-D816-3CA9-1ED3-124548A0BB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CD5D5C9-4F0B-AD51-F6A7-EB8AA2BF86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3DAF2B2-6660-BC6A-C61A-789120668E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3F0BF1F-FB42-256D-4871-FF50A95508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BF7D28D-855F-257D-ECC9-704A3400AC6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414B445-B921-85E9-90C7-EC8CFC4DF5D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1C07FAC-43B0-FCCF-6485-2E8987FA898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1711687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D51DCD-7A82-9E39-45E0-9FB096006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0F8743D-1D2B-37A8-24F9-5924F12692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7C0E3C6-83A7-9AB8-7EE8-34DAEECA98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9C22405-D7E2-2E37-261E-F870766A4E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EF789CD-B623-78E0-9C45-D22348FEDD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4D9C9E0-4DCA-1AB7-B55A-E247A75CAA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9D077CF-3DA2-3011-37A2-6537C09913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9552487-7693-7EF7-7E52-F3E792483ED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FDE3CE4-7342-F404-76F0-CD9D402840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46770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89FF6-426D-7E39-BFA0-5FC071B3B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C49D7D7-0346-C26B-49C4-80F6B15B10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F731433-57E1-DCAD-AB83-D2C5904E4E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03AD88A-13FA-A76D-8211-2238B6F25C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7A1AD-0BD2-D2C1-7C30-A3CD219A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AC25291-45D8-6BF0-D400-2AA6F89EAC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8DBD7A0-9AFE-CB95-E49A-A0176A40BA2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8669164-F348-D3C9-2696-8C8315FD4A4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BF31FC7-3722-E213-1070-DAAAB7D609F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584202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4AC5D-D200-07BC-7835-31A121900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52969E4-542C-6B4D-240E-1C403B48A8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BBDA48E-9571-CBDE-7888-45C14D5C4F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DBB5923-37FC-344A-19A2-773C408AEA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71BCD4A-05AB-C4A2-5086-B8F2F1C427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9EF2AE5-D4C3-F60A-870A-4FE6B45AF2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93015DC-7112-898B-6A3F-F57E4F60B64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697B787-03AA-C082-717C-CAB0989557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C4E1ED-6441-2DB5-1DF3-1A5389D09DA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050351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145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68451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ECD87-0B83-A21A-54EE-3A97F08CE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68CEAAC-0040-5A8A-1CC0-2ECB9F1F95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9193E58-3AD6-337B-06F7-A0BDAD26FD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8F47399-ACA3-6B8A-62A9-3CE09EEB40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3DF87B6-3237-E886-53B0-5E41000B3B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81A43BA-33E7-3D10-3463-A678AE202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5253800-D0DE-6E0D-709C-8E2B3DA305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93576D-C68E-91E2-4DDF-E7090776499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35151CA-0F16-156C-FEB6-06C6A206F1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1233854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60FB5-38D8-833E-E374-6A9367034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792C8BE-A74E-0D33-B4EC-543F90B28F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E828F38-78BB-F82F-0038-0296FB169A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19B2C96-80DC-C6A6-9849-B6C88F342F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CC9C9DA-C214-983E-C612-E87B61AD5C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07058EE-1507-986E-0114-80E08C0421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D81F164-A23A-58F7-AF3A-691D8B33DBC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C799F5-DA28-001B-CB4B-FF05F28DDD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53D482-0F3B-899C-CC8D-711CD60674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4252333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8955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12430-14DD-5AC5-89C9-B22E4BD29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C34450F-34D9-E1B5-2087-15BFAD2D7C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184CEA3D-B188-F6AC-5944-298BB19EFF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DA886624-0027-F9F0-B3E6-224BD04AEC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14817D70-343B-30CD-D7D2-91282EBF99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3C22D5F4-74AD-C6FF-E954-FD32EC0241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66675A7-3931-DD4F-F00E-24F0B81B794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93C39932-21EA-A80A-A390-6D80138A7A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EC73DB9F-1A5B-976B-7A55-9FE26840E6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7152339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429970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B5C12-C13D-2E96-8855-0C9568F8C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C3AB6C71-CE34-AB9D-28F5-4ADD4EA107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57789A1D-9CF8-31AA-5CD2-D76FE2F522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B7F472D5-05CA-2EFE-4C7A-B8D5AB1F26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41ACC503-A8FF-9049-AE9C-235A79D49F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DC7C7B9A-66BC-FE88-B7C1-9336E36B22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7DC87C9-D75E-46EA-BE2E-61C0538691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154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33C83A70-C7B0-B0C5-51CA-1F37DF79A06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E90DF7A2-86E2-CDDA-8889-C0E68A778B7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2327011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89B98-A76F-0625-2A2E-6BAA1E7F8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D9F05B3C-7B5B-6509-EAB8-D94943CB55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E413A8CE-B9E8-2190-7BD1-46F932CDFD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5EC9647C-3E32-1B67-2A46-DBE5927C73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AAB983C-3598-857E-7491-F9580543BF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A5191FD9-6639-BA32-2F3D-66F8DADFBB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75BBA61-7118-12BB-9058-1D14AA80EE1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155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2CCAC739-3057-32D5-5AD6-E4E6ACC8BE2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6DC67234-608E-E3B8-B8E5-D32C74CAE9C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86425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16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18326-2475-F0E3-68F0-5E7AECB77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AE0E51F6-4B5E-DE43-5EEA-D2580F08D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6F650377-9276-61D6-D7A4-2D96A36EAB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0CB3C7BD-BED5-8E28-2C99-C90F33C596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6650A4F6-4DD6-AF12-2468-529A9671E4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A2755DAF-3478-D672-F420-94CC8771FF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276DB14-5222-B5AD-AE40-02D79D706CA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17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395348A7-3E1B-39B0-2D59-661A08CAC4F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829A5CB8-5106-38E1-4631-171B2B2D7A3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55185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06480-9CDC-0770-1465-AEBA3566C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0DCC076F-9DBE-AC25-FDFF-F1627670DE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B12DF013-4AD3-7EED-A07D-F8707FA319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BDDE3949-FDE4-02C5-347E-85037F8F64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855493A2-1EE7-253E-95DE-41BC937E11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229670FE-4EBC-935E-F66C-EE444ACBE8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5D40D3A-4C71-B30C-2D96-85F378CA0FA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18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F28DB238-C4AC-5674-C24F-8FC7AA68DB4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A1A9D745-FB89-4731-D9BA-AE949F837AF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5334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19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590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356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28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29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2BC79-F898-F7C7-2955-0EB6C4039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F395CDEC-4B66-3EB1-42EF-DD5532C421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B4D9046A-C1EB-7A0E-8CB8-659EC93DA0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6ECB392B-1243-AB3E-A98C-422BAA6C9A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99688089-69D2-FD7E-D438-8A0A77B2FB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CAE8ADF-9131-75A0-73F7-2BE4B0AB23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184618B-06E3-087C-0A2B-D496B6182C3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30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4ADE67B3-FF04-9D22-A05A-5B5D5B4C06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30D2D2CB-D4AB-F04E-BB58-35430820CFA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41181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779D6-6018-5879-9275-BB6BF7C7F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6A2ED2F1-7092-2C62-B419-55AAE6EAD9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81E7D583-858D-3D13-E328-9F308F66D0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B286709-1DF0-DE57-DFB1-0AF907A6BA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54A73200-C98A-EC7D-BBD1-3D0401454C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3E0DF9C5-E723-11AE-6769-055834CEAD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2E2E48-73BB-F7D7-B56D-368A784101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31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7229B97A-B674-B15B-D2E3-8E9EE65FD6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3B6D8D6E-93FD-078C-F792-5E51DAE02C9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372385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32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34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36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F304C-3EE6-E260-C466-C05FD3EE3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53F3A366-AC8C-0EF5-568B-B5B16AFEF8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94CBE85-D94D-A8CD-5BAC-55E8771A59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07876F42-0F61-61F1-8B0C-BAA0B5C6D7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B5594515-7C28-08FA-98A5-248AFE0045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1F78E398-71E5-2864-3DE5-9468A4D18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DEFD79-D9CD-3062-E9CD-EC03102FE0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38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2AC8DC96-B944-5C4A-9A69-F6C1976646D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05D490E6-CBF5-0CE7-5BAF-81D08A1F4F8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795059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DCE7C-18FC-EFC4-4F6A-804DC76C7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A2F05A28-4EBC-865B-CBFA-2008423E92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8C75C2FD-8241-F151-9672-101464BFE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3F2B72FC-C781-2F00-385A-DA55BC3DAF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7FB8505E-61AC-FCCB-5A94-7A9FA58503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EDC6527A-FE2C-F520-1CB6-B0EDD5764A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B5C579-B14C-B820-C23D-15F752A85A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7936844E-5441-1D4C-1E13-F5500419FA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15BFB75-C6F2-71B2-AAD3-C6C76229A4A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681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DEE83-245B-A658-20E6-4819F72484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00986937-4668-4C2A-138D-64CE6F1A64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5B0A0EE-E2A3-906B-A3AF-C719433D89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ED01060A-C36A-3C1C-602D-487DF82D7A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E3F65280-7379-56A9-DA92-79EC446CE8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A3A86F12-043F-AF91-F2CF-1E0D40B7A9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E42A27FA-3129-5CBD-19D8-6ECB3E79CB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A9F5B92E-FF6D-0F9A-BBF4-654C15FE48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D3E578C-0BED-0814-CEEB-8485EFBBF1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38CD5AEC-F750-08C2-635A-D33E5DEC294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23F2B8EC-A1D0-8DB8-3871-0015B4ECF60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67CEB16-659E-74F2-95F4-27B9A4FA644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8410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BD309-F047-E09B-5479-F542414BE3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66D757CE-AC85-2EE2-96C9-5EEB080A44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C578B324-53B3-1AEA-9958-4EA0F21127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4270B7BC-1E9F-A708-662E-A177C1FFA0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BF349D03-4EF0-F5EF-8699-F230053083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7D9F0677-1C05-F97F-5636-648DA3F61C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F2534E-E464-0479-B168-9CE4FD9D99E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40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9F44B2F4-3752-4497-127A-49BEF77DBC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05AAA23C-ACD8-58DB-0168-BA8FFDEC431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1124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2D48E-5A29-0636-DB97-5962705CE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5DBB58E3-796A-68AE-184D-D8C8909B3E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A0E9901B-6AA5-6A8D-D417-FF21D2A3A4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7463F351-E5ED-6292-4696-2FDEEAC808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D895CDE4-33C7-77F3-CFF9-F428B3C89D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1E743845-B5F0-2CD7-8E07-5DD234D038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E4CB5C8-5E85-D4D3-4D9D-0656B8AE24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50313A17-4552-E361-8A1C-5C947EB6A0C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8503167F-C84E-29DF-FAA5-65800E55442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970540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44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13993-E5CE-B9FA-0792-06C534418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021BAA2-F52C-0A3B-6452-9CB5D6EA68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6F34FEA3-E878-3978-537D-5BDEE0DA29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23C3BF80-D3F8-118D-F4C5-B84534F5BB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EE3DB113-1415-A273-A0A1-63AA2E6811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782AAF72-FB10-C1EE-204B-729E3C2310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878AA6C-E484-FCFF-F787-349818B9716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45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AA39DF91-54AF-71A3-2450-985CED9E25E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0EA4CD08-2C17-D829-B22A-611ADE23C84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603132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3CB52-64F7-01D0-214B-BDABC9DCF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D1C8FB8-C948-0034-AB72-F2720B8958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940921E8-2A76-F790-0159-975223B2D1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7BE01ED9-1DA6-C36F-3BDF-76AFD2E9A4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E9672440-96A3-9D6A-9773-4F993BAFF5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C7DD76E0-DAFC-05B5-55C8-2E33C0987E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3DF7D5-2203-B206-7F91-8C86D5DE9D5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46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08A9457F-B8DC-8D70-8140-417E0935BD9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5A921AD4-5E3A-B5FA-B226-DBF8F1FB1FC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640763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9AD89-9378-1CA5-B5EC-77BBC0571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7E097317-5C2D-74D4-58DD-579122BE0D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601A53AE-377A-CDDD-72A3-76D8ED2A59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FCCE4F6A-2403-DDD5-E143-084CD6A6E9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A38A1A89-62CF-4C33-AB5A-7216D8DC20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70EADC5D-46B7-D234-E5D0-9C266D69C4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E43A7B0-7861-0B0F-B05C-9085AAFF7F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47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CD78FFDA-E3D9-EB6D-690A-DFCA296528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D0A47B29-521D-D575-2D34-60F2BB2FF9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009854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48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50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53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BBE90-D164-2E1A-32C8-CC4A9A571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15C6F1C8-1430-999F-7BD3-626C35F0A6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5694229B-E193-C3FB-343B-D1B170043D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69474EB3-866B-B609-E8D9-B39BD20919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2D7FB806-1BC6-4631-5574-C922F0E8EC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A6EB75D-072D-7C8C-55CD-F5DBA0EE4E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D3AB0EB-382E-6C1E-B42F-9C19D715421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4AED823D-0A89-CBD5-0505-4B10C4CE20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B1102E6E-5B47-3881-D95F-F4B8775B38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8546242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2B579-25A1-B312-D6EA-C80144820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04FDAB63-50DA-91DF-2B05-C7A575E476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9D42F259-3B33-BF55-B5E1-56F98C085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48B2E274-21AC-3B24-B440-D4DEFE8CDD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0A7C062E-4C7F-0B72-0EB0-D9F5B6FABA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32F59B06-5D5F-2933-9AFB-D16A1F38BE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116309B-2C8F-A79B-479E-A32B5228D1D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E2CE576C-EB87-7F7E-E4F0-C8D65C7F4A2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DD09EE4B-F04B-DAE0-A232-B44E61305FA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280153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56351-2A75-0C4F-CE8A-72FC43D15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4F2C004F-3A63-F7F6-7AD9-A0E1B706AF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B73C90CD-5EA8-9E39-A802-51672B5DF6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B65A27D7-BE76-0898-6059-275CE2C9AD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9DABDB0E-7C7F-9663-0719-D71D7CC579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C03F57C4-50DA-EF13-2CA2-CFCB24B96B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EC3F762-DEE9-E4B6-2098-B72455AA609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56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19329D94-7928-2BC2-9D2D-6F42E7282C7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3FB9D965-92E5-74A1-0A2D-000274DEBF1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46856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57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86FED-13EA-A1CF-C5E4-A0728B8A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550B5DD7-8E22-89FC-BA0C-48E24BD4DA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CB4FDA7B-465C-7966-027E-923814959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B5CB4D2-DAE7-B132-A3FC-DCEF31867A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F2501E9F-F4B5-2A56-D5A0-A01720C662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5B81B858-A719-0558-1368-E80073CF97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1BCA1997-02B7-609A-772B-A247A7AD9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D252D8A-D94E-53E8-E73E-C7B4228B8B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56F165E-050B-6B06-E1EE-64D4B40F89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0993639-7BB8-E1AE-4822-4B32E4952EC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6B1862F4-FAA1-D762-9029-406B90F50D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D85491D-131A-62F9-6444-4947277CE0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08262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01501-7E80-1E1F-E753-D486012E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D3EBD0F-D887-53BC-C876-A4B9D6578A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04CCB8-C598-711F-3B8A-599798A819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78E7C93-9F91-B345-DB90-5B48799CC9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2D930B0-2E26-4BDF-5773-35B027302A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0D9FDF-1765-8BA7-3C5B-F1692A051A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1AE5C5-5B9D-D8C1-D183-4C1369E58F6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5FDCFA3-68B6-134D-ADF3-83E80F96846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C8CEDD4-D0E6-D263-7219-841DA0C3FBF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395519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1D3C3-838E-F49E-2A8D-0A443D4E8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D89E34E-A5F3-7120-E6D5-C65D378B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72B5A3F-9F87-B5E2-78AA-99B54AC120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C11CC05-9BF4-F864-F5A5-5534AC25B3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762B350-E143-19A1-E904-8F55B9B57A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49B1F42-92F1-FD37-7D4B-2E2B88CBCA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D9F0293-8CF6-0111-7A41-CC7FE2281FD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4F7A50A-3819-8FC7-AA87-61D65F55E08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DB5CF47-A064-5479-8B43-4A6B3931FB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846382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83954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7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707625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412AD-0078-C331-B5FB-7C70C058D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D3AFCED-1E44-8943-DE72-B9A5A976FB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A0D549-5DC1-B1A9-C773-5A4EBEB750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1CC17AC-7985-01F7-704B-B20F8FF97F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841654-53B5-4751-E120-ED41DD727D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73C8361-38FA-D678-494C-32A2C127A5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17E2F9D-4A01-9B03-4B7F-53D87C81E9E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91DF5D4-66F4-42F1-D607-8F9E20EDD8A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FF34291-23DE-DCB0-9FA0-B4BEB0F501D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67667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F2617-12AC-386A-BBC3-5E20C120A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BA1BAA-301E-74E1-BFA6-8867FF1E1E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B3C226-C133-F50E-40AF-8A9153CFD4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90ADF78-061B-DC69-E73D-A2CDDBBD9C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A1705E-E056-9129-70DB-D39E43010C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0B0697D-1F4E-B520-23D7-663DBDF5E6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E3870D6-B961-5B7C-A100-2B050D5915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A1A0407-298D-D797-6945-1535FD0A7F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C3A2CC-3AF2-8712-5E1B-9A8A97C8DC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718276FD-CC40-1D7A-BDC2-DABE3F9AF48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7ABD929-A0E9-8F5D-3579-D9EF6BBA604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16E808D-2E8F-3D07-4708-3A84D44743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418571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F399B-D84D-DB7A-4BF2-F43935789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A34BD24-59BE-2AD3-4EA3-54F3FF793A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EDCFA11-1118-37A5-4FE3-4C280B8F70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7D5505B-443C-E395-B7FC-C98C820F35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2F423DE-9D2F-4C4C-E8EB-FE2340CBBA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65F6D0F-0333-A2FB-F3A5-C8D82EFCE8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587B48C-49D6-D97A-486D-95E0F2C8AB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AA0643E-9DB6-0FCC-6E57-99EDE8B9EC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7DB752F-832B-33F1-6E26-21DF85A0C2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91135EE-91C8-D0BE-B5E6-352DF44BD5F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BB8DF28-FE00-173C-E7DF-A8E9F04929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83ACC10E-5173-1228-38E0-1916D46A135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2555596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DB8B7-23FA-C1D8-5575-69D7D7778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5E1C570-99DE-9165-2E5E-7A6E61A765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5394599-6C0C-3B04-4E19-575499417A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D339DED-7D0E-808B-59C7-DC898197AA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5F8C001-6EC6-6C1A-24E3-012DF20EED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12FAD5E-5738-9D6B-15F4-FE07FCA27C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9F6F1A5-7A9B-E5AC-A8A5-FC0DAAEF93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5BBB85C-C343-79E5-12EE-919AFFECD7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1E07962-8678-BA41-CABF-CF83D16496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8ABE6D3-427F-04CA-B973-3A7E5C31911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FA80141-0A40-F4B2-7C5A-975D65F322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39872EE-4119-0ADE-6A5F-474990139E2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3515242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51725-6147-3C86-4183-857C2ECC9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5B5A2BB-DBC7-C39E-80E1-7F453A339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A1E1A8B-C83F-B397-1C6E-FAAA679DB4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507F05F-4B57-E2E5-3B4D-F7AB008494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C60F329-C7C9-5E11-58AB-8910AC2116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4B61CA-7D9B-A867-84E4-F770092F6C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2E35BE1-C708-A210-FA08-02C7A58E0D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C132F13-6295-8E91-4C4F-1791EF8C39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9396C94-82A7-119B-563B-908E908D18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55A2B6F-9F29-9C12-B4CF-F9C061E764D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8C05060-734F-A34E-191C-0BF197E45B6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93B73F1A-E49E-CAD3-B7D3-2F24806C141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8336916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3C11F-7E6D-8F89-68C3-3D34C69AB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88B1EFB-A945-B1C9-5784-1A78811EA3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A1DFE33-C3BE-1562-CBC3-2F2DB6873C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4D504DD-D4B7-81FD-72A0-DFE595BE80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F0B2ADA-4F15-757F-4496-D2215C8160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15B6722-02D1-0EF5-2972-0CA5512A27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7315CF0-1B86-9573-330C-719B278EE7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BBCCAF2-FA80-5A90-66CF-05C5F9F163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6199D30-704A-49DC-D863-FDD8BF5D27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19A0B8DC-39F3-AC8F-6734-6EC24AE2B74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610B8150-EEBD-0C1F-2620-98515BDBC65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D2C11FD2-A167-8EC0-A518-71D4FF8BEA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4575129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89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endParaRPr lang="pt-BR" dirty="0">
              <a:latin typeface="Arial" pitchFamily="1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9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59F21-A034-1AD1-73DE-71BF2F1AA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58C14B4E-6EF7-0D41-6F83-FF5571E57B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4FBED32E-C7DC-EEA7-D8E7-F596C89170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1FB9007-6DAB-C8D7-785A-73D19AAF22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D2F47F53-F5A0-42A3-4D16-75D00DEBF0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5FB4D6A-A016-2864-EC06-830AE84466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9C142153-F3D3-6CFC-885D-403877726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98BFA4C-4EBE-886E-BC87-4DBC8E8E89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05ADA19-EC2C-EC8F-2F4B-A710201F21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6C07CEA-B0EF-EE51-815F-250408D29C0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4E69B93-9158-E203-C907-8A126CBC608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881373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9971C-3305-EFE1-796A-0599A9996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8932493C-6AFE-41BD-2335-F8CF5C46A3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406BF38A-31E5-47E7-24FE-09E795DE84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1287AF5-8BB1-721F-C5A5-C8247C2ADB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09F2B4BF-2935-999D-D14D-5937B24EE6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F24BAB4E-3196-1559-3A84-6A2EA24411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B7EDEF5-BE4C-5A46-0C23-0786EC0CD3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29F4813-9F55-0E02-C47C-FFC449D8F9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08FB02F-DD47-1592-C36F-2FB35C8CDEF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77335ED-CD17-65A8-85EB-DEB4B01F68B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42FEEDD-3BC8-3CCC-E45B-B6CEC860536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802291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F629F-A419-CDC2-A293-1CDBE1F3A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FCA30F3-C6A3-AF72-2BC2-52D7D7FDE0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C717DE3-B874-E404-B80C-176B465D3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9EF425E-DC05-FB38-1545-06224ED5A0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1EF9E46-1364-3BA2-C5A2-77CD34BF7D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69400A9-A790-83B5-7023-211CCD620F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3ED9A2-4CDE-264C-E169-825B2905A9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AB92344-B7AE-82D2-0C80-7C1B0F3D1A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5FDDE7B-8AC1-C033-F4F8-B0DC94B7521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926EB5C-CFF4-CF4C-13CA-7DEF7E069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961BE0B-2786-EF05-3725-CD7ECC0A99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143057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07DD7-D72F-9604-8214-8BF3BCDA4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328DC0A-E6A9-2344-41EF-43E732C8ED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94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DD9AC053-6834-7A65-57C8-B2A3556221DA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94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BAA5837D-D2A6-3BCA-448F-C45A2B1D2645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94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DC08AD1-0107-9ECB-087A-C64F9442B7E2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94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EB6BE39-46B0-B551-2EE0-A05E3E281343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94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04719877-045E-071E-3338-4441AF01A301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27/08/2025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41B23D23-E631-DD5A-D004-4DE9587CB7A5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94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D7F49E30-46A4-A0DB-69EB-1992395EB94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94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28563D96-562A-7ECD-DD43-FD2D1A6376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9F25C06B-9C13-1B5F-1D4E-69486E3ED8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1340657582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C838A-EF42-BE77-27FC-AE49BBE2B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6B67406-2D00-9CEC-3278-42E7B897D2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EC40E028-1356-251F-3A1D-06E95C7D06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2600A0F-4B34-C355-FA32-995AEE5A5C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5806E2DF-C535-B6CE-0FF7-E5BBB41E31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D57F586-E2E7-564E-A8C0-FC28BBBF4B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FCA5FE1D-E124-AE79-0ACC-67FB7628F2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FEC86FF-29FA-3EC7-E988-5962CC9E14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4F4AAE8-2428-0222-EBDD-BAB9B8C3B02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D5AAC47A-B988-6019-B50C-E5906360F54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BCE0210-854E-79F2-6376-F873F90508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010721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394071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693564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40E58-211A-25B4-70A0-97A9A895E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1BBABF9-A77F-E107-106A-7673A1C3B0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1F88869-171B-6E99-E21E-DC4FEE49BC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9BAC354-A26B-DF18-CB54-4745CEDE53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ADC5E46-2442-2DA6-A268-F6E68AEC07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0BCE3B0C-E0BD-12F1-C5AA-3A61AC621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4BE50014-C4CE-FB5A-D8BD-DC1B3CE345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42F3400-DA49-8740-5395-D8A5BEFDD4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BBB80E9-D5E4-5BE8-1978-76EF7CF85A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08ED6DBC-B25E-C38A-F569-F814D983BC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42DAF3CE-E97E-EB9F-95C5-C77472242C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366667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594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accent6"/>
                </a:solidFill>
              </a:rPr>
              <a:t>23° Domingo do</a:t>
            </a:r>
          </a:p>
          <a:p>
            <a:r>
              <a:rPr lang="pt-BR" sz="6600" b="1" dirty="0">
                <a:solidFill>
                  <a:schemeClr val="accent6"/>
                </a:solidFill>
              </a:rPr>
              <a:t>Tempo Comum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79173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Reunidos, em família, pra cantar tuas maravilhas! A Palavra nos sustenta, ilumina e orienta. E nos une a celebrar o teu dia,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7050436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oblação da vossa Igreja e reconhecei nela o sacrifício que nos reconciliou convosco; concedei que, alimentando-nos com o Corpo e 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752292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38CB6-30AE-ED19-2C41-042C69F32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C70ADEC1-A735-C93F-12D4-740148A11B2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Sangue do vosso Filho, repletos do Espírito Santo, nos tornemos em Cristo um só corpo e um só espírito.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FABAD1F-BB2B-068C-4E29-CAD122A6BE8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24412743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36CFF-1881-E9A9-69AA-A8B296DDE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54CFD73-7CD0-15F9-1293-640905AD29A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C0088E-66F3-70A9-CA1C-2A81F98B104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3886962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o mesmo Espírito faça de nós uma eterna oferenda para alcançarmos a herança com os vossos eleitos: a santíssima Virgem Maria, Mãe de Deus, São José, seu esposo, os vossos santos Apóstolos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0477256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73E4C-6FF1-C422-A1B2-C0C6B63D0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47E3EE91-4D1A-1CF3-3CB9-562D77B35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gloriosos Mártires, (Santo do dia ou padroeiro) e todos os Santos, que não cessam de interceder por nós na vossa presença.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CD2FB5E-093A-D548-0B1D-66EEBDB2FA6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50220786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31885"/>
            <a:ext cx="11841896" cy="392611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Fazei de nós uma perfeita oferenda.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vos suplicamos, Senhor, que este sacrifício da nossa reconciliação estenda a paz e a salvação ao mundo inteiro. Confirmai na fé e na caridade a vossa Igreja que caminha neste mundo om o vosso servo o Papa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C2E48-9912-665C-8012-0C1A0194A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3D0F8896-411E-DBE8-EE0F-39C54ACD599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Leão e o nosso Bispo Carlos, com os bispos do mundo inteiro, os presbíteros e diáconos, os outros ministros e o povo por vós redimido.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Atendei propício às preces desta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ECFB2ED-A573-49C9-1707-39C0D653A9C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551602618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D9EF5-A5F8-7456-8251-3C1DF13E3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D2D3F21B-C179-8B39-393C-6FEC50DFC9E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família, que reunistes em vossa presença. Reconduzi a vós, Pai de misericórdia, todos os vossos filhos e filhas dispersos pelo mundo inteiro.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9C8F3F-838B-9C7A-E9FC-D628A27D1F23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20434073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Acolhei com bondade no vosso reino os nossos irmãos e irmãs que partiram desta vida e todos os que morreram na vossa amizade. Unidos a eles,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esperamos também nós saciar-nos eternamente da vossa glória, por Cristo, Senhor nosso.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ele dais ao mundo todo bem e toda graça. Por Cristo, com Cristo, e em Cristo, a vós, Deus Pai todo-poderoso, na unidade do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3E360-4D02-4CB5-B9BC-55FEDF684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A019828-4B9D-8A10-BCA9-74C883D29B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4BB36A-A5C3-FB62-5447-7A3509B8D3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46921398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364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 recebermos Senhor, tua presença sagrada, pra confirmar teu amor, faz de nós sua  morada. Surge um sincero louvor, brota a  semente plantada, faz-nos seguir teu caminho,  sempre trilhar tua estrada.</a:t>
            </a: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51DB0FD-07BE-C758-B7D6-B3F9B89813A5}"/>
              </a:ext>
            </a:extLst>
          </p:cNvPr>
          <p:cNvSpPr txBox="1">
            <a:spLocks/>
          </p:cNvSpPr>
          <p:nvPr/>
        </p:nvSpPr>
        <p:spPr>
          <a:xfrm>
            <a:off x="217146" y="1901371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Desamarrem as sandálias e descansem, este chão é terra santa, irmãos meus. Venham orem, comam, cantem, venham todos e renovem a esperança no Senhor.(bis)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779920567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Filho de Deus com o Pai, e o Espírito Santo, nesta trindade um só ser, que pede à nós sermos santos. Dai-nos Jesus teu poder de se doar sem medida, deixa que compreendamos que este é o sentido da vida.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9B2732-0D4C-AD3A-802C-235B6CA2599C}"/>
              </a:ext>
            </a:extLst>
          </p:cNvPr>
          <p:cNvSpPr txBox="1">
            <a:spLocks/>
          </p:cNvSpPr>
          <p:nvPr/>
        </p:nvSpPr>
        <p:spPr>
          <a:xfrm>
            <a:off x="217146" y="1944913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Desamarrem as sandálias e descansem, este chão é terra santa, irmãos meus. Venham orem, comam, cantem, venham todos e renovem a esperança no Senhor.(bis)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 virmos te receber, nós te pedimos, ó Cristo, faze vibrar nosso ser, indo ao encontro ao Pai santo. Sem descuidar dos irmãos, mil faces da tua face, faze que o coração sinta, a força da caridade.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EB06A82E-1216-8C5C-DE04-1A19CE6952CC}"/>
              </a:ext>
            </a:extLst>
          </p:cNvPr>
          <p:cNvSpPr txBox="1">
            <a:spLocks/>
          </p:cNvSpPr>
          <p:nvPr/>
        </p:nvSpPr>
        <p:spPr>
          <a:xfrm>
            <a:off x="217146" y="1930398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Desamarrem as sandálias e descansem, este chão é terra santa, irmãos meus. Venham orem, comam, cantem, venham todos e renovem a esperança no Senhor.(bis)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061768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91571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que encaminha os nossos corações para o amor de Deus e a constância de Cristo, esteja convosco!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350659-59C2-327D-1353-45C76B214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7365678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5F354-FD50-CBA2-0F84-58063923A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0CBE8C3-AF65-8CAE-6C21-37A2B79ECB0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te domina o cansaço, e já não puderes dar um passo, quando o bem ao mal ceder, e tua vida não quiser ver um novo amanhecer:  Levanta-te e come! Levanta-te e come! Que o caminho é longo, caminho longo!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5F971D0-7173-2928-45BE-686F429A1B3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843303058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CF27C-407E-F152-DDB5-0E5D36D7B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1417989-2B24-989F-A460-762F2B90130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A68D1246-1B68-F61C-B0D0-20204ECEC791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teu Alimento, ó caminheiro! Eu sou o Pão da Vida verdadeiro! Te faço caminhar, vale e monte atravessar, pela Eucaristia, Eucaristia! 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562777127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54DD8-DA3C-5F60-1394-E2C5A2D80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E16CF10-07A9-555F-666C-F0853D573E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te perderes no deserto, E a morte então sentires perto, Sem mais forças pra subir, Sem coragem de assumir O que Deus de ti pedir: Levanta-te…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4F8F615-76FE-9162-E248-07B1B08CBC5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70138997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0B538-6ACF-F4D5-EEF6-B3E4A1D58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A1C1AD0-DE3F-740F-63DE-28CF886FE91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125FB75-4957-F319-1C87-FD05FB421E09}"/>
              </a:ext>
            </a:extLst>
          </p:cNvPr>
          <p:cNvSpPr txBox="1">
            <a:spLocks/>
          </p:cNvSpPr>
          <p:nvPr/>
        </p:nvSpPr>
        <p:spPr>
          <a:xfrm>
            <a:off x="217146" y="1930399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teu Alimento, ó caminheiro! Eu sou o Pão da Vida verdadeiro! Te faço caminhar, vale e monte atravessar, pela Eucaristia, Eucaristia! 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361674138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2C3F8-1813-013E-7817-2454C0A6E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D357913-D76C-E6DB-E440-FECD613036B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a dor, o medo, a incerteza, Tentam apagar tua chama acesa, E tirar do coração a alegria e a paixão, De lutar, não ser em vão: Levanta-te…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C571F4-701F-80A1-34EC-C968C29BF88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381687500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3342D-CF1F-D9DF-B6AF-E1170E9BB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C6B5727-6DEE-07D9-D000-6EF2A4B5B2D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2F360FCE-D4B4-4B29-FC29-E5D83F85B060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teu Alimento, ó caminheiro! Eu sou o Pão da Vida verdadeiro! Te faço caminhar, vale e monte atravessar, pela Eucaristia, Eucaristia! 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64641459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C1B67-0DAE-0073-266A-9CC79492E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5DBEFF8-FC17-A04A-520F-5374CFBD3E5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não achares o caminho, Triste e abatido, vais sozinho, O olhar sem brilho e luz, Sob o peso de tua cruz, Que a lugar nenhum conduz: Levanta-te…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27E14B9-1131-E4AB-2881-A588F7301B2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954200505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52C7A-4035-BD21-973E-6213D3D43C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85FC3425-3D32-430E-6DE9-0C1374A1FF6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4E9BCBB3-B705-0AC9-EEA5-7D34C991612F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teu Alimento, ó caminheiro! Eu sou o Pão da Vida verdadeiro! Te faço caminhar, vale e monte atravessar, pela Eucaristia, Eucaristia! 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00041738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8F8E9-CD4F-1166-13BE-14DD5092C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6F8CEC4-24FD-15D6-8E7B-9ECFF2941B5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a voz do anjo então ouvires, E o coração de Deus sentires, Te acordando para o amor, Renovando o teu vigor – Água e pão, o bem maior: Levanta-te...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D423202-A6AA-861D-8073-90A5D1DF43B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578466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1D691-CE50-9508-D6A4-CC648349E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87083F08-D1BF-D46D-A9B7-638A7B183C0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4B02B8E5-AC61-4D2C-47BC-6B51DB1E6AC1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teu Alimento, ó caminheiro! Eu sou o Pão da Vida verdadeiro! Te faço caminhar, vale e monte atravessar, pela Eucaristia, Eucaristia! 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031079771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que alimentais e fortaleceis vossos fiéis com o pão da Palavra e da Eucaristia, concedei-nos desfrutar de tal modo destes dons do vosso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B8752-EC50-03F6-8D4E-3535B2C1F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FB07A0F-7D2A-26CC-8644-751C172F4F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amado Filho, que mereçamos para sempre viver em comunhão com ele.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7335EC9-11D1-8830-77C0-682C0D31C3B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1078689576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62424887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6AF08-D6F9-3C90-AC54-D9B455BC5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64B810C-E740-A7C7-D9D1-CB703F1D93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vos abençoe com toda bênção celeste, para serdes santos e irrepreensíveis em sua presença; derrame sobre vós abundantemente as riquezas de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0428510-609C-DA3E-81BD-CCAC4145178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39620759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85DB8-A3D9-DA48-87BA-245A0DA488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75C8CCE-F4D8-EF19-BCDF-A64EBE61C6D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sua glória, e vos instrua com a palavra da verdade, vos eduque pelo Evangelho da salvação e vos enriqueça com o amor fraterno, por Cristo, nosso Senhor.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31D1D5-868E-0B3A-0A50-2A7718A4906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88221598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145922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disse: “Quem dentre vós estiver sem pecado, atire a primeira pedra”. Reconheçamo-nos todos pecadores e perdoemo-nos mutuamente do fundo do coração.</a:t>
            </a: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glorificai o Senhor com vossa vida.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52952-CD18-D7B9-90BD-241CA1F0E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CF728693-82D3-9003-6812-722F65DD91A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nasceu Maria? Para que Deus a chamou? Esta celestial Menina. Para que nasceu Maria?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1672D0E-3DA1-52E2-F032-52E25740D08F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463294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Senhora da Saúde – os enfermos dirão. Para Senhora dos Remédios – pobres pedem sua luz. Para Senhora do Amparo – desamparados dirão. E unidas todas as vozes, numa só voz, responderemos: Para ser a Mãe de Jesus.</a:t>
            </a: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nasceu Maria? Para que Deus a chamou? Esta celestial Menina. Para que nasceu Maria?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958606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8E8F5-33DA-7B03-9D8C-25336CA96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1B78E3F3-E103-01A3-18B1-BD3AE7686B8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Senhora Mãe da Glória – seus devotos dirão. Para Senhora Mãe da Igreja – o povo pede sua luz. Para Senhora Mãe de Lourdes – diocesanos dirão. E unidas todas as vozes, numa só voz, responderemos: Para ser a Mãe de Jesus.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41169CF-30A8-8386-0DC4-5517F9AD8A0B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867016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B15168-B047-2660-234E-76129FC9A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F6EABB3A-252F-C7CB-C875-7D6FF5E0AC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nasceu Maria? Para que Deus a chamou? Esta celestial Menina. Para que nasceu Maria?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7A3528-020A-52ED-365F-AB4AC1B42724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190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Senhor, que viestes salvar os corações arrependidos.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Piedade, piedade, piedade de nós!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A4CFA-D662-FD3F-1A86-2E774D9F6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E216CE4D-21DC-6575-93A5-68E512C1933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Ó Cristo, que viestes chamar os pecadores humilhados.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Piedade, piedade,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FA6BAEE-F255-8A92-B4B4-645910A1C305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030404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A369E-0943-19F0-AE94-3FC1049C3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2205AE0E-ADE0-A959-4449-04321D8D7AD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Senhor, que intercedeis por nós, junto a Deus Pai que nos perdoa.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Piedade, piedade,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B6FA5CE-1E73-E02C-8E1B-1C5AB54D886E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0242499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92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C.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Ser livre, não simplesmente fazer o que quiser, “a liberdade é no ser humano, uma força de crescimento e de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amados. Senhor Deus, Rei dos Céus, Deus Pai Todo-Poderoso, nós Vos louvamos, nós Vos bendizemos, nós Vos adoramos, nós Vos glorificamos, nós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6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Vos damos graças, por Vossa imensa glória. Senhor Jesus Cristo, Filho Unigênito, Senhor Deus, Cordeiro de Deus, Filho de Deus Pai: Vós que tirais o pecado do mundo, Tende piedade de nós; Vós que tirais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5010415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789420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latin typeface="+mn-lt"/>
              </a:rPr>
              <a:t>pecado do mundo,  Acolhei a nossa súplica; Vós que estais à direita do Pai,  Tende piedade de nós.  Só Vós sois o Santo; só Vós, o Senhor;  Só Vós, o Altíssimo,  Jesus Cristo;  Com o Espírito Santo, na glória de Deus Pai, na glória de Deus Pai. Amém!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2870109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Ó Deus, olhai com bondade os que redimistes e adotastes como filhos e filhas, e concedei aos que creem no Cristo a verdadeira liberdade e a herança eterna. 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83205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840263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Quem me ama, guardará minha Palavra. Quem me ama, guardará minha Palavra.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Quem me ama, quem me ama. Guardará minha palavra, minha palavra, minha palavra.</a:t>
            </a:r>
            <a:endParaRPr lang="pt-BR" sz="60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I LEITURA - Sb 9,13-18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DA SABEDORIA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Qual é o homem que pode conhecer os desígnios de Deus? Ou quem pode imaginar o desígnio do Senhor? Na verdade, os pensamentos dos mortais são tímidos e nossas reflexões incertas: porque o corpo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corruptível torna pesada a alma e tenda de argila oprime a mente que pensa. Mal podemos conhecer o que há na terra, e com muito custo compreendemos o que está ao alcance de nossas mãos; quem,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8314"/>
            <a:ext cx="11588400" cy="450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amadurecimento na verdade e na  bondade. E atinge a sua perfeição quando está ordenada para Deus, nossa felicidade completa”.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C453C-7DFC-B089-5043-2D2F68E35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1A7F0113-D00F-F530-9E56-1BDC1C1155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portanto, investigará o que há nos céus? Acaso alguém teria conhecido o teu desígnio, sem que lhe desses Sabedoria e do alto lhe enviasses teu santo espírito?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71177D5-6B81-A5F6-6C9B-F89014E566B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14500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0E2727-7C69-F8C0-A4C5-BA1735607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B4652FF9-B931-AB90-8BAE-F74C1EF8E5C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Só assim se tornaram retos os caminhos dos que estão na terra, e os homens aprenderam o que te agrada, e pela Sabedoria foram salvos”.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5739A64-B91C-EC02-C289-53132937C5A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4884265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Salmo 89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Vós fostes, ó Senhor, um refúgio para nós.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1884" y="19050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Vós fazeis voltar ao pó todo mortal, quando dizeis: “Voltai ao pó, filhos de Adão!”. Pois mil anos para vós são como ontem, qual vigília de uma noite que passou.</a:t>
            </a:r>
            <a:endParaRPr lang="pt-BR" sz="5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Vós fostes, ó Senhor, um refúgio para nós.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Eles passam como o sono da manhã, são iguais à erva verde pelos campos: De manhã ela floresce vicejante, mas à tarde é cortada e logo seca. 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Vós fostes, ó Senhor, um refúgio para nós.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6DBBF-768C-E69B-FC23-69B06471C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4C0145C2-A3E5-93CC-9028-8DBFA61B90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Ensinai-nos a contar os nossos dias, e dai ao nosso coração sabedoria! Senhor, voltai-vos! Até quando tardareis? Tende piedade e compaixão de vossos servos!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B14ABC-7C91-47F2-8DE5-479AA53A060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2397235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BBF97-96DF-CA9B-4637-1AF724087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AE63B22F-0ABE-106F-EC6A-A6452E1139C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Vós fostes, ó Senhor, um refúgio para nós.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1693B6B-32E7-33FF-9B70-1004A654FF1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332288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2F9E3-6670-A4B6-FEB0-C6758C1C5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E53A789C-2549-C4FE-ED39-DCFE5B9D16A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Reunidos, em família, pra cantar tuas maravilhas! A Palavra nos sustenta, ilumina e orienta. E nos une a celebrar o teu dia,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351FBA3-F173-3790-E07A-DCC63C6D244D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7039638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C67F4-4A06-FBA4-5A52-24724BBE5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E8AC4C99-585E-E31B-AF6E-20863F73D84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04.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Saciai-nos de manhã com vosso amor, e exultaremos de alegria todo o dia! Que a bondade do Senhor e nosso Deus repouse sobre nós e nos conduza! Tornai fecundo, ó Senhor, nosso trabalho.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0495AD2-4FAD-4EC5-2396-ACA250842F9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15925380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9115C-2054-1E34-DA86-B4B26169A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6A6B825-9834-8C4C-F97C-3D7A80D405C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Vós fostes, ó Senhor, um refúgio para nós.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C927789-5BDE-68D6-70DD-2431DB9DCB1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71610012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II LEITURA - </a:t>
            </a:r>
            <a:r>
              <a:rPr lang="pt-BR" sz="6000" dirty="0" err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Fm</a:t>
            </a: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 9b-10.12-17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CARTA DE SÃO PAULO </a:t>
            </a:r>
            <a:b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FILÊMON</a:t>
            </a: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Caríssimo: Eu, Paulo, velho como estou e agora também prisioneiro de Cristo Jesus, faço-te um pedido em favor do meu filho que fiz nascer para Cristo na prisão, Onésimo. Eu o estou mandando de volta para ti. Ele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é como se fosse o meu próprio coração. Gostaria de tê-lo comigo, a fim de que fosse teu representante para cuidar de mim nesta prisão, que eu devo ao evangelho. Mas, eu não quis fazer nada sem o teu parecer, 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6DCBB9E5-7DE5-7BE1-EF00-72BEBABE4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970D5F3F-86B5-FF56-E5DA-A4FB8E749D9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para que a tua bondade não seja forçada, mas espontânea. Se ele te foi retirado por algum tempo, talvez seja para que o tenhas de volta para sempre, já não como escravo, mas, muito mais do que isso, como um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B7402E89-1101-62F6-F7E8-2EA560844D48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9619196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746702FE-4331-B3A6-A456-6E2350C0E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EC580270-F4AB-CE8B-9CAD-1E565EA64C2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 querido, muitíssimo querido para mim quanto mais ele o for para ti, tanto como pessoa humana quanto como irmão no Senhor. 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7F94D2D2-2644-B1CA-C337-8FD9AD7BBF59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776391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6C684605-4787-A42E-AD22-2B828D0FD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7B8AA0EC-623C-3DF4-527D-020F08269DE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Assim, se estás em comunhão de fé comigo, recebe-o como se fosse a mim mesmo.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125D0EBE-8CF5-AECF-970D-D3AB02E30E1F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0509105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363" y="1995738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Aleluia, Aleluia.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Fazei brilhar vosso semblante ao vosso servo      e ensinai-me vossas leis e mandamentos!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7597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Proclamando tua Palavra - o próprio Cristo a nos falar - Desponta em nós uma alegria sem cessar!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2223" y="1852312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Lc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14,25-33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LUCAS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grandes multidões acompanhavam Jesus. Voltando-se, ele lhes disse: “Se alguém vem a mim, mas não se desapega de seu pai e sua mãe, sua mulher e seus filhos, seus irmãos e suas irmãs e até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da sua própria vida, não pode ser meu discípulo.  Quem não carrega sua cruz e não caminha atrás de mim, não pode ser meu discípulo. Com efeito: qual de vós, querendo construir uma torre, não se senta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primeiro e calcula os gastos, para ver se tem o suficiente para terminar? Caso contrário, ele vai lançar o alicerce e não será capaz de acabar. E todos os que virem isso começarão a caçoar, dizendo:  Este homem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3AAC8-7FAB-7DEC-FB3F-8FCA9146C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63D0A869-A585-DFAF-567E-C0CC10CA14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começou a construir e não foi capaz de acabar!’ Ou ainda: Qual o rei que ao sair para guerrear com outro, não se senta primeiro e examina bem se com dez mil homens poderá enfrentar o outro que marcha contra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52DA0FB-1F45-3ED5-9C88-1A648732481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75186260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D7C54-94AF-98D6-AEAE-1EB5C026C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60CEBB54-B25E-0F85-BF49-676F34E4F79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 com vinte mil? Se ele vê que não pode, enquanto o outro rei ainda está longe, envia mensageiros para negociar as condições de paz. Do mesmo modo, portanto, qualquer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A369D4C-DADE-B84F-05C5-2E5D650BD16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5724378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6FF4B3-1C50-E896-105F-60E646537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C7CAE383-41E1-A284-4C8C-17EB63A70D6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um de vós, se não renunciar a tudo o que tem, não pode ser meu discípulo!”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D02EC41-8849-3353-EBFA-974F00F6A31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25046211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90D8E-6F67-C4EB-433A-82BE93418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8C5C8DD9-7ABA-8C24-A854-4E1CA82F91F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Reunidos, em família, pra cantar tuas maravilhas! A Palavra nos sustenta, ilumina e orienta. E nos une a celebrar o teu dia,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7BD445-13F2-7B53-49D8-75676758D87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6685015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 Pôncio Pilatos; padeceu e foi sepultado. Ressuscitou ao terceiro dia, conforme as Escrituras, e subiu aos céus, onde está sentado à direita do Pai. E de novo há de vir, em sua glória, para julgar os vivos e os mortos;   o seu reino não terá fim. Creio no Espírito Santo, Senhor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E4BBB-4F0F-CEE7-CAEC-21D88765D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3BF6BE6-DF31-E619-1257-DC53FDEA836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dá a vida, e procede do Pai e do Filho;  e com o Pai e o Filho é adorado e glorificado: ele que falou pelos profetas. Creio na Igreja, una, santa, católica e apostólica. Professo um só batismo para a remissão dos pecados.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3BDDF6-C034-B921-9344-0F347861164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85553323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0B291-880C-C9D6-15E5-FA3577502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7BA6C76-EDAA-9DCD-068D-1F57DE96CC5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espero a ressurreição dos mortos e a vida do mundo que há de vir.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3E872E9-D91B-6346-838A-7D5F0E79526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7359091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265317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irmãs, no tempo de Jesus, levavam-Lhe todos os doentes para que os curasse. Confiantes em sua misericórdia, peçamos-Lhe: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" y="2777706"/>
            <a:ext cx="11394280" cy="341735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Ouvi, Senhor, a nossa súplica.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9707108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Papa Leão e seus colaboradores, pelos bispos e servidores das dioceses, pelos padres, diáconos e fiéis que junto deles assumem a missão, rezemos ao Senhor... </a:t>
            </a:r>
            <a:endParaRPr lang="pt-BR" sz="54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Ouvi, Senhor, a nossa súplica.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todos nós aqui reunidos em assembleia, pelos enfermos de nossa comunidade e pelos que sofrem tribulações, rezemos ao Senhor... </a:t>
            </a:r>
            <a:endParaRPr lang="pt-BR" sz="66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Ouvi, Senhor, a nossa súplica.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0998" y="1993735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Escutando tua Palavra, se arde em brasa o coração E nos motiva à partilha-doação.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todos os fiéis falecidos, pelos que no mundo inteiro são vítimas da violência e pelos que morrem defendendo a fé, rezemos ao Senhor... 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prece!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Outras intenções da comunidade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68118054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5D87A-66C6-05C6-6BA8-FCB630A8A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D502001-0025-5E0A-ABAA-EA8514F255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130242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Atendei ó Jesus Redentor, nossas preces suplicantes, vós que viveis e reinais para sempre!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D4BE207-2106-61D6-A7FC-428B08D6A21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16179021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nosso Pai, vos adoramos pelo dom de nossa fé Católica e Apostólica. Neste Ano Santo queremos ser peregrinos da esperança. Deus Filho, Jesus Cristo, vos adoramos pela nossa comunhão diocesana no presente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Diocese 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661E5-F0CF-320E-B335-838F913B5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9E474F3-700F-F906-EB56-386FE481B62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 60 anos de nossa Diocese. Deus Espírito Santo, vos adoramos pela missão realizada e pelo desafio de evangelizarmos as futuras gerações.  Nossa Senhora de Lourdes, Excelsa Padroeira, alcançai-nos a graça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DEA4709-3953-6523-5A18-10983A6BEB7D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Diocese </a:t>
            </a:r>
          </a:p>
        </p:txBody>
      </p:sp>
    </p:spTree>
    <p:extLst>
      <p:ext uri="{BB962C8B-B14F-4D97-AF65-F5344CB8AC3E}">
        <p14:creationId xmlns:p14="http://schemas.microsoft.com/office/powerpoint/2010/main" val="204772152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9D78C-EB1C-904E-31C3-5D37038A8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D0BB948-5543-BF82-CC57-DC1162BFFE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sermos uma verdadeira FAMÍLIA DIOCESANA MISSIONÁRIA. Abençoai nossa Igreja Sinodal em comunhão, participação e missão. Que sejamos Igreja Hospital de Campanha e Igreja em saída,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F40F776-92A7-B2D2-D832-E80DD6C25BFE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Diocese </a:t>
            </a:r>
          </a:p>
        </p:txBody>
      </p:sp>
    </p:spTree>
    <p:extLst>
      <p:ext uri="{BB962C8B-B14F-4D97-AF65-F5344CB8AC3E}">
        <p14:creationId xmlns:p14="http://schemas.microsoft.com/office/powerpoint/2010/main" val="288825334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AC72C-BCF9-3C94-0A28-F6D7351B4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2B22B3A-EA7F-065E-D84A-2860C99BD63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a todos acolhe e anuncia com firmeza o nome de vosso Divino Filho, JESUS CRISTO.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32C9CD9-F1D1-D080-80B0-D99BEFD3F4F8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pela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Diocese </a:t>
            </a:r>
          </a:p>
        </p:txBody>
      </p:sp>
    </p:spTree>
    <p:extLst>
      <p:ext uri="{BB962C8B-B14F-4D97-AF65-F5344CB8AC3E}">
        <p14:creationId xmlns:p14="http://schemas.microsoft.com/office/powerpoint/2010/main" val="403092688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60167-98F9-6F33-143F-BBB595A1D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C40F5E6-3D22-13A3-B0FE-311241A442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0036C222-586B-93CE-C1B9-3A0DAE2B84B3}"/>
              </a:ext>
            </a:extLst>
          </p:cNvPr>
          <p:cNvSpPr txBox="1">
            <a:spLocks/>
          </p:cNvSpPr>
          <p:nvPr/>
        </p:nvSpPr>
        <p:spPr>
          <a:xfrm>
            <a:off x="249238" y="2082800"/>
            <a:ext cx="11695112" cy="4775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mãos estendidas, ofertamos, O que de graça, recebemos. (bis)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68508660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Natureza, tão bela, Que é louvor, que é serviço. O Sol que ilumina as trevas, Transformando-as em luz. O dia que nos traz o pão, e a noite que nos dá o repouso, ofertemos ao Senhor, o louvor da criação.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Reunidos, em família, pra cantar tuas maravilhas! A Palavra nos sustenta, ilumina e orienta. E nos une a celebrar o teu dia, Senhor!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930D3-DE91-FE68-7DEB-5873B7828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4A5C160-C975-8DE1-B647-8C0F51D91266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5757601-62FA-E49B-E5CF-E20007EAA5C8}"/>
              </a:ext>
            </a:extLst>
          </p:cNvPr>
          <p:cNvSpPr txBox="1">
            <a:spLocks/>
          </p:cNvSpPr>
          <p:nvPr/>
        </p:nvSpPr>
        <p:spPr>
          <a:xfrm>
            <a:off x="249238" y="2082800"/>
            <a:ext cx="11695112" cy="4775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mãos estendidas, ofertamos, O que de graça, recebemos. (bis)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263031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795966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Nossa vida, toda inteira, ofertamos ao Senhor,  como prova de amizade, como prova de amor. Com o vinho e com o pão, ofertemos ao Senhor, nossa vida, toda inteira, o louvor da criação.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AD3B392-7774-6656-D6E0-C6C9D20170C8}"/>
              </a:ext>
            </a:extLst>
          </p:cNvPr>
          <p:cNvSpPr txBox="1">
            <a:spLocks/>
          </p:cNvSpPr>
          <p:nvPr/>
        </p:nvSpPr>
        <p:spPr>
          <a:xfrm>
            <a:off x="268288" y="1915886"/>
            <a:ext cx="11631612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mãos estendidas, ofertamos, O que de graça, recebemos. (bis)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138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Ó Deus, fonte da verdadeira piedade e da paz, concedei que vos honremos dignamente nesta celebração e, pela fiel participação nos sagrados mistérios, sejam reforçados os laços que nos unem. Por Cristo, nosso Senhor.</a:t>
            </a: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 Poderoso. Nós reconhecemos que pertence à vossa imensa glória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socorrer a nós mortais com a vossa divindade e servir-vos da nossa condição mortal como remédio para nos libertar da morte e abrir-nos o caminho da salvação, por Cristo, Senhor nosso. Por ele os coros dos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Anjos adoram a vossa grandeza e se alegram eternamente na vossa presença. Concedei-nos, também a nós, associar-nos a seus louvores,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Partilhando tua Palavra, vemos o outro no irmão, E um mundo novo se constrói já neste chão.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Santo, ó Deus do universo, e tudo o que criastes proclama o vosso louvor, porque, por Jesus Cristo, vosso Filho e Senhor nosso, e pela força do Espírito Santo, dais vida e santidade a todas 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CF529-9251-1A05-13EC-D55DF457E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91C61227-672B-CB98-68C8-690B619E4B4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coisas e não cessais de reunir para vós um povo que vos ofereça em toda parte, do nascer ao pôr do sol, um sacrifício perfeito.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8484B8A-92FD-C04E-5F1A-E706483D8CDE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73198942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47630-DFF6-64DD-9BFE-9DC24130E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D87336D8-8E46-C70F-4FB4-D47ED875969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120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ó Pai, nós vos suplicamos: santificai pelo Espírito Santo as oferendas que vos apresentamos para serem consagradas, a fim de que se tornem o Corpo e + o Sangue de vosso Filho, nosso Senhor Jesus Cristo, que nos mandou celebrar estes mistérios.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37851C2-A76A-EBD0-25DA-0DD688F3677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5938425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35061-4E38-17A1-64F3-FDBC22A89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70BE691-C9A5-3256-80C0-3BAE3F077C8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4898B14-08DA-CB54-7EBD-DD3B5CAAD59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17327802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D0036-255E-44CB-0A42-5EADD4706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34024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756BC-5D5B-4124-6429-C36A2A8E0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E6046EE4-1C1E-CDA4-CD25-308E70526F8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 e do amor!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F8FAC4-530A-BF18-CA0A-D29EB212921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8939853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Todas as vezes que comemos deste pão e bebemos deste cálice, anunciamos, Senhor, a vossa morte, enquanto esperamos a vossa vinda!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29418185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 agora, ó Pai, o memorial da paixão redentora do vosso Filho, da sua gloriosa ressurreição e ascensão ao céu, 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8248111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0D485-443F-D894-2FA5-25952AB88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0704770C-A9E8-91C5-7558-980BFDC6E74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enquanto esperamos sua nova vinda, nós vos oferecemos em ação de graças este sacrifício vivo e santo.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7E1711-4E35-E918-23B9-F0AF477AAAF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4884503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9861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5027</TotalTime>
  <Words>5810</Words>
  <Application>Microsoft Office PowerPoint</Application>
  <PresentationFormat>Personalizar</PresentationFormat>
  <Paragraphs>1477</Paragraphs>
  <Slides>155</Slides>
  <Notes>155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155</vt:i4>
      </vt:variant>
    </vt:vector>
  </HeadingPairs>
  <TitlesOfParts>
    <vt:vector size="161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61</cp:revision>
  <dcterms:modified xsi:type="dcterms:W3CDTF">2025-08-27T14:52:21Z</dcterms:modified>
</cp:coreProperties>
</file>