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4"/>
  </p:notesMasterIdLst>
  <p:sldIdLst>
    <p:sldId id="256" r:id="rId2"/>
    <p:sldId id="257" r:id="rId3"/>
    <p:sldId id="258" r:id="rId4"/>
    <p:sldId id="852" r:id="rId5"/>
    <p:sldId id="260" r:id="rId6"/>
    <p:sldId id="670" r:id="rId7"/>
    <p:sldId id="262" r:id="rId8"/>
    <p:sldId id="263" r:id="rId9"/>
    <p:sldId id="264" r:id="rId10"/>
    <p:sldId id="601" r:id="rId11"/>
    <p:sldId id="274" r:id="rId12"/>
    <p:sldId id="275" r:id="rId13"/>
    <p:sldId id="276" r:id="rId14"/>
    <p:sldId id="277" r:id="rId15"/>
    <p:sldId id="278" r:id="rId16"/>
    <p:sldId id="279" r:id="rId17"/>
    <p:sldId id="900" r:id="rId18"/>
    <p:sldId id="836" r:id="rId19"/>
    <p:sldId id="837" r:id="rId20"/>
    <p:sldId id="286" r:id="rId21"/>
    <p:sldId id="287" r:id="rId22"/>
    <p:sldId id="288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764" r:id="rId31"/>
    <p:sldId id="901" r:id="rId32"/>
    <p:sldId id="902" r:id="rId33"/>
    <p:sldId id="301" r:id="rId34"/>
    <p:sldId id="302" r:id="rId35"/>
    <p:sldId id="303" r:id="rId36"/>
    <p:sldId id="304" r:id="rId37"/>
    <p:sldId id="305" r:id="rId38"/>
    <p:sldId id="306" r:id="rId39"/>
    <p:sldId id="866" r:id="rId40"/>
    <p:sldId id="867" r:id="rId41"/>
    <p:sldId id="903" r:id="rId42"/>
    <p:sldId id="904" r:id="rId43"/>
    <p:sldId id="309" r:id="rId44"/>
    <p:sldId id="310" r:id="rId45"/>
    <p:sldId id="311" r:id="rId46"/>
    <p:sldId id="778" r:id="rId47"/>
    <p:sldId id="313" r:id="rId48"/>
    <p:sldId id="314" r:id="rId49"/>
    <p:sldId id="315" r:id="rId50"/>
    <p:sldId id="316" r:id="rId51"/>
    <p:sldId id="317" r:id="rId52"/>
    <p:sldId id="318" r:id="rId53"/>
    <p:sldId id="320" r:id="rId54"/>
    <p:sldId id="321" r:id="rId55"/>
    <p:sldId id="322" r:id="rId56"/>
    <p:sldId id="323" r:id="rId57"/>
    <p:sldId id="324" r:id="rId58"/>
    <p:sldId id="676" r:id="rId59"/>
    <p:sldId id="677" r:id="rId60"/>
    <p:sldId id="325" r:id="rId61"/>
    <p:sldId id="491" r:id="rId62"/>
    <p:sldId id="326" r:id="rId63"/>
    <p:sldId id="327" r:id="rId64"/>
    <p:sldId id="328" r:id="rId65"/>
    <p:sldId id="329" r:id="rId66"/>
    <p:sldId id="330" r:id="rId67"/>
    <p:sldId id="331" r:id="rId68"/>
    <p:sldId id="520" r:id="rId69"/>
    <p:sldId id="714" r:id="rId70"/>
    <p:sldId id="715" r:id="rId71"/>
    <p:sldId id="716" r:id="rId72"/>
    <p:sldId id="706" r:id="rId73"/>
    <p:sldId id="334" r:id="rId74"/>
    <p:sldId id="743" r:id="rId75"/>
    <p:sldId id="336" r:id="rId76"/>
    <p:sldId id="337" r:id="rId77"/>
    <p:sldId id="340" r:id="rId78"/>
    <p:sldId id="341" r:id="rId79"/>
    <p:sldId id="343" r:id="rId80"/>
    <p:sldId id="344" r:id="rId81"/>
    <p:sldId id="345" r:id="rId82"/>
    <p:sldId id="346" r:id="rId83"/>
    <p:sldId id="347" r:id="rId84"/>
    <p:sldId id="348" r:id="rId85"/>
    <p:sldId id="841" r:id="rId86"/>
    <p:sldId id="842" r:id="rId87"/>
    <p:sldId id="843" r:id="rId88"/>
    <p:sldId id="353" r:id="rId89"/>
    <p:sldId id="354" r:id="rId90"/>
    <p:sldId id="627" r:id="rId91"/>
    <p:sldId id="629" r:id="rId92"/>
    <p:sldId id="719" r:id="rId93"/>
    <p:sldId id="628" r:id="rId94"/>
    <p:sldId id="522" r:id="rId95"/>
    <p:sldId id="844" r:id="rId96"/>
    <p:sldId id="651" r:id="rId97"/>
    <p:sldId id="631" r:id="rId98"/>
    <p:sldId id="748" r:id="rId99"/>
    <p:sldId id="355" r:id="rId100"/>
    <p:sldId id="351" r:id="rId101"/>
    <p:sldId id="845" r:id="rId102"/>
    <p:sldId id="879" r:id="rId103"/>
    <p:sldId id="352" r:id="rId104"/>
    <p:sldId id="356" r:id="rId105"/>
    <p:sldId id="358" r:id="rId106"/>
    <p:sldId id="359" r:id="rId107"/>
    <p:sldId id="880" r:id="rId108"/>
    <p:sldId id="371" r:id="rId109"/>
    <p:sldId id="372" r:id="rId110"/>
    <p:sldId id="373" r:id="rId111"/>
    <p:sldId id="374" r:id="rId112"/>
    <p:sldId id="375" r:id="rId113"/>
    <p:sldId id="376" r:id="rId114"/>
    <p:sldId id="377" r:id="rId115"/>
    <p:sldId id="378" r:id="rId116"/>
    <p:sldId id="379" r:id="rId117"/>
    <p:sldId id="380" r:id="rId118"/>
    <p:sldId id="382" r:id="rId119"/>
    <p:sldId id="526" r:id="rId120"/>
    <p:sldId id="384" r:id="rId121"/>
    <p:sldId id="896" r:id="rId122"/>
    <p:sldId id="897" r:id="rId123"/>
    <p:sldId id="898" r:id="rId124"/>
    <p:sldId id="899" r:id="rId125"/>
    <p:sldId id="905" r:id="rId126"/>
    <p:sldId id="906" r:id="rId127"/>
    <p:sldId id="907" r:id="rId128"/>
    <p:sldId id="908" r:id="rId129"/>
    <p:sldId id="729" r:id="rId130"/>
    <p:sldId id="403" r:id="rId131"/>
    <p:sldId id="855" r:id="rId132"/>
    <p:sldId id="404" r:id="rId133"/>
    <p:sldId id="405" r:id="rId134"/>
    <p:sldId id="638" r:id="rId135"/>
    <p:sldId id="751" r:id="rId136"/>
    <p:sldId id="871" r:id="rId137"/>
    <p:sldId id="640" r:id="rId138"/>
    <p:sldId id="410" r:id="rId139"/>
    <p:sldId id="412" r:id="rId140"/>
    <p:sldId id="909" r:id="rId141"/>
    <p:sldId id="910" r:id="rId142"/>
    <p:sldId id="911" r:id="rId143"/>
  </p:sldIdLst>
  <p:sldSz cx="12193588" cy="6858000"/>
  <p:notesSz cx="6858000" cy="9144000"/>
  <p:custDataLst>
    <p:tags r:id="rId145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7" autoAdjust="0"/>
    <p:restoredTop sz="94660"/>
  </p:normalViewPr>
  <p:slideViewPr>
    <p:cSldViewPr snapToGrid="0">
      <p:cViewPr>
        <p:scale>
          <a:sx n="75" d="100"/>
          <a:sy n="75" d="100"/>
        </p:scale>
        <p:origin x="10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tableStyles" Target="tableStyles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notesMaster" Target="notesMasters/notesMaster1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9DCF-BC9E-7AD8-2CE2-3F6951AC3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AEAC419-3EED-39EB-EC1B-C0309CF23A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1A7C8D24-7EE5-5082-80D9-BC205609F1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CD4DDD3-A3FB-B93F-1290-5379E79C3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EB43F3E-F31C-DB57-86F9-3647EBD244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46C2CFF-8E56-13D0-A233-AD679AA329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4DF892A-FAF8-F90A-CE3E-7318194AD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2AC7C9B-606B-113A-F607-7EBD712342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8256134-D60C-3A2F-E606-FB2F27BE7D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A5612BD-555B-E7AD-D4F0-CFEFC997B7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501D94-3799-6847-E3D0-7E97C712A9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22376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F1211-2722-F340-D271-EDBD4A6C0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B4859F5-B9B8-63D6-E8B3-376DF535CD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21E744A-2E72-E78F-2182-FEF229F92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B933A9-D488-D984-9A7C-65E97C239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6D196ECF-951B-F688-F440-A2C1A824FA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E974901-43F8-FD8E-9CDC-F519B130E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452C5C9-E33B-3537-0F1C-0E62FC6F5F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6411B9-FFB6-7378-567D-82FE5AF0E5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708AACB-AE93-2A02-EB7E-DF9DD68CC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7630EC01-3D36-D7F2-65E3-AED23B1295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F7A38B64-0E79-FF6B-EAB3-91407F1E03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56427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108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41F1F-D204-87A7-29FA-38F0244F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ED981D-97D0-A7B4-5BFA-5A89C7748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02842-9771-BDD6-3DED-1B52C5E34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6A3BB0-3F39-0276-D8E0-2B850D261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EB97A6-81B1-8129-3C6D-8C6B85A3A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6B1D58-DA00-0CC4-B7BF-E127A4868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531038-BCAA-8024-059B-B5C96AE095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379FE2-862C-E374-8E5C-37BAEFA5AE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EB2DCC-6BD6-8F60-E210-E5DC227408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62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93A4-0284-A142-B2E0-AA51D33D8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5F3CF3-A31F-468F-E2A3-E05FE0090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984BD4-401A-332F-DC88-C39207B7D4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F2E309-76E1-046C-EBCC-9CD3C1ABBE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F6BD9-867A-0036-4136-5F188D42F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1891B1-2AF2-5A15-9864-423715F40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0DDA87-6B7F-E99C-B021-3CE523B06C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DBBE52-3278-417C-6582-0528BF6C84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7C362B-39B2-6F2C-3F29-0633F7D9B1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68379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9880F-17F2-80FC-DBB1-DDC949EB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15059D-A033-0C5F-EA0E-19FEE35F1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4E09F-64FF-DB2D-F059-5A5C94DBB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21DD9D-F0C0-E9EA-5971-98A0FFFE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3CAFC6-9B4C-9C73-2FCC-20735268DC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72AB6A-B8AC-D69E-D754-0D5414FC0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3459D-B12D-225F-7407-8FC2B7B436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5FCCFD-A55D-5389-32F6-3AFFBE748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6F7707-BCC1-6BA9-C096-A4ADE6E17C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575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A1F59-3B4D-29C4-3AEA-F1653E66A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AC9BE14-7195-423B-EE82-0826AF7DE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E713709-4A5A-D612-D66E-C34629A8C8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3967B19-5A63-E733-F55F-42D7479CD1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C81742F-1F4D-D0B2-1922-49E8B7C0F6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894011-017F-A4C4-E5F4-BDD50F0921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3EDF4F-8010-2A5B-7303-0B8990D7BC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E6DF06-F311-B1BE-A5B9-EC7F772D10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2CA9AF9-BF6B-6871-5BCF-D3D09D8222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11370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087FB-9303-8688-8394-1A7D22F53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A37F2F-70AF-9646-1E17-77BA7C95C5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FF301B9-5C90-8A47-43AA-704BEBB35F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FD30AE7-EA7C-CCD4-5AA4-4C56CA87B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3C13F90-B594-3B8C-A244-0743004D13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E5141F1-C626-594E-A44B-808EA3979D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5E73DC-B25C-C3CD-ED9A-2C9D5D5B0F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4166E8C-FEC5-8FC6-9B00-BAFADB3B340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32BCCE-0C02-8304-7012-3050383DF0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753319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BB415-81D6-2501-C346-8042468FC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DFC98B-B58C-A853-6A2B-4DC6834B6B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704BAA-EEEB-02EB-0EA7-E12B7421AD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9754915-D9C4-5C5D-800D-131CFFF2D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5EE6235-B049-E275-F26C-A57A7D4AB8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1716A9C-2B79-2B7B-3121-0D8674E59D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8A42ECC-B736-11CA-E0FB-2346018299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8CFF689-7E3B-1A33-E75E-40FF0CBF40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6C6838-1A73-C539-D2C9-F44A4744AA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452057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C1B62-4C28-8B24-3FD7-CCD66481D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6341E1-95A8-0D9B-4916-BABA943E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F0E418-814C-425E-AE07-F2D55D7097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F45D95F-FF7D-9BF9-4566-DED8D4E560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5EF2D0D-E03F-D4D8-AEB6-3563639574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8462FC-1F80-50BE-9C89-90AD79E92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6B1BF2-DD45-34A1-BBCC-287A7BF42C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7D8F775-593B-2C3D-2DB1-67CB864A2BE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0192357-352D-0A0B-F3FD-337EFAFC9E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640503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37E88-636D-69AB-0E0A-E0635D9F5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A785A6E-A236-3163-02A4-D7FA4860B4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B74A4AD-7927-871B-8955-9119269AFE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076B20F-7ACC-15BA-40E6-A5FD60F7D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05E8B3D-ADA9-E419-A8E8-2529FC93A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3646B72-058F-D41C-75AC-7D93267886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E667FE-70C4-574D-F111-BA7B602FA1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A70BBE0-A23F-9C67-6DE5-54A90BC6AA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93ACB54-A3BA-6981-2007-333AC063C66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4342722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133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CD87-0B83-A21A-54EE-3A97F08C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8CEAAC-0040-5A8A-1CC0-2ECB9F1F9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9193E58-3AD6-337B-06F7-A0BDAD26F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F47399-ACA3-6B8A-62A9-3CE09EEB4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DF87B6-3237-E886-53B0-5E41000B3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1A43BA-33E7-3D10-3463-A678AE202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53800-D0DE-6E0D-709C-8E2B3DA305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93576D-C68E-91E2-4DDF-E70907764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5151CA-0F16-156C-FEB6-06C6A206F1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33854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60FB5-38D8-833E-E374-6A936703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792C8BE-A74E-0D33-B4EC-543F90B28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E828F38-78BB-F82F-0038-0296FB169A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19B2C96-80DC-C6A6-9849-B6C88F342F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CC9C9DA-C214-983E-C612-E87B61AD5C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07058EE-1507-986E-0114-80E08C042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81F164-A23A-58F7-AF3A-691D8B33DB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C799F5-DA28-001B-CB4B-FF05F28DDD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53D482-0F3B-899C-CC8D-711CD60674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52333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139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8825C-70FB-98B9-06EA-D52E8A90C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4125081-07CF-0F97-4850-317BBABA0C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E7964F3-5CCB-3A8A-88D3-E55436EFE2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4662E49-6D5B-D4A6-1E30-1889578C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61A2997E-D15A-A276-06FA-9AFA1ED8D5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C43BAC7-3089-E8E9-4375-057947F75B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262A380-B043-B701-F5FB-33C635AB58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B34D036B-F268-5FE5-850B-D43DDE1E5C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7BC9AFB9-058D-0671-4171-97592143B4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333114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64C68-9BBA-707E-F943-480D60068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F0C00DDF-B228-A8AD-E144-55134F258B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CB903A8C-D2CD-3203-B289-6733F23BD6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EA48A23A-2B85-E347-BC72-915321B27C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F07F4140-E2C4-63C0-3085-21EFE65112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C18C53B7-06F1-9D8D-4DD9-B0B77DCCAC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A3E0328-F82D-9A02-07A2-A2A4D8EAA7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185D9E25-CFDB-8DEE-0DDF-220D6D6F390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87708BC-0D5A-0D89-A287-4F1A1C7A0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647467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1A7E2-BACC-EB55-5C80-C1092D494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00FF755-29D4-CDC6-E247-36F7D78D17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45EBE092-5D50-A575-0954-6CCCC0E8A0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253861C2-93EA-27F9-0C90-0699AC05F5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A996D66B-6879-376E-A7D9-06D60447B9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BD4982CA-9A05-71EA-A32E-192F70C095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CC2D43C-8F21-9FEF-B1E3-1E88B54A11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5A62000-A2C6-2A0B-5EDD-97E0B099A1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CDFC282-069F-EA3F-0BC1-BE490B3B43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422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BA6A8-060F-0100-5013-D8AB270D3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61402B4B-8B23-189D-BCE1-CB83DA83D0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5D105CA3-3FEB-6552-FDAB-ECFD3F20AF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6969749A-D6A3-2537-9CD1-36786232C6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F8DA3FC6-945C-3AE3-CFD7-EFFA8975D9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96D5EC3C-BB75-5547-47AF-647B927B70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7C5B8E1-9F77-3056-A0DC-6CBA566A55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D8B4A0D-9506-E79A-EC48-CF2B5824D8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449B3CB1-3349-B69C-1164-5BA86D5644A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3147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8326-2475-F0E3-68F0-5E7AECB77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E0E51F6-4B5E-DE43-5EEA-D2580F08D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F650377-9276-61D6-D7A4-2D96A36EAB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0CB3C7BD-BED5-8E28-2C99-C90F33C596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6650A4F6-4DD6-AF12-2468-529A9671E4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A2755DAF-3478-D672-F420-94CC8771F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276DB14-5222-B5AD-AE40-02D79D706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95348A7-3E1B-39B0-2D59-661A08CAC4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829A5CB8-5106-38E1-4631-171B2B2D7A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5185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06480-9CDC-0770-1465-AEBA3566C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0DCC076F-9DBE-AC25-FDFF-F1627670DE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12DF013-4AD3-7EED-A07D-F8707FA319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BDDE3949-FDE4-02C5-347E-85037F8F6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855493A2-1EE7-253E-95DE-41BC937E1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29670FE-4EBC-935E-F66C-EE444ACBE8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5D40D3A-4C71-B30C-2D96-85F378CA0F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28DB238-C4AC-5674-C24F-8FC7AA68DB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A1A9D745-FB89-4731-D9BA-AE949F837A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33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A040B-F273-EDCB-1CF6-CD55F5CEA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B5305C7-A2D0-0C3F-7512-37FB1A28E1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93498A16-E230-5EEA-0B7F-01D2ADF9A3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F8F953C-7E51-45AB-BE7A-476AD11EDB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DC8D6203-3D1F-60A7-B690-F945FBCFF9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078E240E-ACD5-F82D-FC43-9909401FC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E5ABC7-6FBB-77AE-27E2-6D56CBC4712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29AFB287-8526-DD57-06A3-619D8303DEB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AFBE7CB4-5ABC-0166-0AC3-798E8F73A2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41531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16ABD-885F-1FBB-5C3A-956ED08DA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11E55387-2004-1DB0-8B46-702AB286CD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5461278-16DB-E0EE-0A85-7396D3F039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E10C96E8-0660-0F4D-C891-9316879810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5D6EB2E-408A-20A5-7642-B5B30511D8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E571624B-9718-7EB6-0992-5BD789354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D4B3F8-50D0-E0F9-3F29-286ABD7FD3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9D2191C6-3F5A-0C25-3C8D-B1FE1B1E4E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75DEA7B-C44D-A444-4F4A-DD696FC329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9105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35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EE83-245B-A658-20E6-4819F724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0986937-4668-4C2A-138D-64CE6F1A64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B0A0EE-E2A3-906B-A3AF-C719433D8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01060A-C36A-3C1C-602D-487DF82D7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3F65280-7379-56A9-DA92-79EC446CE8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3A86F12-043F-AF91-F2CF-1E0D40B7A9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42A27FA-3129-5CBD-19D8-6ECB3E79C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9F5B92E-FF6D-0F9A-BBF4-654C15FE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D3E578C-0BED-0814-CEEB-8485EFBBF1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8CD5AEC-F750-08C2-635A-D33E5DEC2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23F2B8EC-A1D0-8DB8-3871-0015B4ECF6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67CEB16-659E-74F2-95F4-27B9A4FA64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841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ED866-B73F-72D1-A26B-79909C7CF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1B706242-CD8A-0995-1890-BA591BC5C8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4647D943-43CC-C434-82EB-6C4B8DE3FF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FFD5DA6F-2241-28B1-ED47-99D832716A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82796B33-C53B-02E5-2875-B043B27DF0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63B3C04-E0EE-6F1F-E36E-7AC93E0B8F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FA79CD-0F59-0413-AE9B-1B6400AC0E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ADD8907C-23C8-F515-42E1-A60DB6303A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D387BB4F-CE48-B4C7-6ED3-B97E872502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29736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78396-184C-384A-D980-CCA09D7F6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431C8534-5D7C-6EA9-494B-12C449708E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CAB903BA-D50B-C039-1A75-95170FBC18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6BA94330-87B8-0A23-7C06-03C06ED8EB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FA2F11A4-155F-A5EE-5208-B4A8CA3234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72192A40-0AB9-F08F-2DDC-FE263F394B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F895019-8004-6BBA-42B6-801E97B8B9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6519EB06-38BE-638C-ACB9-B32E1E41C0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E38D2FC1-316C-070B-DEC3-689F22C3DD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703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53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F2617-12AC-386A-BBC3-5E20C120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BA1BAA-301E-74E1-BFA6-8867FF1E1E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B3C226-C133-F50E-40AF-8A9153CF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0ADF78-061B-DC69-E73D-A2CDDBBD9C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1705E-E056-9129-70DB-D39E43010C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B0697D-1F4E-B520-23D7-663DBDF5E6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3870D6-B961-5B7C-A100-2B050D5915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1A0407-298D-D797-6945-1535FD0A7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C3A2CC-3AF2-8712-5E1B-9A8A97C8D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18276FD-CC40-1D7A-BDC2-DABE3F9AF4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7ABD929-A0E9-8F5D-3579-D9EF6BBA60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6E808D-2E8F-3D07-4708-3A84D4474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41857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F399B-D84D-DB7A-4BF2-F43935789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34BD24-59BE-2AD3-4EA3-54F3FF793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DCFA11-1118-37A5-4FE3-4C280B8F70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D5505B-443C-E395-B7FC-C98C820F35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2F423DE-9D2F-4C4C-E8EB-FE2340CBBA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5F6D0F-0333-A2FB-F3A5-C8D82EFCE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587B48C-49D6-D97A-486D-95E0F2C8AB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A0643E-9DB6-0FCC-6E57-99EDE8B9E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7DB752F-832B-33F1-6E26-21DF85A0C2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91135EE-91C8-D0BE-B5E6-352DF44BD5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BB8DF28-FE00-173C-E7DF-A8E9F04929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83ACC10E-5173-1228-38E0-1916D46A13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55559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B8B7-23FA-C1D8-5575-69D7D777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E1C570-99DE-9165-2E5E-7A6E61A765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394599-6C0C-3B04-4E19-575499417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339DED-7D0E-808B-59C7-DC898197AA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F8C001-6EC6-6C1A-24E3-012DF20EED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12FAD5E-5738-9D6B-15F4-FE07FCA27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F6F1A5-7A9B-E5AC-A8A5-FC0DAAEF93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BBB85C-C343-79E5-12EE-919AFFECD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1E07962-8678-BA41-CABF-CF83D1649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ABE6D3-427F-04CA-B973-3A7E5C3191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FA80141-0A40-F4B2-7C5A-975D65F322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39872EE-4119-0ADE-6A5F-474990139E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51524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88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FF0000"/>
                </a:solidFill>
              </a:rPr>
              <a:t>Exaltação da</a:t>
            </a:r>
          </a:p>
          <a:p>
            <a:r>
              <a:rPr lang="pt-BR" sz="6600" b="1" dirty="0">
                <a:solidFill>
                  <a:srgbClr val="FF0000"/>
                </a:solidFill>
              </a:rPr>
              <a:t>Santa Cruz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Salve, ó cruz libertadora! Salve, ó cruz libertadora!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 mundo om o vosso servo o Papa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2E48-9912-665C-8012-0C1A0194A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D0F8896-411E-DBE8-EE0F-39C54ACD59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Leão e o nosso Bispo Carlos, com os bispos do mundo inteiro, os presbíteros e diáconos, os outros ministros e o povo por vós redimido.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propício às preces desta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CFB2ED-A573-49C9-1707-39C0D653A9C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160261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D9EF5-A5F8-7456-8251-3C1DF13E3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2D3F21B-C179-8B39-393C-6FEC50DFC9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família, que reunistes em vossa presença. Reconduzi a vós, Pai de misericórdia, todos os vossos filhos e filhas dispersos pelo mundo inteiro.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9C8F3F-838B-9C7A-E9FC-D628A27D1F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2043407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também nós saciar-nos eternamente da vossa glória, por Cristo,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na unidade 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</a:t>
            </a: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52934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</a:t>
            </a: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FF000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FF000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Somos todos convidados para a ceia do Cordeiro. Neste mundo imolado, dos viventes é o primeiro! Não sejamos separados do amor que ao mundo veio!</a:t>
            </a: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Exaltado no calvário, o Senhor abriu caminho, elegendo a santuário o humano peregrino! O seu Reino é contrário a quem nega o pequenino!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A52D-E35E-C102-2E1B-A9E8946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0F98B7-B633-317C-B7CE-BE5E67431B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4A2A6E4-ED75-844C-846B-E58B8E39CE17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13335552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04E69-72A7-6B08-3628-D34677B7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2B5055-CF24-AB7C-B280-57EED8630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a cada dia vem abrir-nos os ouvidos 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co’a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palavra que nos guia e dá força ao abatido: é convite de ousadia frente à morte e ao perigo.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E613F-9FB2-84D0-41CD-D97B3D336C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2258960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ED6A-A38C-2631-C45E-593E903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D8EA33F-9538-4AA5-85B0-31E09A7541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CD7CBE7-BD35-728D-7D06-4FA249B98558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5637135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197CA-F011-B93C-3478-59D46E97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73B3DD2-958C-59CD-C253-6BF6063CD9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a nossa estrada, salvação ao mundo inteiro, comunhão que nos abraça, nosso fim e paradeiro! É o amor que nunca passa, luz que brilha ao caminheiro!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B718F6-AAC3-44D0-24FA-BFD331D51D9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6076774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EB39A-01E8-CEB1-4AF7-1F7EB01F4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C14068B-C283-597E-397B-F8E5C6978D7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3409BDF-06AE-8162-0F65-2DAB16DEC046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0274672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55A01-05AE-86F4-73C7-76F4E250E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2179FC-AC1F-B704-5E1F-DF64D69338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Deus vivo e verdadeiro recebemos plena vida pra vivermos, pioneiros, liberdade, a mais querida: eis o sonho que é primeiro desde a história mais antiga.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2F506D-798D-36A5-D9E9-1A2C4444F76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61625525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CF7F8-2682-DB21-FE28-619C01DF6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969A790-E4CF-81DC-4230-E9214A4AFBF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CC35E507-08D5-0986-CCA8-F22B306EEC12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173158745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EF743-7F18-70FD-0EF5-440070E1C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BD25898-A5DF-287F-4391-32841DD1B1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6.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triunfo sobre a morte nós fazemos a memória: mais que a cruz, o Cristo é fonte e conquista a vitória! Do seu povo é o norte, o Senhor de toda a história!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548378-40C5-D592-3C69-B645BC67B76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51048401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2196371"/>
            <a:ext cx="11578126" cy="44457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Jesus Cristo, alimentados pela vossa santa ceia, humildemente vos pedimos: levai à glória da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ressurreição os remidos pela árvore da cruz que nos trouxe a vida. Vós que viveis e reinais pelos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340" y="19164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AF08-D6F9-3C90-AC54-D9B455BC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4B810C-E740-A7C7-D9D1-CB703F1D93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com toda bênção celeste, para serdes santos e irrepreensíveis em sua presença; derrame sobre vós abundantemente as riquezas de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428510-609C-DA3E-81BD-CCAC414517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962075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5DB8-A3D9-DA48-87BA-245A0DA4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75C8CCE-F4D8-EF19-BCDF-A64EBE61C6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glória, e vos instrua com a palavra da verdade, vos eduque pelo Evangelho da salvação e vos enriqueça com o amor fraterno, por Cristo, nosso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31D1D5-868E-0B3A-0A50-2A7718A4906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8822159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910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Diác. ou Presid.: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Senhor.Aleluia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aleluia.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Bendita e louvada seja, no céu a divina luz! E nós também cá na terra louvemos a Santa Cruz! (bis)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F3FE5-4ACD-51CB-5FD1-8A51C39BD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B8BA850-8622-60A5-8F28-FAEFB5239D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céus cantam a vitória de nosso Senhor Jesus! Cantemos também na terra, louvemos a Santa Cruz! (bis)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1A0C8C6-1DA1-22AA-541D-B3A288FB8F90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37251371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966AD-B213-13C5-3D1C-894710019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8E284D5-5979-B718-012F-D00A156772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Sustenta gloriosamente, nos braços do Bom Jesus! Sinal e esperança e vida, o lenho da Santa Cruz! (bis)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1B15ADE-0563-C5B6-E43A-E999EE30B135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80612578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6B7AF-8AA5-37E3-364C-B406C5BDA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D4EE852-0517-EA4A-BBEB-53B7219269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Humildes e confiantes levemos a nossa cruz! Seguindo sublime exemplo, de Nosso Senhor Jesus! (bis)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EAF68F2-CD36-B937-4438-3C2A37ED234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03251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mistérios. Confessemos os nossos pecados: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 e a vós, irmãos e irmãs, que pequei muitas vezes por pensamentos e palavras, atos e omissões.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7EEE2-EE16-8614-8F0E-9D791639C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EC4E52BA-93AF-6998-D5B3-C4F7533A3F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E peço à Virgem Maria, aos anjos e santos, e a vós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273A9E-3678-2497-5993-2F038A73DFA5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64895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A4CFA-D662-FD3F-1A86-2E774D9F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E216CE4D-21DC-6575-93A5-68E512C193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8986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A6BAEE-F255-8A92-B4B4-645910A1C305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30404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A369E-0943-19F0-AE94-3FC1049C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205AE0E-ADE0-A959-4449-04321D8D7A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222500"/>
            <a:ext cx="11342077" cy="43688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6FA5CE-1E73-E02C-8E1B-1C5AB54D886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2424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Cruz, sinal do mais terrível entre os suplícios, é para o cristão a árvore da vida, o trono, o altar da nova aliança.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 Senhor Deus, rei dos céus, Deus Pai todo-poderoso: Nós vos louvamos, vos bendizemos, Vos adoramos, vos glorificamos, nós vos damos graças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vossa imensa glória. Senhor Jesus Cristo, Filho Unigênito, Senhor Deus, Cordeiro de Deus, Filho de Deus Pai. Vós que tirais o pecado do mundo, tende piedade de nós. Vós que tirais o pecado do mundo,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acolhei a nossa súplica. Vós, que estais à direita do Pai, tende piedade de nós. Só vós sois o Santo, só vós, o Senhor, só vós, o Altíssimo, Jesus Cristo, com o Espírito Santo, na glória de Deus Pai.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quisestes que vosso Filho Unigênito sofresse o suplício da cruz para salvar o gênero humano; concedei que, tendo conhecido na terra este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mistério, mereçamos alcançar no céu o prêmio da redenção.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Vitória, tu reinarás. ó Cruz, tu nos salvarás (2x).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FF0000"/>
                </a:solidFill>
                <a:latin typeface="+mn-lt"/>
              </a:rPr>
              <a:t>Nm</a:t>
            </a:r>
            <a:r>
              <a:rPr lang="pt-BR" sz="6000" dirty="0">
                <a:solidFill>
                  <a:srgbClr val="FF0000"/>
                </a:solidFill>
                <a:latin typeface="+mn-lt"/>
              </a:rPr>
              <a:t> 21,4b-9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DOS NÚMEROS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os filhos de Israel partiram do monte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Hor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pelo caminho que leva ao mar Vermelho, para contornarem o país de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Edom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. Durante a viagem, o povo começou a impacientar-se e se pôs a falar contra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Deus e contra Moisés, dizendo: “Por que nos fizestes sair do Egito para morrermos no deserto? Não há pão, falta água, e já estamos com nojo desse alimento miserável”. Então o Senhor mandou contra o povo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É o sinal do senhorio de Cristo sobre os que no Batismo são configurados a Ele na morte e na glória.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serpentes venenosas, que os mordiam; e morreu muita gente em Israel. O povo foi ter com Moisés e disse: “Pecamos, falando contra o Senhor e contra ti. Roga ao Senhor que afaste de nós as serpentes”.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48840-D21C-8AE2-EA7F-940DF531D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BA69EA3-9F3D-B063-922D-AC6520BA294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Moisés intercedeu pelo povo, e o Senhor respondeu: “Faze uma serpente de bronze e coloca-a como sinal sobre uma haste; aquele que for mordido e olhar para ela viverá”. Moisés fez, pois, uma serpente 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6241CA2-74AB-B1B8-B43C-893B5F61C27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6525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AECF8-9B86-3B03-A99C-4AFA6DE28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672BF8B0-C1F4-DF9F-9728-247E770F61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bronze e colocou-a como sinal sobre uma haste. Quando alguém era mordido por uma serpente e olhava para a serpente de bronze, ficava curado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77836A-D9E5-FEDB-BFF5-E832692ABAE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129200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Salmo 77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Das obras do Senhor, ó meu povo, não te esqueças!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000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Escuta, ó meu povo, a minha lei, ouve atento as palavras que eu te digo; abrirei a minha boca em parábolas, os mistérios do passado lembrarei.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Das obras do Senhor, ó meu povo, não te esqueças!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Quando os feria, eles então o procuravam, convertiam-se, correndo para ele; recordavam que o Senhor é sua rocha e que Deus, seu redentor, é o Deus altíssimo.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Das obras do Senhor, ó meu povo, não te esqueças!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Mas apenas o honravam com seus lábios e mentiam ao Senhor com suas línguas; seus corações enganadores eram falsos e, infiéis, eles rompiam a aliança.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F9E3-6670-A4B6-FEB0-C6758C1C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53A789C-2549-C4FE-ED39-DCFE5B9D16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Salve, ó cruz libertadora! Salve, ó cruz libertadora!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51FBA3-F173-3790-E07A-DCC63C6D244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396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Das obras do Senhor, ó meu povo, não te esqueças!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16EB2-3CBE-3ADA-F3FD-BE2C7FF1C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9A990FF1-8F9A-8D14-EF89-03AF3462BF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Mas o Senhor, sempre benigno e compassivo, não os matava e perdoava seu pecado; quantas vezes dominou a sua ira e não deu largas à vazão de seu furor.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65E956A-F293-ED81-BE6F-D9CF7F5260F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924910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9406F-873D-1C2C-822C-C8BE62BF8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4F05E215-8D47-06BD-DBB4-E50428F0F97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Das obras do Senhor, ó meu povo, não te esqueças!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5C62BB2-5A95-C616-C6EE-53836DAEAFE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5548238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2,6-11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FILIPENSES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Cristo, existindo em condição divina, não fez do ser igual a Deus uma usurpação, mas ele esvaziou-se a si mesmo, assumindo a condição de escravo e tornando-se igual aos homens. Encontrado com aspecto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humano, humilhou-se a si mesmo, fazendo-se obediente até a morte, e morte de cruz. Por isso, Deus o exaltou acima de tudo e lhe deu o nome que está acima de todo nome. Assim, ao nome de Jesus, todo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joelho se dobre no céu, na terra e abaixo da terra e toda língua proclame: “Jesus Cristo é Senhor”, para a glória de Deus Pai.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9957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Aleluia.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adoramos, Senhor Jesus Cristo, e vos bendizemos, porque pela cruz remistes o mundo.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3,13-17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teu corpo sem beleza e nem encanto, Tu assumes o pecado e todo o pranto. Junto a Ti está a dor da humanidade. Ó Senhor, de todos nós tem piedade.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 Nicodemos: “Ninguém subiu ao céu, a não ser aquele que desceu do céu, o Filho do homem. Do mesmo modo como Moisés levantou a serpente no deserto, assim é necessário que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Filho do homem seja levantado, para que todos os que nele crerem tenham a vida eterna. Pois Deus amou tanto o mundo, que deu o seu Filho unigênito, para que não morra todo o que nele crer, mas tenha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vida eterna. De fato, Deus não enviou o seu Filho ao mundo para condenar o mundo, mas para que o mundo seja salvo por ele”.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Salve, ó cruz libertadora! Salve, ó cruz libertadora!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Caríssimos, neste dia, imploremos humildemente a Deus que ouça compassivo os nossos pedidos: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Atendei-nos, Senhor!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clero, para que a sabedoria da Cruz os ensine a falar de Jesus Cristo em linguagem compreensível aos homens de hoje, rezemos ao Senhor...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Atendei-nos, Senhor!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amam a justiça, que lutam e sofrem pela liberdade e pela paz, para que o exemplo da Cruz torne mais firmes suas esperanças, rezemos ao Senhor...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Atendei-nos, Senhor!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aqueles que tomam cada dia sua cruz, para que, reconhecendo e aceitando, vivam unidos numa só fé em Jesus Cristo, rezemos ao Senhor...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Atendei-nos, Senhor!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rgbClr val="FF00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nosso Pai, vos adoramos pelo dom de nossa fé Católica e Apostólica. Neste Ano Santo queremos ser peregrinos da esperança. Deus Filho, Jesus Cristo, vos adoramos pela nossa comunhão diocesana no presente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Diocese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Estas mãos com que erguestes os caídos, que tiraram as amarras do oprimido, amarradas nesta Cruz pela maldade, vão ao mundo devolver a liberdade.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61E5-F0CF-320E-B335-838F913B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9E474F3-700F-F906-EB56-386FE481B6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60 anos de nossa Diocese. Deus Espírito Santo, vos adoramos pela missão realizada e pelo desafio de evangelizarmos as futuras gerações.  Nossa Senhora de Lourdes, Excelsa Padroeira, alcançai-nos a graça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DEA4709-3953-6523-5A18-10983A6BEB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0477215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9D78C-EB1C-904E-31C3-5D37038A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D0BB948-5543-BF82-CC57-DC1162BFFE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sermos uma verdadeira FAMÍLIA DIOCESANA MISSIONÁRIA. Abençoai nossa Igreja Sinodal em comunhão, participação e missão. Que sejamos Igreja Hospital de Campanha e Igreja em saída,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40F776-92A7-B2D2-D832-E80DD6C25BF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88825334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AC72C-BCF9-3C94-0A28-F6D7351B4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2B22B3A-EA7F-065E-D84A-2860C99BD6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todos acolhe e anuncia com firmeza o nome de vosso Divino Filho, JESUS CRISTO.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2C9CD9-F1D1-D080-80B0-D99BEFD3F4F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403092688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 estes frutos que trazemos com amor e humildade: desta terra veio o trigo, trabalhamos, eis o pão! Te louvamos, Deus da vida, Deus de toda criação!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2082800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graça, estes dons, para nós, se tornarão vida e salvação!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94482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 estes frutos que trazemos com amor e humildade: Da videira veio a uva, trabalhamos, eis o vinho! Te louvamos, Deus da vida: quanto amor, quanto carinho!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graça, estes dons, para nós, se tornarão vida e salvação!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Purifique-nos, Senhor, de todas as ofensas, este sacrifício que, no altar da cruz, tirou o pecado do mundo inteiro. Por Cristo, nosso Senhor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Salve, ó cruz libertadora! Salve, ó cruz libertadora!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Pusestes no lenho da Cruz a salvação do gênero humano,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que, onde a morte teve origem, aí a vida ressurgisse; e o que vencera na árvore do paraíso, na árvore da cruz fosse vencido, por Cristo, Senhor nosso. Por ele, os Anjos vos louvam, as dominações vos adoram,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potestades vos reverenciam; os céus e as forças celestes, com os beatos Serafins, unidos e exultantes vos celebram. Concedei também a nós associar-nos a seus louvores,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04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a fim de que se tornem o Corpo e +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teus pés que percorreram os caminhos, que levaram “Boa Nova” aos pequeninos, são pregados pelo homem iludido, mas teu reino nunca mais será detido.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enquanto esperamos sua nova vinda, nós vos oferecemos em ação de graças este sacrifício vivo e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 esposo, os vossos santos Apóstolos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5362</TotalTime>
  <Words>5129</Words>
  <Application>Microsoft Office PowerPoint</Application>
  <PresentationFormat>Personalizar</PresentationFormat>
  <Paragraphs>1361</Paragraphs>
  <Slides>142</Slides>
  <Notes>142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142</vt:i4>
      </vt:variant>
    </vt:vector>
  </HeadingPairs>
  <TitlesOfParts>
    <vt:vector size="148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65</cp:revision>
  <dcterms:modified xsi:type="dcterms:W3CDTF">2025-08-27T20:27:40Z</dcterms:modified>
</cp:coreProperties>
</file>