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5"/>
  </p:notesMasterIdLst>
  <p:sldIdLst>
    <p:sldId id="256" r:id="rId2"/>
    <p:sldId id="257" r:id="rId3"/>
    <p:sldId id="258" r:id="rId4"/>
    <p:sldId id="852" r:id="rId5"/>
    <p:sldId id="260" r:id="rId6"/>
    <p:sldId id="670" r:id="rId7"/>
    <p:sldId id="262" r:id="rId8"/>
    <p:sldId id="263" r:id="rId9"/>
    <p:sldId id="264" r:id="rId10"/>
    <p:sldId id="601" r:id="rId11"/>
    <p:sldId id="274" r:id="rId12"/>
    <p:sldId id="275" r:id="rId13"/>
    <p:sldId id="276" r:id="rId14"/>
    <p:sldId id="277" r:id="rId15"/>
    <p:sldId id="278" r:id="rId16"/>
    <p:sldId id="279" r:id="rId17"/>
    <p:sldId id="836" r:id="rId18"/>
    <p:sldId id="837" r:id="rId19"/>
    <p:sldId id="285" r:id="rId20"/>
    <p:sldId id="286" r:id="rId21"/>
    <p:sldId id="287" r:id="rId22"/>
    <p:sldId id="288" r:id="rId23"/>
    <p:sldId id="291" r:id="rId24"/>
    <p:sldId id="292" r:id="rId25"/>
    <p:sldId id="293" r:id="rId26"/>
    <p:sldId id="294" r:id="rId27"/>
    <p:sldId id="295" r:id="rId28"/>
    <p:sldId id="296" r:id="rId29"/>
    <p:sldId id="297" r:id="rId30"/>
    <p:sldId id="764" r:id="rId31"/>
    <p:sldId id="301" r:id="rId32"/>
    <p:sldId id="302" r:id="rId33"/>
    <p:sldId id="303" r:id="rId34"/>
    <p:sldId id="304" r:id="rId35"/>
    <p:sldId id="305" r:id="rId36"/>
    <p:sldId id="306" r:id="rId37"/>
    <p:sldId id="866" r:id="rId38"/>
    <p:sldId id="867" r:id="rId39"/>
    <p:sldId id="309" r:id="rId40"/>
    <p:sldId id="310" r:id="rId41"/>
    <p:sldId id="311" r:id="rId42"/>
    <p:sldId id="778" r:id="rId43"/>
    <p:sldId id="876" r:id="rId44"/>
    <p:sldId id="877" r:id="rId45"/>
    <p:sldId id="313" r:id="rId46"/>
    <p:sldId id="314" r:id="rId47"/>
    <p:sldId id="315" r:id="rId48"/>
    <p:sldId id="316" r:id="rId49"/>
    <p:sldId id="317" r:id="rId50"/>
    <p:sldId id="318" r:id="rId51"/>
    <p:sldId id="320" r:id="rId52"/>
    <p:sldId id="321" r:id="rId53"/>
    <p:sldId id="322" r:id="rId54"/>
    <p:sldId id="323" r:id="rId55"/>
    <p:sldId id="324" r:id="rId56"/>
    <p:sldId id="676" r:id="rId57"/>
    <p:sldId id="677" r:id="rId58"/>
    <p:sldId id="325" r:id="rId59"/>
    <p:sldId id="491" r:id="rId60"/>
    <p:sldId id="326" r:id="rId61"/>
    <p:sldId id="327" r:id="rId62"/>
    <p:sldId id="328" r:id="rId63"/>
    <p:sldId id="329" r:id="rId64"/>
    <p:sldId id="330" r:id="rId65"/>
    <p:sldId id="331" r:id="rId66"/>
    <p:sldId id="520" r:id="rId67"/>
    <p:sldId id="807" r:id="rId68"/>
    <p:sldId id="714" r:id="rId69"/>
    <p:sldId id="715" r:id="rId70"/>
    <p:sldId id="716" r:id="rId71"/>
    <p:sldId id="706" r:id="rId72"/>
    <p:sldId id="334" r:id="rId73"/>
    <p:sldId id="743" r:id="rId74"/>
    <p:sldId id="336" r:id="rId75"/>
    <p:sldId id="337" r:id="rId76"/>
    <p:sldId id="886" r:id="rId77"/>
    <p:sldId id="887" r:id="rId78"/>
    <p:sldId id="340" r:id="rId79"/>
    <p:sldId id="341" r:id="rId80"/>
    <p:sldId id="343" r:id="rId81"/>
    <p:sldId id="344" r:id="rId82"/>
    <p:sldId id="345" r:id="rId83"/>
    <p:sldId id="346" r:id="rId84"/>
    <p:sldId id="888" r:id="rId85"/>
    <p:sldId id="347" r:id="rId86"/>
    <p:sldId id="348" r:id="rId87"/>
    <p:sldId id="841" r:id="rId88"/>
    <p:sldId id="842" r:id="rId89"/>
    <p:sldId id="843" r:id="rId90"/>
    <p:sldId id="353" r:id="rId91"/>
    <p:sldId id="354" r:id="rId92"/>
    <p:sldId id="627" r:id="rId93"/>
    <p:sldId id="629" r:id="rId94"/>
    <p:sldId id="719" r:id="rId95"/>
    <p:sldId id="628" r:id="rId96"/>
    <p:sldId id="522" r:id="rId97"/>
    <p:sldId id="844" r:id="rId98"/>
    <p:sldId id="651" r:id="rId99"/>
    <p:sldId id="631" r:id="rId100"/>
    <p:sldId id="748" r:id="rId101"/>
    <p:sldId id="355" r:id="rId102"/>
    <p:sldId id="351" r:id="rId103"/>
    <p:sldId id="845" r:id="rId104"/>
    <p:sldId id="879" r:id="rId105"/>
    <p:sldId id="352" r:id="rId106"/>
    <p:sldId id="356" r:id="rId107"/>
    <p:sldId id="358" r:id="rId108"/>
    <p:sldId id="359" r:id="rId109"/>
    <p:sldId id="880" r:id="rId110"/>
    <p:sldId id="371" r:id="rId111"/>
    <p:sldId id="372" r:id="rId112"/>
    <p:sldId id="373" r:id="rId113"/>
    <p:sldId id="374" r:id="rId114"/>
    <p:sldId id="375" r:id="rId115"/>
    <p:sldId id="376" r:id="rId116"/>
    <p:sldId id="377" r:id="rId117"/>
    <p:sldId id="378" r:id="rId118"/>
    <p:sldId id="379" r:id="rId119"/>
    <p:sldId id="380" r:id="rId120"/>
    <p:sldId id="889" r:id="rId121"/>
    <p:sldId id="382" r:id="rId122"/>
    <p:sldId id="526" r:id="rId123"/>
    <p:sldId id="384" r:id="rId124"/>
    <p:sldId id="729" r:id="rId125"/>
    <p:sldId id="890" r:id="rId126"/>
    <p:sldId id="660" r:id="rId127"/>
    <p:sldId id="659" r:id="rId128"/>
    <p:sldId id="730" r:id="rId129"/>
    <p:sldId id="731" r:id="rId130"/>
    <p:sldId id="732" r:id="rId131"/>
    <p:sldId id="733" r:id="rId132"/>
    <p:sldId id="402" r:id="rId133"/>
    <p:sldId id="403" r:id="rId134"/>
    <p:sldId id="855" r:id="rId135"/>
    <p:sldId id="404" r:id="rId136"/>
    <p:sldId id="405" r:id="rId137"/>
    <p:sldId id="638" r:id="rId138"/>
    <p:sldId id="751" r:id="rId139"/>
    <p:sldId id="871" r:id="rId140"/>
    <p:sldId id="640" r:id="rId141"/>
    <p:sldId id="410" r:id="rId142"/>
    <p:sldId id="885" r:id="rId143"/>
    <p:sldId id="412" r:id="rId144"/>
  </p:sldIdLst>
  <p:sldSz cx="12193588" cy="6858000"/>
  <p:notesSz cx="6858000" cy="9144000"/>
  <p:custDataLst>
    <p:tags r:id="rId146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97" autoAdjust="0"/>
    <p:restoredTop sz="94660"/>
  </p:normalViewPr>
  <p:slideViewPr>
    <p:cSldViewPr snapToGrid="0">
      <p:cViewPr>
        <p:scale>
          <a:sx n="75" d="100"/>
          <a:sy n="75" d="100"/>
        </p:scale>
        <p:origin x="1008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theme" Target="theme/theme1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tableStyles" Target="tableStyle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tags" Target="tags/tag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7193203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C5861E-8FF3-064B-F192-E614C5BDD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A20708E-13DF-720F-9381-2490A282DA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62FA8A9B-70A5-6E59-9DF9-81E430AED1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7873FC26-AD0C-D8AB-61CF-1B2FBD453A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75671151-DA19-3C61-56C4-867F1BC8C0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89C87F9C-1B3E-EA49-CCFE-BD7F7F46F7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88F41930-E7BD-F2B5-02D2-BBB9F459A3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3C77209-7DA7-3FCE-D98C-692B2D6632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ED2D923-E239-6FE7-D11C-D6FBBB4AD1D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1300CFE9-8618-CF56-035F-C1DC3854485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6CED1CD5-A205-58E3-E857-1FD7C822B12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0962386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295658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069DCF-BC9E-7AD8-2CE2-3F6951AC3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EAEAC419-3EED-39EB-EC1B-C0309CF23A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1A7C8D24-7EE5-5082-80D9-BC205609F1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7CD4DDD3-A3FB-B93F-1290-5379E79C30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8EB43F3E-F31C-DB57-86F9-3647EBD244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C46C2CFF-8E56-13D0-A233-AD679AA329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24DF892A-FAF8-F90A-CE3E-7318194ADA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12AC7C9B-606B-113A-F607-7EBD712342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8256134-D60C-3A2F-E606-FB2F27BE7D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5A5612BD-555B-E7AD-D4F0-CFEFC997B7B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0D501D94-3799-6847-E3D0-7E97C712A93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0223767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F1211-2722-F340-D271-EDBD4A6C0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B4859F5-B9B8-63D6-E8B3-376DF535CD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C21E744A-2E72-E78F-2182-FEF229F923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2B933A9-D488-D984-9A7C-65E97C2396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6D196ECF-951B-F688-F440-A2C1A824FA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E974901-43F8-FD8E-9CDC-F519B130EC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A452C5C9-E33B-3537-0F1C-0E62FC6F5F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6411B9-FFB6-7378-567D-82FE5AF0E5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E708AACB-AE93-2A02-EB7E-DF9DD68CCA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7630EC01-3D36-D7F2-65E3-AED23B12954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F7A38B64-0E79-FF6B-EAB3-91407F1E03B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4564276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107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0298054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3801175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B3B95-BDCD-923B-F149-8DEDD32B1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2093F6B-4E6A-F624-C1CE-F505F3A445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FC55F62-1826-47A9-E3EC-CDF963EC14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EA7F56F-4F8B-D5A8-D005-02994420C6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89703D-B225-78DD-829C-0FFC7287F4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FB1122C-8B68-8651-D1FA-52C3F59EF9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8A8264-4C11-F873-0CC0-DE0EB45EE7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44F85DC-B6E6-C7E2-C60B-A5A92C9F5E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1A0C69E0-AA2A-86D1-C5C0-64119A00396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8D7738C-D4A9-4789-4129-ACFD4F0E1E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9881C263-9849-D37E-72E3-A1B9EA027C8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24976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110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27/08/2025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0AB38-3821-6691-2A1D-A053662E9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ACF5517-0E53-7984-7A11-662DD2C6B4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7478930-1681-0FBF-4490-06AD1C4777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D345054-F2FF-D15F-CF74-000E9420F1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7FFB142-66CC-3A8E-F273-434FD89689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7225845-D802-9682-C11B-F67F748EB8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787F7B3-C247-BD6C-B62E-C132FF8660C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65F140D-DA1C-982B-0516-A315CFE0212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E8F11CD-4E8A-DC5C-84F7-5FE64AAAE8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544484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091915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66039-5D1B-294D-3984-F954CB108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263EAA4-5EE7-A402-3240-0524DF6248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3D4A61A-BB23-94FE-5DD1-DC71115067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556FFA1-E495-5D91-C005-D773F7891F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860E5BF-A4C3-7349-0F6A-30A987A529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E1293CA-3D22-B014-07DD-16C55321EA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2F2C058-DEE2-3F3B-53E0-E041A71EFA3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4FAA037-2AA6-DDB4-2D01-CD5B994AFF0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DCB0568-A128-6B07-D10B-FD76B8EEF93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786994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F708F2-4BC5-24CC-890C-C3C69AA13F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6932780-7FA9-932C-E15E-53F1AAD1D7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88808C2-24F5-1372-F7C2-043181F853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099E76D-389D-C347-581E-16E630F30C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16A091C-CD20-87B9-8E36-3C2882A246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B3FA10A-6E1B-DA80-FE7B-F02624B3D1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75E2FE8-35D2-01A6-7B5F-839F030812E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54CE3C9-30D6-BD18-0E8D-2AD73201A36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2620165-19EC-1B42-21BB-86EDAF5F873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832067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7E11FA-9E5A-57F5-9236-0FB8E2CEF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54353B6-6910-8E38-2203-84EECCDB73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FE56731-23E7-B36F-3337-6F91DE4A73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EC977C0-F456-B832-E2BF-91142591E9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277B82-D3B0-A3CC-9A33-363F99831F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6A5A945-6908-F7AB-964B-45DC7E73F2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4CFCC64-AC7E-E3CC-71B3-D34E6B0EDBB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7CE6306-81E4-F59F-D50E-17A1B94156A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F088904-BACF-6706-B1A8-6FEBB1CBAB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9216396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3BB8C6-C2A6-8C28-E303-1799BA7DB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1A5FB-1497-1120-0F2B-69133970D5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71CF9CF-37AA-3A94-A36C-CF69A18DD4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B699DFD-C5DD-6160-ADCD-013CF6893C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88A1CAB-62FF-6F05-6A6B-9162678028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F384D0D-8C1C-CA65-D701-AA2A1061E4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E884AEE-A9EF-0E8E-0315-078FA251297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C6EEA59-0330-049D-6B21-48226AEEB3A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87488-712F-BDDC-390B-8E5291F5420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7687739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A344B-C973-7794-F261-F4A6BE64C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8435F2B-FDBE-0A45-2114-033143EE06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9712BE8-9351-5413-FB62-D2A92B85FE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16C9C47-BB17-8BE8-6CC7-AB3BDEDEDA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C61BEE6-4D83-352D-849A-6227B907A0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E4EE6A2-178D-66FD-947D-968384042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C9B490A-DC72-884B-2071-E317B7620C8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9055E12-BD72-4847-214A-24528D4D43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C62B44D-AB34-8044-693E-7CF044BBD2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8884379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46D70-07AF-3F58-0FCA-5C76BA433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BBF9D73-5743-41D4-9E90-EC9402767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77CB619-8B71-E7D8-78BA-496B8AD633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DBDE658-14A7-C132-3523-00D6E1454A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DDFF8D9-EAD0-BDAC-52EE-AAF80CBDF7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22F6C18-C880-2409-98AC-079D3D6041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007618-EF36-9316-5895-F1A6EB61C8E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FACA8FE-CEDE-72CE-6569-F2D2560EF6C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367A016-47F2-245D-5D9A-A7D0B182551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0938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52748-9266-BF45-3E1C-0A6D1EB60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D7D245F-07D6-98E0-CE66-2242A584D5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6B22F91-D820-7EF7-BFA7-8C6A165709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C851630-36DD-D061-49AE-5CC7504A22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5F4D45-0563-CF2A-AFB4-6507AE8CE0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6B1D7C-03BA-9A14-6AEB-74EADCB29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2B6DC4E-E4D9-8A5B-69CF-8F57D71C237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F9DA109-658B-ADAD-9860-A53D8DF1160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2FA6917-BF68-310E-FE0C-AD2E33F2F7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6997043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D26AB-551C-96BB-0088-2BF30E78B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04975B0-46F5-00E5-5B34-26A3923FA4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AEDB517-0E3D-D4DD-126E-B0D463EE5F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5F3AA33-3070-213E-C59D-AE4D14038E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B6E91D-E0E0-FC69-A65C-9080B6EEE3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8C4BB2-A3B8-EDAD-E561-D426ECC436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FFF63F9-0708-ACDC-3FED-938E9A48796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2200BF2-8887-168F-E6ED-46E6099DF86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D658770-C4AA-A7FA-0ACB-73E75CBFFAF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9626808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4AC5D-D200-07BC-7835-31A121900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52969E4-542C-6B4D-240E-1C403B48A8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BBDA48E-9571-CBDE-7888-45C14D5C4F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DBB5923-37FC-344A-19A2-773C408AEA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71BCD4A-05AB-C4A2-5086-B8F2F1C427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9EF2AE5-D4C3-F60A-870A-4FE6B45AF2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93015DC-7112-898B-6A3F-F57E4F60B64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697B787-03AA-C082-717C-CAB0989557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C4E1ED-6441-2DB5-1DF3-1A5389D09DA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7050351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136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468451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3ECD87-0B83-A21A-54EE-3A97F08CE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68CEAAC-0040-5A8A-1CC0-2ECB9F1F95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9193E58-3AD6-337B-06F7-A0BDAD26FD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8F47399-ACA3-6B8A-62A9-3CE09EEB40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3DF87B6-3237-E886-53B0-5E41000B3B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81A43BA-33E7-3D10-3463-A678AE202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5253800-D0DE-6E0D-709C-8E2B3DA305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93576D-C68E-91E2-4DDF-E7090776499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35151CA-0F16-156C-FEB6-06C6A206F1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1233854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60FB5-38D8-833E-E374-6A9367034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792C8BE-A74E-0D33-B4EC-543F90B28F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E828F38-78BB-F82F-0038-0296FB169A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19B2C96-80DC-C6A6-9849-B6C88F342F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CC9C9DA-C214-983E-C612-E87B61AD5C1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07058EE-1507-986E-0114-80E08C0421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D81F164-A23A-58F7-AF3A-691D8B33DBC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9C799F5-DA28-001B-CB4B-FF05F28DDD3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53D482-0F3B-899C-CC8D-711CD60674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42523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895548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12430-14DD-5AC5-89C9-B22E4BD29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1C34450F-34D9-E1B5-2087-15BFAD2D7C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184CEA3D-B188-F6AC-5944-298BB19EFF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DA886624-0027-F9F0-B3E6-224BD04AEC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14817D70-343B-30CD-D7D2-91282EBF99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3C22D5F4-74AD-C6FF-E954-FD32EC0241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66675A7-3931-DD4F-F00E-24F0B81B794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142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93C39932-21EA-A80A-A390-6D80138A7A3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EC73DB9F-1A5B-976B-7A55-9FE26840E67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7152339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143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16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3271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C18326-2475-F0E3-68F0-5E7AECB77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AE0E51F6-4B5E-DE43-5EEA-D2580F08D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6F650377-9276-61D6-D7A4-2D96A36EAB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0CB3C7BD-BED5-8E28-2C99-C90F33C596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6650A4F6-4DD6-AF12-2468-529A9671E4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A2755DAF-3478-D672-F420-94CC8771FF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276DB14-5222-B5AD-AE40-02D79D706CA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17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395348A7-3E1B-39B0-2D59-661A08CAC4F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829A5CB8-5106-38E1-4631-171B2B2D7A3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55185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06480-9CDC-0770-1465-AEBA3566C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0DCC076F-9DBE-AC25-FDFF-F1627670DE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B12DF013-4AD3-7EED-A07D-F8707FA319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BDDE3949-FDE4-02C5-347E-85037F8F64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855493A2-1EE7-253E-95DE-41BC937E11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229670FE-4EBC-935E-F66C-EE444ACBE8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5D40D3A-4C71-B30C-2D96-85F378CA0FA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18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F28DB238-C4AC-5674-C24F-8FC7AA68DB4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A1A9D745-FB89-4731-D9BA-AE949F837AF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5334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19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6023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70590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356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28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29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665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B2BC79-F898-F7C7-2955-0EB6C4039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F395CDEC-4B66-3EB1-42EF-DD5532C421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B4D9046A-C1EB-7A0E-8CB8-659EC93DA0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6ECB392B-1243-AB3E-A98C-422BAA6C9A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99688089-69D2-FD7E-D438-8A0A77B2FB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CAE8ADF-9131-75A0-73F7-2BE4B0AB23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184618B-06E3-087C-0A2B-D496B6182C3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30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4ADE67B3-FF04-9D22-A05A-5B5D5B4C06E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30D2D2CB-D4AB-F04E-BB58-35430820CFA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41181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31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32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33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34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35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36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F304C-3EE6-E260-C466-C05FD3EE3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53F3A366-AC8C-0EF5-568B-B5B16AFEF8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94CBE85-D94D-A8CD-5BAC-55E8771A59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07876F42-0F61-61F1-8B0C-BAA0B5C6D7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B5594515-7C28-08FA-98A5-248AFE0045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1F78E398-71E5-2864-3DE5-9468A4D183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5DEFD79-D9CD-3062-E9CD-EC03102FE0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37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2AC8DC96-B944-5C4A-9A69-F6C1976646D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05D490E6-CBF5-0CE7-5BAF-81D08A1F4F8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795059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DCE7C-18FC-EFC4-4F6A-804DC76C7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A2F05A28-4EBC-865B-CBFA-2008423E92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8C75C2FD-8241-F151-9672-101464BFE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3F2B72FC-C781-2F00-385A-DA55BC3DAF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7FB8505E-61AC-FCCB-5A94-7A9FA58503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EDC6527A-FE2C-F520-1CB6-B0EDD5764A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5B5C579-B14C-B820-C23D-15F752A85AB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38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7936844E-5441-1D4C-1E13-F5500419FA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15BFB75-C6F2-71B2-AAD3-C6C76229A4A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368167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DEE83-245B-A658-20E6-4819F7248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00986937-4668-4C2A-138D-64CE6F1A64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5B0A0EE-E2A3-906B-A3AF-C719433D89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ED01060A-C36A-3C1C-602D-487DF82D7A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E3F65280-7379-56A9-DA92-79EC446CE8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A3A86F12-043F-AF91-F2CF-1E0D40B7A9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E42A27FA-3129-5CBD-19D8-6ECB3E79CB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A9F5B92E-FF6D-0F9A-BBF4-654C15FE48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0D3E578C-0BED-0814-CEEB-8485EFBBF1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38CD5AEC-F750-08C2-635A-D33E5DEC294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23F2B8EC-A1D0-8DB8-3871-0015B4ECF60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367CEB16-659E-74F2-95F4-27B9A4FA644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38410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41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13993-E5CE-B9FA-0792-06C534418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021BAA2-F52C-0A3B-6452-9CB5D6EA68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6F34FEA3-E878-3978-537D-5BDEE0DA29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23C3BF80-D3F8-118D-F4C5-B84534F5BB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EE3DB113-1415-A273-A0A1-63AA2E6811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782AAF72-FB10-C1EE-204B-729E3C2310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878AA6C-E484-FCFF-F787-349818B9716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42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AA39DF91-54AF-71A3-2450-985CED9E25E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0EA4CD08-2C17-D829-B22A-611ADE23C84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603132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3CB52-64F7-01D0-214B-BDABC9DCF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D1C8FB8-C948-0034-AB72-F2720B8958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940921E8-2A76-F790-0159-975223B2D1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7BE01ED9-1DA6-C36F-3BDF-76AFD2E9A4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E9672440-96A3-9D6A-9773-4F993BAFF5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C7DD76E0-DAFC-05B5-55C8-2E33C0987E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3DF7D5-2203-B206-7F91-8C86D5DE9D5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43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08A9457F-B8DC-8D70-8140-417E0935BD9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5A921AD4-5E3A-B5FA-B226-DBF8F1FB1FC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640763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99AD89-9378-1CA5-B5EC-77BBC0571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7E097317-5C2D-74D4-58DD-579122BE0D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601A53AE-377A-CDDD-72A3-76D8ED2A59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FCCE4F6A-2403-DDD5-E143-084CD6A6E9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A38A1A89-62CF-4C33-AB5A-7216D8DC20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70EADC5D-46B7-D234-E5D0-9C266D69C4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E43A7B0-7861-0B0F-B05C-9085AAFF7F6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44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CD78FFDA-E3D9-EB6D-690A-DFCA296528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D0A47B29-521D-D575-2D34-60F2BB2FF9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009854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45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47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50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51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01501-7E80-1E1F-E753-D486012E0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D3EBD0F-D887-53BC-C876-A4B9D6578A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A04CCB8-C598-711F-3B8A-599798A819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78E7C93-9F91-B345-DB90-5B48799CC9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2D930B0-2E26-4BDF-5773-35B027302A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0D9FDF-1765-8BA7-3C5B-F1692A051A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51AE5C5-5B9D-D8C1-D183-4C1369E58F6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5FDCFA3-68B6-134D-ADF3-83E80F96846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C8CEDD4-D0E6-D263-7219-841DA0C3FBF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139551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B1D3C3-838E-F49E-2A8D-0A443D4E8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D89E34E-A5F3-7120-E6D5-C65D378B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72B5A3F-9F87-B5E2-78AA-99B54AC120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C11CC05-9BF4-F864-F5A5-5534AC25B3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762B350-E143-19A1-E904-8F55B9B57A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49B1F42-92F1-FD37-7D4B-2E2B88CBCA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D9F0293-8CF6-0111-7A41-CC7FE2281FD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4F7A50A-3819-8FC7-AA87-61D65F55E08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DB5CF47-A064-5479-8B43-4A6B3931FBF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846382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79839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86FED-13EA-A1CF-C5E4-A0728B8A1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550B5DD7-8E22-89FC-BA0C-48E24BD4DA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CB4FDA7B-465C-7966-027E-923814959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B5CB4D2-DAE7-B132-A3FC-DCEF31867A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F2501E9F-F4B5-2A56-D5A0-A01720C662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5B81B858-A719-0558-1368-E80073CF97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1BCA1997-02B7-609A-772B-A247A7AD97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8D252D8A-D94E-53E8-E73E-C7B4228B8B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056F165E-050B-6B06-E1EE-64D4B40F89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0993639-7BB8-E1AE-4822-4B32E4952EC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6B1862F4-FAA1-D762-9029-406B90F50D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3D85491D-131A-62F9-6444-4947277CE0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608262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270762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412AD-0078-C331-B5FB-7C70C058D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D3AFCED-1E44-8943-DE72-B9A5A976FB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A0D549-5DC1-B1A9-C773-5A4EBEB750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1CC17AC-7985-01F7-704B-B20F8FF97F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841654-53B5-4751-E120-ED41DD727D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73C8361-38FA-D678-494C-32A2C127A5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17E2F9D-4A01-9B03-4B7F-53D87C81E9E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91DF5D4-66F4-42F1-D607-8F9E20EDD8A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FF34291-23DE-DCB0-9FA0-B4BEB0F501D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1676676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F2617-12AC-386A-BBC3-5E20C120A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DBA1BAA-301E-74E1-BFA6-8867FF1E1E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B3C226-C133-F50E-40AF-8A9153CFD4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90ADF78-061B-DC69-E73D-A2CDDBBD9C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6A1705E-E056-9129-70DB-D39E43010C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0B0697D-1F4E-B520-23D7-663DBDF5E6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E3870D6-B961-5B7C-A100-2B050D5915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A1A0407-298D-D797-6945-1535FD0A7F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C3A2CC-3AF2-8712-5E1B-9A8A97C8DC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718276FD-CC40-1D7A-BDC2-DABE3F9AF48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7ABD929-A0E9-8F5D-3579-D9EF6BBA604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16E808D-2E8F-3D07-4708-3A84D447437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24185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7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F399B-D84D-DB7A-4BF2-F43935789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A34BD24-59BE-2AD3-4EA3-54F3FF793A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EDCFA11-1118-37A5-4FE3-4C280B8F70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7D5505B-443C-E395-B7FC-C98C820F35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2F423DE-9D2F-4C4C-E8EB-FE2340CBBA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65F6D0F-0333-A2FB-F3A5-C8D82EFCE8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587B48C-49D6-D97A-486D-95E0F2C8AB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AA0643E-9DB6-0FCC-6E57-99EDE8B9EC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F7DB752F-832B-33F1-6E26-21DF85A0C2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491135EE-91C8-D0BE-B5E6-352DF44BD5F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DBB8DF28-FE00-173C-E7DF-A8E9F04929E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83ACC10E-5173-1228-38E0-1916D46A135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2555596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DB8B7-23FA-C1D8-5575-69D7D7778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5E1C570-99DE-9165-2E5E-7A6E61A765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5394599-6C0C-3B04-4E19-575499417A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D339DED-7D0E-808B-59C7-DC898197AA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5F8C001-6EC6-6C1A-24E3-012DF20EED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12FAD5E-5738-9D6B-15F4-FE07FCA27C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9F6F1A5-7A9B-E5AC-A8A5-FC0DAAEF93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5BBB85C-C343-79E5-12EE-919AFFECD7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31E07962-8678-BA41-CABF-CF83D16496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8ABE6D3-427F-04CA-B973-3A7E5C31911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4FA80141-0A40-F4B2-7C5A-975D65F322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39872EE-4119-0ADE-6A5F-474990139E2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3515242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3C11F-7E6D-8F89-68C3-3D34C69AB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88B1EFB-A945-B1C9-5784-1A78811EA3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A1DFE33-C3BE-1562-CBC3-2F2DB6873C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4D504DD-D4B7-81FD-72A0-DFE595BE80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F0B2ADA-4F15-757F-4496-D2215C8160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15B6722-02D1-0EF5-2972-0CA5512A27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7315CF0-1B86-9573-330C-719B278EE7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BBCCAF2-FA80-5A90-66CF-05C5F9F163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36199D30-704A-49DC-D863-FDD8BF5D27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19A0B8DC-39F3-AC8F-6734-6EC24AE2B74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610B8150-EEBD-0C1F-2620-98515BDBC65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D2C11FD2-A167-8EC0-A518-71D4FF8BEA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4575129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A77AE2-305D-4B38-27D9-A8335CAE2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367B1FD-B841-5178-7AAF-8FEDC842B9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CBAB25D-9F79-094E-6510-5A63819760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40B1232-3757-CBD9-975B-04D183BB1B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1AEF77E-5741-BC3F-375B-0C02B99C13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4496A79-2DC1-8FFB-286B-77B4EA02E7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945304F-3CCE-6565-31C2-8BE1E5794D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7AE5CC8-1691-5925-E217-0CC833A841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64765D4-50C4-9895-FC09-0BDB65E030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A2F0B593-86DE-894A-328E-FDE69D78F55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C55D3D4-3A7E-8999-0947-8930DDEFA2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4896D23D-B4C2-53C4-1A91-DA824914A2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3216937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19930-C41C-9988-4DFE-A6154E040A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CFEC48B-08A6-82B8-F8E4-D3B951F9F4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BB95DC-6111-72AB-614A-7529914B92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D8FC9CD-7D20-C381-AB23-F853017567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CE6E227-407B-03B7-D225-BCE5A165B5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54F7DB4-7E43-FD55-77E3-773EE3420A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5FBA210-505C-1FD8-16E6-6B00FAB00C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A54944E-38F4-77D4-3B8E-B5DD59BF4E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CF0737F-AB1F-FCF3-9AEF-A18E135B37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A3D0A872-12A6-3B1A-B248-2F2652B8DAF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E2070B49-D981-E1FB-DFDD-0B8B7766E30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E08541E-5B0B-43EE-EE0E-78D01D814D5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169917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43602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80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E67B79-CC4F-0D31-4FCC-4336EA507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26933778-C972-40CC-FCA0-1F4D8938F8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DF4BF2D5-FEDC-29A2-4816-25858E855B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890628BA-7E2E-71A4-AFC1-DD5B5F943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957F3F52-DC98-BF9F-20E1-E9A997F451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E5339451-A93C-7248-B88D-376150BDA2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758C933F-CFBF-E2E4-D99C-F8D9DDF36F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8F0E65C5-10FA-909A-4DDA-32EF807693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F07A0B5A-9B3A-E2AA-50F1-333FB3F233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685B4641-327D-5044-D8EF-101F365A4DA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AFEB1F1D-24E6-B0F4-6E5C-AF6BAEFAA86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3240413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85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endParaRPr lang="pt-BR" dirty="0">
              <a:latin typeface="Arial" pitchFamily="18"/>
            </a:endParaRPr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59F21-A034-1AD1-73DE-71BF2F1AA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58C14B4E-6EF7-0D41-6F83-FF5571E57B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4FBED32E-C7DC-EEA7-D8E7-F596C89170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1FB9007-6DAB-C8D7-785A-73D19AAF22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D2F47F53-F5A0-42A3-4D16-75D00DEBF0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5FB4D6A-A016-2864-EC06-830AE84466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9C142153-F3D3-6CFC-885D-403877726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C98BFA4C-4EBE-886E-BC87-4DBC8E8E89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C05ADA19-EC2C-EC8F-2F4B-A710201F21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6C07CEA-B0EF-EE51-815F-250408D29C0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4E69B93-9158-E203-C907-8A126CBC608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881373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9971C-3305-EFE1-796A-0599A9996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8932493C-6AFE-41BD-2335-F8CF5C46A3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406BF38A-31E5-47E7-24FE-09E795DE84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1287AF5-8BB1-721F-C5A5-C8247C2ADB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09F2B4BF-2935-999D-D14D-5937B24EE6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F24BAB4E-3196-1559-3A84-6A2EA24411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B7EDEF5-BE4C-5A46-0C23-0786EC0CD3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D29F4813-9F55-0E02-C47C-FFC449D8F9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908FB02F-DD47-1592-C36F-2FB35C8CDEF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177335ED-CD17-65A8-85EB-DEB4B01F68B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42FEEDD-3BC8-3CCC-E45B-B6CEC860536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8802291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F629F-A419-CDC2-A293-1CDBE1F3A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FCA30F3-C6A3-AF72-2BC2-52D7D7FDE0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C717DE3-B874-E404-B80C-176B465D33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9EF425E-DC05-FB38-1545-06224ED5A0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1EF9E46-1364-3BA2-C5A2-77CD34BF7D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69400A9-A790-83B5-7023-211CCD620F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3ED9A2-4CDE-264C-E169-825B2905A9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AB92344-B7AE-82D2-0C80-7C1B0F3D1A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5FDDE7B-8AC1-C033-F4F8-B0DC94B7521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926EB5C-CFF4-CF4C-13CA-7DEF7E069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2961BE0B-2786-EF05-3725-CD7ECC0A99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1430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9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664647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07DD7-D72F-9604-8214-8BF3BCDA4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328DC0A-E6A9-2344-41EF-43E732C8ED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90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DD9AC053-6834-7A65-57C8-B2A3556221DA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90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BAA5837D-D2A6-3BCA-448F-C45A2B1D2645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90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DC08AD1-0107-9ECB-087A-C64F9442B7E2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90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EB6BE39-46B0-B551-2EE0-A05E3E281343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90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04719877-045E-071E-3338-4441AF01A301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27/08/2025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41B23D23-E631-DD5A-D004-4DE9587CB7A5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90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D7F49E30-46A4-A0DB-69EB-1992395EB94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90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28563D96-562A-7ECD-DD43-FD2D1A6376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9F25C06B-9C13-1B5F-1D4E-69486E3ED8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1340657582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C838A-EF42-BE77-27FC-AE49BBE2B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6B67406-2D00-9CEC-3278-42E7B897D2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EC40E028-1356-251F-3A1D-06E95C7D06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2600A0F-4B34-C355-FA32-995AEE5A5C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5806E2DF-C535-B6CE-0FF7-E5BBB41E31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D57F586-E2E7-564E-A8C0-FC28BBBF4B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FCA5FE1D-E124-AE79-0ACC-67FB7628F2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DFEC86FF-29FA-3EC7-E988-5962CC9E14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4F4AAE8-2428-0222-EBDD-BAB9B8C3B02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D5AAC47A-B988-6019-B50C-E5906360F54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BCE0210-854E-79F2-6376-F873F90508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9010721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394071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693564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40E58-211A-25B4-70A0-97A9A895E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1BBABF9-A77F-E107-106A-7673A1C3B0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C1F88869-171B-6E99-E21E-DC4FEE49BC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D9BAC354-A26B-DF18-CB54-4745CEDE53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9ADC5E46-2442-2DA6-A268-F6E68AEC07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0BCE3B0C-E0BD-12F1-C5AA-3A61AC621E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4BE50014-C4CE-FB5A-D8BD-DC1B3CE345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F42F3400-DA49-8740-5395-D8A5BEFDD4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BBB80E9-D5E4-5BE8-1978-76EF7CF85A4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08ED6DBC-B25E-C38A-F569-F814D983BCD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42DAF3CE-E97E-EB9F-95C5-C77472242C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1366667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594696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1666629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6C7A1F-4980-6A9C-3B1C-F1B8E1431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C0284C2-DEEF-F9D2-CF18-DD96E5480E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DC8DE47B-7480-8924-00B5-56759A3131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6FF299-538D-8586-CE7E-119618724D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C9973410-D967-5642-6A65-450C2FF367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92761A7-8F6A-9478-18E6-811B5E6119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2B685FBF-84A0-37F9-929B-4EAE8433E8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C76703CC-4689-7E8E-A57F-DE483B66A6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84D10860-4F49-0834-7B25-79D26596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5921554-59C9-C586-AF21-0D1CD04D2C7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79384245-B132-FB66-F419-1A1187E68A3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1278133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0FBBD-FC71-6041-006E-3880AA7BF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9E0FB4-5A73-4016-5E3F-90BCE73BA2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2773077-ABAD-3BC6-CFDA-CDB13955A6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26E1B5F-C70E-CF46-B7CB-C5FCA4FDB7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445B1B-7FA3-1E59-DB92-8F2C2AE4D8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D799A04-C3EF-7487-CF82-683CA1C0BA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932BAD9-EC2A-89CC-7692-C3E1E0F057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070B3CE-B18C-9BA2-7DE8-17F0680E3B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917A1D7-138C-77A5-D139-E91D3A980A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EAB3D88-A0F8-E846-3906-76753088FB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25D45E4-9B5F-AAD1-51A4-994F66197E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4690378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451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-1" y="2459503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accent6"/>
                </a:solidFill>
              </a:rPr>
              <a:t>25° Domingo do</a:t>
            </a:r>
          </a:p>
          <a:p>
            <a:r>
              <a:rPr lang="pt-BR" sz="6600" b="1" dirty="0">
                <a:solidFill>
                  <a:schemeClr val="accent6"/>
                </a:solidFill>
              </a:rPr>
              <a:t>Tempo Comum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79173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Reunidos, em família, pra cantar tuas maravilhas! A Palavra nos sustenta, ilumina e orienta. E nos une a celebrar o teu dia, Senhor!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67050436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73E4C-6FF1-C422-A1B2-C0C6B63D0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47E3EE91-4D1A-1CF3-3CB9-562D77B357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gloriosos Mártires, (Santo do dia ou padroeiro) e todos os Santos, que não cessam de interceder por nós na vossa presença.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CD2FB5E-093A-D548-0B1D-66EEBDB2FA6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950220786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31885"/>
            <a:ext cx="11841896" cy="392611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Fazei de nós uma perfeita oferenda.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73188907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vos suplicamos, Senhor, que este sacrifício da nossa reconciliação estenda a paz e a salvação ao mundo inteiro. Confirmai na fé e na caridade a vossa Igreja que caminha neste mundo om o vosso servo o Papa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C2E48-9912-665C-8012-0C1A0194A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3D0F8896-411E-DBE8-EE0F-39C54ACD599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Leão e o nosso Bispo Carlos, com os bispos do mundo inteiro, os presbíteros e diáconos, os outros ministros e o povo por vós redimido.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Atendei propício às preces desta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ECFB2ED-A573-49C9-1707-39C0D653A9C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551602618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D9EF5-A5F8-7456-8251-3C1DF13E3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D2D3F21B-C179-8B39-393C-6FEC50DFC9E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família, que reunistes em vossa presença. Reconduzi a vós, Pai de misericórdia, todos os vossos filhos e filhas dispersos pelo mundo inteiro.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D9C8F3F-838B-9C7A-E9FC-D628A27D1F23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20434073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Acolhei com bondade no vosso reino os nossos irmãos e irmãs que partiram desta vida e todos os que morreram na vossa amizade. Unidos a eles,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esperamos também nós saciar-nos eternamente da vossa glória, por Cristo, Senhor nosso.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2282647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ele dais ao mundo todo bem e toda graça. Por Cristo, com Cristo, e em Cristo, a vós, Deus Pai todo-poderoso, na unidade do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9442883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3E360-4D02-4CB5-B9BC-55FEDF684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A019828-4B9D-8A10-BCA9-74C883D29B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A4BB36A-A5C3-FB62-5447-7A3509B8D3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346921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899139"/>
            <a:ext cx="12185612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6032" y="1767775"/>
            <a:ext cx="1174089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1364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92D05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/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6BFDF-D41B-E61C-FCAA-B9ED8CBBBB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1B238062-66E7-949C-1FA5-FDF64AFDF84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D7615682-A61E-ABE5-3A22-17B64B730EFF}"/>
              </a:ext>
            </a:extLst>
          </p:cNvPr>
          <p:cNvSpPr txBox="1">
            <a:spLocks/>
          </p:cNvSpPr>
          <p:nvPr/>
        </p:nvSpPr>
        <p:spPr>
          <a:xfrm>
            <a:off x="217146" y="2057400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todos repartiam o pão, E não havia necessitados entre eles.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671479023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Nossos irmãos repartiam os seus bens, fraternalmente, tinham tudo em comum; e era grande a alegria e união no dia a dia e ao partir o pão.</a:t>
            </a: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551DB0FD-07BE-C758-B7D6-B3F9B89813A5}"/>
              </a:ext>
            </a:extLst>
          </p:cNvPr>
          <p:cNvSpPr txBox="1">
            <a:spLocks/>
          </p:cNvSpPr>
          <p:nvPr/>
        </p:nvSpPr>
        <p:spPr>
          <a:xfrm>
            <a:off x="217146" y="2057400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todos repartiam o pão, E não havia necessitados entre eles.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779920567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Hoje, de novo, a Palavra nos reúne. E, com a mesma união e alegria, vamos, na Ceia do Senhor, “partir o Pão”, para depois repartir com nosso irmão.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350659-59C2-327D-1353-45C76B214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7365678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5A3285-D84E-3016-5DD3-35115B3D86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283C00C-B765-C7ED-B9AC-BD7602B3DFB0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0C7CB4B3-32CF-11D4-CBC3-4A34919E20B9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Provai e vede, provai e vede quão suave é Senhor Deus, quão suave é o Senhor Deus.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308262056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5F354-FD50-CBA2-0F84-58063923AA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0CBE8C3-AF65-8CAE-6C21-37A2B79ECB0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Bendirei o Senhor para sempre. Na minha boca seu louvor não vai cessar. Vinde comigo, com alegria, engrandecer o Senhor Deus e o exaltar!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5F971D0-7173-2928-45BE-686F429A1B3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843303058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CF27C-407E-F152-DDB5-0E5D36D7B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1417989-2B24-989F-A460-762F2B90130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A68D1246-1B68-F61C-B0D0-20204ECEC791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Provai e vede, provai e vede quão suave é Senhor Deus, quão suave é o Senhor Deus.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562777127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54DD8-DA3C-5F60-1394-E2C5A2D80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E16CF10-07A9-555F-666C-F0853D573E3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feliz quem em Deus busca refúgio, na sua vida nada lhe pode faltar, vinde comigo, vinde ouvir-me, dos meus temores o Senhor me fez livrar!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4F8F615-76FE-9162-E248-07B1B08CBC5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270138997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0B538-6ACF-F4D5-EEF6-B3E4A1D58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A1C1AD0-DE3F-740F-63DE-28CF886FE91B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125FB75-4957-F319-1C87-FD05FB421E09}"/>
              </a:ext>
            </a:extLst>
          </p:cNvPr>
          <p:cNvSpPr txBox="1">
            <a:spLocks/>
          </p:cNvSpPr>
          <p:nvPr/>
        </p:nvSpPr>
        <p:spPr>
          <a:xfrm>
            <a:off x="217146" y="1930399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Provai e vede, provai e vede quão suave é Senhor Deus, quão suave é o Senhor Deus.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361674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91571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 que encaminha os nossos corações para o amor de Deus e a constância de Cristo, esteja convosco!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2C3F8-1813-013E-7817-2454C0A6E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D357913-D76C-E6DB-E440-FECD613036B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volta seus olhos para o justo, que faz o bem, que não engana e busca a paz; e ele atende os seus clamores, reconhecendo todo o bem que o justo faz!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AC571F4-701F-80A1-34EC-C968C29BF88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381687500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3342D-CF1F-D9DF-B6AF-E1170E9BB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C6B5727-6DEE-07D9-D000-6EF2A4B5B2D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2F360FCE-D4B4-4B29-FC29-E5D83F85B060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Provai e vede, provai e vede quão suave é Senhor Deus, quão suave é o Senhor Deus.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64641459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Sustentai, Senhor de bondade, com vosso constante auxílio, os que reconfortais com os vossos sacramentos, 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B8752-EC50-03F6-8D4E-3535B2C1F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FB07A0F-7D2A-26CC-8644-751C172F4F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podermos colher os frutos da redenção na liturgia e na vida.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7335EC9-11D1-8830-77C0-682C0D31C3B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1078689576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162424887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6AF08-D6F9-3C90-AC54-D9B455BC5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64B810C-E740-A7C7-D9D1-CB703F1D93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vos abençoe com toda bênção celeste, para serdes santos e irrepreensíveis em sua presença; derrame sobre vós abundantemente as riquezas de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0428510-609C-DA3E-81BD-CCAC41451781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39620759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85DB8-A3D9-DA48-87BA-245A0DA488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75C8CCE-F4D8-EF19-BCDF-A64EBE61C6D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sua glória, e vos instrua com a palavra da verdade, vos eduque pelo Evangelho da salvação e vos enriqueça com o amor fraterno, por Cristo, nosso Senhor.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31D1D5-868E-0B3A-0A50-2A7718A4906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88221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145922961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paz, e glorificai o Senhor com vossa vida.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52952-CD18-D7B9-90BD-241CA1F0E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CF728693-82D3-9003-6812-722F65DD91A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4914"/>
            <a:ext cx="11560542" cy="5361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como a chuva que lava/ É como o fogo que arrasa/  Tua Palavra é assim/ Não passa por mim sem deixar um sinal. 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1672D0E-3DA1-52E2-F032-52E25740D08F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463294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Tenho medo de não responder/ De fingir que não escutei /Tenho medo de ouvir teu chamado/ Virar pro outro lado/ E fingir que eu não sei.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disse: “Quem dentre vós estiver sem pecado, atire a primeira pedra”. Reconheçamo-nos todos pecadores e perdoemo-nos mutuamente do fundo do coração.</a:t>
            </a:r>
            <a:endParaRPr lang="pt-BR" sz="66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Senhor, que viestes salvar os corações arrependidos.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Piedade, piedade, piedade de nós! (bis)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45895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A4CFA-D662-FD3F-1A86-2E774D9F6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E216CE4D-21DC-6575-93A5-68E512C1933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Ó Cristo, que viestes chamar os pecadores humilhados.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Piedade, piedade, piedade de nós!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FA6BAEE-F255-8A92-B4B4-645910A1C305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0304042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A369E-0943-19F0-AE94-3FC1049C3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2205AE0E-ADE0-A959-4449-04321D8D7AD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Senhor, que intercedeis por nós, junto a Deus Pai que nos perdoa.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Piedade, piedade, piedade de nós!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B6FA5CE-1E73-E02C-8E1B-1C5AB54D886E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0242499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81200"/>
            <a:ext cx="11342077" cy="4572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4070654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892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C.</a:t>
            </a: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O Cristão é sinal no meio das gentes, seu modo de proceder deve falar da presença de Deus no mundo e operar a transformação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861868"/>
            <a:ext cx="11613297" cy="5380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Glória a Deus nas alturas, e paz na terra aos homens por Ele amados. Senhor Deus, Rei dos Céus, Deus Pai Todo-Poderoso, nós Vos louvamos, nós Vos bendizemos, nós Vos adoramos, nós Vos glorificamos, nós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0145" y="1872546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Vos damos graças, por Vossa imensa glória. Senhor Jesus Cristo, Filho Unigênito, Senhor Deus, Cordeiro de Deus, Filho de Deus Pai: Vós que tirais o pecado do mundo, Tende piedade de nós; Vós que tirais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5010415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789420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latin typeface="+mn-lt"/>
              </a:rPr>
              <a:t>pecado do mundo,  Acolhei a nossa súplica; Vós que estais à direita do Pai,  Tende piedade de nós.  Só Vós sois o Santo; só Vós, o Senhor;  Só Vós, o Altíssimo,  Jesus Cristo;  Com o Espírito Santo, na glória de Deus Pai, na glória de Deus Pai. Amém! 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2870109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latin typeface="+mn-lt"/>
              </a:rPr>
              <a:t>P. </a:t>
            </a:r>
            <a:r>
              <a:rPr lang="pt-BR" sz="6600" b="1" dirty="0">
                <a:solidFill>
                  <a:schemeClr val="bg1"/>
                </a:solidFill>
                <a:latin typeface="+mn-lt"/>
              </a:rPr>
              <a:t>Ó Deus, que resumistes toda a sagrada lei no amor a vós e ao próximo, concedei-nos que, observando os vossos mandamentos, mereçamos</a:t>
            </a:r>
            <a:endParaRPr lang="pt-BR" sz="66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83205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chegar à vida eterna. Por nosso Senhor Jesus Cristo, vosso Filho, que é Deus, e convosco vive e reina, na unidade do Espírito Santo,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840263"/>
            <a:ext cx="11595711" cy="678455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Quem me ama, guardará minha Palavra. Quem me ama, guardará minha Palavra.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Quem me ama, quem me ama. Guardará minha palavra, minha palavra, minha palavra.</a:t>
            </a:r>
            <a:endParaRPr lang="pt-BR" sz="60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I LEITURA - Am 8,4-7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DA PROFECIA DE AMÓS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Ouvi isto, vós que maltratais os humildes e causais a prostração dos pobres da terra; vós que andais dizendo: “Quando passará a lua nova, para vendermos bem a mercadoria? E o sábado, para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darmos pronta saída ao trigo, para diminuir medidas, aumentar pesos, e adulterar balanças, dominar os pobres com dinheiro e os humildes com um par de sandálias, e para pôr à venda o refugo do trigo?”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88314"/>
            <a:ext cx="11588400" cy="4500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querida por Ele a isso chamará Reinado Social de Cristo ou mais recentemente, Doutrina Social da Igreja.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125986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C453C-7DFC-B089-5043-2D2F68E35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1A7F0113-D00F-F530-9E56-1BDC1C11558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Por causa da soberba de Jacó, jurou o Senhor: “Nunca mais esquecerei o que eles fizeram.”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71177D5-6B81-A5F6-6C9B-F89014E566B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14500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Salmo 112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Louvai o Senhor que eleva os pobres!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1884" y="19050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latin typeface="+mn-lt"/>
              </a:rPr>
              <a:t>01.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Louvai, louvai, ó servos do Senhor, louvai, louvai o nome do Senhor! Bendito seja o nome do Senhor, agora e por toda a eternidade! </a:t>
            </a: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Louvai o Senhor que eleva os pobres!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O Senhor está acima das nações, sua glória vai além dos altos céus. Quem pode comparar-se ao nosso Deus, ao Senhor, que no alto céu tem o seu trono e se inclina para olhar o céu e a terra?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Louvai o Senhor que eleva os pobres!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6DBBF-768C-E69B-FC23-69B06471C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4C0145C2-A3E5-93CC-9028-8DBFA61B90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Levanta da poeira o indigente e do lixo ele retira o pobrezinho, para fazê-lo assentar-se com os nobres, assentar-se com nobres do seu povo.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6B14ABC-7C91-47F2-8DE5-479AA53A060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2397235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BBF97-96DF-CA9B-4637-1AF724087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AE63B22F-0ABE-106F-EC6A-A6452E1139C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Louvai o Senhor que eleva os pobres!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1693B6B-32E7-33FF-9B70-1004A654FF13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133228818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II LEITURA - 1Tm 2,1-8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PRIMEIRA CARTA DE SÃO PAULO A TIMÓTEO</a:t>
            </a: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2F9E3-6670-A4B6-FEB0-C6758C1C5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E53A789C-2549-C4FE-ED39-DCFE5B9D16A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Reunidos, em família, pra cantar tuas maravilhas! A Palavra nos sustenta, ilumina e orienta. E nos une a celebrar o teu dia, Senhor!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351FBA3-F173-3790-E07A-DCC63C6D244D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7039638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Caríssimo: Antes de tudo, recomendo que se façam preces e orações, súplicas e ações de graças, por todos os homens; pelos que governam e por todos que ocupam altos cargos, a fim de que possamos levar uma vida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tranquila e serena, com toda piedade e dignidade. Isto é bom e agradável a Deus, nosso Salvador; ele quer que todos os homens sejam salvos e cheguem ao conhecimento da verdade. Pois há um só Deus, e um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6DCBB9E5-7DE5-7BE1-EF00-72BEBABE4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970D5F3F-86B5-FF56-E5DA-A4FB8E749D9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só mediador entre Deus e os homens: o homem Cristo Jesus, que se entregou em resgate por todos. Este é o testemunho dado no tempo estabelecido por Deus, e para este testemunho eu fui designado</a:t>
            </a:r>
            <a:endParaRPr dirty="0"/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B7402E89-1101-62F6-F7E8-2EA560844D48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9619196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746702FE-4331-B3A6-A456-6E2350C0E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EC580270-F4AB-CE8B-9CAD-1E565EA64C2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pregador e apóstolo, e - falo a verdade, não minto - mestre das nações pagãs na fé e na verdade. Quero, portanto, que em todo lugar</a:t>
            </a:r>
            <a:endParaRPr dirty="0"/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7F94D2D2-2644-B1CA-C337-8FD9AD7BBF59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776391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6C684605-4787-A42E-AD22-2B828D0FD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7B8AA0EC-623C-3DF4-527D-020F08269DE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os homens façam a oração, erguendo mãos santas, sem ira e sem discussões.</a:t>
            </a:r>
            <a:endParaRPr dirty="0"/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125D0EBE-8CF5-AECF-970D-D3AB02E30E1F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0509105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363" y="1995738"/>
            <a:ext cx="11816862" cy="621587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Aleluia, Aleluia.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 Cristo, sendo rico, se fez pobre e por amor; para que sua pobreza nos, assim, enriquecesse.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2223" y="1852312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Lc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16,10-13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LUCAS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dizia Jesus aos seus discípulos: Quem é fiel nas pequenas coisas também é fiel nas grandes, e quem é injusto nas pequenas também é injusto nas grandes. Por isso, se vós não sois fiéis no uso do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dinheiro injusto, quem vos confiará o verdadeiro bem? E se não sois fiéis no que é dos outros, quem vos dará aquilo que é vosso? Ninguém pode servir a dois senhores.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27597"/>
            <a:ext cx="11683634" cy="3002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Proclamando tua Palavra - o próprio Cristo a nos falar - Desponta em nós uma alegria sem cessar!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Porque ou odiará um e amará o outro, ou se apegará a um e desprezará o outro. Vós não podeis servir a Deus e ao dinheiro”.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um só Deus, Pai todo-poderoso, Criador do céu e da terra, de todas as coisas visíveis e invisíveis. Creio em um só Senhor, Jesus Cristo, Filho Unigênito de Deus, nascido do Pai antes de todos os séculos: Deus de Deus, luz da luz, Deus verdadeiro de Deus verdadeiro, gerado,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criado, consubstancial ao Pai. Por ele todas as coisas foram feitas. E por nós, homens, e para nossa salvação, desceu dos céus e se encarnou pelo Espírito Santo, no seio da Virgem Maria, e se fez homem. Também por nós foi crucificado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sob Pôncio Pilatos; padeceu e foi sepultado. Ressuscitou ao terceiro dia, conforme as Escrituras, e subiu aos céus, onde está sentado à direita do Pai. E de novo há de vir, em sua glória, para julgar os vivos e os mortos;   o seu reino não terá fim. Creio no Espírito Santo, Senhor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E4BBB-4F0F-CEE7-CAEC-21D88765D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3BF6BE6-DF31-E619-1257-DC53FDEA836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dá a vida, e procede do Pai e do Filho;  e com o Pai e o Filho é adorado e glorificado: ele que falou pelos profetas. Creio na Igreja, una, santa, católica e apostólica. Professo um só batismo para a remissão dos pecados.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3BDDF6-C034-B921-9344-0F347861164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85553323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20B291-880C-C9D6-15E5-FA3577502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7BA6C76-EDAA-9DCD-068D-1F57DE96CC5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espero a ressurreição dos mortos e a vida do mundo que há de vir.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3E872E9-D91B-6346-838A-7D5F0E79526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7359091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20817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 o coração aberto, façamos ao Pai os nossos pedidos para que nos ajude a conduzir nossa vida de acordo com os ensinamentos contidos na Sagrada Escritura, rezemos: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00" y="2777706"/>
            <a:ext cx="11394280" cy="3417354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Escutai, Senhor, a oração do vosso povo!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97071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90D8E-6F67-C4EB-433A-82BE93418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8C5C8DD9-7ABA-8C24-A854-4E1CA82F91F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Reunidos, em família, pra cantar tuas maravilhas! A Palavra nos sustenta, ilumina e orienta. E nos une a celebrar o teu dia, Senhor!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17BD445-13F2-7B53-49D8-75676758D876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6685015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 os nossos padres e diáconos saibam acolher os que deles se aproximam e iluminá-los com as palavras do Evangelho, rezemos ao Senhor... </a:t>
            </a:r>
            <a:endParaRPr lang="pt-BR" sz="54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09730"/>
            <a:ext cx="11824311" cy="26247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Escutai, Senhor, a oração do vosso povo!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 Deus livre do mal todos os fiéis, mostre aos homens a luz do Evangelho e nos purifique o coração, rezemos ao Senhor...</a:t>
            </a:r>
            <a:endParaRPr lang="pt-BR" sz="66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116424"/>
            <a:ext cx="11824311" cy="2942002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Escutai, Senhor, a oração do vosso povo!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 a nossa comunidade sinta os problemas daqueles que sofrem e se preocupe sobretudo com os mais pobres, envolvendo-se na busca por superar tais desafios. Rezemos ao Senhor... 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Escutai, Senhor, a oração do vosso povo! 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Outras intenções da comunidade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68118054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5D87A-66C6-05C6-6BA8-FCB630A8A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D502001-0025-5E0A-ABAA-EA8514F2555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25442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eterno e misericordioso, acolhei as nossas súplicas, e, a exemplo do vosso Filho, tornai-nos vossos servidores na terra, para depois vivermos convosco no Céu! Por Cristo nosso Senhor.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D4BE207-2106-61D6-A7FC-428B08D6A21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16179021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nosso Pai, vos adoramos pelo dom de nossa fé Católica e Apostólica. Neste Ano Santo queremos ser peregrinos da esperança. Deus Filho, Jesus Cristo, vos adoramos pela nossa comunhão diocesana no presente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 pela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Diocese 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6661E5-F0CF-320E-B335-838F913B52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9E474F3-700F-F906-EB56-386FE481B62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 60 anos de nossa Diocese. Deus Espírito Santo, vos adoramos pela missão realizada e pelo desafio de evangelizarmos as futuras gerações.  Nossa Senhora de Lourdes, Excelsa Padroeira, alcançai-nos a graça 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DEA4709-3953-6523-5A18-10983A6BEB7D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 pela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Diocese </a:t>
            </a:r>
          </a:p>
        </p:txBody>
      </p:sp>
    </p:spTree>
    <p:extLst>
      <p:ext uri="{BB962C8B-B14F-4D97-AF65-F5344CB8AC3E}">
        <p14:creationId xmlns:p14="http://schemas.microsoft.com/office/powerpoint/2010/main" val="2047721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0998" y="1993735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Escutando tua Palavra, se arde em brasa o coração E nos motiva à partilha-doação.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90FD7D-A590-3A33-AEA6-56A4924D54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F9D78C-EB1C-904E-31C3-5D37038A8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D0BB948-5543-BF82-CC57-DC1162BFFE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sermos uma verdadeira FAMÍLIA DIOCESANA MISSIONÁRIA. Abençoai nossa Igreja Sinodal em comunhão, participação e missão. Que sejamos Igreja Hospital de Campanha e Igreja em saída,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F40F776-92A7-B2D2-D832-E80DD6C25BFE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 pela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Diocese </a:t>
            </a:r>
          </a:p>
        </p:txBody>
      </p:sp>
    </p:spTree>
    <p:extLst>
      <p:ext uri="{BB962C8B-B14F-4D97-AF65-F5344CB8AC3E}">
        <p14:creationId xmlns:p14="http://schemas.microsoft.com/office/powerpoint/2010/main" val="288825334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AC72C-BCF9-3C94-0A28-F6D7351B4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2B22B3A-EA7F-065E-D84A-2860C99BD63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a todos acolhe e anuncia com firmeza o nome de vosso Divino Filho, JESUS CRISTO. 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32C9CD9-F1D1-D080-80B0-D99BEFD3F4F8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 pela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Diocese </a:t>
            </a:r>
          </a:p>
        </p:txBody>
      </p:sp>
    </p:spTree>
    <p:extLst>
      <p:ext uri="{BB962C8B-B14F-4D97-AF65-F5344CB8AC3E}">
        <p14:creationId xmlns:p14="http://schemas.microsoft.com/office/powerpoint/2010/main" val="403092688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Tanta gente vai andando na procura de uma luz,  caminhando na esperança, se aproxima de Jesus. No deserto sente fome e o Senhor tem compaixão. Comunica sua palavra: vai abrindo o coração.</a:t>
            </a: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930D3-DE91-FE68-7DEB-5873B7828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4A5C160-C975-8DE1-B647-8C0F51D91266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5757601-62FA-E49B-E5CF-E20007EAA5C8}"/>
              </a:ext>
            </a:extLst>
          </p:cNvPr>
          <p:cNvSpPr txBox="1">
            <a:spLocks/>
          </p:cNvSpPr>
          <p:nvPr/>
        </p:nvSpPr>
        <p:spPr>
          <a:xfrm>
            <a:off x="249238" y="2082800"/>
            <a:ext cx="11695112" cy="4775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Dai-lhes vós mesmos de comer, que o milagre vai acontecer! Dai-lhes vós mesmos de comer, que o milagre vai acontecer!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8263031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7494" y="1795966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o pão é partilhado, passa a ter gosto de amor, quando for acumulado, gera morte, traz a dor. Quando o pouco que nós temos se transforma em oblação, o milagre da partilha serve a mesa dos irmãos.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BAD3B392-7774-6656-D6E0-C6C9D20170C8}"/>
              </a:ext>
            </a:extLst>
          </p:cNvPr>
          <p:cNvSpPr txBox="1">
            <a:spLocks/>
          </p:cNvSpPr>
          <p:nvPr/>
        </p:nvSpPr>
        <p:spPr>
          <a:xfrm>
            <a:off x="268288" y="1915886"/>
            <a:ext cx="11631612" cy="59532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Dai-lhes vós mesmos de comer, que o milagre vai acontecer! Dai-lhes vós mesmos de comer, que o milagre vai acontecer!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103A0-9EBE-2716-94D0-F885BD5EE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F76FC1D-BD75-02AC-8A69-DD657965D49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7494" y="1795966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 altar da Eucaristia o Senhor vem ensinar que o amor é verdadeiro quando a vida se doar. Peregrinos, caminheiros, vamos juntos como irmãos, na esperança repartindo a palavra e o mesmo pão.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3E3CC10-6C67-4EC9-8FD8-AD23885180A4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44487398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908601-CECE-9DF5-9084-E9D8E1B8E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08B8006-EE2E-43AA-0825-9095ACD6DB7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65B478A1-FB96-4721-8B42-8F7CA6B6DB04}"/>
              </a:ext>
            </a:extLst>
          </p:cNvPr>
          <p:cNvSpPr txBox="1">
            <a:spLocks/>
          </p:cNvSpPr>
          <p:nvPr/>
        </p:nvSpPr>
        <p:spPr>
          <a:xfrm>
            <a:off x="268288" y="1915886"/>
            <a:ext cx="11631612" cy="59532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Dai-lhes vós mesmos de comer, que o milagre vai acontecer! Dai-lhes vós mesmos de comer, que o milagre vai acontecer!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69282499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138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Acolhei benigno, Senhor, nós vos pedimos, as oferendas do vosso povo, para que alcancemos pelos celestes sacramentos o que professamos filialmente pela fé.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098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Reunidos, em família, pra cantar tuas maravilhas! A Palavra nos sustenta, ilumina e orienta. E nos une a celebrar o teu dia, Senhor!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5703723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graças, sempre e em todo lugar, Senhor, Pai santo, Deus eterno e todo-poderoso, por Cristo, Senhor nosso. Por seu mistério pascal ele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realizou a obra admirável de nos chamar do pecado e da escravidão da morte à glória de sermos agora raça escolhida, sacerdócio régio, nação santa e povo que vos pertence, para anunciarmos por toda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parte os vossos grandes feitos, ó Pai, que nos chamastes das trevas à vossa luz maravilhosa. Por isso, com os Anjos e Arcanjos, os Tronos e as Dominações e todos os coros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6A6966-BF87-876E-DCE3-DE2F9FC17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327B4D4-E12D-8E10-42A6-66F2C00502D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celestes entoamos o hino da vossa glória,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A5FA2D9-091D-27DF-F4FE-4461C2A08D40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2717520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vós sois Santo, ó Deus do universo, e tudo o que criastes proclama o vosso louvor, porque, por Jesus Cristo, vosso Filho e Senhor nosso, e pela força do Espírito Santo, dais vida e santidade a todas 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CF529-9251-1A05-13EC-D55DF457E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91C61227-672B-CB98-68C8-690B619E4B4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coisas e não cessais de reunir para vós um povo que vos ofereça em toda parte, do nascer ao pôr do sol, um sacrifício perfeito.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8484B8A-92FD-C04E-5F1A-E706483D8CDE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73198942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47630-DFF6-64DD-9BFE-9DC24130E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D87336D8-8E46-C70F-4FB4-D47ED875969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120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ó Pai, nós vos suplicamos: santificai pelo Espírito Santo as oferendas que vos apresentamos para serem consagradas, a fim de que se tornem o Corpo e + o Sangue de vosso Filho, nosso Senhor Jesus Cristo, que nos mandou celebrar estes mistérios.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37851C2-A76A-EBD0-25DA-0DD688F3677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59384259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35061-4E38-17A1-64F3-FDBC22A89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70BE691-C9A5-3256-80C0-3BAE3F077C8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4898B14-08DA-CB54-7EBD-DD3B5CAAD59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17327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1864659"/>
            <a:ext cx="11630880" cy="595592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Partilhando tua Palavra, vemos o outro no irmão, E um mundo novo se constrói já neste chão.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C6C04E-8201-1DA9-E09B-30844420B3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39489349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D0036-255E-44CB-0A42-5EADD4706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6340243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756BC-5D5B-4124-6429-C36A2A8E0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E6046EE4-1C1E-CDA4-CD25-308E70526F8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Mistério da fé e do amor!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2F8FAC4-530A-BF18-CA0A-D29EB212921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89398535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Todas as vezes que comemos deste pão e bebemos deste cálice, anunciamos, Senhor, a vossa morte, enquanto esperamos a vossa vinda!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62941818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 agora, ó Pai, o memorial da paixão redentora do vosso Filho, da sua gloriosa ressurreição e ascensão ao céu, 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8248111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0D485-443F-D894-2FA5-25952AB88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0704770C-A9E8-91C5-7558-980BFDC6E74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enquanto esperamos sua nova vinda, nós vos oferecemos em ação de graças este sacrifício vivo e santo.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67E1711-4E35-E918-23B9-F0AF477AAAF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48845033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2986189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 com bondade a oblação da vossa Igreja e reconhecei nela o sacrifício que nos reconciliou convosco; concedei que, alimentando-nos com o Corpo e 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7522929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38CB6-30AE-ED19-2C41-042C69F32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C70ADEC1-A735-C93F-12D4-740148A11B2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Sangue do vosso Filho, repletos do Espírito Santo, nos tornemos em Cristo um só corpo e um só espírito.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FABAD1F-BB2B-068C-4E29-CAD122A6BE8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244127431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36CFF-1881-E9A9-69AA-A8B296DDE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54CFD73-7CD0-15F9-1293-640905AD29A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C0088E-66F3-70A9-CA1C-2A81F98B104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23886962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o mesmo Espírito faça de nós uma eterna oferenda para alcançarmos a herança com os vossos eleitos: a santíssima Virgem Maria, Mãe de Deus, São José, seu esposo, os vossos santos Apóstolos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047725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5219</TotalTime>
  <Words>5187</Words>
  <Application>Microsoft Office PowerPoint</Application>
  <PresentationFormat>Personalizar</PresentationFormat>
  <Paragraphs>1380</Paragraphs>
  <Slides>143</Slides>
  <Notes>143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143</vt:i4>
      </vt:variant>
    </vt:vector>
  </HeadingPairs>
  <TitlesOfParts>
    <vt:vector size="149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62</cp:revision>
  <dcterms:modified xsi:type="dcterms:W3CDTF">2025-08-27T18:04:50Z</dcterms:modified>
</cp:coreProperties>
</file>