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2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77" r:id="rId15"/>
    <p:sldId id="278" r:id="rId16"/>
    <p:sldId id="279" r:id="rId17"/>
    <p:sldId id="836" r:id="rId18"/>
    <p:sldId id="837" r:id="rId19"/>
    <p:sldId id="285" r:id="rId20"/>
    <p:sldId id="286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764" r:id="rId31"/>
    <p:sldId id="301" r:id="rId32"/>
    <p:sldId id="302" r:id="rId33"/>
    <p:sldId id="303" r:id="rId34"/>
    <p:sldId id="304" r:id="rId35"/>
    <p:sldId id="305" r:id="rId36"/>
    <p:sldId id="306" r:id="rId37"/>
    <p:sldId id="866" r:id="rId38"/>
    <p:sldId id="867" r:id="rId39"/>
    <p:sldId id="309" r:id="rId40"/>
    <p:sldId id="310" r:id="rId41"/>
    <p:sldId id="311" r:id="rId42"/>
    <p:sldId id="778" r:id="rId43"/>
    <p:sldId id="876" r:id="rId44"/>
    <p:sldId id="313" r:id="rId45"/>
    <p:sldId id="314" r:id="rId46"/>
    <p:sldId id="315" r:id="rId47"/>
    <p:sldId id="316" r:id="rId48"/>
    <p:sldId id="317" r:id="rId49"/>
    <p:sldId id="318" r:id="rId50"/>
    <p:sldId id="891" r:id="rId51"/>
    <p:sldId id="892" r:id="rId52"/>
    <p:sldId id="893" r:id="rId53"/>
    <p:sldId id="894" r:id="rId54"/>
    <p:sldId id="895" r:id="rId55"/>
    <p:sldId id="320" r:id="rId56"/>
    <p:sldId id="321" r:id="rId57"/>
    <p:sldId id="322" r:id="rId58"/>
    <p:sldId id="323" r:id="rId59"/>
    <p:sldId id="324" r:id="rId60"/>
    <p:sldId id="676" r:id="rId61"/>
    <p:sldId id="677" r:id="rId62"/>
    <p:sldId id="325" r:id="rId63"/>
    <p:sldId id="491" r:id="rId64"/>
    <p:sldId id="326" r:id="rId65"/>
    <p:sldId id="327" r:id="rId66"/>
    <p:sldId id="328" r:id="rId67"/>
    <p:sldId id="329" r:id="rId68"/>
    <p:sldId id="330" r:id="rId69"/>
    <p:sldId id="331" r:id="rId70"/>
    <p:sldId id="520" r:id="rId71"/>
    <p:sldId id="807" r:id="rId72"/>
    <p:sldId id="714" r:id="rId73"/>
    <p:sldId id="715" r:id="rId74"/>
    <p:sldId id="716" r:id="rId75"/>
    <p:sldId id="706" r:id="rId76"/>
    <p:sldId id="334" r:id="rId77"/>
    <p:sldId id="743" r:id="rId78"/>
    <p:sldId id="336" r:id="rId79"/>
    <p:sldId id="337" r:id="rId80"/>
    <p:sldId id="886" r:id="rId81"/>
    <p:sldId id="887" r:id="rId82"/>
    <p:sldId id="340" r:id="rId83"/>
    <p:sldId id="341" r:id="rId84"/>
    <p:sldId id="343" r:id="rId85"/>
    <p:sldId id="344" r:id="rId86"/>
    <p:sldId id="345" r:id="rId87"/>
    <p:sldId id="346" r:id="rId88"/>
    <p:sldId id="888" r:id="rId89"/>
    <p:sldId id="347" r:id="rId90"/>
    <p:sldId id="348" r:id="rId91"/>
    <p:sldId id="841" r:id="rId92"/>
    <p:sldId id="842" r:id="rId93"/>
    <p:sldId id="843" r:id="rId94"/>
    <p:sldId id="353" r:id="rId95"/>
    <p:sldId id="354" r:id="rId96"/>
    <p:sldId id="627" r:id="rId97"/>
    <p:sldId id="629" r:id="rId98"/>
    <p:sldId id="719" r:id="rId99"/>
    <p:sldId id="628" r:id="rId100"/>
    <p:sldId id="522" r:id="rId101"/>
    <p:sldId id="844" r:id="rId102"/>
    <p:sldId id="651" r:id="rId103"/>
    <p:sldId id="631" r:id="rId104"/>
    <p:sldId id="748" r:id="rId105"/>
    <p:sldId id="355" r:id="rId106"/>
    <p:sldId id="351" r:id="rId107"/>
    <p:sldId id="845" r:id="rId108"/>
    <p:sldId id="879" r:id="rId109"/>
    <p:sldId id="352" r:id="rId110"/>
    <p:sldId id="356" r:id="rId111"/>
    <p:sldId id="358" r:id="rId112"/>
    <p:sldId id="359" r:id="rId113"/>
    <p:sldId id="88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889" r:id="rId125"/>
    <p:sldId id="382" r:id="rId126"/>
    <p:sldId id="526" r:id="rId127"/>
    <p:sldId id="384" r:id="rId128"/>
    <p:sldId id="896" r:id="rId129"/>
    <p:sldId id="897" r:id="rId130"/>
    <p:sldId id="898" r:id="rId131"/>
    <p:sldId id="899" r:id="rId132"/>
    <p:sldId id="729" r:id="rId133"/>
    <p:sldId id="660" r:id="rId134"/>
    <p:sldId id="659" r:id="rId135"/>
    <p:sldId id="730" r:id="rId136"/>
    <p:sldId id="731" r:id="rId137"/>
    <p:sldId id="732" r:id="rId138"/>
    <p:sldId id="733" r:id="rId139"/>
    <p:sldId id="402" r:id="rId140"/>
    <p:sldId id="403" r:id="rId141"/>
    <p:sldId id="855" r:id="rId142"/>
    <p:sldId id="404" r:id="rId143"/>
    <p:sldId id="405" r:id="rId144"/>
    <p:sldId id="638" r:id="rId145"/>
    <p:sldId id="751" r:id="rId146"/>
    <p:sldId id="871" r:id="rId147"/>
    <p:sldId id="640" r:id="rId148"/>
    <p:sldId id="410" r:id="rId149"/>
    <p:sldId id="885" r:id="rId150"/>
    <p:sldId id="412" r:id="rId151"/>
  </p:sldIdLst>
  <p:sldSz cx="12193588" cy="6858000"/>
  <p:notesSz cx="6858000" cy="9144000"/>
  <p:custDataLst>
    <p:tags r:id="rId153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tags" Target="tags/tag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presProps" Target="pres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DCF-BC9E-7AD8-2CE2-3F6951AC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AEAC419-3EED-39EB-EC1B-C0309CF23A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A7C8D24-7EE5-5082-80D9-BC205609F1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CD4DDD3-A3FB-B93F-1290-5379E79C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EB43F3E-F31C-DB57-86F9-3647EBD24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46C2CFF-8E56-13D0-A233-AD679AA32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4DF892A-FAF8-F90A-CE3E-7318194AD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2AC7C9B-606B-113A-F607-7EBD71234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8256134-D60C-3A2F-E606-FB2F27BE7D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A5612BD-555B-E7AD-D4F0-CFEFC997B7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501D94-3799-6847-E3D0-7E97C712A9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22376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F1211-2722-F340-D271-EDBD4A6C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B4859F5-B9B8-63D6-E8B3-376DF535C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21E744A-2E72-E78F-2182-FEF229F92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B933A9-D488-D984-9A7C-65E97C239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6D196ECF-951B-F688-F440-A2C1A824FA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E974901-43F8-FD8E-9CDC-F519B130E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452C5C9-E33B-3537-0F1C-0E62FC6F5F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6411B9-FFB6-7378-567D-82FE5AF0E5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708AACB-AE93-2A02-EB7E-DF9DD68CC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7630EC01-3D36-D7F2-65E3-AED23B1295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F7A38B64-0E79-FF6B-EAB3-91407F1E03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564276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AB38-3821-6691-2A1D-A053662E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CF5517-0E53-7984-7A11-662DD2C6B4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7478930-1681-0FBF-4490-06AD1C477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345054-F2FF-D15F-CF74-000E9420F1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FFB142-66CC-3A8E-F273-434FD89689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225845-D802-9682-C11B-F67F748EB8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87F7B3-C247-BD6C-B62E-C132FF8660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5F140D-DA1C-982B-0516-A315CFE021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E8F11CD-4E8A-DC5C-84F7-5FE64AAAE8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4448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A1F59-3B4D-29C4-3AEA-F1653E66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AC9BE14-7195-423B-EE82-0826AF7DE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713709-4A5A-D612-D66E-C34629A8C8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3967B19-5A63-E733-F55F-42D7479CD1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81742F-1F4D-D0B2-1922-49E8B7C0F6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894011-017F-A4C4-E5F4-BDD50F092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3EDF4F-8010-2A5B-7303-0B8990D7BC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E6DF06-F311-B1BE-A5B9-EC7F772D10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2CA9AF9-BF6B-6871-5BCF-D3D09D8222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113709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143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60FB5-38D8-833E-E374-6A936703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792C8BE-A74E-0D33-B4EC-543F90B28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828F38-78BB-F82F-0038-0296FB169A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9B2C96-80DC-C6A6-9849-B6C88F342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C9C9DA-C214-983E-C612-E87B61AD5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07058EE-1507-986E-0114-80E08C042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81F164-A23A-58F7-AF3A-691D8B33DB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C799F5-DA28-001B-CB4B-FF05F28DDD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53D482-0F3B-899C-CC8D-711CD606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52333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326-2475-F0E3-68F0-5E7AECB77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E0E51F6-4B5E-DE43-5EEA-D2580F08D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F650377-9276-61D6-D7A4-2D96A36EAB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CB3C7BD-BED5-8E28-2C99-C90F33C59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6650A4F6-4DD6-AF12-2468-529A9671E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A2755DAF-3478-D672-F420-94CC8771F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DB14-5222-B5AD-AE40-02D79D706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95348A7-3E1B-39B0-2D59-661A08CAC4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29A5CB8-5106-38E1-4631-171B2B2D7A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18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6480-9CDC-0770-1465-AEBA3566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CC076F-9DBE-AC25-FDFF-F1627670DE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12DF013-4AD3-7EED-A07D-F8707FA31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BDDE3949-FDE4-02C5-347E-85037F8F6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855493A2-1EE7-253E-95DE-41BC937E1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29670FE-4EBC-935E-F66C-EE444ACBE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D40D3A-4C71-B30C-2D96-85F378CA0F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28DB238-C4AC-5674-C24F-8FC7AA68DB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1A9D745-FB89-4731-D9BA-AE949F837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33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33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3CB52-64F7-01D0-214B-BDABC9DCF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D1C8FB8-C948-0034-AB72-F2720B895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940921E8-2A76-F790-0159-975223B2D1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7BE01ED9-1DA6-C36F-3BDF-76AFD2E9A4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9672440-96A3-9D6A-9773-4F993BAFF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C7DD76E0-DAFC-05B5-55C8-2E33C0987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3DF7D5-2203-B206-7F91-8C86D5DE9D5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08A9457F-B8DC-8D70-8140-417E0935BD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5A921AD4-5E3A-B5FA-B226-DBF8F1FB1F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40763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36C77-0980-B17B-3642-7767C1F7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BDA0D51F-3DED-0E99-563B-3C06F1747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2A5D55F-93E8-7228-F068-9C590BBC90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3BC5229-83CC-33A1-6567-C7593FE6D9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88FB842-0340-6285-DF58-64933B844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B48B24D-0022-3BB0-F65A-BB85F8EC1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C8D85B-82D9-E65C-2CDC-CC80994ED0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337ED553-9D28-3577-3D80-AAACF4EAEA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432D6472-7023-6001-470B-10178094B4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17673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D8D51-AF88-2BE1-CB88-DC557A82C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6555C82C-6F15-26B7-3BF6-D3DA8D200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879D7207-C4F2-3F45-0DA3-AAD7E5A04D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5D20EEAE-510E-2B14-50C5-B3C54388E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12CABC33-DF5A-31C3-CBE7-CC7946D5B3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04CB6ADB-E39A-47D8-D926-368856C28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E2183C7-A56D-0B96-32AB-2140C4E4D9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0403BB8A-5E97-E066-1FD9-AA563F8489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27CFC3CB-A498-DA75-5DC0-142D2D9A01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2455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DAFD6-9D83-E24B-CD0F-86BB446AB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33C7CB6E-226D-2CB6-7495-806C89084D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14CBBBB6-F2FF-6B4B-A8BD-E832334451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0D7071F-97F5-DACE-0371-414559B838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CFCB083B-5D1B-C334-4C6D-1B1836980D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20109269-9FA7-324D-5C2C-50C4BD9BD8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E74C48-1F91-80B3-8CD5-D86573996C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DCFC83A0-7AA8-7970-D44E-9F20B36762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DB07132-2223-9F21-18F2-F1A05B7F34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56314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D44F1-8E16-5A21-4736-085FDEE82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EA3295D6-1D4D-FF1F-68A1-9DBA1BAD71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3697FAD1-00CD-A201-6D97-0AE535C352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964F5C9-05F5-826E-0DD0-60CD006C3E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BF4826D5-527A-C315-9726-D02D452A76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A35932E5-1A16-3C3C-90E5-0C0359B614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040AF2-53E4-EE93-2DB9-51866F2185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04108579-4248-2732-426A-73C968EAEF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1C44E041-0F5D-4531-3CB4-A5C91A33BF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17516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EF0E9-190C-AB2B-8586-8307AC2FD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7EB964E2-B6FC-390E-59D7-CA27698BAF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7381AD8F-7058-78D5-CE49-E14F9A39D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7784DD4-0488-468F-AEA1-797C1200CB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6F0DA04-E0E0-F75D-F63F-B90858E9DA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6312E1B3-B4E2-8E50-D6D8-3CB182A888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AD70E0E-002A-B20B-F184-1397ADE190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3505C6B-DA0D-5F6F-7525-AFEA404F25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95B7BF0E-9AE4-B9C5-6BC4-0DC5BD8E73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81102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55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2617-12AC-386A-BBC3-5E20C120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BA1BAA-301E-74E1-BFA6-8867FF1E1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B3C226-C133-F50E-40AF-8A9153CF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0ADF78-061B-DC69-E73D-A2CDDBBD9C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1705E-E056-9129-70DB-D39E43010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B0697D-1F4E-B520-23D7-663DBDF5E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3870D6-B961-5B7C-A100-2B050D59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1A0407-298D-D797-6945-1535FD0A7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C3A2CC-3AF2-8712-5E1B-9A8A97C8D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18276FD-CC40-1D7A-BDC2-DABE3F9AF4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7ABD929-A0E9-8F5D-3579-D9EF6BBA60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6E808D-2E8F-3D07-4708-3A84D4474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41857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F399B-D84D-DB7A-4BF2-F4393578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34BD24-59BE-2AD3-4EA3-54F3FF793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DCFA11-1118-37A5-4FE3-4C280B8F70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5505B-443C-E395-B7FC-C98C820F3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F423DE-9D2F-4C4C-E8EB-FE2340CBB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5F6D0F-0333-A2FB-F3A5-C8D82EFCE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587B48C-49D6-D97A-486D-95E0F2C8AB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A0643E-9DB6-0FCC-6E57-99EDE8B9E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7DB752F-832B-33F1-6E26-21DF85A0C2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91135EE-91C8-D0BE-B5E6-352DF44BD5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BB8DF28-FE00-173C-E7DF-A8E9F04929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3ACC10E-5173-1228-38E0-1916D46A13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55559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B8B7-23FA-C1D8-5575-69D7D777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E1C570-99DE-9165-2E5E-7A6E61A765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394599-6C0C-3B04-4E19-575499417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339DED-7D0E-808B-59C7-DC898197AA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F8C001-6EC6-6C1A-24E3-012DF20EE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2FAD5E-5738-9D6B-15F4-FE07FCA27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F6F1A5-7A9B-E5AC-A8A5-FC0DAAEF93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BBB85C-C343-79E5-12EE-919AFFECD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1E07962-8678-BA41-CABF-CF83D1649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ABE6D3-427F-04CA-B973-3A7E5C3191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FA80141-0A40-F4B2-7C5A-975D65F322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39872EE-4119-0ADE-6A5F-474990139E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1524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77AE2-305D-4B38-27D9-A8335CAE2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367B1FD-B841-5178-7AAF-8FEDC842B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CBAB25D-9F79-094E-6510-5A63819760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0B1232-3757-CBD9-975B-04D183BB1B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1AEF77E-5741-BC3F-375B-0C02B99C13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4496A79-2DC1-8FFB-286B-77B4EA02E7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945304F-3CCE-6565-31C2-8BE1E5794D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7AE5CC8-1691-5925-E217-0CC833A841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64765D4-50C4-9895-FC09-0BDB65E030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2F0B593-86DE-894A-328E-FDE69D78F5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C55D3D4-3A7E-8999-0947-8930DDEFA2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896D23D-B4C2-53C4-1A91-DA824914A2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21693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19930-C41C-9988-4DFE-A6154E040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FEC48B-08A6-82B8-F8E4-D3B951F9F4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BB95DC-6111-72AB-614A-7529914B92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8FC9CD-7D20-C381-AB23-F853017567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CE6E227-407B-03B7-D225-BCE5A165B5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54F7DB4-7E43-FD55-77E3-773EE3420A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5FBA210-505C-1FD8-16E6-6B00FAB00C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54944E-38F4-77D4-3B8E-B5DD59BF4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CF0737F-AB1F-FCF3-9AEF-A18E135B37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3D0A872-12A6-3B1A-B248-2F2652B8DA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E2070B49-D981-E1FB-DFDD-0B8B7766E3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E08541E-5B0B-43EE-EE0E-78D01D814D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6991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67B79-CC4F-0D31-4FCC-4336EA50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6933778-C972-40CC-FCA0-1F4D8938F8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F4BF2D5-FEDC-29A2-4816-25858E855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0628BA-7E2E-71A4-AFC1-DD5B5F943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57F3F52-DC98-BF9F-20E1-E9A997F45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5339451-A93C-7248-B88D-376150BD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58C933F-CFBF-E2E4-D99C-F8D9DDF3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F0E65C5-10FA-909A-4DDA-32EF80769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07A0B5A-9B3A-E2AA-50F1-333FB3F233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85B4641-327D-5044-D8EF-101F365A4D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B1F1D-24E6-B0F4-6E5C-AF6BAEFAA8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4041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94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26°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om o vosso servo o Papa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2E48-9912-665C-8012-0C1A0194A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D0F8896-411E-DBE8-EE0F-39C54ACD59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Leão e o nosso Bispo Carlos, com os bispos do mundo inteiro, os presbíteros e diáconos, os outros ministros e o povo por vós redimido.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CFB2ED-A573-49C9-1707-39C0D653A9C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160261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D9EF5-A5F8-7456-8251-3C1DF13E3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2D3F21B-C179-8B39-393C-6FEC50DFC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família, que reunistes em vossa presença. Reconduzi a vós, Pai de misericórdia, todos os vossos filhos e filhas dispersos pelo mundo inteiro.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9C8F3F-838B-9C7A-E9FC-D628A27D1F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2043407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6BFDF-D41B-E61C-FCAA-B9ED8CBBB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B238062-66E7-949C-1FA5-FDF64AFDF84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7615682-A61E-ABE5-3A22-17B64B730EFF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Tende entre vós o mesmo sentimento que existe em Cristo Jesus! (Bis)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7147902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existe consolação na vida em Cristo. Aspirai à mesma coisa, unidos no mesmo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Tende entre vós o mesmo sentimento que existe em Cristo Jesus! (Bis)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existe alento em vós, no mútuo amor sincero. Vivenciai em harmonia, procurando a unidade!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Tende entre vós o mesmo sentimento que existe em Cristo Jesus! (Bis)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existe a comunhão no Santo Espírito. Tudo fazei com humildade e não por competição!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que encaminha os nossos corações para o amor de Deus e a constância de Cristo, esteja convosco!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2057400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Tende entre vós o mesmo sentimento que existe em Cristo Jesus! (Bis)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97CA-F011-B93C-3478-59D46E97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73B3DD2-958C-59CD-C253-6BF6063CD9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existe a compaixão, se existe a ternura. Não só cuidai de vossos bens, mas também dos de vossos irmãos!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B718F6-AAC3-44D0-24FA-BFD331D51D9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6076774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Tua mesa, Senhor, tem lugares sobrando porque muitos irmãos não puderam chegar. É preciso mais gente que vá proclamando que só Tu és o pão que nos pode salvar.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Multiplicas o pão que sustenta e sacia, para ser alimento de libertação. É preciso mais gente que sinta a alegria de fazer a partilha com os outros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vieste salvar o que estava perdido e por esta missão deste a vida na cruz. É preciso mais gente que viva o sentido do projeto cristão, de no mundo ser luz.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está nesta mesa, quem já tem seu lugar, compreenda a grandeza do teu reino anunciar.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Fazei, Senhor, que este sacramento celeste renove inteiramente a nossa vida, para que, anunciando a morte de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possamos participar de sua herança gloriosa.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com toda bênção celeste, para serdes santos e irrepreensíveis em sua presença; derrame sobre vós abundantemente as riquezas de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5DB8-A3D9-DA48-87BA-245A0DA4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75C8CCE-F4D8-EF19-BCDF-A64EBE61C6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glória, e vos instrua com a palavra da verdade, vos eduque pelo Evangelho da salvação e vos enriqueça com o amor fraterno,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31D1D5-868E-0B3A-0A50-2A7718A4906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8822159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Dá-me a palavra certa, na hora certa e do jeito certo e pra pessoa certa. Dá-me a cantiga certa, na hora certa e do jeito certo e pra pessoa certa.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disse: “Quem dentre vós estiver sem pecado, atire a primeira pedra”. Reconheçamo-nos todos pecadores e perdoemo-nos mutuamente do fundo do coração.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Palavra é como pedra preciosa, sim, quem sabe o valor cuida bem do que diz. Palavra é como brasa, queima até o fim, quem sabe o que diz há de ser mais feliz.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viestes salvar os corações arrependidos.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A4CFA-D662-FD3F-1A86-2E774D9F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216CE4D-21DC-6575-93A5-68E512C193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Ó Cristo, que viestes chamar os pecadores humilhados.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A6BAEE-F255-8A92-B4B4-645910A1C30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30404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A369E-0943-19F0-AE94-3FC1049C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205AE0E-ADE0-A959-4449-04321D8D7A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intercedeis por nós, junto a Deus Pai que nos perdoa.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6FA5CE-1E73-E02C-8E1B-1C5AB54D886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24249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 egoísmo é o </a:t>
            </a:r>
            <a:r>
              <a:rPr lang="pt-BR" sz="9600" b="1" i="0" u="none" strike="noStrike" cap="none" baseline="300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anti-evangelho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 a desumanização da sociedade. Sermos cristãos, nos coloca em posição de corresponsabilidade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que mostrais vosso poder sobretudo no perdão e na misericórdia, derramai em nós a vossa graça, para que, correndo ao encontro das vossas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promessas, mereçamos participar dos bens celestes.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guardará minha Palavra. Quem me ama, guardará minha Palavra.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quem me ama. Guardará minha palavra, minha palavra, minha palavra.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Am 6,1a.4-7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AMÓS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Assim diz o Senhor todo-poderoso: Ai dos que vivem despreocupadamente em Sião, os que se sentem seguros nas alturas de Samaria! Os que dormem em camas de marfim, deitam-se em almofadas,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comendo cordeiros do rebanho e novilhos do seu gado; os que cantam ao som das harpas, ou, como Davi, dedilham instrumentos musicais; os que bebem vinho em taças, e se perfumam com os mais finos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 relação a todo ser humano por amor de Cristo, que humaniza e “diviniza” nossos atos.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unguentos e não se preocupam com a ruína de José. Por isso, eles irão agora para o desterro, na primeira fila, e o bando dos gozadores será desfeito.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145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Bendize, minha alma, louva ao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O Senhor é fiel para sempre, faz justiça aos que são oprimidos; ele dá alimento aos famintos, é o Senhor quem liberta os cativos.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Bendize, minha alma, louva ao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abre os olhos aos cegos o Senhor faz erguer-se o caído; o Senhor ama aquele que é justo. É o Senhor quem protege o estrangeiro.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Bendize, minha alma, louva ao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ampara a viúva e o órfão, mas confunde os caminhos dos maus. O Senhor reinará para sempre! Ó Sião, o teu Deus reinará para sempre e por todos os séculos!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Bendize, minha alma, louva ao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- 1Tm 6,11-16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PRIMEIRA CARTA DE SÃO PAULO A TIMÓTEO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que és um homem de Deus, foge das coisas perversas, procura a justiça, a piedade, a fé o amor, a firmeza, a mansidão. Combate o bom combate da fé, conquista a vida eterna, para a qual foste chamado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pela qual fizeste tua nobre profissão de fé diante de muitas testemunhas. Diante de Deus, que dá a vida a todas as coisas, e de Cristo Jesus, que deu o bom testemunho da verdade perante Pôncio Pilatos, eu te ordeno: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guarda o teu mandato íntegro e sem mancha até à manifestação gloriosa de nosso Senhor Jesus Cristo. Esta manifestação será feita no tempo oportuno pelo bendito e único Soberano, o Rei dos reis e Senhor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746702FE-4331-B3A6-A456-6E2350C0E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EC580270-F4AB-CE8B-9CAD-1E565EA64C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dos senhores, o único que possui a imortalidade e que habita numa luz inacessível, que nenhum homem viu, nem pode ver. A ele, honra e poder eterno. Amém.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F94D2D2-2644-B1CA-C337-8FD9AD7BBF59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77639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Cristo, sendo rico, se fez pobre por amor; para que sua pobreza nos, assim, enriquecesse.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16,19-31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disse aos fariseus: “Havia um homem rico, que se vestia com roupas finas e elegantes e fazia festas esplêndidas todos os dias. Um pobre, chamado Lázaro, cheio de feridas, estava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chão à porta do rico. Ele queria matar a fome com as sobras que caíam da mesa do rico. E, além disso, vinham os cachorros lamber suas feridas. Quando o pobre morreu, os anjos levaram-no para junto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Abraão. Morreu também o rico e foi enterrado. Na região dos mortos, no meio dos tormentos, o rico levantou os olhos e viu de longe a Abraão, com Lázaro ao seu lado. Então gritou: ‘Pai Abraão, tem piedade de mim! Manda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Proclamando tua Palavra - o próprio Cristo a nos falar - Desponta em nós uma alegria sem cessar!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D702D-1DD4-23A1-146D-11F1BF6B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8DE67B15-6BD6-B490-AB80-90EC5350BA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Lázaro molhar a ponta do dedo para me refrescar a língua, porque sofro muito nestas chamas’. Mas Abraão respondeu: ‘Filho, lembra-te que tu recebeste teus bens durante a vida e Lázaro, por sua vez, os males. Agora,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26E6FD-ED4C-A46D-1CD8-743F2884168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6452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39130-FCF9-6FDA-5111-0AE2B9F59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B63FB9AD-D899-58F0-57E1-CA152EF14D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porém, ele encontra aqui consolo e tu és atormentado. E, além disso, há um grande abismo entre nós: por mais que alguém desejasse, não poderia passar daqui para junto de vós, e nem os daí poderiam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681159-3DD5-A83E-D6D9-8F6DF25ABA6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826923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1A26A-E90A-61DF-F7C4-46D3F3F49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F0704678-9B9E-A484-C8AE-785BDBFC076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atravessar até nós’. O rico insistiu: ‘Pai, eu te suplico, manda Lázaro à casa do meu pai, porque eu tenho cinco irmãos. Manda preveni-los, para que não venham também eles para este lugar de tormento’. Mas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25CFC8-1E88-5E16-26C2-B18977921CF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2114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DE06F-0B8E-CA54-CC3A-56B127EA9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833A817D-2C39-A136-9AF4-B3131F64FB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Abraão respondeu: ‘Eles têm Moisés e os Profetas, que os escutem!’ O rico insistiu:  ‘Não, Pai Abraão, mas se um dos mortos for até eles, certamente vão se converter’. Mas Abraão lhe disse: ‘Se não escutam a Moisés, nem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E87DF50-5389-9156-C8EC-86329583942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458372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90A21-C9CC-6479-1600-1491EFA91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0D13A21C-1F39-01F7-CE27-50987A4A29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aos Profetas, eles não acreditarão, mesmo que alguém ressuscite dos mortos’”.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321B2FD-68F2-1845-FEAB-188C0F187CB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185157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sustentados pela Palavra de Deus, roguemos-lhe por todo o mundo, para que seja lavado na fonte de toda bênção e toda vida, dizendo: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 Senhor derrame o seu Espírito sobre nossas comunidades, que tenhamos muitos profetas missionários que continuem a falar de Jesus a todos, rezemos ao Senhor!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ouvindo a palavra de São Paulo procuremos viver de maneira virtuosa, rezemos ao Senhor!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sejamos honestos, verdadeiros, retos no agir, dando sempre bom exemplo e nunca motivo de escândalo à ninguém para não sermos condenados, rezemos ao Senhor!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Escutando tua Palavra, se arde em brasa o coração E nos motiva à partilha-doação.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misericordioso, acolhei as nossas súplicas, e, a exemplo do vosso Filho, tornai-nos vossos servidores na terra, para depois vivermos convosco no Céu! Por Cristo nosso Senhor.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nosso Pai, vos adoramos pelo dom de nossa fé Católica e Apostólica. Neste Ano Santo queremos ser peregrinos da esperança. Deus Filho, Jesus Cristo, vos adoramos pela nossa comunhão diocesana no presente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61E5-F0CF-320E-B335-838F913B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9E474F3-700F-F906-EB56-386FE481B6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60 anos de nossa Diocese. Deus Espírito Santo, vos adoramos pela missão realizada e pelo desafio de evangelizarmos as futuras gerações.  Nossa Senhora de Lourdes, Excelsa Padroeira, alcançai-nos a graça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EA4709-3953-6523-5A18-10983A6BEB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04772152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D78C-EB1C-904E-31C3-5D37038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0BB948-5543-BF82-CC57-DC1162BFF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sermos uma verdadeira FAMÍLIA DIOCESANA MISSIONÁRIA. Abençoai nossa Igreja Sinodal em comunhão, participação e missão. Que sejamos Igreja Hospital de Campanha e Igreja em saída,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40F776-92A7-B2D2-D832-E80DD6C25BF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88825334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C72C-BCF9-3C94-0A28-F6D7351B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2B22B3A-EA7F-065E-D84A-2860C99BD6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todos acolhe e anuncia com firmeza o nome de vosso Divino Filho, JESUS CRISTO.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2C9CD9-F1D1-D080-80B0-D99BEFD3F4F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40309268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Tanta gente vai andando na procura de uma luz,  caminhando na esperança, se aproxima de Jesus. No deserto sente fome e o Senhor tem compaixão. Comunica sua palavra: vai abrindo o coração.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o pão é partilhado, passa a ter gosto de amor, quando for acumulado, gera morte, traz a dor. Quando o pouco que nós temos se transforma em oblação, o milagre da partilha serve a mesa dos irmãos.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103A0-9EBE-2716-94D0-F885BD5EE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76FC1D-BD75-02AC-8A69-DD657965D4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altar da Eucaristia o Senhor vem ensinar que o amor é verdadeiro quando a vida se doar. Peregrinos, caminheiros, vamos juntos como irmãos, na esperança repartindo a palavra e o mesmo pão.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E3CC10-6C67-4EC9-8FD8-AD23885180A4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44487398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8601-CECE-9DF5-9084-E9D8E1B8E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8B8006-EE2E-43AA-0825-9095ACD6DB7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5B478A1-FB96-4721-8B42-8F7CA6B6DB04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vós mesmos de comer, que o milagre vai acontecer! Dai-lhes vós mesmos de comer, que o milagre vai acontecer!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6928249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Concedei-nos, Deus de misericórdia, que vos agrade esta nossa oblação e que ela nos abra a fonte de toda benção. Por Cristo, nosso Senhor.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Pois, em vossa misericórdia,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amastes tanto o mundo que nos enviastes vosso próprio Filho como redentor. Quisestes que ele fosse em tudo igual a nós, menos no pecado, para amardes em nós o que vos comprazia em vosso Filho. Por sua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obediência, ele restaurou os dons que, por nossa desobediência, pecando, tínhamos perdido. Por isso, também nós vos louvamos, Senhor,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A6966-BF87-876E-DCE3-DE2F9FC1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327B4D4-E12D-8E10-42A6-66F2C00502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todos os Anjos e Santos e, exultantes, cantamos (dizemos)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5FA2D9-091D-27DF-F4FE-4461C2A08D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717520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Partilhando tua Palavra, vemos o outro no irmão, E um mundo novo se constrói já neste chão.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120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 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enquanto esperamos sua nova vinda, 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5310</TotalTime>
  <Words>5480</Words>
  <Application>Microsoft Office PowerPoint</Application>
  <PresentationFormat>Personalizar</PresentationFormat>
  <Paragraphs>1439</Paragraphs>
  <Slides>150</Slides>
  <Notes>150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150</vt:i4>
      </vt:variant>
    </vt:vector>
  </HeadingPairs>
  <TitlesOfParts>
    <vt:vector size="156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63</cp:revision>
  <dcterms:modified xsi:type="dcterms:W3CDTF">2025-08-27T19:35:42Z</dcterms:modified>
</cp:coreProperties>
</file>