
<file path=[Content_Types].xml><?xml version="1.0" encoding="utf-8"?>
<Types xmlns="http://schemas.openxmlformats.org/package/2006/content-types">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ppt/notesSlides/notesSlide58.xml" ContentType="application/vnd.openxmlformats-officedocument.presentationml.notesSlide+xml"/>
  <Override PartName="/ppt/notesSlides/notesSlide59.xml" ContentType="application/vnd.openxmlformats-officedocument.presentationml.notesSlide+xml"/>
  <Override PartName="/ppt/notesSlides/notesSlide60.xml" ContentType="application/vnd.openxmlformats-officedocument.presentationml.notesSlide+xml"/>
  <Override PartName="/ppt/notesSlides/notesSlide61.xml" ContentType="application/vnd.openxmlformats-officedocument.presentationml.notesSlide+xml"/>
  <Override PartName="/ppt/notesSlides/notesSlide62.xml" ContentType="application/vnd.openxmlformats-officedocument.presentationml.notesSlide+xml"/>
  <Override PartName="/ppt/notesSlides/notesSlide63.xml" ContentType="application/vnd.openxmlformats-officedocument.presentationml.notesSlide+xml"/>
  <Override PartName="/ppt/notesSlides/notesSlide64.xml" ContentType="application/vnd.openxmlformats-officedocument.presentationml.notesSlide+xml"/>
  <Override PartName="/ppt/notesSlides/notesSlide65.xml" ContentType="application/vnd.openxmlformats-officedocument.presentationml.notesSlide+xml"/>
  <Override PartName="/ppt/notesSlides/notesSlide66.xml" ContentType="application/vnd.openxmlformats-officedocument.presentationml.notesSlide+xml"/>
  <Override PartName="/ppt/notesSlides/notesSlide67.xml" ContentType="application/vnd.openxmlformats-officedocument.presentationml.notesSlide+xml"/>
  <Override PartName="/ppt/notesSlides/notesSlide68.xml" ContentType="application/vnd.openxmlformats-officedocument.presentationml.notesSlide+xml"/>
  <Override PartName="/ppt/notesSlides/notesSlide69.xml" ContentType="application/vnd.openxmlformats-officedocument.presentationml.notesSlide+xml"/>
  <Override PartName="/ppt/notesSlides/notesSlide70.xml" ContentType="application/vnd.openxmlformats-officedocument.presentationml.notesSlide+xml"/>
  <Override PartName="/ppt/notesSlides/notesSlide71.xml" ContentType="application/vnd.openxmlformats-officedocument.presentationml.notesSlide+xml"/>
  <Override PartName="/ppt/notesSlides/notesSlide72.xml" ContentType="application/vnd.openxmlformats-officedocument.presentationml.notesSlide+xml"/>
  <Override PartName="/ppt/notesSlides/notesSlide73.xml" ContentType="application/vnd.openxmlformats-officedocument.presentationml.notesSlide+xml"/>
  <Override PartName="/ppt/notesSlides/notesSlide74.xml" ContentType="application/vnd.openxmlformats-officedocument.presentationml.notesSlide+xml"/>
  <Override PartName="/ppt/notesSlides/notesSlide75.xml" ContentType="application/vnd.openxmlformats-officedocument.presentationml.notesSlide+xml"/>
  <Override PartName="/ppt/notesSlides/notesSlide76.xml" ContentType="application/vnd.openxmlformats-officedocument.presentationml.notesSlide+xml"/>
  <Override PartName="/ppt/notesSlides/notesSlide77.xml" ContentType="application/vnd.openxmlformats-officedocument.presentationml.notesSlide+xml"/>
  <Override PartName="/ppt/notesSlides/notesSlide78.xml" ContentType="application/vnd.openxmlformats-officedocument.presentationml.notesSlide+xml"/>
  <Override PartName="/ppt/notesSlides/notesSlide79.xml" ContentType="application/vnd.openxmlformats-officedocument.presentationml.notesSlide+xml"/>
  <Override PartName="/ppt/notesSlides/notesSlide80.xml" ContentType="application/vnd.openxmlformats-officedocument.presentationml.notesSlide+xml"/>
  <Override PartName="/ppt/notesSlides/notesSlide81.xml" ContentType="application/vnd.openxmlformats-officedocument.presentationml.notesSlide+xml"/>
  <Override PartName="/ppt/notesSlides/notesSlide82.xml" ContentType="application/vnd.openxmlformats-officedocument.presentationml.notesSlide+xml"/>
  <Override PartName="/ppt/notesSlides/notesSlide83.xml" ContentType="application/vnd.openxmlformats-officedocument.presentationml.notesSlide+xml"/>
  <Override PartName="/ppt/notesSlides/notesSlide84.xml" ContentType="application/vnd.openxmlformats-officedocument.presentationml.notesSlide+xml"/>
  <Override PartName="/ppt/notesSlides/notesSlide85.xml" ContentType="application/vnd.openxmlformats-officedocument.presentationml.notesSlide+xml"/>
  <Override PartName="/ppt/notesSlides/notesSlide86.xml" ContentType="application/vnd.openxmlformats-officedocument.presentationml.notesSlide+xml"/>
  <Override PartName="/ppt/notesSlides/notesSlide87.xml" ContentType="application/vnd.openxmlformats-officedocument.presentationml.notesSlide+xml"/>
  <Override PartName="/ppt/notesSlides/notesSlide88.xml" ContentType="application/vnd.openxmlformats-officedocument.presentationml.notesSlide+xml"/>
  <Override PartName="/ppt/notesSlides/notesSlide89.xml" ContentType="application/vnd.openxmlformats-officedocument.presentationml.notesSlide+xml"/>
  <Override PartName="/ppt/notesSlides/notesSlide90.xml" ContentType="application/vnd.openxmlformats-officedocument.presentationml.notesSlide+xml"/>
  <Override PartName="/ppt/notesSlides/notesSlide91.xml" ContentType="application/vnd.openxmlformats-officedocument.presentationml.notesSlide+xml"/>
  <Override PartName="/ppt/notesSlides/notesSlide92.xml" ContentType="application/vnd.openxmlformats-officedocument.presentationml.notesSlide+xml"/>
  <Override PartName="/ppt/notesSlides/notesSlide93.xml" ContentType="application/vnd.openxmlformats-officedocument.presentationml.notesSlide+xml"/>
  <Override PartName="/ppt/notesSlides/notesSlide94.xml" ContentType="application/vnd.openxmlformats-officedocument.presentationml.notesSlide+xml"/>
  <Override PartName="/ppt/notesSlides/notesSlide95.xml" ContentType="application/vnd.openxmlformats-officedocument.presentationml.notesSlide+xml"/>
  <Override PartName="/ppt/notesSlides/notesSlide96.xml" ContentType="application/vnd.openxmlformats-officedocument.presentationml.notesSlide+xml"/>
  <Override PartName="/ppt/notesSlides/notesSlide97.xml" ContentType="application/vnd.openxmlformats-officedocument.presentationml.notesSlide+xml"/>
  <Override PartName="/ppt/notesSlides/notesSlide98.xml" ContentType="application/vnd.openxmlformats-officedocument.presentationml.notesSlide+xml"/>
  <Override PartName="/ppt/notesSlides/notesSlide99.xml" ContentType="application/vnd.openxmlformats-officedocument.presentationml.notesSlide+xml"/>
  <Override PartName="/ppt/notesSlides/notesSlide100.xml" ContentType="application/vnd.openxmlformats-officedocument.presentationml.notesSlide+xml"/>
  <Override PartName="/ppt/notesSlides/notesSlide101.xml" ContentType="application/vnd.openxmlformats-officedocument.presentationml.notesSlide+xml"/>
  <Override PartName="/ppt/notesSlides/notesSlide102.xml" ContentType="application/vnd.openxmlformats-officedocument.presentationml.notesSlide+xml"/>
  <Override PartName="/ppt/notesSlides/notesSlide103.xml" ContentType="application/vnd.openxmlformats-officedocument.presentationml.notesSlide+xml"/>
  <Override PartName="/ppt/notesSlides/notesSlide104.xml" ContentType="application/vnd.openxmlformats-officedocument.presentationml.notesSlide+xml"/>
  <Override PartName="/ppt/notesSlides/notesSlide105.xml" ContentType="application/vnd.openxmlformats-officedocument.presentationml.notesSlide+xml"/>
  <Override PartName="/ppt/notesSlides/notesSlide106.xml" ContentType="application/vnd.openxmlformats-officedocument.presentationml.notesSlide+xml"/>
  <Override PartName="/ppt/notesSlides/notesSlide107.xml" ContentType="application/vnd.openxmlformats-officedocument.presentationml.notesSlide+xml"/>
  <Override PartName="/ppt/notesSlides/notesSlide108.xml" ContentType="application/vnd.openxmlformats-officedocument.presentationml.notesSlide+xml"/>
  <Override PartName="/ppt/notesSlides/notesSlide109.xml" ContentType="application/vnd.openxmlformats-officedocument.presentationml.notesSlide+xml"/>
  <Override PartName="/ppt/notesSlides/notesSlide110.xml" ContentType="application/vnd.openxmlformats-officedocument.presentationml.notesSlide+xml"/>
  <Override PartName="/ppt/notesSlides/notesSlide111.xml" ContentType="application/vnd.openxmlformats-officedocument.presentationml.notesSlide+xml"/>
  <Override PartName="/ppt/notesSlides/notesSlide112.xml" ContentType="application/vnd.openxmlformats-officedocument.presentationml.notesSlide+xml"/>
  <Override PartName="/ppt/notesSlides/notesSlide113.xml" ContentType="application/vnd.openxmlformats-officedocument.presentationml.notesSlide+xml"/>
  <Override PartName="/ppt/notesSlides/notesSlide114.xml" ContentType="application/vnd.openxmlformats-officedocument.presentationml.notesSlide+xml"/>
  <Override PartName="/ppt/notesSlides/notesSlide115.xml" ContentType="application/vnd.openxmlformats-officedocument.presentationml.notesSlide+xml"/>
  <Override PartName="/ppt/notesSlides/notesSlide116.xml" ContentType="application/vnd.openxmlformats-officedocument.presentationml.notesSlide+xml"/>
  <Override PartName="/ppt/notesSlides/notesSlide117.xml" ContentType="application/vnd.openxmlformats-officedocument.presentationml.notesSlide+xml"/>
  <Override PartName="/ppt/notesSlides/notesSlide118.xml" ContentType="application/vnd.openxmlformats-officedocument.presentationml.notesSlide+xml"/>
  <Override PartName="/ppt/notesSlides/notesSlide119.xml" ContentType="application/vnd.openxmlformats-officedocument.presentationml.notesSlide+xml"/>
  <Override PartName="/ppt/notesSlides/notesSlide120.xml" ContentType="application/vnd.openxmlformats-officedocument.presentationml.notesSlide+xml"/>
  <Override PartName="/ppt/notesSlides/notesSlide121.xml" ContentType="application/vnd.openxmlformats-officedocument.presentationml.notesSlide+xml"/>
  <Override PartName="/ppt/notesSlides/notesSlide122.xml" ContentType="application/vnd.openxmlformats-officedocument.presentationml.notesSlide+xml"/>
  <Override PartName="/ppt/notesSlides/notesSlide123.xml" ContentType="application/vnd.openxmlformats-officedocument.presentationml.notesSlide+xml"/>
  <Override PartName="/ppt/notesSlides/notesSlide124.xml" ContentType="application/vnd.openxmlformats-officedocument.presentationml.notesSlide+xml"/>
  <Override PartName="/ppt/notesSlides/notesSlide125.xml" ContentType="application/vnd.openxmlformats-officedocument.presentationml.notesSlide+xml"/>
  <Override PartName="/ppt/notesSlides/notesSlide126.xml" ContentType="application/vnd.openxmlformats-officedocument.presentationml.notesSlide+xml"/>
  <Override PartName="/ppt/notesSlides/notesSlide127.xml" ContentType="application/vnd.openxmlformats-officedocument.presentationml.notesSlide+xml"/>
  <Override PartName="/ppt/notesSlides/notesSlide128.xml" ContentType="application/vnd.openxmlformats-officedocument.presentationml.notesSlide+xml"/>
  <Override PartName="/ppt/notesSlides/notesSlide129.xml" ContentType="application/vnd.openxmlformats-officedocument.presentationml.notesSlide+xml"/>
  <Override PartName="/ppt/notesSlides/notesSlide130.xml" ContentType="application/vnd.openxmlformats-officedocument.presentationml.notesSlide+xml"/>
  <Override PartName="/ppt/notesSlides/notesSlide131.xml" ContentType="application/vnd.openxmlformats-officedocument.presentationml.notesSlide+xml"/>
  <Override PartName="/ppt/notesSlides/notesSlide132.xml" ContentType="application/vnd.openxmlformats-officedocument.presentationml.notesSlide+xml"/>
  <Override PartName="/ppt/notesSlides/notesSlide133.xml" ContentType="application/vnd.openxmlformats-officedocument.presentationml.notesSlide+xml"/>
  <Override PartName="/ppt/notesSlides/notesSlide134.xml" ContentType="application/vnd.openxmlformats-officedocument.presentationml.notesSlide+xml"/>
  <Override PartName="/ppt/notesSlides/notesSlide135.xml" ContentType="application/vnd.openxmlformats-officedocument.presentationml.notesSlide+xml"/>
  <Override PartName="/ppt/notesSlides/notesSlide136.xml" ContentType="application/vnd.openxmlformats-officedocument.presentationml.notesSlide+xml"/>
  <Override PartName="/ppt/notesSlides/notesSlide137.xml" ContentType="application/vnd.openxmlformats-officedocument.presentationml.notesSlide+xml"/>
  <Override PartName="/ppt/notesSlides/notesSlide138.xml" ContentType="application/vnd.openxmlformats-officedocument.presentationml.notesSlide+xml"/>
  <Override PartName="/ppt/notesSlides/notesSlide139.xml" ContentType="application/vnd.openxmlformats-officedocument.presentationml.notesSlide+xml"/>
  <Override PartName="/ppt/notesSlides/notesSlide140.xml" ContentType="application/vnd.openxmlformats-officedocument.presentationml.notesSlide+xml"/>
  <Override PartName="/ppt/notesSlides/notesSlide141.xml" ContentType="application/vnd.openxmlformats-officedocument.presentationml.notesSlide+xml"/>
  <Override PartName="/ppt/notesSlides/notesSlide142.xml" ContentType="application/vnd.openxmlformats-officedocument.presentationml.notesSlide+xml"/>
  <Override PartName="/ppt/notesSlides/notesSlide143.xml" ContentType="application/vnd.openxmlformats-officedocument.presentationml.notesSlide+xml"/>
  <Override PartName="/ppt/notesSlides/notesSlide144.xml" ContentType="application/vnd.openxmlformats-officedocument.presentationml.notesSlide+xml"/>
  <Override PartName="/ppt/notesSlides/notesSlide145.xml" ContentType="application/vnd.openxmlformats-officedocument.presentationml.notesSlide+xml"/>
  <Override PartName="/ppt/notesSlides/notesSlide146.xml" ContentType="application/vnd.openxmlformats-officedocument.presentationml.notesSlide+xml"/>
  <Override PartName="/ppt/notesSlides/notesSlide147.xml" ContentType="application/vnd.openxmlformats-officedocument.presentationml.notesSlide+xml"/>
  <Override PartName="/ppt/notesSlides/notesSlide148.xml" ContentType="application/vnd.openxmlformats-officedocument.presentationml.notesSlide+xml"/>
  <Override PartName="/ppt/notesSlides/notesSlide149.xml" ContentType="application/vnd.openxmlformats-officedocument.presentationml.notesSlide+xml"/>
  <Override PartName="/ppt/notesSlides/notesSlide150.xml" ContentType="application/vnd.openxmlformats-officedocument.presentationml.notesSlide+xml"/>
  <Override PartName="/ppt/notesSlides/notesSlide151.xml" ContentType="application/vnd.openxmlformats-officedocument.presentationml.notesSlide+xml"/>
  <Override PartName="/ppt/notesSlides/notesSlide152.xml" ContentType="application/vnd.openxmlformats-officedocument.presentationml.notesSlide+xml"/>
  <Override PartName="/ppt/notesSlides/notesSlide153.xml" ContentType="application/vnd.openxmlformats-officedocument.presentationml.notesSlide+xml"/>
  <Override PartName="/ppt/notesSlides/notesSlide154.xml" ContentType="application/vnd.openxmlformats-officedocument.presentationml.notesSlide+xml"/>
  <Override PartName="/ppt/notesSlides/notesSlide155.xml" ContentType="application/vnd.openxmlformats-officedocument.presentationml.notesSlide+xml"/>
  <Override PartName="/ppt/notesSlides/notesSlide156.xml" ContentType="application/vnd.openxmlformats-officedocument.presentationml.notesSlide+xml"/>
  <Override PartName="/ppt/notesSlides/notesSlide15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159"/>
  </p:notesMasterIdLst>
  <p:sldIdLst>
    <p:sldId id="256" r:id="rId2"/>
    <p:sldId id="257" r:id="rId3"/>
    <p:sldId id="258" r:id="rId4"/>
    <p:sldId id="900" r:id="rId5"/>
    <p:sldId id="852" r:id="rId6"/>
    <p:sldId id="260" r:id="rId7"/>
    <p:sldId id="670" r:id="rId8"/>
    <p:sldId id="262" r:id="rId9"/>
    <p:sldId id="263" r:id="rId10"/>
    <p:sldId id="264" r:id="rId11"/>
    <p:sldId id="601" r:id="rId12"/>
    <p:sldId id="274" r:id="rId13"/>
    <p:sldId id="275" r:id="rId14"/>
    <p:sldId id="276" r:id="rId15"/>
    <p:sldId id="277" r:id="rId16"/>
    <p:sldId id="278" r:id="rId17"/>
    <p:sldId id="279" r:id="rId18"/>
    <p:sldId id="901" r:id="rId19"/>
    <p:sldId id="286" r:id="rId20"/>
    <p:sldId id="287" r:id="rId21"/>
    <p:sldId id="288" r:id="rId22"/>
    <p:sldId id="291" r:id="rId23"/>
    <p:sldId id="292" r:id="rId24"/>
    <p:sldId id="902" r:id="rId25"/>
    <p:sldId id="293" r:id="rId26"/>
    <p:sldId id="294" r:id="rId27"/>
    <p:sldId id="295" r:id="rId28"/>
    <p:sldId id="296" r:id="rId29"/>
    <p:sldId id="297" r:id="rId30"/>
    <p:sldId id="764" r:id="rId31"/>
    <p:sldId id="301" r:id="rId32"/>
    <p:sldId id="302" r:id="rId33"/>
    <p:sldId id="303" r:id="rId34"/>
    <p:sldId id="304" r:id="rId35"/>
    <p:sldId id="305" r:id="rId36"/>
    <p:sldId id="306" r:id="rId37"/>
    <p:sldId id="866" r:id="rId38"/>
    <p:sldId id="867" r:id="rId39"/>
    <p:sldId id="309" r:id="rId40"/>
    <p:sldId id="310" r:id="rId41"/>
    <p:sldId id="311" r:id="rId42"/>
    <p:sldId id="778" r:id="rId43"/>
    <p:sldId id="313" r:id="rId44"/>
    <p:sldId id="314" r:id="rId45"/>
    <p:sldId id="315" r:id="rId46"/>
    <p:sldId id="316" r:id="rId47"/>
    <p:sldId id="317" r:id="rId48"/>
    <p:sldId id="318" r:id="rId49"/>
    <p:sldId id="891" r:id="rId50"/>
    <p:sldId id="320" r:id="rId51"/>
    <p:sldId id="321" r:id="rId52"/>
    <p:sldId id="322" r:id="rId53"/>
    <p:sldId id="323" r:id="rId54"/>
    <p:sldId id="324" r:id="rId55"/>
    <p:sldId id="676" r:id="rId56"/>
    <p:sldId id="677" r:id="rId57"/>
    <p:sldId id="325" r:id="rId58"/>
    <p:sldId id="491" r:id="rId59"/>
    <p:sldId id="326" r:id="rId60"/>
    <p:sldId id="327" r:id="rId61"/>
    <p:sldId id="328" r:id="rId62"/>
    <p:sldId id="329" r:id="rId63"/>
    <p:sldId id="330" r:id="rId64"/>
    <p:sldId id="331" r:id="rId65"/>
    <p:sldId id="520" r:id="rId66"/>
    <p:sldId id="807" r:id="rId67"/>
    <p:sldId id="334" r:id="rId68"/>
    <p:sldId id="743" r:id="rId69"/>
    <p:sldId id="336" r:id="rId70"/>
    <p:sldId id="337" r:id="rId71"/>
    <p:sldId id="340" r:id="rId72"/>
    <p:sldId id="341" r:id="rId73"/>
    <p:sldId id="343" r:id="rId74"/>
    <p:sldId id="344" r:id="rId75"/>
    <p:sldId id="345" r:id="rId76"/>
    <p:sldId id="346" r:id="rId77"/>
    <p:sldId id="888" r:id="rId78"/>
    <p:sldId id="347" r:id="rId79"/>
    <p:sldId id="903" r:id="rId80"/>
    <p:sldId id="905" r:id="rId81"/>
    <p:sldId id="906" r:id="rId82"/>
    <p:sldId id="904" r:id="rId83"/>
    <p:sldId id="907" r:id="rId84"/>
    <p:sldId id="909" r:id="rId85"/>
    <p:sldId id="910" r:id="rId86"/>
    <p:sldId id="908" r:id="rId87"/>
    <p:sldId id="348" r:id="rId88"/>
    <p:sldId id="841" r:id="rId89"/>
    <p:sldId id="842" r:id="rId90"/>
    <p:sldId id="843" r:id="rId91"/>
    <p:sldId id="353" r:id="rId92"/>
    <p:sldId id="354" r:id="rId93"/>
    <p:sldId id="627" r:id="rId94"/>
    <p:sldId id="629" r:id="rId95"/>
    <p:sldId id="719" r:id="rId96"/>
    <p:sldId id="628" r:id="rId97"/>
    <p:sldId id="522" r:id="rId98"/>
    <p:sldId id="844" r:id="rId99"/>
    <p:sldId id="651" r:id="rId100"/>
    <p:sldId id="631" r:id="rId101"/>
    <p:sldId id="748" r:id="rId102"/>
    <p:sldId id="355" r:id="rId103"/>
    <p:sldId id="351" r:id="rId104"/>
    <p:sldId id="352" r:id="rId105"/>
    <p:sldId id="356" r:id="rId106"/>
    <p:sldId id="358" r:id="rId107"/>
    <p:sldId id="359" r:id="rId108"/>
    <p:sldId id="880" r:id="rId109"/>
    <p:sldId id="371" r:id="rId110"/>
    <p:sldId id="372" r:id="rId111"/>
    <p:sldId id="373" r:id="rId112"/>
    <p:sldId id="374" r:id="rId113"/>
    <p:sldId id="375" r:id="rId114"/>
    <p:sldId id="376" r:id="rId115"/>
    <p:sldId id="377" r:id="rId116"/>
    <p:sldId id="378" r:id="rId117"/>
    <p:sldId id="379" r:id="rId118"/>
    <p:sldId id="380" r:id="rId119"/>
    <p:sldId id="889" r:id="rId120"/>
    <p:sldId id="382" r:id="rId121"/>
    <p:sldId id="526" r:id="rId122"/>
    <p:sldId id="384" r:id="rId123"/>
    <p:sldId id="896" r:id="rId124"/>
    <p:sldId id="897" r:id="rId125"/>
    <p:sldId id="898" r:id="rId126"/>
    <p:sldId id="899" r:id="rId127"/>
    <p:sldId id="911" r:id="rId128"/>
    <p:sldId id="912" r:id="rId129"/>
    <p:sldId id="729" r:id="rId130"/>
    <p:sldId id="913" r:id="rId131"/>
    <p:sldId id="660" r:id="rId132"/>
    <p:sldId id="659" r:id="rId133"/>
    <p:sldId id="730" r:id="rId134"/>
    <p:sldId id="731" r:id="rId135"/>
    <p:sldId id="732" r:id="rId136"/>
    <p:sldId id="733" r:id="rId137"/>
    <p:sldId id="914" r:id="rId138"/>
    <p:sldId id="915" r:id="rId139"/>
    <p:sldId id="916" r:id="rId140"/>
    <p:sldId id="917" r:id="rId141"/>
    <p:sldId id="402" r:id="rId142"/>
    <p:sldId id="403" r:id="rId143"/>
    <p:sldId id="855" r:id="rId144"/>
    <p:sldId id="404" r:id="rId145"/>
    <p:sldId id="405" r:id="rId146"/>
    <p:sldId id="638" r:id="rId147"/>
    <p:sldId id="751" r:id="rId148"/>
    <p:sldId id="640" r:id="rId149"/>
    <p:sldId id="410" r:id="rId150"/>
    <p:sldId id="412" r:id="rId151"/>
    <p:sldId id="885" r:id="rId152"/>
    <p:sldId id="918" r:id="rId153"/>
    <p:sldId id="919" r:id="rId154"/>
    <p:sldId id="920" r:id="rId155"/>
    <p:sldId id="921" r:id="rId156"/>
    <p:sldId id="922" r:id="rId157"/>
    <p:sldId id="923" r:id="rId158"/>
  </p:sldIdLst>
  <p:sldSz cx="12193588" cy="6858000"/>
  <p:notesSz cx="6858000" cy="9144000"/>
  <p:custDataLst>
    <p:tags r:id="rId160"/>
  </p:custDataLst>
  <p:defaultTextStyle>
    <a:defPPr lvl="0">
      <a:defRPr lang="en-US"/>
    </a:defPPr>
    <a:lvl1pPr marL="0" lvl="0" algn="l" defTabSz="914400" rtl="0" eaLnBrk="1" latinLnBrk="0" hangingPunct="1">
      <a:defRPr sz="1800" kern="1200">
        <a:solidFill>
          <a:schemeClr val="tx1"/>
        </a:solidFill>
        <a:latin typeface="+mn-lt"/>
        <a:ea typeface="+mn-ea"/>
        <a:cs typeface="+mn-cs"/>
      </a:defRPr>
    </a:lvl1pPr>
    <a:lvl2pPr marL="457200" lvl="1" algn="l" defTabSz="914400" rtl="0" eaLnBrk="1" latinLnBrk="0" hangingPunct="1">
      <a:defRPr sz="1800" kern="1200">
        <a:solidFill>
          <a:schemeClr val="tx1"/>
        </a:solidFill>
        <a:latin typeface="+mn-lt"/>
        <a:ea typeface="+mn-ea"/>
        <a:cs typeface="+mn-cs"/>
      </a:defRPr>
    </a:lvl2pPr>
    <a:lvl3pPr marL="914400" lvl="2" algn="l" defTabSz="914400" rtl="0" eaLnBrk="1" latinLnBrk="0" hangingPunct="1">
      <a:defRPr sz="1800" kern="1200">
        <a:solidFill>
          <a:schemeClr val="tx1"/>
        </a:solidFill>
        <a:latin typeface="+mn-lt"/>
        <a:ea typeface="+mn-ea"/>
        <a:cs typeface="+mn-cs"/>
      </a:defRPr>
    </a:lvl3pPr>
    <a:lvl4pPr marL="1371600" lvl="3" algn="l" defTabSz="914400" rtl="0" eaLnBrk="1" latinLnBrk="0" hangingPunct="1">
      <a:defRPr sz="1800" kern="1200">
        <a:solidFill>
          <a:schemeClr val="tx1"/>
        </a:solidFill>
        <a:latin typeface="+mn-lt"/>
        <a:ea typeface="+mn-ea"/>
        <a:cs typeface="+mn-cs"/>
      </a:defRPr>
    </a:lvl4pPr>
    <a:lvl5pPr marL="1828800" lvl="4" algn="l" defTabSz="914400" rtl="0" eaLnBrk="1" latinLnBrk="0" hangingPunct="1">
      <a:defRPr sz="1800" kern="1200">
        <a:solidFill>
          <a:schemeClr val="tx1"/>
        </a:solidFill>
        <a:latin typeface="+mn-lt"/>
        <a:ea typeface="+mn-ea"/>
        <a:cs typeface="+mn-cs"/>
      </a:defRPr>
    </a:lvl5pPr>
    <a:lvl6pPr marL="2286000" lvl="5" algn="l" defTabSz="914400" rtl="0" eaLnBrk="1" latinLnBrk="0" hangingPunct="1">
      <a:defRPr sz="1800" kern="1200">
        <a:solidFill>
          <a:schemeClr val="tx1"/>
        </a:solidFill>
        <a:latin typeface="+mn-lt"/>
        <a:ea typeface="+mn-ea"/>
        <a:cs typeface="+mn-cs"/>
      </a:defRPr>
    </a:lvl6pPr>
    <a:lvl7pPr marL="2743200" lvl="6" algn="l" defTabSz="914400" rtl="0" eaLnBrk="1" latinLnBrk="0" hangingPunct="1">
      <a:defRPr sz="1800" kern="1200">
        <a:solidFill>
          <a:schemeClr val="tx1"/>
        </a:solidFill>
        <a:latin typeface="+mn-lt"/>
        <a:ea typeface="+mn-ea"/>
        <a:cs typeface="+mn-cs"/>
      </a:defRPr>
    </a:lvl7pPr>
    <a:lvl8pPr marL="3200400" lvl="7" algn="l" defTabSz="914400" rtl="0" eaLnBrk="1" latinLnBrk="0" hangingPunct="1">
      <a:defRPr sz="1800" kern="1200">
        <a:solidFill>
          <a:schemeClr val="tx1"/>
        </a:solidFill>
        <a:latin typeface="+mn-lt"/>
        <a:ea typeface="+mn-ea"/>
        <a:cs typeface="+mn-cs"/>
      </a:defRPr>
    </a:lvl8pPr>
    <a:lvl9pPr marL="3657600" lvl="8"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097" autoAdjust="0"/>
    <p:restoredTop sz="94660"/>
  </p:normalViewPr>
  <p:slideViewPr>
    <p:cSldViewPr snapToGrid="0">
      <p:cViewPr>
        <p:scale>
          <a:sx n="66" d="100"/>
          <a:sy n="66" d="100"/>
        </p:scale>
        <p:origin x="1368" y="10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17" Type="http://schemas.openxmlformats.org/officeDocument/2006/relationships/slide" Target="slides/slide116.xml"/><Relationship Id="rId21" Type="http://schemas.openxmlformats.org/officeDocument/2006/relationships/slide" Target="slides/slide20.xml"/><Relationship Id="rId42" Type="http://schemas.openxmlformats.org/officeDocument/2006/relationships/slide" Target="slides/slide41.xml"/><Relationship Id="rId63" Type="http://schemas.openxmlformats.org/officeDocument/2006/relationships/slide" Target="slides/slide62.xml"/><Relationship Id="rId84" Type="http://schemas.openxmlformats.org/officeDocument/2006/relationships/slide" Target="slides/slide83.xml"/><Relationship Id="rId138" Type="http://schemas.openxmlformats.org/officeDocument/2006/relationships/slide" Target="slides/slide137.xml"/><Relationship Id="rId159" Type="http://schemas.openxmlformats.org/officeDocument/2006/relationships/notesMaster" Target="notesMasters/notesMaster1.xml"/><Relationship Id="rId107" Type="http://schemas.openxmlformats.org/officeDocument/2006/relationships/slide" Target="slides/slide106.xml"/><Relationship Id="rId11" Type="http://schemas.openxmlformats.org/officeDocument/2006/relationships/slide" Target="slides/slide10.xml"/><Relationship Id="rId32" Type="http://schemas.openxmlformats.org/officeDocument/2006/relationships/slide" Target="slides/slide31.xml"/><Relationship Id="rId53" Type="http://schemas.openxmlformats.org/officeDocument/2006/relationships/slide" Target="slides/slide52.xml"/><Relationship Id="rId74" Type="http://schemas.openxmlformats.org/officeDocument/2006/relationships/slide" Target="slides/slide73.xml"/><Relationship Id="rId128" Type="http://schemas.openxmlformats.org/officeDocument/2006/relationships/slide" Target="slides/slide127.xml"/><Relationship Id="rId149" Type="http://schemas.openxmlformats.org/officeDocument/2006/relationships/slide" Target="slides/slide148.xml"/><Relationship Id="rId5" Type="http://schemas.openxmlformats.org/officeDocument/2006/relationships/slide" Target="slides/slide4.xml"/><Relationship Id="rId95" Type="http://schemas.openxmlformats.org/officeDocument/2006/relationships/slide" Target="slides/slide94.xml"/><Relationship Id="rId160" Type="http://schemas.openxmlformats.org/officeDocument/2006/relationships/tags" Target="tags/tag1.xml"/><Relationship Id="rId22" Type="http://schemas.openxmlformats.org/officeDocument/2006/relationships/slide" Target="slides/slide21.xml"/><Relationship Id="rId43" Type="http://schemas.openxmlformats.org/officeDocument/2006/relationships/slide" Target="slides/slide42.xml"/><Relationship Id="rId64" Type="http://schemas.openxmlformats.org/officeDocument/2006/relationships/slide" Target="slides/slide63.xml"/><Relationship Id="rId118" Type="http://schemas.openxmlformats.org/officeDocument/2006/relationships/slide" Target="slides/slide117.xml"/><Relationship Id="rId139" Type="http://schemas.openxmlformats.org/officeDocument/2006/relationships/slide" Target="slides/slide138.xml"/><Relationship Id="rId85" Type="http://schemas.openxmlformats.org/officeDocument/2006/relationships/slide" Target="slides/slide84.xml"/><Relationship Id="rId150" Type="http://schemas.openxmlformats.org/officeDocument/2006/relationships/slide" Target="slides/slide149.xml"/><Relationship Id="rId12" Type="http://schemas.openxmlformats.org/officeDocument/2006/relationships/slide" Target="slides/slide11.xml"/><Relationship Id="rId17" Type="http://schemas.openxmlformats.org/officeDocument/2006/relationships/slide" Target="slides/slide16.xml"/><Relationship Id="rId33" Type="http://schemas.openxmlformats.org/officeDocument/2006/relationships/slide" Target="slides/slide32.xml"/><Relationship Id="rId38" Type="http://schemas.openxmlformats.org/officeDocument/2006/relationships/slide" Target="slides/slide37.xml"/><Relationship Id="rId59" Type="http://schemas.openxmlformats.org/officeDocument/2006/relationships/slide" Target="slides/slide58.xml"/><Relationship Id="rId103" Type="http://schemas.openxmlformats.org/officeDocument/2006/relationships/slide" Target="slides/slide102.xml"/><Relationship Id="rId108" Type="http://schemas.openxmlformats.org/officeDocument/2006/relationships/slide" Target="slides/slide107.xml"/><Relationship Id="rId124" Type="http://schemas.openxmlformats.org/officeDocument/2006/relationships/slide" Target="slides/slide123.xml"/><Relationship Id="rId129" Type="http://schemas.openxmlformats.org/officeDocument/2006/relationships/slide" Target="slides/slide128.xml"/><Relationship Id="rId54" Type="http://schemas.openxmlformats.org/officeDocument/2006/relationships/slide" Target="slides/slide53.xml"/><Relationship Id="rId70" Type="http://schemas.openxmlformats.org/officeDocument/2006/relationships/slide" Target="slides/slide69.xml"/><Relationship Id="rId75" Type="http://schemas.openxmlformats.org/officeDocument/2006/relationships/slide" Target="slides/slide74.xml"/><Relationship Id="rId91" Type="http://schemas.openxmlformats.org/officeDocument/2006/relationships/slide" Target="slides/slide90.xml"/><Relationship Id="rId96" Type="http://schemas.openxmlformats.org/officeDocument/2006/relationships/slide" Target="slides/slide95.xml"/><Relationship Id="rId140" Type="http://schemas.openxmlformats.org/officeDocument/2006/relationships/slide" Target="slides/slide139.xml"/><Relationship Id="rId145" Type="http://schemas.openxmlformats.org/officeDocument/2006/relationships/slide" Target="slides/slide144.xml"/><Relationship Id="rId16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23" Type="http://schemas.openxmlformats.org/officeDocument/2006/relationships/slide" Target="slides/slide22.xml"/><Relationship Id="rId28" Type="http://schemas.openxmlformats.org/officeDocument/2006/relationships/slide" Target="slides/slide27.xml"/><Relationship Id="rId49" Type="http://schemas.openxmlformats.org/officeDocument/2006/relationships/slide" Target="slides/slide48.xml"/><Relationship Id="rId114" Type="http://schemas.openxmlformats.org/officeDocument/2006/relationships/slide" Target="slides/slide113.xml"/><Relationship Id="rId119" Type="http://schemas.openxmlformats.org/officeDocument/2006/relationships/slide" Target="slides/slide118.xml"/><Relationship Id="rId44" Type="http://schemas.openxmlformats.org/officeDocument/2006/relationships/slide" Target="slides/slide43.xml"/><Relationship Id="rId60" Type="http://schemas.openxmlformats.org/officeDocument/2006/relationships/slide" Target="slides/slide59.xml"/><Relationship Id="rId65" Type="http://schemas.openxmlformats.org/officeDocument/2006/relationships/slide" Target="slides/slide64.xml"/><Relationship Id="rId81" Type="http://schemas.openxmlformats.org/officeDocument/2006/relationships/slide" Target="slides/slide80.xml"/><Relationship Id="rId86" Type="http://schemas.openxmlformats.org/officeDocument/2006/relationships/slide" Target="slides/slide85.xml"/><Relationship Id="rId130" Type="http://schemas.openxmlformats.org/officeDocument/2006/relationships/slide" Target="slides/slide129.xml"/><Relationship Id="rId135" Type="http://schemas.openxmlformats.org/officeDocument/2006/relationships/slide" Target="slides/slide134.xml"/><Relationship Id="rId151" Type="http://schemas.openxmlformats.org/officeDocument/2006/relationships/slide" Target="slides/slide150.xml"/><Relationship Id="rId156" Type="http://schemas.openxmlformats.org/officeDocument/2006/relationships/slide" Target="slides/slide155.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slide" Target="slides/slide10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120" Type="http://schemas.openxmlformats.org/officeDocument/2006/relationships/slide" Target="slides/slide119.xml"/><Relationship Id="rId125" Type="http://schemas.openxmlformats.org/officeDocument/2006/relationships/slide" Target="slides/slide124.xml"/><Relationship Id="rId141" Type="http://schemas.openxmlformats.org/officeDocument/2006/relationships/slide" Target="slides/slide140.xml"/><Relationship Id="rId146" Type="http://schemas.openxmlformats.org/officeDocument/2006/relationships/slide" Target="slides/slide145.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162" Type="http://schemas.openxmlformats.org/officeDocument/2006/relationships/viewProps" Target="viewProps.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110" Type="http://schemas.openxmlformats.org/officeDocument/2006/relationships/slide" Target="slides/slide109.xml"/><Relationship Id="rId115" Type="http://schemas.openxmlformats.org/officeDocument/2006/relationships/slide" Target="slides/slide114.xml"/><Relationship Id="rId131" Type="http://schemas.openxmlformats.org/officeDocument/2006/relationships/slide" Target="slides/slide130.xml"/><Relationship Id="rId136" Type="http://schemas.openxmlformats.org/officeDocument/2006/relationships/slide" Target="slides/slide135.xml"/><Relationship Id="rId157" Type="http://schemas.openxmlformats.org/officeDocument/2006/relationships/slide" Target="slides/slide156.xml"/><Relationship Id="rId61" Type="http://schemas.openxmlformats.org/officeDocument/2006/relationships/slide" Target="slides/slide60.xml"/><Relationship Id="rId82" Type="http://schemas.openxmlformats.org/officeDocument/2006/relationships/slide" Target="slides/slide81.xml"/><Relationship Id="rId152" Type="http://schemas.openxmlformats.org/officeDocument/2006/relationships/slide" Target="slides/slide151.xml"/><Relationship Id="rId19" Type="http://schemas.openxmlformats.org/officeDocument/2006/relationships/slide" Target="slides/slide18.xml"/><Relationship Id="rId14" Type="http://schemas.openxmlformats.org/officeDocument/2006/relationships/slide" Target="slides/slide13.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126" Type="http://schemas.openxmlformats.org/officeDocument/2006/relationships/slide" Target="slides/slide125.xml"/><Relationship Id="rId147" Type="http://schemas.openxmlformats.org/officeDocument/2006/relationships/slide" Target="slides/slide146.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93" Type="http://schemas.openxmlformats.org/officeDocument/2006/relationships/slide" Target="slides/slide92.xml"/><Relationship Id="rId98" Type="http://schemas.openxmlformats.org/officeDocument/2006/relationships/slide" Target="slides/slide97.xml"/><Relationship Id="rId121" Type="http://schemas.openxmlformats.org/officeDocument/2006/relationships/slide" Target="slides/slide120.xml"/><Relationship Id="rId142" Type="http://schemas.openxmlformats.org/officeDocument/2006/relationships/slide" Target="slides/slide141.xml"/><Relationship Id="rId163" Type="http://schemas.openxmlformats.org/officeDocument/2006/relationships/theme" Target="theme/theme1.xml"/><Relationship Id="rId3" Type="http://schemas.openxmlformats.org/officeDocument/2006/relationships/slide" Target="slides/slide2.xml"/><Relationship Id="rId25" Type="http://schemas.openxmlformats.org/officeDocument/2006/relationships/slide" Target="slides/slide24.xml"/><Relationship Id="rId46" Type="http://schemas.openxmlformats.org/officeDocument/2006/relationships/slide" Target="slides/slide45.xml"/><Relationship Id="rId67" Type="http://schemas.openxmlformats.org/officeDocument/2006/relationships/slide" Target="slides/slide66.xml"/><Relationship Id="rId116" Type="http://schemas.openxmlformats.org/officeDocument/2006/relationships/slide" Target="slides/slide115.xml"/><Relationship Id="rId137" Type="http://schemas.openxmlformats.org/officeDocument/2006/relationships/slide" Target="slides/slide136.xml"/><Relationship Id="rId158" Type="http://schemas.openxmlformats.org/officeDocument/2006/relationships/slide" Target="slides/slide157.xml"/><Relationship Id="rId20" Type="http://schemas.openxmlformats.org/officeDocument/2006/relationships/slide" Target="slides/slide19.xml"/><Relationship Id="rId41" Type="http://schemas.openxmlformats.org/officeDocument/2006/relationships/slide" Target="slides/slide40.xml"/><Relationship Id="rId62" Type="http://schemas.openxmlformats.org/officeDocument/2006/relationships/slide" Target="slides/slide61.xml"/><Relationship Id="rId83" Type="http://schemas.openxmlformats.org/officeDocument/2006/relationships/slide" Target="slides/slide82.xml"/><Relationship Id="rId88" Type="http://schemas.openxmlformats.org/officeDocument/2006/relationships/slide" Target="slides/slide87.xml"/><Relationship Id="rId111" Type="http://schemas.openxmlformats.org/officeDocument/2006/relationships/slide" Target="slides/slide110.xml"/><Relationship Id="rId132" Type="http://schemas.openxmlformats.org/officeDocument/2006/relationships/slide" Target="slides/slide131.xml"/><Relationship Id="rId153" Type="http://schemas.openxmlformats.org/officeDocument/2006/relationships/slide" Target="slides/slide152.xml"/><Relationship Id="rId15" Type="http://schemas.openxmlformats.org/officeDocument/2006/relationships/slide" Target="slides/slide14.xml"/><Relationship Id="rId36" Type="http://schemas.openxmlformats.org/officeDocument/2006/relationships/slide" Target="slides/slide35.xml"/><Relationship Id="rId57" Type="http://schemas.openxmlformats.org/officeDocument/2006/relationships/slide" Target="slides/slide56.xml"/><Relationship Id="rId106" Type="http://schemas.openxmlformats.org/officeDocument/2006/relationships/slide" Target="slides/slide105.xml"/><Relationship Id="rId127" Type="http://schemas.openxmlformats.org/officeDocument/2006/relationships/slide" Target="slides/slide126.xml"/><Relationship Id="rId10" Type="http://schemas.openxmlformats.org/officeDocument/2006/relationships/slide" Target="slides/slide9.xml"/><Relationship Id="rId31" Type="http://schemas.openxmlformats.org/officeDocument/2006/relationships/slide" Target="slides/slide30.xml"/><Relationship Id="rId52" Type="http://schemas.openxmlformats.org/officeDocument/2006/relationships/slide" Target="slides/slide51.xml"/><Relationship Id="rId73" Type="http://schemas.openxmlformats.org/officeDocument/2006/relationships/slide" Target="slides/slide72.xml"/><Relationship Id="rId78" Type="http://schemas.openxmlformats.org/officeDocument/2006/relationships/slide" Target="slides/slide77.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122" Type="http://schemas.openxmlformats.org/officeDocument/2006/relationships/slide" Target="slides/slide121.xml"/><Relationship Id="rId143" Type="http://schemas.openxmlformats.org/officeDocument/2006/relationships/slide" Target="slides/slide142.xml"/><Relationship Id="rId148" Type="http://schemas.openxmlformats.org/officeDocument/2006/relationships/slide" Target="slides/slide147.xml"/><Relationship Id="rId16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26" Type="http://schemas.openxmlformats.org/officeDocument/2006/relationships/slide" Target="slides/slide25.xml"/><Relationship Id="rId47" Type="http://schemas.openxmlformats.org/officeDocument/2006/relationships/slide" Target="slides/slide46.xml"/><Relationship Id="rId68" Type="http://schemas.openxmlformats.org/officeDocument/2006/relationships/slide" Target="slides/slide67.xml"/><Relationship Id="rId89" Type="http://schemas.openxmlformats.org/officeDocument/2006/relationships/slide" Target="slides/slide88.xml"/><Relationship Id="rId112" Type="http://schemas.openxmlformats.org/officeDocument/2006/relationships/slide" Target="slides/slide111.xml"/><Relationship Id="rId133" Type="http://schemas.openxmlformats.org/officeDocument/2006/relationships/slide" Target="slides/slide132.xml"/><Relationship Id="rId154" Type="http://schemas.openxmlformats.org/officeDocument/2006/relationships/slide" Target="slides/slide153.xml"/><Relationship Id="rId16" Type="http://schemas.openxmlformats.org/officeDocument/2006/relationships/slide" Target="slides/slide15.xml"/><Relationship Id="rId37" Type="http://schemas.openxmlformats.org/officeDocument/2006/relationships/slide" Target="slides/slide36.xml"/><Relationship Id="rId58" Type="http://schemas.openxmlformats.org/officeDocument/2006/relationships/slide" Target="slides/slide57.xml"/><Relationship Id="rId79" Type="http://schemas.openxmlformats.org/officeDocument/2006/relationships/slide" Target="slides/slide78.xml"/><Relationship Id="rId102" Type="http://schemas.openxmlformats.org/officeDocument/2006/relationships/slide" Target="slides/slide101.xml"/><Relationship Id="rId123" Type="http://schemas.openxmlformats.org/officeDocument/2006/relationships/slide" Target="slides/slide122.xml"/><Relationship Id="rId144" Type="http://schemas.openxmlformats.org/officeDocument/2006/relationships/slide" Target="slides/slide143.xml"/><Relationship Id="rId90" Type="http://schemas.openxmlformats.org/officeDocument/2006/relationships/slide" Target="slides/slide89.xml"/><Relationship Id="rId27" Type="http://schemas.openxmlformats.org/officeDocument/2006/relationships/slide" Target="slides/slide26.xml"/><Relationship Id="rId48" Type="http://schemas.openxmlformats.org/officeDocument/2006/relationships/slide" Target="slides/slide47.xml"/><Relationship Id="rId69" Type="http://schemas.openxmlformats.org/officeDocument/2006/relationships/slide" Target="slides/slide68.xml"/><Relationship Id="rId113" Type="http://schemas.openxmlformats.org/officeDocument/2006/relationships/slide" Target="slides/slide112.xml"/><Relationship Id="rId134" Type="http://schemas.openxmlformats.org/officeDocument/2006/relationships/slide" Target="slides/slide133.xml"/><Relationship Id="rId80" Type="http://schemas.openxmlformats.org/officeDocument/2006/relationships/slide" Target="slides/slide79.xml"/><Relationship Id="rId155" Type="http://schemas.openxmlformats.org/officeDocument/2006/relationships/slide" Target="slides/slide15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1B0ACCD-0D2B-4184-8365-CFF609C257C1}"/>
              </a:ext>
            </a:extLst>
          </p:cNvPr>
          <p:cNvSpPr>
            <a:spLocks noGrp="1" noRot="1" noChangeAspect="1"/>
          </p:cNvSpPr>
          <p:nvPr>
            <p:ph type="sldImg" idx="2"/>
          </p:nvPr>
        </p:nvSpPr>
        <p:spPr>
          <a:xfrm>
            <a:off x="216000" y="812520"/>
            <a:ext cx="7127279" cy="4008959"/>
          </a:xfrm>
          <a:prstGeom prst="rect">
            <a:avLst/>
          </a:prstGeom>
          <a:noFill/>
          <a:ln>
            <a:noFill/>
            <a:prstDash val="solid"/>
          </a:ln>
        </p:spPr>
      </p:sp>
      <p:sp>
        <p:nvSpPr>
          <p:cNvPr id="3" name="Notes Placeholder 2">
            <a:extLst>
              <a:ext uri="{FF2B5EF4-FFF2-40B4-BE49-F238E27FC236}">
                <a16:creationId xmlns:a16="http://schemas.microsoft.com/office/drawing/2014/main" id="{BF7C9E4A-CCF9-4B49-826B-565584659244}"/>
              </a:ext>
            </a:extLst>
          </p:cNvPr>
          <p:cNvSpPr txBox="1">
            <a:spLocks noGrp="1"/>
          </p:cNvSpPr>
          <p:nvPr>
            <p:ph type="body" sz="quarter" idx="3"/>
          </p:nvPr>
        </p:nvSpPr>
        <p:spPr>
          <a:xfrm>
            <a:off x="756000" y="5078520"/>
            <a:ext cx="6047640" cy="4811040"/>
          </a:xfrm>
          <a:prstGeom prst="rect">
            <a:avLst/>
          </a:prstGeom>
          <a:noFill/>
          <a:ln>
            <a:noFill/>
          </a:ln>
        </p:spPr>
        <p:txBody>
          <a:bodyPr lIns="0" tIns="0" rIns="0" bIns="0"/>
          <a:lstStyle/>
          <a:p>
            <a:endParaRPr lang="pt-BR"/>
          </a:p>
        </p:txBody>
      </p:sp>
      <p:sp>
        <p:nvSpPr>
          <p:cNvPr id="4" name="Header Placeholder 3">
            <a:extLst>
              <a:ext uri="{FF2B5EF4-FFF2-40B4-BE49-F238E27FC236}">
                <a16:creationId xmlns:a16="http://schemas.microsoft.com/office/drawing/2014/main" id="{940E2B85-C84F-4068-B5BF-142908525C6A}"/>
              </a:ext>
            </a:extLst>
          </p:cNvPr>
          <p:cNvSpPr txBox="1">
            <a:spLocks noGrp="1"/>
          </p:cNvSpPr>
          <p:nvPr>
            <p:ph type="hdr" sz="quarter"/>
          </p:nvPr>
        </p:nvSpPr>
        <p:spPr>
          <a:xfrm>
            <a:off x="0" y="0"/>
            <a:ext cx="3280680" cy="534240"/>
          </a:xfrm>
          <a:prstGeom prst="rect">
            <a:avLst/>
          </a:prstGeom>
          <a:noFill/>
          <a:ln>
            <a:noFill/>
          </a:ln>
        </p:spPr>
        <p:txBody>
          <a:bodyPr vert="horz" lIns="0" tIns="0" rIns="0" bIns="0" anchorCtr="0">
            <a:noAutofit/>
          </a:bodyPr>
          <a:lstStyle>
            <a:lvl1pPr lvl="0" rtl="0" hangingPunct="0">
              <a:buNone/>
              <a:tabLst/>
              <a:defRPr lang="pt-BR" sz="1400" kern="1200">
                <a:latin typeface="Liberation Serif" pitchFamily="18"/>
                <a:ea typeface="Segoe UI" pitchFamily="2"/>
                <a:cs typeface="Tahoma" pitchFamily="2"/>
              </a:defRPr>
            </a:lvl1pPr>
          </a:lstStyle>
          <a:p>
            <a:pPr lvl="0"/>
            <a:endParaRPr lang="pt-BR"/>
          </a:p>
        </p:txBody>
      </p:sp>
      <p:sp>
        <p:nvSpPr>
          <p:cNvPr id="5" name="Date Placeholder 4">
            <a:extLst>
              <a:ext uri="{FF2B5EF4-FFF2-40B4-BE49-F238E27FC236}">
                <a16:creationId xmlns:a16="http://schemas.microsoft.com/office/drawing/2014/main" id="{69903592-3DF0-4B34-B199-C11651B18EF5}"/>
              </a:ext>
            </a:extLst>
          </p:cNvPr>
          <p:cNvSpPr txBox="1">
            <a:spLocks noGrp="1"/>
          </p:cNvSpPr>
          <p:nvPr>
            <p:ph type="dt" idx="1"/>
          </p:nvPr>
        </p:nvSpPr>
        <p:spPr>
          <a:xfrm>
            <a:off x="4278960" y="0"/>
            <a:ext cx="3280680" cy="534240"/>
          </a:xfrm>
          <a:prstGeom prst="rect">
            <a:avLst/>
          </a:prstGeom>
          <a:noFill/>
          <a:ln>
            <a:noFill/>
          </a:ln>
        </p:spPr>
        <p:txBody>
          <a:bodyPr vert="horz" lIns="0" tIns="0" rIns="0" bIns="0" anchorCtr="0">
            <a:noAutofit/>
          </a:bodyPr>
          <a:lstStyle>
            <a:lvl1pPr lvl="0" algn="r" rtl="0" hangingPunct="0">
              <a:buNone/>
              <a:tabLst/>
              <a:defRPr lang="pt-BR" sz="1400" kern="1200">
                <a:latin typeface="Liberation Serif" pitchFamily="18"/>
                <a:ea typeface="Segoe UI" pitchFamily="2"/>
                <a:cs typeface="Tahoma" pitchFamily="2"/>
              </a:defRPr>
            </a:lvl1pPr>
          </a:lstStyle>
          <a:p>
            <a:pPr lvl="0"/>
            <a:endParaRPr lang="pt-BR"/>
          </a:p>
        </p:txBody>
      </p:sp>
      <p:sp>
        <p:nvSpPr>
          <p:cNvPr id="6" name="Footer Placeholder 5">
            <a:extLst>
              <a:ext uri="{FF2B5EF4-FFF2-40B4-BE49-F238E27FC236}">
                <a16:creationId xmlns:a16="http://schemas.microsoft.com/office/drawing/2014/main" id="{252F8704-AA87-47CF-9BCE-8495D2441E9A}"/>
              </a:ext>
            </a:extLst>
          </p:cNvPr>
          <p:cNvSpPr txBox="1">
            <a:spLocks noGrp="1"/>
          </p:cNvSpPr>
          <p:nvPr>
            <p:ph type="ftr" sz="quarter" idx="4"/>
          </p:nvPr>
        </p:nvSpPr>
        <p:spPr>
          <a:xfrm>
            <a:off x="0" y="10157400"/>
            <a:ext cx="3280680" cy="534240"/>
          </a:xfrm>
          <a:prstGeom prst="rect">
            <a:avLst/>
          </a:prstGeom>
          <a:noFill/>
          <a:ln>
            <a:noFill/>
          </a:ln>
        </p:spPr>
        <p:txBody>
          <a:bodyPr vert="horz" lIns="0" tIns="0" rIns="0" bIns="0" anchor="b" anchorCtr="0">
            <a:noAutofit/>
          </a:bodyPr>
          <a:lstStyle>
            <a:lvl1pPr lvl="0" rtl="0" hangingPunct="0">
              <a:buNone/>
              <a:tabLst/>
              <a:defRPr lang="pt-BR" sz="1400" kern="1200">
                <a:latin typeface="Liberation Serif" pitchFamily="18"/>
                <a:ea typeface="Segoe UI" pitchFamily="2"/>
                <a:cs typeface="Tahoma" pitchFamily="2"/>
              </a:defRPr>
            </a:lvl1pPr>
          </a:lstStyle>
          <a:p>
            <a:pPr lvl="0"/>
            <a:endParaRPr lang="pt-BR"/>
          </a:p>
        </p:txBody>
      </p:sp>
      <p:sp>
        <p:nvSpPr>
          <p:cNvPr id="7" name="Slide Number Placeholder 6">
            <a:extLst>
              <a:ext uri="{FF2B5EF4-FFF2-40B4-BE49-F238E27FC236}">
                <a16:creationId xmlns:a16="http://schemas.microsoft.com/office/drawing/2014/main" id="{65668909-0B14-42AA-917D-4DC76C542B12}"/>
              </a:ext>
            </a:extLst>
          </p:cNvPr>
          <p:cNvSpPr txBox="1">
            <a:spLocks noGrp="1"/>
          </p:cNvSpPr>
          <p:nvPr>
            <p:ph type="sldNum" sz="quarter" idx="5"/>
          </p:nvPr>
        </p:nvSpPr>
        <p:spPr>
          <a:xfrm>
            <a:off x="4278960" y="10157400"/>
            <a:ext cx="3280680" cy="534240"/>
          </a:xfrm>
          <a:prstGeom prst="rect">
            <a:avLst/>
          </a:prstGeom>
          <a:noFill/>
          <a:ln>
            <a:noFill/>
          </a:ln>
        </p:spPr>
        <p:txBody>
          <a:bodyPr vert="horz" lIns="0" tIns="0" rIns="0" bIns="0" anchor="b" anchorCtr="0">
            <a:noAutofit/>
          </a:bodyPr>
          <a:lstStyle>
            <a:lvl1pPr lvl="0" algn="r" rtl="0" hangingPunct="0">
              <a:buNone/>
              <a:tabLst/>
              <a:defRPr lang="pt-BR" sz="1400" kern="1200">
                <a:latin typeface="Liberation Serif" pitchFamily="18"/>
                <a:ea typeface="Segoe UI" pitchFamily="2"/>
                <a:cs typeface="Tahoma" pitchFamily="2"/>
              </a:defRPr>
            </a:lvl1pPr>
          </a:lstStyle>
          <a:p>
            <a:pPr lvl="0"/>
            <a:fld id="{E5130364-0F2F-44FD-A182-EFA2E837455D}" type="slidenum">
              <a:t>‹nº›</a:t>
            </a:fld>
            <a:endParaRPr lang="pt-BR"/>
          </a:p>
        </p:txBody>
      </p:sp>
    </p:spTree>
    <p:extLst>
      <p:ext uri="{BB962C8B-B14F-4D97-AF65-F5344CB8AC3E}">
        <p14:creationId xmlns:p14="http://schemas.microsoft.com/office/powerpoint/2010/main" val="880929263"/>
      </p:ext>
    </p:extLst>
  </p:cSld>
  <p:clrMap bg1="lt1" tx1="dk1" bg2="lt2" tx2="dk2" accent1="accent1" accent2="accent2" accent3="accent3" accent4="accent4" accent5="accent5" accent6="accent6" hlink="hlink" folHlink="folHlink"/>
  <p:notesStyle>
    <a:lvl1pPr marL="216000" marR="0" indent="-216000" rtl="0" hangingPunct="0">
      <a:tabLst/>
      <a:defRPr lang="pt-BR" sz="2000" b="0" i="0" u="none" strike="noStrike" kern="1200" cap="none">
        <a:ln>
          <a:noFill/>
        </a:ln>
        <a:highlight>
          <a:scrgbClr r="0" g="0" b="0">
            <a:alpha val="0"/>
          </a:scrgbClr>
        </a:highlight>
        <a:latin typeface="Liberation Sans" pitchFamily="18"/>
        <a:ea typeface="Microsoft YaHei" pitchFamily="2"/>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00.xml.rels><?xml version="1.0" encoding="UTF-8" standalone="yes"?>
<Relationships xmlns="http://schemas.openxmlformats.org/package/2006/relationships"><Relationship Id="rId2" Type="http://schemas.openxmlformats.org/officeDocument/2006/relationships/slide" Target="../slides/slide100.xml"/><Relationship Id="rId1" Type="http://schemas.openxmlformats.org/officeDocument/2006/relationships/notesMaster" Target="../notesMasters/notesMaster1.xml"/></Relationships>
</file>

<file path=ppt/notesSlides/_rels/notesSlide101.xml.rels><?xml version="1.0" encoding="UTF-8" standalone="yes"?>
<Relationships xmlns="http://schemas.openxmlformats.org/package/2006/relationships"><Relationship Id="rId2" Type="http://schemas.openxmlformats.org/officeDocument/2006/relationships/slide" Target="../slides/slide101.xml"/><Relationship Id="rId1" Type="http://schemas.openxmlformats.org/officeDocument/2006/relationships/notesMaster" Target="../notesMasters/notesMaster1.xml"/></Relationships>
</file>

<file path=ppt/notesSlides/_rels/notesSlide102.xml.rels><?xml version="1.0" encoding="UTF-8" standalone="yes"?>
<Relationships xmlns="http://schemas.openxmlformats.org/package/2006/relationships"><Relationship Id="rId2" Type="http://schemas.openxmlformats.org/officeDocument/2006/relationships/slide" Target="../slides/slide102.xml"/><Relationship Id="rId1" Type="http://schemas.openxmlformats.org/officeDocument/2006/relationships/notesMaster" Target="../notesMasters/notesMaster1.xml"/></Relationships>
</file>

<file path=ppt/notesSlides/_rels/notesSlide103.xml.rels><?xml version="1.0" encoding="UTF-8" standalone="yes"?>
<Relationships xmlns="http://schemas.openxmlformats.org/package/2006/relationships"><Relationship Id="rId2" Type="http://schemas.openxmlformats.org/officeDocument/2006/relationships/slide" Target="../slides/slide103.xml"/><Relationship Id="rId1" Type="http://schemas.openxmlformats.org/officeDocument/2006/relationships/notesMaster" Target="../notesMasters/notesMaster1.xml"/></Relationships>
</file>

<file path=ppt/notesSlides/_rels/notesSlide104.xml.rels><?xml version="1.0" encoding="UTF-8" standalone="yes"?>
<Relationships xmlns="http://schemas.openxmlformats.org/package/2006/relationships"><Relationship Id="rId2" Type="http://schemas.openxmlformats.org/officeDocument/2006/relationships/slide" Target="../slides/slide104.xml"/><Relationship Id="rId1" Type="http://schemas.openxmlformats.org/officeDocument/2006/relationships/notesMaster" Target="../notesMasters/notesMaster1.xml"/></Relationships>
</file>

<file path=ppt/notesSlides/_rels/notesSlide105.xml.rels><?xml version="1.0" encoding="UTF-8" standalone="yes"?>
<Relationships xmlns="http://schemas.openxmlformats.org/package/2006/relationships"><Relationship Id="rId2" Type="http://schemas.openxmlformats.org/officeDocument/2006/relationships/slide" Target="../slides/slide105.xml"/><Relationship Id="rId1" Type="http://schemas.openxmlformats.org/officeDocument/2006/relationships/notesMaster" Target="../notesMasters/notesMaster1.xml"/></Relationships>
</file>

<file path=ppt/notesSlides/_rels/notesSlide106.xml.rels><?xml version="1.0" encoding="UTF-8" standalone="yes"?>
<Relationships xmlns="http://schemas.openxmlformats.org/package/2006/relationships"><Relationship Id="rId2" Type="http://schemas.openxmlformats.org/officeDocument/2006/relationships/slide" Target="../slides/slide106.xml"/><Relationship Id="rId1" Type="http://schemas.openxmlformats.org/officeDocument/2006/relationships/notesMaster" Target="../notesMasters/notesMaster1.xml"/></Relationships>
</file>

<file path=ppt/notesSlides/_rels/notesSlide107.xml.rels><?xml version="1.0" encoding="UTF-8" standalone="yes"?>
<Relationships xmlns="http://schemas.openxmlformats.org/package/2006/relationships"><Relationship Id="rId2" Type="http://schemas.openxmlformats.org/officeDocument/2006/relationships/slide" Target="../slides/slide107.xml"/><Relationship Id="rId1" Type="http://schemas.openxmlformats.org/officeDocument/2006/relationships/notesMaster" Target="../notesMasters/notesMaster1.xml"/></Relationships>
</file>

<file path=ppt/notesSlides/_rels/notesSlide108.xml.rels><?xml version="1.0" encoding="UTF-8" standalone="yes"?>
<Relationships xmlns="http://schemas.openxmlformats.org/package/2006/relationships"><Relationship Id="rId2" Type="http://schemas.openxmlformats.org/officeDocument/2006/relationships/slide" Target="../slides/slide108.xml"/><Relationship Id="rId1" Type="http://schemas.openxmlformats.org/officeDocument/2006/relationships/notesMaster" Target="../notesMasters/notesMaster1.xml"/></Relationships>
</file>

<file path=ppt/notesSlides/_rels/notesSlide109.xml.rels><?xml version="1.0" encoding="UTF-8" standalone="yes"?>
<Relationships xmlns="http://schemas.openxmlformats.org/package/2006/relationships"><Relationship Id="rId2" Type="http://schemas.openxmlformats.org/officeDocument/2006/relationships/slide" Target="../slides/slide109.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0.xml.rels><?xml version="1.0" encoding="UTF-8" standalone="yes"?>
<Relationships xmlns="http://schemas.openxmlformats.org/package/2006/relationships"><Relationship Id="rId2" Type="http://schemas.openxmlformats.org/officeDocument/2006/relationships/slide" Target="../slides/slide110.xml"/><Relationship Id="rId1" Type="http://schemas.openxmlformats.org/officeDocument/2006/relationships/notesMaster" Target="../notesMasters/notesMaster1.xml"/></Relationships>
</file>

<file path=ppt/notesSlides/_rels/notesSlide111.xml.rels><?xml version="1.0" encoding="UTF-8" standalone="yes"?>
<Relationships xmlns="http://schemas.openxmlformats.org/package/2006/relationships"><Relationship Id="rId2" Type="http://schemas.openxmlformats.org/officeDocument/2006/relationships/slide" Target="../slides/slide111.xml"/><Relationship Id="rId1" Type="http://schemas.openxmlformats.org/officeDocument/2006/relationships/notesMaster" Target="../notesMasters/notesMaster1.xml"/></Relationships>
</file>

<file path=ppt/notesSlides/_rels/notesSlide112.xml.rels><?xml version="1.0" encoding="UTF-8" standalone="yes"?>
<Relationships xmlns="http://schemas.openxmlformats.org/package/2006/relationships"><Relationship Id="rId2" Type="http://schemas.openxmlformats.org/officeDocument/2006/relationships/slide" Target="../slides/slide112.xml"/><Relationship Id="rId1" Type="http://schemas.openxmlformats.org/officeDocument/2006/relationships/notesMaster" Target="../notesMasters/notesMaster1.xml"/></Relationships>
</file>

<file path=ppt/notesSlides/_rels/notesSlide113.xml.rels><?xml version="1.0" encoding="UTF-8" standalone="yes"?>
<Relationships xmlns="http://schemas.openxmlformats.org/package/2006/relationships"><Relationship Id="rId2" Type="http://schemas.openxmlformats.org/officeDocument/2006/relationships/slide" Target="../slides/slide113.xml"/><Relationship Id="rId1" Type="http://schemas.openxmlformats.org/officeDocument/2006/relationships/notesMaster" Target="../notesMasters/notesMaster1.xml"/></Relationships>
</file>

<file path=ppt/notesSlides/_rels/notesSlide114.xml.rels><?xml version="1.0" encoding="UTF-8" standalone="yes"?>
<Relationships xmlns="http://schemas.openxmlformats.org/package/2006/relationships"><Relationship Id="rId2" Type="http://schemas.openxmlformats.org/officeDocument/2006/relationships/slide" Target="../slides/slide114.xml"/><Relationship Id="rId1" Type="http://schemas.openxmlformats.org/officeDocument/2006/relationships/notesMaster" Target="../notesMasters/notesMaster1.xml"/></Relationships>
</file>

<file path=ppt/notesSlides/_rels/notesSlide115.xml.rels><?xml version="1.0" encoding="UTF-8" standalone="yes"?>
<Relationships xmlns="http://schemas.openxmlformats.org/package/2006/relationships"><Relationship Id="rId2" Type="http://schemas.openxmlformats.org/officeDocument/2006/relationships/slide" Target="../slides/slide115.xml"/><Relationship Id="rId1" Type="http://schemas.openxmlformats.org/officeDocument/2006/relationships/notesMaster" Target="../notesMasters/notesMaster1.xml"/></Relationships>
</file>

<file path=ppt/notesSlides/_rels/notesSlide116.xml.rels><?xml version="1.0" encoding="UTF-8" standalone="yes"?>
<Relationships xmlns="http://schemas.openxmlformats.org/package/2006/relationships"><Relationship Id="rId2" Type="http://schemas.openxmlformats.org/officeDocument/2006/relationships/slide" Target="../slides/slide116.xml"/><Relationship Id="rId1" Type="http://schemas.openxmlformats.org/officeDocument/2006/relationships/notesMaster" Target="../notesMasters/notesMaster1.xml"/></Relationships>
</file>

<file path=ppt/notesSlides/_rels/notesSlide117.xml.rels><?xml version="1.0" encoding="UTF-8" standalone="yes"?>
<Relationships xmlns="http://schemas.openxmlformats.org/package/2006/relationships"><Relationship Id="rId2" Type="http://schemas.openxmlformats.org/officeDocument/2006/relationships/slide" Target="../slides/slide117.xml"/><Relationship Id="rId1" Type="http://schemas.openxmlformats.org/officeDocument/2006/relationships/notesMaster" Target="../notesMasters/notesMaster1.xml"/></Relationships>
</file>

<file path=ppt/notesSlides/_rels/notesSlide118.xml.rels><?xml version="1.0" encoding="UTF-8" standalone="yes"?>
<Relationships xmlns="http://schemas.openxmlformats.org/package/2006/relationships"><Relationship Id="rId2" Type="http://schemas.openxmlformats.org/officeDocument/2006/relationships/slide" Target="../slides/slide118.xml"/><Relationship Id="rId1" Type="http://schemas.openxmlformats.org/officeDocument/2006/relationships/notesMaster" Target="../notesMasters/notesMaster1.xml"/></Relationships>
</file>

<file path=ppt/notesSlides/_rels/notesSlide119.xml.rels><?xml version="1.0" encoding="UTF-8" standalone="yes"?>
<Relationships xmlns="http://schemas.openxmlformats.org/package/2006/relationships"><Relationship Id="rId2" Type="http://schemas.openxmlformats.org/officeDocument/2006/relationships/slide" Target="../slides/slide119.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0.xml.rels><?xml version="1.0" encoding="UTF-8" standalone="yes"?>
<Relationships xmlns="http://schemas.openxmlformats.org/package/2006/relationships"><Relationship Id="rId2" Type="http://schemas.openxmlformats.org/officeDocument/2006/relationships/slide" Target="../slides/slide120.xml"/><Relationship Id="rId1" Type="http://schemas.openxmlformats.org/officeDocument/2006/relationships/notesMaster" Target="../notesMasters/notesMaster1.xml"/></Relationships>
</file>

<file path=ppt/notesSlides/_rels/notesSlide121.xml.rels><?xml version="1.0" encoding="UTF-8" standalone="yes"?>
<Relationships xmlns="http://schemas.openxmlformats.org/package/2006/relationships"><Relationship Id="rId2" Type="http://schemas.openxmlformats.org/officeDocument/2006/relationships/slide" Target="../slides/slide121.xml"/><Relationship Id="rId1" Type="http://schemas.openxmlformats.org/officeDocument/2006/relationships/notesMaster" Target="../notesMasters/notesMaster1.xml"/></Relationships>
</file>

<file path=ppt/notesSlides/_rels/notesSlide122.xml.rels><?xml version="1.0" encoding="UTF-8" standalone="yes"?>
<Relationships xmlns="http://schemas.openxmlformats.org/package/2006/relationships"><Relationship Id="rId2" Type="http://schemas.openxmlformats.org/officeDocument/2006/relationships/slide" Target="../slides/slide122.xml"/><Relationship Id="rId1" Type="http://schemas.openxmlformats.org/officeDocument/2006/relationships/notesMaster" Target="../notesMasters/notesMaster1.xml"/></Relationships>
</file>

<file path=ppt/notesSlides/_rels/notesSlide123.xml.rels><?xml version="1.0" encoding="UTF-8" standalone="yes"?>
<Relationships xmlns="http://schemas.openxmlformats.org/package/2006/relationships"><Relationship Id="rId2" Type="http://schemas.openxmlformats.org/officeDocument/2006/relationships/slide" Target="../slides/slide123.xml"/><Relationship Id="rId1" Type="http://schemas.openxmlformats.org/officeDocument/2006/relationships/notesMaster" Target="../notesMasters/notesMaster1.xml"/></Relationships>
</file>

<file path=ppt/notesSlides/_rels/notesSlide124.xml.rels><?xml version="1.0" encoding="UTF-8" standalone="yes"?>
<Relationships xmlns="http://schemas.openxmlformats.org/package/2006/relationships"><Relationship Id="rId2" Type="http://schemas.openxmlformats.org/officeDocument/2006/relationships/slide" Target="../slides/slide124.xml"/><Relationship Id="rId1" Type="http://schemas.openxmlformats.org/officeDocument/2006/relationships/notesMaster" Target="../notesMasters/notesMaster1.xml"/></Relationships>
</file>

<file path=ppt/notesSlides/_rels/notesSlide125.xml.rels><?xml version="1.0" encoding="UTF-8" standalone="yes"?>
<Relationships xmlns="http://schemas.openxmlformats.org/package/2006/relationships"><Relationship Id="rId2" Type="http://schemas.openxmlformats.org/officeDocument/2006/relationships/slide" Target="../slides/slide125.xml"/><Relationship Id="rId1" Type="http://schemas.openxmlformats.org/officeDocument/2006/relationships/notesMaster" Target="../notesMasters/notesMaster1.xml"/></Relationships>
</file>

<file path=ppt/notesSlides/_rels/notesSlide126.xml.rels><?xml version="1.0" encoding="UTF-8" standalone="yes"?>
<Relationships xmlns="http://schemas.openxmlformats.org/package/2006/relationships"><Relationship Id="rId2" Type="http://schemas.openxmlformats.org/officeDocument/2006/relationships/slide" Target="../slides/slide126.xml"/><Relationship Id="rId1" Type="http://schemas.openxmlformats.org/officeDocument/2006/relationships/notesMaster" Target="../notesMasters/notesMaster1.xml"/></Relationships>
</file>

<file path=ppt/notesSlides/_rels/notesSlide127.xml.rels><?xml version="1.0" encoding="UTF-8" standalone="yes"?>
<Relationships xmlns="http://schemas.openxmlformats.org/package/2006/relationships"><Relationship Id="rId2" Type="http://schemas.openxmlformats.org/officeDocument/2006/relationships/slide" Target="../slides/slide127.xml"/><Relationship Id="rId1" Type="http://schemas.openxmlformats.org/officeDocument/2006/relationships/notesMaster" Target="../notesMasters/notesMaster1.xml"/></Relationships>
</file>

<file path=ppt/notesSlides/_rels/notesSlide128.xml.rels><?xml version="1.0" encoding="UTF-8" standalone="yes"?>
<Relationships xmlns="http://schemas.openxmlformats.org/package/2006/relationships"><Relationship Id="rId2" Type="http://schemas.openxmlformats.org/officeDocument/2006/relationships/slide" Target="../slides/slide128.xml"/><Relationship Id="rId1" Type="http://schemas.openxmlformats.org/officeDocument/2006/relationships/notesMaster" Target="../notesMasters/notesMaster1.xml"/></Relationships>
</file>

<file path=ppt/notesSlides/_rels/notesSlide129.xml.rels><?xml version="1.0" encoding="UTF-8" standalone="yes"?>
<Relationships xmlns="http://schemas.openxmlformats.org/package/2006/relationships"><Relationship Id="rId2" Type="http://schemas.openxmlformats.org/officeDocument/2006/relationships/slide" Target="../slides/slide129.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0.xml.rels><?xml version="1.0" encoding="UTF-8" standalone="yes"?>
<Relationships xmlns="http://schemas.openxmlformats.org/package/2006/relationships"><Relationship Id="rId2" Type="http://schemas.openxmlformats.org/officeDocument/2006/relationships/slide" Target="../slides/slide130.xml"/><Relationship Id="rId1" Type="http://schemas.openxmlformats.org/officeDocument/2006/relationships/notesMaster" Target="../notesMasters/notesMaster1.xml"/></Relationships>
</file>

<file path=ppt/notesSlides/_rels/notesSlide131.xml.rels><?xml version="1.0" encoding="UTF-8" standalone="yes"?>
<Relationships xmlns="http://schemas.openxmlformats.org/package/2006/relationships"><Relationship Id="rId2" Type="http://schemas.openxmlformats.org/officeDocument/2006/relationships/slide" Target="../slides/slide131.xml"/><Relationship Id="rId1" Type="http://schemas.openxmlformats.org/officeDocument/2006/relationships/notesMaster" Target="../notesMasters/notesMaster1.xml"/></Relationships>
</file>

<file path=ppt/notesSlides/_rels/notesSlide132.xml.rels><?xml version="1.0" encoding="UTF-8" standalone="yes"?>
<Relationships xmlns="http://schemas.openxmlformats.org/package/2006/relationships"><Relationship Id="rId2" Type="http://schemas.openxmlformats.org/officeDocument/2006/relationships/slide" Target="../slides/slide132.xml"/><Relationship Id="rId1" Type="http://schemas.openxmlformats.org/officeDocument/2006/relationships/notesMaster" Target="../notesMasters/notesMaster1.xml"/></Relationships>
</file>

<file path=ppt/notesSlides/_rels/notesSlide133.xml.rels><?xml version="1.0" encoding="UTF-8" standalone="yes"?>
<Relationships xmlns="http://schemas.openxmlformats.org/package/2006/relationships"><Relationship Id="rId2" Type="http://schemas.openxmlformats.org/officeDocument/2006/relationships/slide" Target="../slides/slide133.xml"/><Relationship Id="rId1" Type="http://schemas.openxmlformats.org/officeDocument/2006/relationships/notesMaster" Target="../notesMasters/notesMaster1.xml"/></Relationships>
</file>

<file path=ppt/notesSlides/_rels/notesSlide134.xml.rels><?xml version="1.0" encoding="UTF-8" standalone="yes"?>
<Relationships xmlns="http://schemas.openxmlformats.org/package/2006/relationships"><Relationship Id="rId2" Type="http://schemas.openxmlformats.org/officeDocument/2006/relationships/slide" Target="../slides/slide134.xml"/><Relationship Id="rId1" Type="http://schemas.openxmlformats.org/officeDocument/2006/relationships/notesMaster" Target="../notesMasters/notesMaster1.xml"/></Relationships>
</file>

<file path=ppt/notesSlides/_rels/notesSlide135.xml.rels><?xml version="1.0" encoding="UTF-8" standalone="yes"?>
<Relationships xmlns="http://schemas.openxmlformats.org/package/2006/relationships"><Relationship Id="rId2" Type="http://schemas.openxmlformats.org/officeDocument/2006/relationships/slide" Target="../slides/slide135.xml"/><Relationship Id="rId1" Type="http://schemas.openxmlformats.org/officeDocument/2006/relationships/notesMaster" Target="../notesMasters/notesMaster1.xml"/></Relationships>
</file>

<file path=ppt/notesSlides/_rels/notesSlide136.xml.rels><?xml version="1.0" encoding="UTF-8" standalone="yes"?>
<Relationships xmlns="http://schemas.openxmlformats.org/package/2006/relationships"><Relationship Id="rId2" Type="http://schemas.openxmlformats.org/officeDocument/2006/relationships/slide" Target="../slides/slide136.xml"/><Relationship Id="rId1" Type="http://schemas.openxmlformats.org/officeDocument/2006/relationships/notesMaster" Target="../notesMasters/notesMaster1.xml"/></Relationships>
</file>

<file path=ppt/notesSlides/_rels/notesSlide137.xml.rels><?xml version="1.0" encoding="UTF-8" standalone="yes"?>
<Relationships xmlns="http://schemas.openxmlformats.org/package/2006/relationships"><Relationship Id="rId2" Type="http://schemas.openxmlformats.org/officeDocument/2006/relationships/slide" Target="../slides/slide137.xml"/><Relationship Id="rId1" Type="http://schemas.openxmlformats.org/officeDocument/2006/relationships/notesMaster" Target="../notesMasters/notesMaster1.xml"/></Relationships>
</file>

<file path=ppt/notesSlides/_rels/notesSlide138.xml.rels><?xml version="1.0" encoding="UTF-8" standalone="yes"?>
<Relationships xmlns="http://schemas.openxmlformats.org/package/2006/relationships"><Relationship Id="rId2" Type="http://schemas.openxmlformats.org/officeDocument/2006/relationships/slide" Target="../slides/slide138.xml"/><Relationship Id="rId1" Type="http://schemas.openxmlformats.org/officeDocument/2006/relationships/notesMaster" Target="../notesMasters/notesMaster1.xml"/></Relationships>
</file>

<file path=ppt/notesSlides/_rels/notesSlide139.xml.rels><?xml version="1.0" encoding="UTF-8" standalone="yes"?>
<Relationships xmlns="http://schemas.openxmlformats.org/package/2006/relationships"><Relationship Id="rId2" Type="http://schemas.openxmlformats.org/officeDocument/2006/relationships/slide" Target="../slides/slide139.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0.xml.rels><?xml version="1.0" encoding="UTF-8" standalone="yes"?>
<Relationships xmlns="http://schemas.openxmlformats.org/package/2006/relationships"><Relationship Id="rId2" Type="http://schemas.openxmlformats.org/officeDocument/2006/relationships/slide" Target="../slides/slide140.xml"/><Relationship Id="rId1" Type="http://schemas.openxmlformats.org/officeDocument/2006/relationships/notesMaster" Target="../notesMasters/notesMaster1.xml"/></Relationships>
</file>

<file path=ppt/notesSlides/_rels/notesSlide141.xml.rels><?xml version="1.0" encoding="UTF-8" standalone="yes"?>
<Relationships xmlns="http://schemas.openxmlformats.org/package/2006/relationships"><Relationship Id="rId2" Type="http://schemas.openxmlformats.org/officeDocument/2006/relationships/slide" Target="../slides/slide141.xml"/><Relationship Id="rId1" Type="http://schemas.openxmlformats.org/officeDocument/2006/relationships/notesMaster" Target="../notesMasters/notesMaster1.xml"/></Relationships>
</file>

<file path=ppt/notesSlides/_rels/notesSlide142.xml.rels><?xml version="1.0" encoding="UTF-8" standalone="yes"?>
<Relationships xmlns="http://schemas.openxmlformats.org/package/2006/relationships"><Relationship Id="rId2" Type="http://schemas.openxmlformats.org/officeDocument/2006/relationships/slide" Target="../slides/slide142.xml"/><Relationship Id="rId1" Type="http://schemas.openxmlformats.org/officeDocument/2006/relationships/notesMaster" Target="../notesMasters/notesMaster1.xml"/></Relationships>
</file>

<file path=ppt/notesSlides/_rels/notesSlide143.xml.rels><?xml version="1.0" encoding="UTF-8" standalone="yes"?>
<Relationships xmlns="http://schemas.openxmlformats.org/package/2006/relationships"><Relationship Id="rId2" Type="http://schemas.openxmlformats.org/officeDocument/2006/relationships/slide" Target="../slides/slide143.xml"/><Relationship Id="rId1" Type="http://schemas.openxmlformats.org/officeDocument/2006/relationships/notesMaster" Target="../notesMasters/notesMaster1.xml"/></Relationships>
</file>

<file path=ppt/notesSlides/_rels/notesSlide144.xml.rels><?xml version="1.0" encoding="UTF-8" standalone="yes"?>
<Relationships xmlns="http://schemas.openxmlformats.org/package/2006/relationships"><Relationship Id="rId2" Type="http://schemas.openxmlformats.org/officeDocument/2006/relationships/slide" Target="../slides/slide144.xml"/><Relationship Id="rId1" Type="http://schemas.openxmlformats.org/officeDocument/2006/relationships/notesMaster" Target="../notesMasters/notesMaster1.xml"/></Relationships>
</file>

<file path=ppt/notesSlides/_rels/notesSlide145.xml.rels><?xml version="1.0" encoding="UTF-8" standalone="yes"?>
<Relationships xmlns="http://schemas.openxmlformats.org/package/2006/relationships"><Relationship Id="rId2" Type="http://schemas.openxmlformats.org/officeDocument/2006/relationships/slide" Target="../slides/slide145.xml"/><Relationship Id="rId1" Type="http://schemas.openxmlformats.org/officeDocument/2006/relationships/notesMaster" Target="../notesMasters/notesMaster1.xml"/></Relationships>
</file>

<file path=ppt/notesSlides/_rels/notesSlide146.xml.rels><?xml version="1.0" encoding="UTF-8" standalone="yes"?>
<Relationships xmlns="http://schemas.openxmlformats.org/package/2006/relationships"><Relationship Id="rId2" Type="http://schemas.openxmlformats.org/officeDocument/2006/relationships/slide" Target="../slides/slide146.xml"/><Relationship Id="rId1" Type="http://schemas.openxmlformats.org/officeDocument/2006/relationships/notesMaster" Target="../notesMasters/notesMaster1.xml"/></Relationships>
</file>

<file path=ppt/notesSlides/_rels/notesSlide147.xml.rels><?xml version="1.0" encoding="UTF-8" standalone="yes"?>
<Relationships xmlns="http://schemas.openxmlformats.org/package/2006/relationships"><Relationship Id="rId2" Type="http://schemas.openxmlformats.org/officeDocument/2006/relationships/slide" Target="../slides/slide147.xml"/><Relationship Id="rId1" Type="http://schemas.openxmlformats.org/officeDocument/2006/relationships/notesMaster" Target="../notesMasters/notesMaster1.xml"/></Relationships>
</file>

<file path=ppt/notesSlides/_rels/notesSlide148.xml.rels><?xml version="1.0" encoding="UTF-8" standalone="yes"?>
<Relationships xmlns="http://schemas.openxmlformats.org/package/2006/relationships"><Relationship Id="rId2" Type="http://schemas.openxmlformats.org/officeDocument/2006/relationships/slide" Target="../slides/slide148.xml"/><Relationship Id="rId1" Type="http://schemas.openxmlformats.org/officeDocument/2006/relationships/notesMaster" Target="../notesMasters/notesMaster1.xml"/></Relationships>
</file>

<file path=ppt/notesSlides/_rels/notesSlide149.xml.rels><?xml version="1.0" encoding="UTF-8" standalone="yes"?>
<Relationships xmlns="http://schemas.openxmlformats.org/package/2006/relationships"><Relationship Id="rId2" Type="http://schemas.openxmlformats.org/officeDocument/2006/relationships/slide" Target="../slides/slide149.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0.xml.rels><?xml version="1.0" encoding="UTF-8" standalone="yes"?>
<Relationships xmlns="http://schemas.openxmlformats.org/package/2006/relationships"><Relationship Id="rId2" Type="http://schemas.openxmlformats.org/officeDocument/2006/relationships/slide" Target="../slides/slide150.xml"/><Relationship Id="rId1" Type="http://schemas.openxmlformats.org/officeDocument/2006/relationships/notesMaster" Target="../notesMasters/notesMaster1.xml"/></Relationships>
</file>

<file path=ppt/notesSlides/_rels/notesSlide151.xml.rels><?xml version="1.0" encoding="UTF-8" standalone="yes"?>
<Relationships xmlns="http://schemas.openxmlformats.org/package/2006/relationships"><Relationship Id="rId2" Type="http://schemas.openxmlformats.org/officeDocument/2006/relationships/slide" Target="../slides/slide151.xml"/><Relationship Id="rId1" Type="http://schemas.openxmlformats.org/officeDocument/2006/relationships/notesMaster" Target="../notesMasters/notesMaster1.xml"/></Relationships>
</file>

<file path=ppt/notesSlides/_rels/notesSlide152.xml.rels><?xml version="1.0" encoding="UTF-8" standalone="yes"?>
<Relationships xmlns="http://schemas.openxmlformats.org/package/2006/relationships"><Relationship Id="rId2" Type="http://schemas.openxmlformats.org/officeDocument/2006/relationships/slide" Target="../slides/slide152.xml"/><Relationship Id="rId1" Type="http://schemas.openxmlformats.org/officeDocument/2006/relationships/notesMaster" Target="../notesMasters/notesMaster1.xml"/></Relationships>
</file>

<file path=ppt/notesSlides/_rels/notesSlide153.xml.rels><?xml version="1.0" encoding="UTF-8" standalone="yes"?>
<Relationships xmlns="http://schemas.openxmlformats.org/package/2006/relationships"><Relationship Id="rId2" Type="http://schemas.openxmlformats.org/officeDocument/2006/relationships/slide" Target="../slides/slide153.xml"/><Relationship Id="rId1" Type="http://schemas.openxmlformats.org/officeDocument/2006/relationships/notesMaster" Target="../notesMasters/notesMaster1.xml"/></Relationships>
</file>

<file path=ppt/notesSlides/_rels/notesSlide154.xml.rels><?xml version="1.0" encoding="UTF-8" standalone="yes"?>
<Relationships xmlns="http://schemas.openxmlformats.org/package/2006/relationships"><Relationship Id="rId2" Type="http://schemas.openxmlformats.org/officeDocument/2006/relationships/slide" Target="../slides/slide154.xml"/><Relationship Id="rId1" Type="http://schemas.openxmlformats.org/officeDocument/2006/relationships/notesMaster" Target="../notesMasters/notesMaster1.xml"/></Relationships>
</file>

<file path=ppt/notesSlides/_rels/notesSlide155.xml.rels><?xml version="1.0" encoding="UTF-8" standalone="yes"?>
<Relationships xmlns="http://schemas.openxmlformats.org/package/2006/relationships"><Relationship Id="rId2" Type="http://schemas.openxmlformats.org/officeDocument/2006/relationships/slide" Target="../slides/slide155.xml"/><Relationship Id="rId1" Type="http://schemas.openxmlformats.org/officeDocument/2006/relationships/notesMaster" Target="../notesMasters/notesMaster1.xml"/></Relationships>
</file>

<file path=ppt/notesSlides/_rels/notesSlide156.xml.rels><?xml version="1.0" encoding="UTF-8" standalone="yes"?>
<Relationships xmlns="http://schemas.openxmlformats.org/package/2006/relationships"><Relationship Id="rId2" Type="http://schemas.openxmlformats.org/officeDocument/2006/relationships/slide" Target="../slides/slide156.xml"/><Relationship Id="rId1" Type="http://schemas.openxmlformats.org/officeDocument/2006/relationships/notesMaster" Target="../notesMasters/notesMaster1.xml"/></Relationships>
</file>

<file path=ppt/notesSlides/_rels/notesSlide157.xml.rels><?xml version="1.0" encoding="UTF-8" standalone="yes"?>
<Relationships xmlns="http://schemas.openxmlformats.org/package/2006/relationships"><Relationship Id="rId2" Type="http://schemas.openxmlformats.org/officeDocument/2006/relationships/slide" Target="../slides/slide15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62.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63.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64.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65.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66.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67.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_rels/notesSlide68.xml.rels><?xml version="1.0" encoding="UTF-8" standalone="yes"?>
<Relationships xmlns="http://schemas.openxmlformats.org/package/2006/relationships"><Relationship Id="rId2" Type="http://schemas.openxmlformats.org/officeDocument/2006/relationships/slide" Target="../slides/slide68.xml"/><Relationship Id="rId1" Type="http://schemas.openxmlformats.org/officeDocument/2006/relationships/notesMaster" Target="../notesMasters/notesMaster1.xml"/></Relationships>
</file>

<file path=ppt/notesSlides/_rels/notesSlide69.xml.rels><?xml version="1.0" encoding="UTF-8" standalone="yes"?>
<Relationships xmlns="http://schemas.openxmlformats.org/package/2006/relationships"><Relationship Id="rId2" Type="http://schemas.openxmlformats.org/officeDocument/2006/relationships/slide" Target="../slides/slide6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0.xml.rels><?xml version="1.0" encoding="UTF-8" standalone="yes"?>
<Relationships xmlns="http://schemas.openxmlformats.org/package/2006/relationships"><Relationship Id="rId2" Type="http://schemas.openxmlformats.org/officeDocument/2006/relationships/slide" Target="../slides/slide70.xml"/><Relationship Id="rId1" Type="http://schemas.openxmlformats.org/officeDocument/2006/relationships/notesMaster" Target="../notesMasters/notesMaster1.xml"/></Relationships>
</file>

<file path=ppt/notesSlides/_rels/notesSlide71.xml.rels><?xml version="1.0" encoding="UTF-8" standalone="yes"?>
<Relationships xmlns="http://schemas.openxmlformats.org/package/2006/relationships"><Relationship Id="rId2" Type="http://schemas.openxmlformats.org/officeDocument/2006/relationships/slide" Target="../slides/slide71.xml"/><Relationship Id="rId1" Type="http://schemas.openxmlformats.org/officeDocument/2006/relationships/notesMaster" Target="../notesMasters/notesMaster1.xml"/></Relationships>
</file>

<file path=ppt/notesSlides/_rels/notesSlide72.xml.rels><?xml version="1.0" encoding="UTF-8" standalone="yes"?>
<Relationships xmlns="http://schemas.openxmlformats.org/package/2006/relationships"><Relationship Id="rId2" Type="http://schemas.openxmlformats.org/officeDocument/2006/relationships/slide" Target="../slides/slide72.xml"/><Relationship Id="rId1" Type="http://schemas.openxmlformats.org/officeDocument/2006/relationships/notesMaster" Target="../notesMasters/notesMaster1.xml"/></Relationships>
</file>

<file path=ppt/notesSlides/_rels/notesSlide73.xml.rels><?xml version="1.0" encoding="UTF-8" standalone="yes"?>
<Relationships xmlns="http://schemas.openxmlformats.org/package/2006/relationships"><Relationship Id="rId2" Type="http://schemas.openxmlformats.org/officeDocument/2006/relationships/slide" Target="../slides/slide73.xml"/><Relationship Id="rId1" Type="http://schemas.openxmlformats.org/officeDocument/2006/relationships/notesMaster" Target="../notesMasters/notesMaster1.xml"/></Relationships>
</file>

<file path=ppt/notesSlides/_rels/notesSlide74.xml.rels><?xml version="1.0" encoding="UTF-8" standalone="yes"?>
<Relationships xmlns="http://schemas.openxmlformats.org/package/2006/relationships"><Relationship Id="rId2" Type="http://schemas.openxmlformats.org/officeDocument/2006/relationships/slide" Target="../slides/slide74.xml"/><Relationship Id="rId1" Type="http://schemas.openxmlformats.org/officeDocument/2006/relationships/notesMaster" Target="../notesMasters/notesMaster1.xml"/></Relationships>
</file>

<file path=ppt/notesSlides/_rels/notesSlide75.xml.rels><?xml version="1.0" encoding="UTF-8" standalone="yes"?>
<Relationships xmlns="http://schemas.openxmlformats.org/package/2006/relationships"><Relationship Id="rId2" Type="http://schemas.openxmlformats.org/officeDocument/2006/relationships/slide" Target="../slides/slide75.xml"/><Relationship Id="rId1" Type="http://schemas.openxmlformats.org/officeDocument/2006/relationships/notesMaster" Target="../notesMasters/notesMaster1.xml"/></Relationships>
</file>

<file path=ppt/notesSlides/_rels/notesSlide76.xml.rels><?xml version="1.0" encoding="UTF-8" standalone="yes"?>
<Relationships xmlns="http://schemas.openxmlformats.org/package/2006/relationships"><Relationship Id="rId2" Type="http://schemas.openxmlformats.org/officeDocument/2006/relationships/slide" Target="../slides/slide76.xml"/><Relationship Id="rId1" Type="http://schemas.openxmlformats.org/officeDocument/2006/relationships/notesMaster" Target="../notesMasters/notesMaster1.xml"/></Relationships>
</file>

<file path=ppt/notesSlides/_rels/notesSlide77.xml.rels><?xml version="1.0" encoding="UTF-8" standalone="yes"?>
<Relationships xmlns="http://schemas.openxmlformats.org/package/2006/relationships"><Relationship Id="rId2" Type="http://schemas.openxmlformats.org/officeDocument/2006/relationships/slide" Target="../slides/slide77.xml"/><Relationship Id="rId1" Type="http://schemas.openxmlformats.org/officeDocument/2006/relationships/notesMaster" Target="../notesMasters/notesMaster1.xml"/></Relationships>
</file>

<file path=ppt/notesSlides/_rels/notesSlide78.xml.rels><?xml version="1.0" encoding="UTF-8" standalone="yes"?>
<Relationships xmlns="http://schemas.openxmlformats.org/package/2006/relationships"><Relationship Id="rId2" Type="http://schemas.openxmlformats.org/officeDocument/2006/relationships/slide" Target="../slides/slide78.xml"/><Relationship Id="rId1" Type="http://schemas.openxmlformats.org/officeDocument/2006/relationships/notesMaster" Target="../notesMasters/notesMaster1.xml"/></Relationships>
</file>

<file path=ppt/notesSlides/_rels/notesSlide79.xml.rels><?xml version="1.0" encoding="UTF-8" standalone="yes"?>
<Relationships xmlns="http://schemas.openxmlformats.org/package/2006/relationships"><Relationship Id="rId2" Type="http://schemas.openxmlformats.org/officeDocument/2006/relationships/slide" Target="../slides/slide7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0.xml.rels><?xml version="1.0" encoding="UTF-8" standalone="yes"?>
<Relationships xmlns="http://schemas.openxmlformats.org/package/2006/relationships"><Relationship Id="rId2" Type="http://schemas.openxmlformats.org/officeDocument/2006/relationships/slide" Target="../slides/slide80.xml"/><Relationship Id="rId1" Type="http://schemas.openxmlformats.org/officeDocument/2006/relationships/notesMaster" Target="../notesMasters/notesMaster1.xml"/></Relationships>
</file>

<file path=ppt/notesSlides/_rels/notesSlide81.xml.rels><?xml version="1.0" encoding="UTF-8" standalone="yes"?>
<Relationships xmlns="http://schemas.openxmlformats.org/package/2006/relationships"><Relationship Id="rId2" Type="http://schemas.openxmlformats.org/officeDocument/2006/relationships/slide" Target="../slides/slide81.xml"/><Relationship Id="rId1" Type="http://schemas.openxmlformats.org/officeDocument/2006/relationships/notesMaster" Target="../notesMasters/notesMaster1.xml"/></Relationships>
</file>

<file path=ppt/notesSlides/_rels/notesSlide82.xml.rels><?xml version="1.0" encoding="UTF-8" standalone="yes"?>
<Relationships xmlns="http://schemas.openxmlformats.org/package/2006/relationships"><Relationship Id="rId2" Type="http://schemas.openxmlformats.org/officeDocument/2006/relationships/slide" Target="../slides/slide82.xml"/><Relationship Id="rId1" Type="http://schemas.openxmlformats.org/officeDocument/2006/relationships/notesMaster" Target="../notesMasters/notesMaster1.xml"/></Relationships>
</file>

<file path=ppt/notesSlides/_rels/notesSlide83.xml.rels><?xml version="1.0" encoding="UTF-8" standalone="yes"?>
<Relationships xmlns="http://schemas.openxmlformats.org/package/2006/relationships"><Relationship Id="rId2" Type="http://schemas.openxmlformats.org/officeDocument/2006/relationships/slide" Target="../slides/slide83.xml"/><Relationship Id="rId1" Type="http://schemas.openxmlformats.org/officeDocument/2006/relationships/notesMaster" Target="../notesMasters/notesMaster1.xml"/></Relationships>
</file>

<file path=ppt/notesSlides/_rels/notesSlide84.xml.rels><?xml version="1.0" encoding="UTF-8" standalone="yes"?>
<Relationships xmlns="http://schemas.openxmlformats.org/package/2006/relationships"><Relationship Id="rId2" Type="http://schemas.openxmlformats.org/officeDocument/2006/relationships/slide" Target="../slides/slide84.xml"/><Relationship Id="rId1" Type="http://schemas.openxmlformats.org/officeDocument/2006/relationships/notesMaster" Target="../notesMasters/notesMaster1.xml"/></Relationships>
</file>

<file path=ppt/notesSlides/_rels/notesSlide85.xml.rels><?xml version="1.0" encoding="UTF-8" standalone="yes"?>
<Relationships xmlns="http://schemas.openxmlformats.org/package/2006/relationships"><Relationship Id="rId2" Type="http://schemas.openxmlformats.org/officeDocument/2006/relationships/slide" Target="../slides/slide85.xml"/><Relationship Id="rId1" Type="http://schemas.openxmlformats.org/officeDocument/2006/relationships/notesMaster" Target="../notesMasters/notesMaster1.xml"/></Relationships>
</file>

<file path=ppt/notesSlides/_rels/notesSlide86.xml.rels><?xml version="1.0" encoding="UTF-8" standalone="yes"?>
<Relationships xmlns="http://schemas.openxmlformats.org/package/2006/relationships"><Relationship Id="rId2" Type="http://schemas.openxmlformats.org/officeDocument/2006/relationships/slide" Target="../slides/slide86.xml"/><Relationship Id="rId1" Type="http://schemas.openxmlformats.org/officeDocument/2006/relationships/notesMaster" Target="../notesMasters/notesMaster1.xml"/></Relationships>
</file>

<file path=ppt/notesSlides/_rels/notesSlide87.xml.rels><?xml version="1.0" encoding="UTF-8" standalone="yes"?>
<Relationships xmlns="http://schemas.openxmlformats.org/package/2006/relationships"><Relationship Id="rId2" Type="http://schemas.openxmlformats.org/officeDocument/2006/relationships/slide" Target="../slides/slide87.xml"/><Relationship Id="rId1" Type="http://schemas.openxmlformats.org/officeDocument/2006/relationships/notesMaster" Target="../notesMasters/notesMaster1.xml"/></Relationships>
</file>

<file path=ppt/notesSlides/_rels/notesSlide88.xml.rels><?xml version="1.0" encoding="UTF-8" standalone="yes"?>
<Relationships xmlns="http://schemas.openxmlformats.org/package/2006/relationships"><Relationship Id="rId2" Type="http://schemas.openxmlformats.org/officeDocument/2006/relationships/slide" Target="../slides/slide88.xml"/><Relationship Id="rId1" Type="http://schemas.openxmlformats.org/officeDocument/2006/relationships/notesMaster" Target="../notesMasters/notesMaster1.xml"/></Relationships>
</file>

<file path=ppt/notesSlides/_rels/notesSlide89.xml.rels><?xml version="1.0" encoding="UTF-8" standalone="yes"?>
<Relationships xmlns="http://schemas.openxmlformats.org/package/2006/relationships"><Relationship Id="rId2" Type="http://schemas.openxmlformats.org/officeDocument/2006/relationships/slide" Target="../slides/slide8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0.xml.rels><?xml version="1.0" encoding="UTF-8" standalone="yes"?>
<Relationships xmlns="http://schemas.openxmlformats.org/package/2006/relationships"><Relationship Id="rId2" Type="http://schemas.openxmlformats.org/officeDocument/2006/relationships/slide" Target="../slides/slide90.xml"/><Relationship Id="rId1" Type="http://schemas.openxmlformats.org/officeDocument/2006/relationships/notesMaster" Target="../notesMasters/notesMaster1.xml"/></Relationships>
</file>

<file path=ppt/notesSlides/_rels/notesSlide91.xml.rels><?xml version="1.0" encoding="UTF-8" standalone="yes"?>
<Relationships xmlns="http://schemas.openxmlformats.org/package/2006/relationships"><Relationship Id="rId2" Type="http://schemas.openxmlformats.org/officeDocument/2006/relationships/slide" Target="../slides/slide91.xml"/><Relationship Id="rId1" Type="http://schemas.openxmlformats.org/officeDocument/2006/relationships/notesMaster" Target="../notesMasters/notesMaster1.xml"/></Relationships>
</file>

<file path=ppt/notesSlides/_rels/notesSlide92.xml.rels><?xml version="1.0" encoding="UTF-8" standalone="yes"?>
<Relationships xmlns="http://schemas.openxmlformats.org/package/2006/relationships"><Relationship Id="rId2" Type="http://schemas.openxmlformats.org/officeDocument/2006/relationships/slide" Target="../slides/slide92.xml"/><Relationship Id="rId1" Type="http://schemas.openxmlformats.org/officeDocument/2006/relationships/notesMaster" Target="../notesMasters/notesMaster1.xml"/></Relationships>
</file>

<file path=ppt/notesSlides/_rels/notesSlide93.xml.rels><?xml version="1.0" encoding="UTF-8" standalone="yes"?>
<Relationships xmlns="http://schemas.openxmlformats.org/package/2006/relationships"><Relationship Id="rId2" Type="http://schemas.openxmlformats.org/officeDocument/2006/relationships/slide" Target="../slides/slide93.xml"/><Relationship Id="rId1" Type="http://schemas.openxmlformats.org/officeDocument/2006/relationships/notesMaster" Target="../notesMasters/notesMaster1.xml"/></Relationships>
</file>

<file path=ppt/notesSlides/_rels/notesSlide94.xml.rels><?xml version="1.0" encoding="UTF-8" standalone="yes"?>
<Relationships xmlns="http://schemas.openxmlformats.org/package/2006/relationships"><Relationship Id="rId2" Type="http://schemas.openxmlformats.org/officeDocument/2006/relationships/slide" Target="../slides/slide94.xml"/><Relationship Id="rId1" Type="http://schemas.openxmlformats.org/officeDocument/2006/relationships/notesMaster" Target="../notesMasters/notesMaster1.xml"/></Relationships>
</file>

<file path=ppt/notesSlides/_rels/notesSlide95.xml.rels><?xml version="1.0" encoding="UTF-8" standalone="yes"?>
<Relationships xmlns="http://schemas.openxmlformats.org/package/2006/relationships"><Relationship Id="rId2" Type="http://schemas.openxmlformats.org/officeDocument/2006/relationships/slide" Target="../slides/slide95.xml"/><Relationship Id="rId1" Type="http://schemas.openxmlformats.org/officeDocument/2006/relationships/notesMaster" Target="../notesMasters/notesMaster1.xml"/></Relationships>
</file>

<file path=ppt/notesSlides/_rels/notesSlide96.xml.rels><?xml version="1.0" encoding="UTF-8" standalone="yes"?>
<Relationships xmlns="http://schemas.openxmlformats.org/package/2006/relationships"><Relationship Id="rId2" Type="http://schemas.openxmlformats.org/officeDocument/2006/relationships/slide" Target="../slides/slide96.xml"/><Relationship Id="rId1" Type="http://schemas.openxmlformats.org/officeDocument/2006/relationships/notesMaster" Target="../notesMasters/notesMaster1.xml"/></Relationships>
</file>

<file path=ppt/notesSlides/_rels/notesSlide97.xml.rels><?xml version="1.0" encoding="UTF-8" standalone="yes"?>
<Relationships xmlns="http://schemas.openxmlformats.org/package/2006/relationships"><Relationship Id="rId2" Type="http://schemas.openxmlformats.org/officeDocument/2006/relationships/slide" Target="../slides/slide97.xml"/><Relationship Id="rId1" Type="http://schemas.openxmlformats.org/officeDocument/2006/relationships/notesMaster" Target="../notesMasters/notesMaster1.xml"/></Relationships>
</file>

<file path=ppt/notesSlides/_rels/notesSlide98.xml.rels><?xml version="1.0" encoding="UTF-8" standalone="yes"?>
<Relationships xmlns="http://schemas.openxmlformats.org/package/2006/relationships"><Relationship Id="rId2" Type="http://schemas.openxmlformats.org/officeDocument/2006/relationships/slide" Target="../slides/slide98.xml"/><Relationship Id="rId1" Type="http://schemas.openxmlformats.org/officeDocument/2006/relationships/notesMaster" Target="../notesMasters/notesMaster1.xml"/></Relationships>
</file>

<file path=ppt/notesSlides/_rels/notesSlide99.xml.rels><?xml version="1.0" encoding="UTF-8" standalone="yes"?>
<Relationships xmlns="http://schemas.openxmlformats.org/package/2006/relationships"><Relationship Id="rId2" Type="http://schemas.openxmlformats.org/officeDocument/2006/relationships/slide" Target="../slides/slide9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ceHolder 1">
            <a:extLst>
              <a:ext uri="{FF2B5EF4-FFF2-40B4-BE49-F238E27FC236}">
                <a16:creationId xmlns:a16="http://schemas.microsoft.com/office/drawing/2014/main" id="{AA5BBDE7-194F-4948-B60A-2AEECC7D161A}"/>
              </a:ext>
            </a:extLst>
          </p:cNvPr>
          <p:cNvSpPr txBox="1">
            <a:spLocks noGrp="1"/>
          </p:cNvSpPr>
          <p:nvPr>
            <p:ph type="sldNum" sz="quarter" idx="8"/>
          </p:nvPr>
        </p:nvSpPr>
        <p:spPr>
          <a:xfrm>
            <a:off x="4278960" y="10157400"/>
            <a:ext cx="3277439" cy="531000"/>
          </a:xfrm>
        </p:spPr>
        <p:txBody>
          <a:bodyPr wrap="square"/>
          <a:lstStyle/>
          <a:p>
            <a:pPr lvl="0"/>
            <a:fld id="{4B7D977E-8643-4928-A51E-E0805CBEF85A}" type="slidenum">
              <a:t>1</a:t>
            </a:fld>
            <a:endParaRPr lang="pt-BR">
              <a:solidFill>
                <a:srgbClr val="000000"/>
              </a:solidFill>
              <a:highlight>
                <a:scrgbClr r="0" g="0" b="0">
                  <a:alpha val="0"/>
                </a:scrgbClr>
              </a:highlight>
              <a:latin typeface="Times New Roman"/>
            </a:endParaRPr>
          </a:p>
        </p:txBody>
      </p:sp>
      <p:sp>
        <p:nvSpPr>
          <p:cNvPr id="3" name="PlaceHolder 2">
            <a:extLst>
              <a:ext uri="{FF2B5EF4-FFF2-40B4-BE49-F238E27FC236}">
                <a16:creationId xmlns:a16="http://schemas.microsoft.com/office/drawing/2014/main" id="{10524F3F-2238-428C-9F67-5DAF295C8424}"/>
              </a:ext>
            </a:extLst>
          </p:cNvPr>
          <p:cNvSpPr txBox="1">
            <a:spLocks noGrp="1"/>
          </p:cNvSpPr>
          <p:nvPr>
            <p:ph type="sldNum" sz="quarter" idx="8"/>
          </p:nvPr>
        </p:nvSpPr>
        <p:spPr>
          <a:xfrm>
            <a:off x="4278960" y="10157400"/>
            <a:ext cx="3277800" cy="531360"/>
          </a:xfrm>
        </p:spPr>
        <p:txBody>
          <a:bodyPr wrap="square"/>
          <a:lstStyle/>
          <a:p>
            <a:pPr lvl="0"/>
            <a:fld id="{FD3E7C1C-5855-438F-89D6-D24F24D70F0E}" type="slidenum">
              <a:t>1</a:t>
            </a:fld>
            <a:endParaRPr lang="pt-BR">
              <a:solidFill>
                <a:srgbClr val="000000"/>
              </a:solidFill>
              <a:highlight>
                <a:scrgbClr r="0" g="0" b="0">
                  <a:alpha val="0"/>
                </a:scrgbClr>
              </a:highlight>
              <a:latin typeface="Times New Roman"/>
            </a:endParaRPr>
          </a:p>
        </p:txBody>
      </p:sp>
      <p:sp>
        <p:nvSpPr>
          <p:cNvPr id="4" name="PlaceHolder 3">
            <a:extLst>
              <a:ext uri="{FF2B5EF4-FFF2-40B4-BE49-F238E27FC236}">
                <a16:creationId xmlns:a16="http://schemas.microsoft.com/office/drawing/2014/main" id="{CF735220-6263-4D33-9825-3D1574C4ECBD}"/>
              </a:ext>
            </a:extLst>
          </p:cNvPr>
          <p:cNvSpPr txBox="1">
            <a:spLocks noGrp="1"/>
          </p:cNvSpPr>
          <p:nvPr>
            <p:ph type="sldNum" sz="quarter" idx="8"/>
          </p:nvPr>
        </p:nvSpPr>
        <p:spPr>
          <a:xfrm>
            <a:off x="4278960" y="10157400"/>
            <a:ext cx="3278160" cy="531720"/>
          </a:xfrm>
        </p:spPr>
        <p:txBody>
          <a:bodyPr wrap="square"/>
          <a:lstStyle/>
          <a:p>
            <a:pPr lvl="0"/>
            <a:fld id="{4C7D6C8C-0BC4-4499-A866-70678AE1CF82}" type="slidenum">
              <a:t>1</a:t>
            </a:fld>
            <a:endParaRPr lang="pt-BR">
              <a:solidFill>
                <a:srgbClr val="000000"/>
              </a:solidFill>
              <a:highlight>
                <a:scrgbClr r="0" g="0" b="0">
                  <a:alpha val="0"/>
                </a:scrgbClr>
              </a:highlight>
              <a:latin typeface="Times New Roman"/>
            </a:endParaRPr>
          </a:p>
        </p:txBody>
      </p:sp>
      <p:sp>
        <p:nvSpPr>
          <p:cNvPr id="5" name="PlaceHolder 4">
            <a:extLst>
              <a:ext uri="{FF2B5EF4-FFF2-40B4-BE49-F238E27FC236}">
                <a16:creationId xmlns:a16="http://schemas.microsoft.com/office/drawing/2014/main" id="{A680933E-D844-44FA-92F9-16DE65C50615}"/>
              </a:ext>
            </a:extLst>
          </p:cNvPr>
          <p:cNvSpPr txBox="1">
            <a:spLocks noGrp="1"/>
          </p:cNvSpPr>
          <p:nvPr>
            <p:ph type="sldNum" sz="quarter" idx="8"/>
          </p:nvPr>
        </p:nvSpPr>
        <p:spPr>
          <a:xfrm>
            <a:off x="4278960" y="10157400"/>
            <a:ext cx="3278519" cy="532080"/>
          </a:xfrm>
        </p:spPr>
        <p:txBody>
          <a:bodyPr wrap="square"/>
          <a:lstStyle/>
          <a:p>
            <a:pPr lvl="0"/>
            <a:fld id="{D9EE279C-0044-4347-A011-936FDD668681}" type="slidenum">
              <a:t>1</a:t>
            </a:fld>
            <a:endParaRPr lang="pt-BR">
              <a:solidFill>
                <a:srgbClr val="000000"/>
              </a:solidFill>
              <a:highlight>
                <a:scrgbClr r="0" g="0" b="0">
                  <a:alpha val="0"/>
                </a:scrgbClr>
              </a:highlight>
              <a:latin typeface="Times New Roman"/>
            </a:endParaRPr>
          </a:p>
        </p:txBody>
      </p:sp>
      <p:sp>
        <p:nvSpPr>
          <p:cNvPr id="6" name="PlaceHolder 5">
            <a:extLst>
              <a:ext uri="{FF2B5EF4-FFF2-40B4-BE49-F238E27FC236}">
                <a16:creationId xmlns:a16="http://schemas.microsoft.com/office/drawing/2014/main" id="{83A06CFD-2871-431A-8A0F-81926421D1BF}"/>
              </a:ext>
            </a:extLst>
          </p:cNvPr>
          <p:cNvSpPr txBox="1">
            <a:spLocks noGrp="1"/>
          </p:cNvSpPr>
          <p:nvPr>
            <p:ph type="sldNum" sz="quarter" idx="8"/>
          </p:nvPr>
        </p:nvSpPr>
        <p:spPr>
          <a:xfrm>
            <a:off x="4278960" y="10157400"/>
            <a:ext cx="3278879" cy="532440"/>
          </a:xfrm>
        </p:spPr>
        <p:txBody>
          <a:bodyPr wrap="square"/>
          <a:lstStyle/>
          <a:p>
            <a:pPr lvl="0"/>
            <a:fld id="{0E14EB54-7ADF-45BF-8B72-A1EF887D3DD0}" type="slidenum">
              <a:t>1</a:t>
            </a:fld>
            <a:endParaRPr lang="pt-BR">
              <a:highlight>
                <a:scrgbClr r="0" g="0" b="0">
                  <a:alpha val="0"/>
                </a:scrgbClr>
              </a:highlight>
              <a:latin typeface="Times New Roman"/>
            </a:endParaRPr>
          </a:p>
        </p:txBody>
      </p:sp>
      <p:sp>
        <p:nvSpPr>
          <p:cNvPr id="12" name="Slide Number Placeholder 6">
            <a:extLst>
              <a:ext uri="{FF2B5EF4-FFF2-40B4-BE49-F238E27FC236}">
                <a16:creationId xmlns:a16="http://schemas.microsoft.com/office/drawing/2014/main" id="{D1FD50C5-D06A-4E11-B116-8E75B5AA1A6B}"/>
              </a:ext>
            </a:extLst>
          </p:cNvPr>
          <p:cNvSpPr txBox="1">
            <a:spLocks noGrp="1"/>
          </p:cNvSpPr>
          <p:nvPr>
            <p:ph type="sldNum" sz="quarter" idx="5"/>
          </p:nvPr>
        </p:nvSpPr>
        <p:spPr>
          <a:ln/>
        </p:spPr>
        <p:txBody>
          <a:bodyPr vert="horz" lIns="0" tIns="0" rIns="0" bIns="0" anchor="b" anchorCtr="0">
            <a:noAutofit/>
          </a:bodyPr>
          <a:lstStyle/>
          <a:p>
            <a:pPr lvl="0"/>
            <a:fld id="{29A4646E-57FF-4B34-85B6-CC4A3C29D382}" type="slidenum">
              <a:t>1</a:t>
            </a:fld>
            <a:endParaRPr lang="pt-BR"/>
          </a:p>
        </p:txBody>
      </p:sp>
      <p:sp>
        <p:nvSpPr>
          <p:cNvPr id="7" name="PlaceHolder 6">
            <a:extLst>
              <a:ext uri="{FF2B5EF4-FFF2-40B4-BE49-F238E27FC236}">
                <a16:creationId xmlns:a16="http://schemas.microsoft.com/office/drawing/2014/main" id="{F6B23F0B-F3F0-42D7-9C9E-29127CCCF384}"/>
              </a:ext>
            </a:extLst>
          </p:cNvPr>
          <p:cNvSpPr>
            <a:spLocks noGrp="1" noRot="1" noChangeAspect="1" noResize="1"/>
          </p:cNvSpPr>
          <p:nvPr>
            <p:ph type="sldImg"/>
          </p:nvPr>
        </p:nvSpPr>
        <p:spPr>
          <a:xfrm>
            <a:off x="215900" y="812800"/>
            <a:ext cx="7127875" cy="4008438"/>
          </a:xfrm>
          <a:solidFill>
            <a:srgbClr val="729FCF"/>
          </a:solidFill>
          <a:ln w="25400">
            <a:solidFill>
              <a:srgbClr val="3465A4"/>
            </a:solidFill>
            <a:prstDash val="solid"/>
          </a:ln>
        </p:spPr>
      </p:sp>
      <p:sp>
        <p:nvSpPr>
          <p:cNvPr id="8" name="PlaceHolder 7">
            <a:extLst>
              <a:ext uri="{FF2B5EF4-FFF2-40B4-BE49-F238E27FC236}">
                <a16:creationId xmlns:a16="http://schemas.microsoft.com/office/drawing/2014/main" id="{FCCAFFAD-0138-4197-A4C7-F7A03D905169}"/>
              </a:ext>
            </a:extLst>
          </p:cNvPr>
          <p:cNvSpPr txBox="1">
            <a:spLocks noGrp="1"/>
          </p:cNvSpPr>
          <p:nvPr>
            <p:ph type="body" sz="quarter" idx="1"/>
          </p:nvPr>
        </p:nvSpPr>
        <p:spPr>
          <a:xfrm>
            <a:off x="756000" y="5078520"/>
            <a:ext cx="6044400" cy="4807800"/>
          </a:xfrm>
        </p:spPr>
        <p:txBody>
          <a:bodyPr vert="horz" wrap="square" anchor="t" anchorCtr="0">
            <a:noAutofit/>
          </a:bodyPr>
          <a:lstStyle/>
          <a:p>
            <a:endParaRPr lang="pt-B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ceHolder 260">
            <a:extLst>
              <a:ext uri="{FF2B5EF4-FFF2-40B4-BE49-F238E27FC236}">
                <a16:creationId xmlns:a16="http://schemas.microsoft.com/office/drawing/2014/main" id="{8F6A264A-0A95-40BC-9C85-D22B20E5B5B0}"/>
              </a:ext>
            </a:extLst>
          </p:cNvPr>
          <p:cNvSpPr txBox="1">
            <a:spLocks noGrp="1"/>
          </p:cNvSpPr>
          <p:nvPr>
            <p:ph type="sldNum" sz="quarter" idx="8"/>
          </p:nvPr>
        </p:nvSpPr>
        <p:spPr>
          <a:xfrm>
            <a:off x="4278960" y="10157400"/>
            <a:ext cx="3276359" cy="529920"/>
          </a:xfrm>
        </p:spPr>
        <p:txBody>
          <a:bodyPr wrap="square"/>
          <a:lstStyle/>
          <a:p>
            <a:pPr lvl="0"/>
            <a:fld id="{8A7E0510-5D2F-41A4-8FDF-65C636F33A0B}" type="slidenum">
              <a:t>10</a:t>
            </a:fld>
            <a:endParaRPr lang="pt-BR">
              <a:solidFill>
                <a:srgbClr val="000000"/>
              </a:solidFill>
              <a:highlight>
                <a:scrgbClr r="0" g="0" b="0">
                  <a:alpha val="0"/>
                </a:scrgbClr>
              </a:highlight>
              <a:latin typeface="Times New Roman"/>
            </a:endParaRPr>
          </a:p>
        </p:txBody>
      </p:sp>
      <p:sp>
        <p:nvSpPr>
          <p:cNvPr id="3" name="PlaceHolder 262">
            <a:extLst>
              <a:ext uri="{FF2B5EF4-FFF2-40B4-BE49-F238E27FC236}">
                <a16:creationId xmlns:a16="http://schemas.microsoft.com/office/drawing/2014/main" id="{AC2B1D09-7F3B-45B7-B7CD-2FF8B12C36D7}"/>
              </a:ext>
            </a:extLst>
          </p:cNvPr>
          <p:cNvSpPr txBox="1">
            <a:spLocks noGrp="1"/>
          </p:cNvSpPr>
          <p:nvPr>
            <p:ph type="sldNum" sz="quarter" idx="8"/>
          </p:nvPr>
        </p:nvSpPr>
        <p:spPr>
          <a:xfrm>
            <a:off x="4278960" y="10157400"/>
            <a:ext cx="3276720" cy="530280"/>
          </a:xfrm>
        </p:spPr>
        <p:txBody>
          <a:bodyPr wrap="square"/>
          <a:lstStyle/>
          <a:p>
            <a:pPr lvl="0"/>
            <a:fld id="{BD5E156F-910E-4527-BBCF-F088BEBEFDE0}" type="slidenum">
              <a:t>10</a:t>
            </a:fld>
            <a:endParaRPr lang="pt-BR">
              <a:solidFill>
                <a:srgbClr val="000000"/>
              </a:solidFill>
              <a:highlight>
                <a:scrgbClr r="0" g="0" b="0">
                  <a:alpha val="0"/>
                </a:scrgbClr>
              </a:highlight>
              <a:latin typeface="Times New Roman"/>
            </a:endParaRPr>
          </a:p>
        </p:txBody>
      </p:sp>
      <p:sp>
        <p:nvSpPr>
          <p:cNvPr id="4" name="PlaceHolder 263">
            <a:extLst>
              <a:ext uri="{FF2B5EF4-FFF2-40B4-BE49-F238E27FC236}">
                <a16:creationId xmlns:a16="http://schemas.microsoft.com/office/drawing/2014/main" id="{F2A1C8D3-1171-4B39-BB40-C231CD21AD82}"/>
              </a:ext>
            </a:extLst>
          </p:cNvPr>
          <p:cNvSpPr txBox="1">
            <a:spLocks noGrp="1"/>
          </p:cNvSpPr>
          <p:nvPr>
            <p:ph type="sldNum" sz="quarter" idx="8"/>
          </p:nvPr>
        </p:nvSpPr>
        <p:spPr>
          <a:xfrm>
            <a:off x="4278960" y="10157400"/>
            <a:ext cx="3277080" cy="530640"/>
          </a:xfrm>
        </p:spPr>
        <p:txBody>
          <a:bodyPr wrap="square"/>
          <a:lstStyle/>
          <a:p>
            <a:pPr lvl="0"/>
            <a:fld id="{14A5FC43-B552-4135-93D1-A665E82DFD1F}" type="slidenum">
              <a:t>10</a:t>
            </a:fld>
            <a:endParaRPr lang="pt-BR">
              <a:solidFill>
                <a:srgbClr val="000000"/>
              </a:solidFill>
              <a:highlight>
                <a:scrgbClr r="0" g="0" b="0">
                  <a:alpha val="0"/>
                </a:scrgbClr>
              </a:highlight>
              <a:latin typeface="Times New Roman"/>
            </a:endParaRPr>
          </a:p>
        </p:txBody>
      </p:sp>
      <p:sp>
        <p:nvSpPr>
          <p:cNvPr id="5" name="PlaceHolder 285">
            <a:extLst>
              <a:ext uri="{FF2B5EF4-FFF2-40B4-BE49-F238E27FC236}">
                <a16:creationId xmlns:a16="http://schemas.microsoft.com/office/drawing/2014/main" id="{CA7374C5-5113-46B9-902E-7E7436F9BC66}"/>
              </a:ext>
            </a:extLst>
          </p:cNvPr>
          <p:cNvSpPr txBox="1">
            <a:spLocks noGrp="1"/>
          </p:cNvSpPr>
          <p:nvPr>
            <p:ph type="sldNum" sz="quarter" idx="8"/>
          </p:nvPr>
        </p:nvSpPr>
        <p:spPr>
          <a:xfrm>
            <a:off x="4278960" y="10157400"/>
            <a:ext cx="3277439" cy="531000"/>
          </a:xfrm>
        </p:spPr>
        <p:txBody>
          <a:bodyPr wrap="square"/>
          <a:lstStyle/>
          <a:p>
            <a:pPr lvl="0"/>
            <a:fld id="{4C624FB4-B0AF-4D26-98C2-78B3608C9C01}" type="slidenum">
              <a:t>10</a:t>
            </a:fld>
            <a:endParaRPr lang="pt-BR">
              <a:solidFill>
                <a:srgbClr val="000000"/>
              </a:solidFill>
              <a:highlight>
                <a:scrgbClr r="0" g="0" b="0">
                  <a:alpha val="0"/>
                </a:scrgbClr>
              </a:highlight>
              <a:latin typeface="Times New Roman"/>
            </a:endParaRPr>
          </a:p>
        </p:txBody>
      </p:sp>
      <p:sp>
        <p:nvSpPr>
          <p:cNvPr id="6" name="PlaceHolder 286">
            <a:extLst>
              <a:ext uri="{FF2B5EF4-FFF2-40B4-BE49-F238E27FC236}">
                <a16:creationId xmlns:a16="http://schemas.microsoft.com/office/drawing/2014/main" id="{1A0F8E76-F8EA-402F-9CBE-DD9197FF5547}"/>
              </a:ext>
            </a:extLst>
          </p:cNvPr>
          <p:cNvSpPr txBox="1">
            <a:spLocks noGrp="1"/>
          </p:cNvSpPr>
          <p:nvPr>
            <p:ph type="sldNum" sz="quarter" idx="8"/>
          </p:nvPr>
        </p:nvSpPr>
        <p:spPr>
          <a:xfrm>
            <a:off x="4278960" y="10157400"/>
            <a:ext cx="3277800" cy="531360"/>
          </a:xfrm>
        </p:spPr>
        <p:txBody>
          <a:bodyPr wrap="square"/>
          <a:lstStyle/>
          <a:p>
            <a:pPr lvl="0"/>
            <a:fld id="{20F33408-93DA-4F7B-9A81-3FF8AC375811}" type="slidenum">
              <a:t>10</a:t>
            </a:fld>
            <a:endParaRPr lang="pt-BR">
              <a:solidFill>
                <a:srgbClr val="000000"/>
              </a:solidFill>
              <a:highlight>
                <a:scrgbClr r="0" g="0" b="0">
                  <a:alpha val="0"/>
                </a:scrgbClr>
              </a:highlight>
              <a:latin typeface="Times New Roman"/>
            </a:endParaRPr>
          </a:p>
        </p:txBody>
      </p:sp>
      <p:sp>
        <p:nvSpPr>
          <p:cNvPr id="7" name="PlaceHolder 287">
            <a:extLst>
              <a:ext uri="{FF2B5EF4-FFF2-40B4-BE49-F238E27FC236}">
                <a16:creationId xmlns:a16="http://schemas.microsoft.com/office/drawing/2014/main" id="{2ED69302-D32F-4591-8BA1-C5AB49836019}"/>
              </a:ext>
            </a:extLst>
          </p:cNvPr>
          <p:cNvSpPr txBox="1">
            <a:spLocks noGrp="1"/>
          </p:cNvSpPr>
          <p:nvPr>
            <p:ph type="sldNum" sz="quarter" idx="8"/>
          </p:nvPr>
        </p:nvSpPr>
        <p:spPr>
          <a:xfrm>
            <a:off x="4278960" y="10157400"/>
            <a:ext cx="3278160" cy="531720"/>
          </a:xfrm>
        </p:spPr>
        <p:txBody>
          <a:bodyPr wrap="square"/>
          <a:lstStyle/>
          <a:p>
            <a:pPr lvl="0"/>
            <a:fld id="{723C1E8B-99FF-4C5B-A147-ABA3622CAFD6}" type="slidenum">
              <a:t>10</a:t>
            </a:fld>
            <a:endParaRPr lang="pt-BR">
              <a:solidFill>
                <a:srgbClr val="000000"/>
              </a:solidFill>
              <a:highlight>
                <a:scrgbClr r="0" g="0" b="0">
                  <a:alpha val="0"/>
                </a:scrgbClr>
              </a:highlight>
              <a:latin typeface="Times New Roman"/>
            </a:endParaRPr>
          </a:p>
        </p:txBody>
      </p:sp>
      <p:sp>
        <p:nvSpPr>
          <p:cNvPr id="8" name="PlaceHolder 288">
            <a:extLst>
              <a:ext uri="{FF2B5EF4-FFF2-40B4-BE49-F238E27FC236}">
                <a16:creationId xmlns:a16="http://schemas.microsoft.com/office/drawing/2014/main" id="{69CB77AB-351E-451F-B364-AEEF48893158}"/>
              </a:ext>
            </a:extLst>
          </p:cNvPr>
          <p:cNvSpPr txBox="1">
            <a:spLocks noGrp="1"/>
          </p:cNvSpPr>
          <p:nvPr>
            <p:ph type="sldNum" sz="quarter" idx="8"/>
          </p:nvPr>
        </p:nvSpPr>
        <p:spPr>
          <a:xfrm>
            <a:off x="4278960" y="10157400"/>
            <a:ext cx="3278519" cy="532080"/>
          </a:xfrm>
        </p:spPr>
        <p:txBody>
          <a:bodyPr wrap="square"/>
          <a:lstStyle/>
          <a:p>
            <a:pPr lvl="0"/>
            <a:fld id="{438AA93E-F010-4B5B-9027-F46C875B55BC}" type="slidenum">
              <a:t>10</a:t>
            </a:fld>
            <a:endParaRPr lang="pt-BR">
              <a:solidFill>
                <a:srgbClr val="000000"/>
              </a:solidFill>
              <a:highlight>
                <a:scrgbClr r="0" g="0" b="0">
                  <a:alpha val="0"/>
                </a:scrgbClr>
              </a:highlight>
              <a:latin typeface="Times New Roman"/>
            </a:endParaRPr>
          </a:p>
        </p:txBody>
      </p:sp>
      <p:sp>
        <p:nvSpPr>
          <p:cNvPr id="9" name="PlaceHolder 289">
            <a:extLst>
              <a:ext uri="{FF2B5EF4-FFF2-40B4-BE49-F238E27FC236}">
                <a16:creationId xmlns:a16="http://schemas.microsoft.com/office/drawing/2014/main" id="{8383332D-B1EC-47B2-BA19-0B8DE699BF86}"/>
              </a:ext>
            </a:extLst>
          </p:cNvPr>
          <p:cNvSpPr txBox="1">
            <a:spLocks noGrp="1"/>
          </p:cNvSpPr>
          <p:nvPr>
            <p:ph type="sldNum" sz="quarter" idx="8"/>
          </p:nvPr>
        </p:nvSpPr>
        <p:spPr>
          <a:xfrm>
            <a:off x="4278960" y="10157400"/>
            <a:ext cx="3278879" cy="532440"/>
          </a:xfrm>
        </p:spPr>
        <p:txBody>
          <a:bodyPr wrap="square"/>
          <a:lstStyle/>
          <a:p>
            <a:pPr lvl="0"/>
            <a:fld id="{DA66572E-BE67-4239-B77A-D50515E85F29}" type="slidenum">
              <a:t>10</a:t>
            </a:fld>
            <a:endParaRPr lang="pt-BR">
              <a:highlight>
                <a:scrgbClr r="0" g="0" b="0">
                  <a:alpha val="0"/>
                </a:scrgbClr>
              </a:highlight>
              <a:latin typeface="Times New Roman"/>
            </a:endParaRPr>
          </a:p>
        </p:txBody>
      </p:sp>
      <p:sp>
        <p:nvSpPr>
          <p:cNvPr id="15" name="Slide Number Placeholder 6">
            <a:extLst>
              <a:ext uri="{FF2B5EF4-FFF2-40B4-BE49-F238E27FC236}">
                <a16:creationId xmlns:a16="http://schemas.microsoft.com/office/drawing/2014/main" id="{5851D9FA-FDAF-477B-A81E-7901BA762AE1}"/>
              </a:ext>
            </a:extLst>
          </p:cNvPr>
          <p:cNvSpPr txBox="1">
            <a:spLocks noGrp="1"/>
          </p:cNvSpPr>
          <p:nvPr>
            <p:ph type="sldNum" sz="quarter" idx="5"/>
          </p:nvPr>
        </p:nvSpPr>
        <p:spPr>
          <a:ln/>
        </p:spPr>
        <p:txBody>
          <a:bodyPr vert="horz" lIns="0" tIns="0" rIns="0" bIns="0" anchor="b" anchorCtr="0">
            <a:noAutofit/>
          </a:bodyPr>
          <a:lstStyle/>
          <a:p>
            <a:pPr lvl="0"/>
            <a:fld id="{F74412FD-17D9-4DF6-96BD-B28A777EB2F4}" type="slidenum">
              <a:t>10</a:t>
            </a:fld>
            <a:endParaRPr lang="pt-BR"/>
          </a:p>
        </p:txBody>
      </p:sp>
      <p:sp>
        <p:nvSpPr>
          <p:cNvPr id="10" name="PlaceHolder 290">
            <a:extLst>
              <a:ext uri="{FF2B5EF4-FFF2-40B4-BE49-F238E27FC236}">
                <a16:creationId xmlns:a16="http://schemas.microsoft.com/office/drawing/2014/main" id="{D0A678FF-2DF5-4B1B-B8D2-69DFCAC44706}"/>
              </a:ext>
            </a:extLst>
          </p:cNvPr>
          <p:cNvSpPr>
            <a:spLocks noGrp="1" noRot="1" noChangeAspect="1" noResize="1"/>
          </p:cNvSpPr>
          <p:nvPr>
            <p:ph type="sldImg"/>
          </p:nvPr>
        </p:nvSpPr>
        <p:spPr>
          <a:xfrm>
            <a:off x="215900" y="812800"/>
            <a:ext cx="7124700" cy="4006850"/>
          </a:xfrm>
          <a:solidFill>
            <a:srgbClr val="729FCF"/>
          </a:solidFill>
          <a:ln w="25400">
            <a:solidFill>
              <a:srgbClr val="3465A4"/>
            </a:solidFill>
            <a:prstDash val="solid"/>
          </a:ln>
        </p:spPr>
      </p:sp>
      <p:sp>
        <p:nvSpPr>
          <p:cNvPr id="11" name="PlaceHolder 291">
            <a:extLst>
              <a:ext uri="{FF2B5EF4-FFF2-40B4-BE49-F238E27FC236}">
                <a16:creationId xmlns:a16="http://schemas.microsoft.com/office/drawing/2014/main" id="{C4E3CA98-D66D-4E67-93CC-1A90C1720E88}"/>
              </a:ext>
            </a:extLst>
          </p:cNvPr>
          <p:cNvSpPr txBox="1">
            <a:spLocks noGrp="1"/>
          </p:cNvSpPr>
          <p:nvPr>
            <p:ph type="body" sz="quarter" idx="1"/>
          </p:nvPr>
        </p:nvSpPr>
        <p:spPr>
          <a:xfrm>
            <a:off x="756000" y="5078520"/>
            <a:ext cx="6043320" cy="4806720"/>
          </a:xfrm>
        </p:spPr>
        <p:txBody>
          <a:bodyPr vert="horz" wrap="square" anchor="t" anchorCtr="0">
            <a:noAutofit/>
          </a:bodyPr>
          <a:lstStyle/>
          <a:p>
            <a:endParaRPr lang="pt-BR"/>
          </a:p>
        </p:txBody>
      </p:sp>
    </p:spTree>
    <p:extLst>
      <p:ext uri="{BB962C8B-B14F-4D97-AF65-F5344CB8AC3E}">
        <p14:creationId xmlns:p14="http://schemas.microsoft.com/office/powerpoint/2010/main" val="1330664647"/>
      </p:ext>
    </p:extLst>
  </p:cSld>
  <p:clrMapOvr>
    <a:masterClrMapping/>
  </p:clrMapOvr>
</p:notes>
</file>

<file path=ppt/notesSlides/notesSlide10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ceHolder 156">
            <a:extLst>
              <a:ext uri="{FF2B5EF4-FFF2-40B4-BE49-F238E27FC236}">
                <a16:creationId xmlns:a16="http://schemas.microsoft.com/office/drawing/2014/main" id="{9DAEF02F-D88D-496C-8165-61B663458511}"/>
              </a:ext>
            </a:extLst>
          </p:cNvPr>
          <p:cNvSpPr txBox="1">
            <a:spLocks noGrp="1"/>
          </p:cNvSpPr>
          <p:nvPr>
            <p:ph type="sldNum" sz="quarter" idx="8"/>
          </p:nvPr>
        </p:nvSpPr>
        <p:spPr>
          <a:xfrm>
            <a:off x="4278960" y="10157400"/>
            <a:ext cx="3276720" cy="530280"/>
          </a:xfrm>
        </p:spPr>
        <p:txBody>
          <a:bodyPr wrap="square"/>
          <a:lstStyle/>
          <a:p>
            <a:pPr lvl="0"/>
            <a:fld id="{B0F6AA86-7A56-4AEA-BA8B-974D52F0C553}" type="slidenum">
              <a:t>100</a:t>
            </a:fld>
            <a:endParaRPr lang="pt-BR">
              <a:solidFill>
                <a:srgbClr val="000000"/>
              </a:solidFill>
              <a:highlight>
                <a:scrgbClr r="0" g="0" b="0">
                  <a:alpha val="0"/>
                </a:scrgbClr>
              </a:highlight>
              <a:latin typeface="Times New Roman"/>
            </a:endParaRPr>
          </a:p>
        </p:txBody>
      </p:sp>
      <p:sp>
        <p:nvSpPr>
          <p:cNvPr id="3" name="PlaceHolder 157">
            <a:extLst>
              <a:ext uri="{FF2B5EF4-FFF2-40B4-BE49-F238E27FC236}">
                <a16:creationId xmlns:a16="http://schemas.microsoft.com/office/drawing/2014/main" id="{9398BF34-DF90-4610-9CEB-3BC0B6372805}"/>
              </a:ext>
            </a:extLst>
          </p:cNvPr>
          <p:cNvSpPr txBox="1">
            <a:spLocks noGrp="1"/>
          </p:cNvSpPr>
          <p:nvPr>
            <p:ph type="sldNum" sz="quarter" idx="8"/>
          </p:nvPr>
        </p:nvSpPr>
        <p:spPr>
          <a:xfrm>
            <a:off x="4278960" y="10157400"/>
            <a:ext cx="3277080" cy="530640"/>
          </a:xfrm>
        </p:spPr>
        <p:txBody>
          <a:bodyPr wrap="square"/>
          <a:lstStyle/>
          <a:p>
            <a:pPr lvl="0"/>
            <a:fld id="{C91FCDF4-6AE8-4F05-93ED-E9752394716A}" type="slidenum">
              <a:t>100</a:t>
            </a:fld>
            <a:endParaRPr lang="pt-BR">
              <a:solidFill>
                <a:srgbClr val="000000"/>
              </a:solidFill>
              <a:highlight>
                <a:scrgbClr r="0" g="0" b="0">
                  <a:alpha val="0"/>
                </a:scrgbClr>
              </a:highlight>
              <a:latin typeface="Times New Roman"/>
            </a:endParaRPr>
          </a:p>
        </p:txBody>
      </p:sp>
      <p:sp>
        <p:nvSpPr>
          <p:cNvPr id="4" name="PlaceHolder 158">
            <a:extLst>
              <a:ext uri="{FF2B5EF4-FFF2-40B4-BE49-F238E27FC236}">
                <a16:creationId xmlns:a16="http://schemas.microsoft.com/office/drawing/2014/main" id="{4EEC564F-5BA3-4D37-9335-BAC7A685CC27}"/>
              </a:ext>
            </a:extLst>
          </p:cNvPr>
          <p:cNvSpPr txBox="1">
            <a:spLocks noGrp="1"/>
          </p:cNvSpPr>
          <p:nvPr>
            <p:ph type="sldNum" sz="quarter" idx="8"/>
          </p:nvPr>
        </p:nvSpPr>
        <p:spPr>
          <a:xfrm>
            <a:off x="4278960" y="10157400"/>
            <a:ext cx="3277439" cy="531000"/>
          </a:xfrm>
        </p:spPr>
        <p:txBody>
          <a:bodyPr wrap="square"/>
          <a:lstStyle/>
          <a:p>
            <a:pPr lvl="0"/>
            <a:fld id="{12A6C0BE-4F55-4D4C-A0BA-209CCF91722E}" type="slidenum">
              <a:t>100</a:t>
            </a:fld>
            <a:endParaRPr lang="pt-BR">
              <a:solidFill>
                <a:srgbClr val="000000"/>
              </a:solidFill>
              <a:highlight>
                <a:scrgbClr r="0" g="0" b="0">
                  <a:alpha val="0"/>
                </a:scrgbClr>
              </a:highlight>
              <a:latin typeface="Times New Roman"/>
            </a:endParaRPr>
          </a:p>
        </p:txBody>
      </p:sp>
      <p:sp>
        <p:nvSpPr>
          <p:cNvPr id="5" name="PlaceHolder 159">
            <a:extLst>
              <a:ext uri="{FF2B5EF4-FFF2-40B4-BE49-F238E27FC236}">
                <a16:creationId xmlns:a16="http://schemas.microsoft.com/office/drawing/2014/main" id="{3B140A79-9C67-45E7-BFE5-026B383EB0FA}"/>
              </a:ext>
            </a:extLst>
          </p:cNvPr>
          <p:cNvSpPr txBox="1">
            <a:spLocks noGrp="1"/>
          </p:cNvSpPr>
          <p:nvPr>
            <p:ph type="sldNum" sz="quarter" idx="8"/>
          </p:nvPr>
        </p:nvSpPr>
        <p:spPr>
          <a:xfrm>
            <a:off x="4278960" y="10157400"/>
            <a:ext cx="3277800" cy="531360"/>
          </a:xfrm>
        </p:spPr>
        <p:txBody>
          <a:bodyPr wrap="square"/>
          <a:lstStyle/>
          <a:p>
            <a:pPr lvl="0"/>
            <a:fld id="{D43F4646-8462-4071-A43D-21C0A1D7CA31}" type="slidenum">
              <a:t>100</a:t>
            </a:fld>
            <a:endParaRPr lang="pt-BR">
              <a:solidFill>
                <a:srgbClr val="000000"/>
              </a:solidFill>
              <a:highlight>
                <a:scrgbClr r="0" g="0" b="0">
                  <a:alpha val="0"/>
                </a:scrgbClr>
              </a:highlight>
              <a:latin typeface="Times New Roman"/>
            </a:endParaRPr>
          </a:p>
        </p:txBody>
      </p:sp>
      <p:sp>
        <p:nvSpPr>
          <p:cNvPr id="6" name="PlaceHolder 160">
            <a:extLst>
              <a:ext uri="{FF2B5EF4-FFF2-40B4-BE49-F238E27FC236}">
                <a16:creationId xmlns:a16="http://schemas.microsoft.com/office/drawing/2014/main" id="{6169649B-021B-4A31-A8D5-22563F6FB695}"/>
              </a:ext>
            </a:extLst>
          </p:cNvPr>
          <p:cNvSpPr txBox="1">
            <a:spLocks noGrp="1"/>
          </p:cNvSpPr>
          <p:nvPr>
            <p:ph type="sldNum" sz="quarter" idx="8"/>
          </p:nvPr>
        </p:nvSpPr>
        <p:spPr>
          <a:xfrm>
            <a:off x="4278960" y="10157400"/>
            <a:ext cx="3278160" cy="531720"/>
          </a:xfrm>
        </p:spPr>
        <p:txBody>
          <a:bodyPr wrap="square"/>
          <a:lstStyle/>
          <a:p>
            <a:pPr lvl="0"/>
            <a:fld id="{21BD3E7B-7C8D-4159-88F0-621A4FA02F10}" type="slidenum">
              <a:t>100</a:t>
            </a:fld>
            <a:endParaRPr lang="pt-BR">
              <a:solidFill>
                <a:srgbClr val="000000"/>
              </a:solidFill>
              <a:highlight>
                <a:scrgbClr r="0" g="0" b="0">
                  <a:alpha val="0"/>
                </a:scrgbClr>
              </a:highlight>
              <a:latin typeface="Times New Roman"/>
            </a:endParaRPr>
          </a:p>
        </p:txBody>
      </p:sp>
      <p:sp>
        <p:nvSpPr>
          <p:cNvPr id="7" name="PlaceHolder 161">
            <a:extLst>
              <a:ext uri="{FF2B5EF4-FFF2-40B4-BE49-F238E27FC236}">
                <a16:creationId xmlns:a16="http://schemas.microsoft.com/office/drawing/2014/main" id="{00EA2CA5-D30C-4EFD-BEFA-68C1ABAFD92A}"/>
              </a:ext>
            </a:extLst>
          </p:cNvPr>
          <p:cNvSpPr txBox="1">
            <a:spLocks noGrp="1"/>
          </p:cNvSpPr>
          <p:nvPr>
            <p:ph type="sldNum" sz="quarter" idx="8"/>
          </p:nvPr>
        </p:nvSpPr>
        <p:spPr>
          <a:xfrm>
            <a:off x="4278960" y="10157400"/>
            <a:ext cx="3278519" cy="532080"/>
          </a:xfrm>
        </p:spPr>
        <p:txBody>
          <a:bodyPr wrap="square"/>
          <a:lstStyle/>
          <a:p>
            <a:pPr lvl="0"/>
            <a:fld id="{A2BA57E7-AD3A-4795-A1A7-A11513A228DC}" type="slidenum">
              <a:t>100</a:t>
            </a:fld>
            <a:endParaRPr lang="pt-BR">
              <a:solidFill>
                <a:srgbClr val="000000"/>
              </a:solidFill>
              <a:highlight>
                <a:scrgbClr r="0" g="0" b="0">
                  <a:alpha val="0"/>
                </a:scrgbClr>
              </a:highlight>
              <a:latin typeface="Times New Roman"/>
            </a:endParaRPr>
          </a:p>
        </p:txBody>
      </p:sp>
      <p:sp>
        <p:nvSpPr>
          <p:cNvPr id="8" name="PlaceHolder 162">
            <a:extLst>
              <a:ext uri="{FF2B5EF4-FFF2-40B4-BE49-F238E27FC236}">
                <a16:creationId xmlns:a16="http://schemas.microsoft.com/office/drawing/2014/main" id="{ACB21961-B5D1-4C0B-97E1-88A8FB98131D}"/>
              </a:ext>
            </a:extLst>
          </p:cNvPr>
          <p:cNvSpPr txBox="1">
            <a:spLocks noGrp="1"/>
          </p:cNvSpPr>
          <p:nvPr>
            <p:ph type="sldNum" sz="quarter" idx="8"/>
          </p:nvPr>
        </p:nvSpPr>
        <p:spPr>
          <a:xfrm>
            <a:off x="4278960" y="10157400"/>
            <a:ext cx="3278879" cy="532440"/>
          </a:xfrm>
        </p:spPr>
        <p:txBody>
          <a:bodyPr wrap="square"/>
          <a:lstStyle/>
          <a:p>
            <a:pPr lvl="0"/>
            <a:fld id="{FFF4A678-D678-4352-9E95-FDD0DA790A35}" type="slidenum">
              <a:t>100</a:t>
            </a:fld>
            <a:endParaRPr lang="pt-BR">
              <a:highlight>
                <a:scrgbClr r="0" g="0" b="0">
                  <a:alpha val="0"/>
                </a:scrgbClr>
              </a:highlight>
              <a:latin typeface="Times New Roman"/>
            </a:endParaRPr>
          </a:p>
        </p:txBody>
      </p:sp>
      <p:sp>
        <p:nvSpPr>
          <p:cNvPr id="14" name="Slide Number Placeholder 6">
            <a:extLst>
              <a:ext uri="{FF2B5EF4-FFF2-40B4-BE49-F238E27FC236}">
                <a16:creationId xmlns:a16="http://schemas.microsoft.com/office/drawing/2014/main" id="{26C6F73E-4CE4-4C68-9C5D-86C970F01D52}"/>
              </a:ext>
            </a:extLst>
          </p:cNvPr>
          <p:cNvSpPr txBox="1">
            <a:spLocks noGrp="1"/>
          </p:cNvSpPr>
          <p:nvPr>
            <p:ph type="sldNum" sz="quarter" idx="5"/>
          </p:nvPr>
        </p:nvSpPr>
        <p:spPr>
          <a:ln/>
        </p:spPr>
        <p:txBody>
          <a:bodyPr vert="horz" lIns="0" tIns="0" rIns="0" bIns="0" anchor="b" anchorCtr="0">
            <a:noAutofit/>
          </a:bodyPr>
          <a:lstStyle/>
          <a:p>
            <a:pPr lvl="0"/>
            <a:fld id="{EAA2C658-7684-4441-9B6E-E94B780EC672}" type="slidenum">
              <a:t>100</a:t>
            </a:fld>
            <a:endParaRPr lang="pt-BR"/>
          </a:p>
        </p:txBody>
      </p:sp>
      <p:sp>
        <p:nvSpPr>
          <p:cNvPr id="9" name="PlaceHolder 163">
            <a:extLst>
              <a:ext uri="{FF2B5EF4-FFF2-40B4-BE49-F238E27FC236}">
                <a16:creationId xmlns:a16="http://schemas.microsoft.com/office/drawing/2014/main" id="{AF7E65DC-935E-41CD-BEB7-739DF794529B}"/>
              </a:ext>
            </a:extLst>
          </p:cNvPr>
          <p:cNvSpPr>
            <a:spLocks noGrp="1" noRot="1" noChangeAspect="1" noResize="1"/>
          </p:cNvSpPr>
          <p:nvPr>
            <p:ph type="sldImg"/>
          </p:nvPr>
        </p:nvSpPr>
        <p:spPr>
          <a:xfrm>
            <a:off x="217488" y="812800"/>
            <a:ext cx="7123112" cy="4006850"/>
          </a:xfrm>
          <a:solidFill>
            <a:srgbClr val="729FCF"/>
          </a:solidFill>
          <a:ln w="25400">
            <a:solidFill>
              <a:srgbClr val="3465A4"/>
            </a:solidFill>
            <a:prstDash val="solid"/>
          </a:ln>
        </p:spPr>
      </p:sp>
      <p:sp>
        <p:nvSpPr>
          <p:cNvPr id="10" name="PlaceHolder 164">
            <a:extLst>
              <a:ext uri="{FF2B5EF4-FFF2-40B4-BE49-F238E27FC236}">
                <a16:creationId xmlns:a16="http://schemas.microsoft.com/office/drawing/2014/main" id="{C0988A78-9D2D-414D-B526-40859ED8EEFF}"/>
              </a:ext>
            </a:extLst>
          </p:cNvPr>
          <p:cNvSpPr txBox="1">
            <a:spLocks noGrp="1"/>
          </p:cNvSpPr>
          <p:nvPr>
            <p:ph type="body" sz="quarter" idx="1"/>
          </p:nvPr>
        </p:nvSpPr>
        <p:spPr>
          <a:xfrm>
            <a:off x="756000" y="5078520"/>
            <a:ext cx="6043679" cy="4807080"/>
          </a:xfrm>
        </p:spPr>
        <p:txBody>
          <a:bodyPr vert="horz" wrap="square" anchor="t" anchorCtr="0">
            <a:noAutofit/>
          </a:bodyPr>
          <a:lstStyle/>
          <a:p>
            <a:endParaRPr lang="pt-BR"/>
          </a:p>
        </p:txBody>
      </p:sp>
    </p:spTree>
    <p:extLst>
      <p:ext uri="{BB962C8B-B14F-4D97-AF65-F5344CB8AC3E}">
        <p14:creationId xmlns:p14="http://schemas.microsoft.com/office/powerpoint/2010/main" val="2846451018"/>
      </p:ext>
    </p:extLst>
  </p:cSld>
  <p:clrMapOvr>
    <a:masterClrMapping/>
  </p:clrMapOvr>
</p:notes>
</file>

<file path=ppt/notesSlides/notesSlide10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EC5861E-8FF3-064B-F192-E614C5BDD56B}"/>
            </a:ext>
          </a:extLst>
        </p:cNvPr>
        <p:cNvGrpSpPr/>
        <p:nvPr/>
      </p:nvGrpSpPr>
      <p:grpSpPr>
        <a:xfrm>
          <a:off x="0" y="0"/>
          <a:ext cx="0" cy="0"/>
          <a:chOff x="0" y="0"/>
          <a:chExt cx="0" cy="0"/>
        </a:xfrm>
      </p:grpSpPr>
      <p:sp>
        <p:nvSpPr>
          <p:cNvPr id="2" name="PlaceHolder 156">
            <a:extLst>
              <a:ext uri="{FF2B5EF4-FFF2-40B4-BE49-F238E27FC236}">
                <a16:creationId xmlns:a16="http://schemas.microsoft.com/office/drawing/2014/main" id="{CA20708E-13DF-720F-9381-2490A282DAED}"/>
              </a:ext>
            </a:extLst>
          </p:cNvPr>
          <p:cNvSpPr txBox="1">
            <a:spLocks noGrp="1"/>
          </p:cNvSpPr>
          <p:nvPr>
            <p:ph type="sldNum" sz="quarter" idx="8"/>
          </p:nvPr>
        </p:nvSpPr>
        <p:spPr>
          <a:xfrm>
            <a:off x="4278960" y="10157400"/>
            <a:ext cx="3276720" cy="530280"/>
          </a:xfrm>
        </p:spPr>
        <p:txBody>
          <a:bodyPr wrap="square"/>
          <a:lstStyle/>
          <a:p>
            <a:pPr lvl="0"/>
            <a:fld id="{B0F6AA86-7A56-4AEA-BA8B-974D52F0C553}" type="slidenum">
              <a:t>101</a:t>
            </a:fld>
            <a:endParaRPr lang="pt-BR">
              <a:solidFill>
                <a:srgbClr val="000000"/>
              </a:solidFill>
              <a:highlight>
                <a:scrgbClr r="0" g="0" b="0">
                  <a:alpha val="0"/>
                </a:scrgbClr>
              </a:highlight>
              <a:latin typeface="Times New Roman"/>
            </a:endParaRPr>
          </a:p>
        </p:txBody>
      </p:sp>
      <p:sp>
        <p:nvSpPr>
          <p:cNvPr id="3" name="PlaceHolder 157">
            <a:extLst>
              <a:ext uri="{FF2B5EF4-FFF2-40B4-BE49-F238E27FC236}">
                <a16:creationId xmlns:a16="http://schemas.microsoft.com/office/drawing/2014/main" id="{62FA8A9B-70A5-6E59-9DF9-81E430AED1A9}"/>
              </a:ext>
            </a:extLst>
          </p:cNvPr>
          <p:cNvSpPr txBox="1">
            <a:spLocks noGrp="1"/>
          </p:cNvSpPr>
          <p:nvPr>
            <p:ph type="sldNum" sz="quarter" idx="8"/>
          </p:nvPr>
        </p:nvSpPr>
        <p:spPr>
          <a:xfrm>
            <a:off x="4278960" y="10157400"/>
            <a:ext cx="3277080" cy="530640"/>
          </a:xfrm>
        </p:spPr>
        <p:txBody>
          <a:bodyPr wrap="square"/>
          <a:lstStyle/>
          <a:p>
            <a:pPr lvl="0"/>
            <a:fld id="{C91FCDF4-6AE8-4F05-93ED-E9752394716A}" type="slidenum">
              <a:t>101</a:t>
            </a:fld>
            <a:endParaRPr lang="pt-BR">
              <a:solidFill>
                <a:srgbClr val="000000"/>
              </a:solidFill>
              <a:highlight>
                <a:scrgbClr r="0" g="0" b="0">
                  <a:alpha val="0"/>
                </a:scrgbClr>
              </a:highlight>
              <a:latin typeface="Times New Roman"/>
            </a:endParaRPr>
          </a:p>
        </p:txBody>
      </p:sp>
      <p:sp>
        <p:nvSpPr>
          <p:cNvPr id="4" name="PlaceHolder 158">
            <a:extLst>
              <a:ext uri="{FF2B5EF4-FFF2-40B4-BE49-F238E27FC236}">
                <a16:creationId xmlns:a16="http://schemas.microsoft.com/office/drawing/2014/main" id="{7873FC26-AD0C-D8AB-61CF-1B2FBD453AC8}"/>
              </a:ext>
            </a:extLst>
          </p:cNvPr>
          <p:cNvSpPr txBox="1">
            <a:spLocks noGrp="1"/>
          </p:cNvSpPr>
          <p:nvPr>
            <p:ph type="sldNum" sz="quarter" idx="8"/>
          </p:nvPr>
        </p:nvSpPr>
        <p:spPr>
          <a:xfrm>
            <a:off x="4278960" y="10157400"/>
            <a:ext cx="3277439" cy="531000"/>
          </a:xfrm>
        </p:spPr>
        <p:txBody>
          <a:bodyPr wrap="square"/>
          <a:lstStyle/>
          <a:p>
            <a:pPr lvl="0"/>
            <a:fld id="{12A6C0BE-4F55-4D4C-A0BA-209CCF91722E}" type="slidenum">
              <a:t>101</a:t>
            </a:fld>
            <a:endParaRPr lang="pt-BR">
              <a:solidFill>
                <a:srgbClr val="000000"/>
              </a:solidFill>
              <a:highlight>
                <a:scrgbClr r="0" g="0" b="0">
                  <a:alpha val="0"/>
                </a:scrgbClr>
              </a:highlight>
              <a:latin typeface="Times New Roman"/>
            </a:endParaRPr>
          </a:p>
        </p:txBody>
      </p:sp>
      <p:sp>
        <p:nvSpPr>
          <p:cNvPr id="5" name="PlaceHolder 159">
            <a:extLst>
              <a:ext uri="{FF2B5EF4-FFF2-40B4-BE49-F238E27FC236}">
                <a16:creationId xmlns:a16="http://schemas.microsoft.com/office/drawing/2014/main" id="{75671151-DA19-3C61-56C4-867F1BC8C0E4}"/>
              </a:ext>
            </a:extLst>
          </p:cNvPr>
          <p:cNvSpPr txBox="1">
            <a:spLocks noGrp="1"/>
          </p:cNvSpPr>
          <p:nvPr>
            <p:ph type="sldNum" sz="quarter" idx="8"/>
          </p:nvPr>
        </p:nvSpPr>
        <p:spPr>
          <a:xfrm>
            <a:off x="4278960" y="10157400"/>
            <a:ext cx="3277800" cy="531360"/>
          </a:xfrm>
        </p:spPr>
        <p:txBody>
          <a:bodyPr wrap="square"/>
          <a:lstStyle/>
          <a:p>
            <a:pPr lvl="0"/>
            <a:fld id="{D43F4646-8462-4071-A43D-21C0A1D7CA31}" type="slidenum">
              <a:t>101</a:t>
            </a:fld>
            <a:endParaRPr lang="pt-BR">
              <a:solidFill>
                <a:srgbClr val="000000"/>
              </a:solidFill>
              <a:highlight>
                <a:scrgbClr r="0" g="0" b="0">
                  <a:alpha val="0"/>
                </a:scrgbClr>
              </a:highlight>
              <a:latin typeface="Times New Roman"/>
            </a:endParaRPr>
          </a:p>
        </p:txBody>
      </p:sp>
      <p:sp>
        <p:nvSpPr>
          <p:cNvPr id="6" name="PlaceHolder 160">
            <a:extLst>
              <a:ext uri="{FF2B5EF4-FFF2-40B4-BE49-F238E27FC236}">
                <a16:creationId xmlns:a16="http://schemas.microsoft.com/office/drawing/2014/main" id="{89C87F9C-1B3E-EA49-CCFE-BD7F7F46F71E}"/>
              </a:ext>
            </a:extLst>
          </p:cNvPr>
          <p:cNvSpPr txBox="1">
            <a:spLocks noGrp="1"/>
          </p:cNvSpPr>
          <p:nvPr>
            <p:ph type="sldNum" sz="quarter" idx="8"/>
          </p:nvPr>
        </p:nvSpPr>
        <p:spPr>
          <a:xfrm>
            <a:off x="4278960" y="10157400"/>
            <a:ext cx="3278160" cy="531720"/>
          </a:xfrm>
        </p:spPr>
        <p:txBody>
          <a:bodyPr wrap="square"/>
          <a:lstStyle/>
          <a:p>
            <a:pPr lvl="0"/>
            <a:fld id="{21BD3E7B-7C8D-4159-88F0-621A4FA02F10}" type="slidenum">
              <a:t>101</a:t>
            </a:fld>
            <a:endParaRPr lang="pt-BR">
              <a:solidFill>
                <a:srgbClr val="000000"/>
              </a:solidFill>
              <a:highlight>
                <a:scrgbClr r="0" g="0" b="0">
                  <a:alpha val="0"/>
                </a:scrgbClr>
              </a:highlight>
              <a:latin typeface="Times New Roman"/>
            </a:endParaRPr>
          </a:p>
        </p:txBody>
      </p:sp>
      <p:sp>
        <p:nvSpPr>
          <p:cNvPr id="7" name="PlaceHolder 161">
            <a:extLst>
              <a:ext uri="{FF2B5EF4-FFF2-40B4-BE49-F238E27FC236}">
                <a16:creationId xmlns:a16="http://schemas.microsoft.com/office/drawing/2014/main" id="{88F41930-E7BD-F2B5-02D2-BBB9F459A3E2}"/>
              </a:ext>
            </a:extLst>
          </p:cNvPr>
          <p:cNvSpPr txBox="1">
            <a:spLocks noGrp="1"/>
          </p:cNvSpPr>
          <p:nvPr>
            <p:ph type="sldNum" sz="quarter" idx="8"/>
          </p:nvPr>
        </p:nvSpPr>
        <p:spPr>
          <a:xfrm>
            <a:off x="4278960" y="10157400"/>
            <a:ext cx="3278519" cy="532080"/>
          </a:xfrm>
        </p:spPr>
        <p:txBody>
          <a:bodyPr wrap="square"/>
          <a:lstStyle/>
          <a:p>
            <a:pPr lvl="0"/>
            <a:fld id="{A2BA57E7-AD3A-4795-A1A7-A11513A228DC}" type="slidenum">
              <a:t>101</a:t>
            </a:fld>
            <a:endParaRPr lang="pt-BR">
              <a:solidFill>
                <a:srgbClr val="000000"/>
              </a:solidFill>
              <a:highlight>
                <a:scrgbClr r="0" g="0" b="0">
                  <a:alpha val="0"/>
                </a:scrgbClr>
              </a:highlight>
              <a:latin typeface="Times New Roman"/>
            </a:endParaRPr>
          </a:p>
        </p:txBody>
      </p:sp>
      <p:sp>
        <p:nvSpPr>
          <p:cNvPr id="8" name="PlaceHolder 162">
            <a:extLst>
              <a:ext uri="{FF2B5EF4-FFF2-40B4-BE49-F238E27FC236}">
                <a16:creationId xmlns:a16="http://schemas.microsoft.com/office/drawing/2014/main" id="{A3C77209-7DA7-3FCE-D98C-692B2D6632F6}"/>
              </a:ext>
            </a:extLst>
          </p:cNvPr>
          <p:cNvSpPr txBox="1">
            <a:spLocks noGrp="1"/>
          </p:cNvSpPr>
          <p:nvPr>
            <p:ph type="sldNum" sz="quarter" idx="8"/>
          </p:nvPr>
        </p:nvSpPr>
        <p:spPr>
          <a:xfrm>
            <a:off x="4278960" y="10157400"/>
            <a:ext cx="3278879" cy="532440"/>
          </a:xfrm>
        </p:spPr>
        <p:txBody>
          <a:bodyPr wrap="square"/>
          <a:lstStyle/>
          <a:p>
            <a:pPr lvl="0"/>
            <a:fld id="{FFF4A678-D678-4352-9E95-FDD0DA790A35}" type="slidenum">
              <a:t>101</a:t>
            </a:fld>
            <a:endParaRPr lang="pt-BR">
              <a:highlight>
                <a:scrgbClr r="0" g="0" b="0">
                  <a:alpha val="0"/>
                </a:scrgbClr>
              </a:highlight>
              <a:latin typeface="Times New Roman"/>
            </a:endParaRPr>
          </a:p>
        </p:txBody>
      </p:sp>
      <p:sp>
        <p:nvSpPr>
          <p:cNvPr id="14" name="Slide Number Placeholder 6">
            <a:extLst>
              <a:ext uri="{FF2B5EF4-FFF2-40B4-BE49-F238E27FC236}">
                <a16:creationId xmlns:a16="http://schemas.microsoft.com/office/drawing/2014/main" id="{7ED2D923-E239-6FE7-D11C-D6FBBB4AD1D4}"/>
              </a:ext>
            </a:extLst>
          </p:cNvPr>
          <p:cNvSpPr txBox="1">
            <a:spLocks noGrp="1"/>
          </p:cNvSpPr>
          <p:nvPr>
            <p:ph type="sldNum" sz="quarter" idx="5"/>
          </p:nvPr>
        </p:nvSpPr>
        <p:spPr>
          <a:ln/>
        </p:spPr>
        <p:txBody>
          <a:bodyPr vert="horz" lIns="0" tIns="0" rIns="0" bIns="0" anchor="b" anchorCtr="0">
            <a:noAutofit/>
          </a:bodyPr>
          <a:lstStyle/>
          <a:p>
            <a:pPr lvl="0"/>
            <a:fld id="{EAA2C658-7684-4441-9B6E-E94B780EC672}" type="slidenum">
              <a:t>101</a:t>
            </a:fld>
            <a:endParaRPr lang="pt-BR"/>
          </a:p>
        </p:txBody>
      </p:sp>
      <p:sp>
        <p:nvSpPr>
          <p:cNvPr id="9" name="PlaceHolder 163">
            <a:extLst>
              <a:ext uri="{FF2B5EF4-FFF2-40B4-BE49-F238E27FC236}">
                <a16:creationId xmlns:a16="http://schemas.microsoft.com/office/drawing/2014/main" id="{1300CFE9-8618-CF56-035F-C1DC3854485E}"/>
              </a:ext>
            </a:extLst>
          </p:cNvPr>
          <p:cNvSpPr>
            <a:spLocks noGrp="1" noRot="1" noChangeAspect="1" noResize="1"/>
          </p:cNvSpPr>
          <p:nvPr>
            <p:ph type="sldImg"/>
          </p:nvPr>
        </p:nvSpPr>
        <p:spPr>
          <a:xfrm>
            <a:off x="217488" y="812800"/>
            <a:ext cx="7123112" cy="4006850"/>
          </a:xfrm>
          <a:solidFill>
            <a:srgbClr val="729FCF"/>
          </a:solidFill>
          <a:ln w="25400">
            <a:solidFill>
              <a:srgbClr val="3465A4"/>
            </a:solidFill>
            <a:prstDash val="solid"/>
          </a:ln>
        </p:spPr>
      </p:sp>
      <p:sp>
        <p:nvSpPr>
          <p:cNvPr id="10" name="PlaceHolder 164">
            <a:extLst>
              <a:ext uri="{FF2B5EF4-FFF2-40B4-BE49-F238E27FC236}">
                <a16:creationId xmlns:a16="http://schemas.microsoft.com/office/drawing/2014/main" id="{6CED1CD5-A205-58E3-E857-1FD7C822B125}"/>
              </a:ext>
            </a:extLst>
          </p:cNvPr>
          <p:cNvSpPr txBox="1">
            <a:spLocks noGrp="1"/>
          </p:cNvSpPr>
          <p:nvPr>
            <p:ph type="body" sz="quarter" idx="1"/>
          </p:nvPr>
        </p:nvSpPr>
        <p:spPr>
          <a:xfrm>
            <a:off x="756000" y="5078520"/>
            <a:ext cx="6043679" cy="4807080"/>
          </a:xfrm>
        </p:spPr>
        <p:txBody>
          <a:bodyPr vert="horz" wrap="square" anchor="t" anchorCtr="0">
            <a:noAutofit/>
          </a:bodyPr>
          <a:lstStyle/>
          <a:p>
            <a:endParaRPr lang="pt-BR"/>
          </a:p>
        </p:txBody>
      </p:sp>
    </p:spTree>
    <p:extLst>
      <p:ext uri="{BB962C8B-B14F-4D97-AF65-F5344CB8AC3E}">
        <p14:creationId xmlns:p14="http://schemas.microsoft.com/office/powerpoint/2010/main" val="2210962386"/>
      </p:ext>
    </p:extLst>
  </p:cSld>
  <p:clrMapOvr>
    <a:masterClrMapping/>
  </p:clrMapOvr>
</p:notes>
</file>

<file path=ppt/notesSlides/notesSlide10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ceHolder 156">
            <a:extLst>
              <a:ext uri="{FF2B5EF4-FFF2-40B4-BE49-F238E27FC236}">
                <a16:creationId xmlns:a16="http://schemas.microsoft.com/office/drawing/2014/main" id="{9DAEF02F-D88D-496C-8165-61B663458511}"/>
              </a:ext>
            </a:extLst>
          </p:cNvPr>
          <p:cNvSpPr txBox="1">
            <a:spLocks noGrp="1"/>
          </p:cNvSpPr>
          <p:nvPr>
            <p:ph type="sldNum" sz="quarter" idx="8"/>
          </p:nvPr>
        </p:nvSpPr>
        <p:spPr>
          <a:xfrm>
            <a:off x="4278960" y="10157400"/>
            <a:ext cx="3276720" cy="530280"/>
          </a:xfrm>
        </p:spPr>
        <p:txBody>
          <a:bodyPr wrap="square"/>
          <a:lstStyle/>
          <a:p>
            <a:pPr lvl="0"/>
            <a:fld id="{B0F6AA86-7A56-4AEA-BA8B-974D52F0C553}" type="slidenum">
              <a:t>102</a:t>
            </a:fld>
            <a:endParaRPr lang="pt-BR">
              <a:solidFill>
                <a:srgbClr val="000000"/>
              </a:solidFill>
              <a:highlight>
                <a:scrgbClr r="0" g="0" b="0">
                  <a:alpha val="0"/>
                </a:scrgbClr>
              </a:highlight>
              <a:latin typeface="Times New Roman"/>
            </a:endParaRPr>
          </a:p>
        </p:txBody>
      </p:sp>
      <p:sp>
        <p:nvSpPr>
          <p:cNvPr id="3" name="PlaceHolder 157">
            <a:extLst>
              <a:ext uri="{FF2B5EF4-FFF2-40B4-BE49-F238E27FC236}">
                <a16:creationId xmlns:a16="http://schemas.microsoft.com/office/drawing/2014/main" id="{9398BF34-DF90-4610-9CEB-3BC0B6372805}"/>
              </a:ext>
            </a:extLst>
          </p:cNvPr>
          <p:cNvSpPr txBox="1">
            <a:spLocks noGrp="1"/>
          </p:cNvSpPr>
          <p:nvPr>
            <p:ph type="sldNum" sz="quarter" idx="8"/>
          </p:nvPr>
        </p:nvSpPr>
        <p:spPr>
          <a:xfrm>
            <a:off x="4278960" y="10157400"/>
            <a:ext cx="3277080" cy="530640"/>
          </a:xfrm>
        </p:spPr>
        <p:txBody>
          <a:bodyPr wrap="square"/>
          <a:lstStyle/>
          <a:p>
            <a:pPr lvl="0"/>
            <a:fld id="{C91FCDF4-6AE8-4F05-93ED-E9752394716A}" type="slidenum">
              <a:t>102</a:t>
            </a:fld>
            <a:endParaRPr lang="pt-BR">
              <a:solidFill>
                <a:srgbClr val="000000"/>
              </a:solidFill>
              <a:highlight>
                <a:scrgbClr r="0" g="0" b="0">
                  <a:alpha val="0"/>
                </a:scrgbClr>
              </a:highlight>
              <a:latin typeface="Times New Roman"/>
            </a:endParaRPr>
          </a:p>
        </p:txBody>
      </p:sp>
      <p:sp>
        <p:nvSpPr>
          <p:cNvPr id="4" name="PlaceHolder 158">
            <a:extLst>
              <a:ext uri="{FF2B5EF4-FFF2-40B4-BE49-F238E27FC236}">
                <a16:creationId xmlns:a16="http://schemas.microsoft.com/office/drawing/2014/main" id="{4EEC564F-5BA3-4D37-9335-BAC7A685CC27}"/>
              </a:ext>
            </a:extLst>
          </p:cNvPr>
          <p:cNvSpPr txBox="1">
            <a:spLocks noGrp="1"/>
          </p:cNvSpPr>
          <p:nvPr>
            <p:ph type="sldNum" sz="quarter" idx="8"/>
          </p:nvPr>
        </p:nvSpPr>
        <p:spPr>
          <a:xfrm>
            <a:off x="4278960" y="10157400"/>
            <a:ext cx="3277439" cy="531000"/>
          </a:xfrm>
        </p:spPr>
        <p:txBody>
          <a:bodyPr wrap="square"/>
          <a:lstStyle/>
          <a:p>
            <a:pPr lvl="0"/>
            <a:fld id="{12A6C0BE-4F55-4D4C-A0BA-209CCF91722E}" type="slidenum">
              <a:t>102</a:t>
            </a:fld>
            <a:endParaRPr lang="pt-BR">
              <a:solidFill>
                <a:srgbClr val="000000"/>
              </a:solidFill>
              <a:highlight>
                <a:scrgbClr r="0" g="0" b="0">
                  <a:alpha val="0"/>
                </a:scrgbClr>
              </a:highlight>
              <a:latin typeface="Times New Roman"/>
            </a:endParaRPr>
          </a:p>
        </p:txBody>
      </p:sp>
      <p:sp>
        <p:nvSpPr>
          <p:cNvPr id="5" name="PlaceHolder 159">
            <a:extLst>
              <a:ext uri="{FF2B5EF4-FFF2-40B4-BE49-F238E27FC236}">
                <a16:creationId xmlns:a16="http://schemas.microsoft.com/office/drawing/2014/main" id="{3B140A79-9C67-45E7-BFE5-026B383EB0FA}"/>
              </a:ext>
            </a:extLst>
          </p:cNvPr>
          <p:cNvSpPr txBox="1">
            <a:spLocks noGrp="1"/>
          </p:cNvSpPr>
          <p:nvPr>
            <p:ph type="sldNum" sz="quarter" idx="8"/>
          </p:nvPr>
        </p:nvSpPr>
        <p:spPr>
          <a:xfrm>
            <a:off x="4278960" y="10157400"/>
            <a:ext cx="3277800" cy="531360"/>
          </a:xfrm>
        </p:spPr>
        <p:txBody>
          <a:bodyPr wrap="square"/>
          <a:lstStyle/>
          <a:p>
            <a:pPr lvl="0"/>
            <a:fld id="{D43F4646-8462-4071-A43D-21C0A1D7CA31}" type="slidenum">
              <a:t>102</a:t>
            </a:fld>
            <a:endParaRPr lang="pt-BR">
              <a:solidFill>
                <a:srgbClr val="000000"/>
              </a:solidFill>
              <a:highlight>
                <a:scrgbClr r="0" g="0" b="0">
                  <a:alpha val="0"/>
                </a:scrgbClr>
              </a:highlight>
              <a:latin typeface="Times New Roman"/>
            </a:endParaRPr>
          </a:p>
        </p:txBody>
      </p:sp>
      <p:sp>
        <p:nvSpPr>
          <p:cNvPr id="6" name="PlaceHolder 160">
            <a:extLst>
              <a:ext uri="{FF2B5EF4-FFF2-40B4-BE49-F238E27FC236}">
                <a16:creationId xmlns:a16="http://schemas.microsoft.com/office/drawing/2014/main" id="{6169649B-021B-4A31-A8D5-22563F6FB695}"/>
              </a:ext>
            </a:extLst>
          </p:cNvPr>
          <p:cNvSpPr txBox="1">
            <a:spLocks noGrp="1"/>
          </p:cNvSpPr>
          <p:nvPr>
            <p:ph type="sldNum" sz="quarter" idx="8"/>
          </p:nvPr>
        </p:nvSpPr>
        <p:spPr>
          <a:xfrm>
            <a:off x="4278960" y="10157400"/>
            <a:ext cx="3278160" cy="531720"/>
          </a:xfrm>
        </p:spPr>
        <p:txBody>
          <a:bodyPr wrap="square"/>
          <a:lstStyle/>
          <a:p>
            <a:pPr lvl="0"/>
            <a:fld id="{21BD3E7B-7C8D-4159-88F0-621A4FA02F10}" type="slidenum">
              <a:t>102</a:t>
            </a:fld>
            <a:endParaRPr lang="pt-BR">
              <a:solidFill>
                <a:srgbClr val="000000"/>
              </a:solidFill>
              <a:highlight>
                <a:scrgbClr r="0" g="0" b="0">
                  <a:alpha val="0"/>
                </a:scrgbClr>
              </a:highlight>
              <a:latin typeface="Times New Roman"/>
            </a:endParaRPr>
          </a:p>
        </p:txBody>
      </p:sp>
      <p:sp>
        <p:nvSpPr>
          <p:cNvPr id="7" name="PlaceHolder 161">
            <a:extLst>
              <a:ext uri="{FF2B5EF4-FFF2-40B4-BE49-F238E27FC236}">
                <a16:creationId xmlns:a16="http://schemas.microsoft.com/office/drawing/2014/main" id="{00EA2CA5-D30C-4EFD-BEFA-68C1ABAFD92A}"/>
              </a:ext>
            </a:extLst>
          </p:cNvPr>
          <p:cNvSpPr txBox="1">
            <a:spLocks noGrp="1"/>
          </p:cNvSpPr>
          <p:nvPr>
            <p:ph type="sldNum" sz="quarter" idx="8"/>
          </p:nvPr>
        </p:nvSpPr>
        <p:spPr>
          <a:xfrm>
            <a:off x="4278960" y="10157400"/>
            <a:ext cx="3278519" cy="532080"/>
          </a:xfrm>
        </p:spPr>
        <p:txBody>
          <a:bodyPr wrap="square"/>
          <a:lstStyle/>
          <a:p>
            <a:pPr lvl="0"/>
            <a:fld id="{A2BA57E7-AD3A-4795-A1A7-A11513A228DC}" type="slidenum">
              <a:t>102</a:t>
            </a:fld>
            <a:endParaRPr lang="pt-BR">
              <a:solidFill>
                <a:srgbClr val="000000"/>
              </a:solidFill>
              <a:highlight>
                <a:scrgbClr r="0" g="0" b="0">
                  <a:alpha val="0"/>
                </a:scrgbClr>
              </a:highlight>
              <a:latin typeface="Times New Roman"/>
            </a:endParaRPr>
          </a:p>
        </p:txBody>
      </p:sp>
      <p:sp>
        <p:nvSpPr>
          <p:cNvPr id="8" name="PlaceHolder 162">
            <a:extLst>
              <a:ext uri="{FF2B5EF4-FFF2-40B4-BE49-F238E27FC236}">
                <a16:creationId xmlns:a16="http://schemas.microsoft.com/office/drawing/2014/main" id="{ACB21961-B5D1-4C0B-97E1-88A8FB98131D}"/>
              </a:ext>
            </a:extLst>
          </p:cNvPr>
          <p:cNvSpPr txBox="1">
            <a:spLocks noGrp="1"/>
          </p:cNvSpPr>
          <p:nvPr>
            <p:ph type="sldNum" sz="quarter" idx="8"/>
          </p:nvPr>
        </p:nvSpPr>
        <p:spPr>
          <a:xfrm>
            <a:off x="4278960" y="10157400"/>
            <a:ext cx="3278879" cy="532440"/>
          </a:xfrm>
        </p:spPr>
        <p:txBody>
          <a:bodyPr wrap="square"/>
          <a:lstStyle/>
          <a:p>
            <a:pPr lvl="0"/>
            <a:fld id="{FFF4A678-D678-4352-9E95-FDD0DA790A35}" type="slidenum">
              <a:t>102</a:t>
            </a:fld>
            <a:endParaRPr lang="pt-BR">
              <a:highlight>
                <a:scrgbClr r="0" g="0" b="0">
                  <a:alpha val="0"/>
                </a:scrgbClr>
              </a:highlight>
              <a:latin typeface="Times New Roman"/>
            </a:endParaRPr>
          </a:p>
        </p:txBody>
      </p:sp>
      <p:sp>
        <p:nvSpPr>
          <p:cNvPr id="14" name="Slide Number Placeholder 6">
            <a:extLst>
              <a:ext uri="{FF2B5EF4-FFF2-40B4-BE49-F238E27FC236}">
                <a16:creationId xmlns:a16="http://schemas.microsoft.com/office/drawing/2014/main" id="{26C6F73E-4CE4-4C68-9C5D-86C970F01D52}"/>
              </a:ext>
            </a:extLst>
          </p:cNvPr>
          <p:cNvSpPr txBox="1">
            <a:spLocks noGrp="1"/>
          </p:cNvSpPr>
          <p:nvPr>
            <p:ph type="sldNum" sz="quarter" idx="5"/>
          </p:nvPr>
        </p:nvSpPr>
        <p:spPr>
          <a:ln/>
        </p:spPr>
        <p:txBody>
          <a:bodyPr vert="horz" lIns="0" tIns="0" rIns="0" bIns="0" anchor="b" anchorCtr="0">
            <a:noAutofit/>
          </a:bodyPr>
          <a:lstStyle/>
          <a:p>
            <a:pPr lvl="0"/>
            <a:fld id="{EAA2C658-7684-4441-9B6E-E94B780EC672}" type="slidenum">
              <a:t>102</a:t>
            </a:fld>
            <a:endParaRPr lang="pt-BR"/>
          </a:p>
        </p:txBody>
      </p:sp>
      <p:sp>
        <p:nvSpPr>
          <p:cNvPr id="9" name="PlaceHolder 163">
            <a:extLst>
              <a:ext uri="{FF2B5EF4-FFF2-40B4-BE49-F238E27FC236}">
                <a16:creationId xmlns:a16="http://schemas.microsoft.com/office/drawing/2014/main" id="{AF7E65DC-935E-41CD-BEB7-739DF794529B}"/>
              </a:ext>
            </a:extLst>
          </p:cNvPr>
          <p:cNvSpPr>
            <a:spLocks noGrp="1" noRot="1" noChangeAspect="1" noResize="1"/>
          </p:cNvSpPr>
          <p:nvPr>
            <p:ph type="sldImg"/>
          </p:nvPr>
        </p:nvSpPr>
        <p:spPr>
          <a:xfrm>
            <a:off x="217488" y="812800"/>
            <a:ext cx="7123112" cy="4006850"/>
          </a:xfrm>
          <a:solidFill>
            <a:srgbClr val="729FCF"/>
          </a:solidFill>
          <a:ln w="25400">
            <a:solidFill>
              <a:srgbClr val="3465A4"/>
            </a:solidFill>
            <a:prstDash val="solid"/>
          </a:ln>
        </p:spPr>
      </p:sp>
      <p:sp>
        <p:nvSpPr>
          <p:cNvPr id="10" name="PlaceHolder 164">
            <a:extLst>
              <a:ext uri="{FF2B5EF4-FFF2-40B4-BE49-F238E27FC236}">
                <a16:creationId xmlns:a16="http://schemas.microsoft.com/office/drawing/2014/main" id="{C0988A78-9D2D-414D-B526-40859ED8EEFF}"/>
              </a:ext>
            </a:extLst>
          </p:cNvPr>
          <p:cNvSpPr txBox="1">
            <a:spLocks noGrp="1"/>
          </p:cNvSpPr>
          <p:nvPr>
            <p:ph type="body" sz="quarter" idx="1"/>
          </p:nvPr>
        </p:nvSpPr>
        <p:spPr>
          <a:xfrm>
            <a:off x="756000" y="5078520"/>
            <a:ext cx="6043679" cy="4807080"/>
          </a:xfrm>
        </p:spPr>
        <p:txBody>
          <a:bodyPr vert="horz" wrap="square" anchor="t" anchorCtr="0">
            <a:noAutofit/>
          </a:bodyPr>
          <a:lstStyle/>
          <a:p>
            <a:endParaRPr lang="pt-BR"/>
          </a:p>
        </p:txBody>
      </p:sp>
    </p:spTree>
    <p:extLst>
      <p:ext uri="{BB962C8B-B14F-4D97-AF65-F5344CB8AC3E}">
        <p14:creationId xmlns:p14="http://schemas.microsoft.com/office/powerpoint/2010/main" val="98295658"/>
      </p:ext>
    </p:extLst>
  </p:cSld>
  <p:clrMapOvr>
    <a:masterClrMapping/>
  </p:clrMapOvr>
</p:notes>
</file>

<file path=ppt/notesSlides/notesSlide10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ceHolder 156">
            <a:extLst>
              <a:ext uri="{FF2B5EF4-FFF2-40B4-BE49-F238E27FC236}">
                <a16:creationId xmlns:a16="http://schemas.microsoft.com/office/drawing/2014/main" id="{9DAEF02F-D88D-496C-8165-61B663458511}"/>
              </a:ext>
            </a:extLst>
          </p:cNvPr>
          <p:cNvSpPr txBox="1">
            <a:spLocks noGrp="1"/>
          </p:cNvSpPr>
          <p:nvPr>
            <p:ph type="sldNum" sz="quarter" idx="8"/>
          </p:nvPr>
        </p:nvSpPr>
        <p:spPr>
          <a:xfrm>
            <a:off x="4278960" y="10157400"/>
            <a:ext cx="3276720" cy="530280"/>
          </a:xfrm>
        </p:spPr>
        <p:txBody>
          <a:bodyPr wrap="square"/>
          <a:lstStyle/>
          <a:p>
            <a:pPr lvl="0"/>
            <a:fld id="{B0F6AA86-7A56-4AEA-BA8B-974D52F0C553}" type="slidenum">
              <a:t>103</a:t>
            </a:fld>
            <a:endParaRPr lang="pt-BR">
              <a:solidFill>
                <a:srgbClr val="000000"/>
              </a:solidFill>
              <a:highlight>
                <a:scrgbClr r="0" g="0" b="0">
                  <a:alpha val="0"/>
                </a:scrgbClr>
              </a:highlight>
              <a:latin typeface="Times New Roman"/>
            </a:endParaRPr>
          </a:p>
        </p:txBody>
      </p:sp>
      <p:sp>
        <p:nvSpPr>
          <p:cNvPr id="3" name="PlaceHolder 157">
            <a:extLst>
              <a:ext uri="{FF2B5EF4-FFF2-40B4-BE49-F238E27FC236}">
                <a16:creationId xmlns:a16="http://schemas.microsoft.com/office/drawing/2014/main" id="{9398BF34-DF90-4610-9CEB-3BC0B6372805}"/>
              </a:ext>
            </a:extLst>
          </p:cNvPr>
          <p:cNvSpPr txBox="1">
            <a:spLocks noGrp="1"/>
          </p:cNvSpPr>
          <p:nvPr>
            <p:ph type="sldNum" sz="quarter" idx="8"/>
          </p:nvPr>
        </p:nvSpPr>
        <p:spPr>
          <a:xfrm>
            <a:off x="4278960" y="10157400"/>
            <a:ext cx="3277080" cy="530640"/>
          </a:xfrm>
        </p:spPr>
        <p:txBody>
          <a:bodyPr wrap="square"/>
          <a:lstStyle/>
          <a:p>
            <a:pPr lvl="0"/>
            <a:fld id="{C91FCDF4-6AE8-4F05-93ED-E9752394716A}" type="slidenum">
              <a:t>103</a:t>
            </a:fld>
            <a:endParaRPr lang="pt-BR">
              <a:solidFill>
                <a:srgbClr val="000000"/>
              </a:solidFill>
              <a:highlight>
                <a:scrgbClr r="0" g="0" b="0">
                  <a:alpha val="0"/>
                </a:scrgbClr>
              </a:highlight>
              <a:latin typeface="Times New Roman"/>
            </a:endParaRPr>
          </a:p>
        </p:txBody>
      </p:sp>
      <p:sp>
        <p:nvSpPr>
          <p:cNvPr id="4" name="PlaceHolder 158">
            <a:extLst>
              <a:ext uri="{FF2B5EF4-FFF2-40B4-BE49-F238E27FC236}">
                <a16:creationId xmlns:a16="http://schemas.microsoft.com/office/drawing/2014/main" id="{4EEC564F-5BA3-4D37-9335-BAC7A685CC27}"/>
              </a:ext>
            </a:extLst>
          </p:cNvPr>
          <p:cNvSpPr txBox="1">
            <a:spLocks noGrp="1"/>
          </p:cNvSpPr>
          <p:nvPr>
            <p:ph type="sldNum" sz="quarter" idx="8"/>
          </p:nvPr>
        </p:nvSpPr>
        <p:spPr>
          <a:xfrm>
            <a:off x="4278960" y="10157400"/>
            <a:ext cx="3277439" cy="531000"/>
          </a:xfrm>
        </p:spPr>
        <p:txBody>
          <a:bodyPr wrap="square"/>
          <a:lstStyle/>
          <a:p>
            <a:pPr lvl="0"/>
            <a:fld id="{12A6C0BE-4F55-4D4C-A0BA-209CCF91722E}" type="slidenum">
              <a:t>103</a:t>
            </a:fld>
            <a:endParaRPr lang="pt-BR">
              <a:solidFill>
                <a:srgbClr val="000000"/>
              </a:solidFill>
              <a:highlight>
                <a:scrgbClr r="0" g="0" b="0">
                  <a:alpha val="0"/>
                </a:scrgbClr>
              </a:highlight>
              <a:latin typeface="Times New Roman"/>
            </a:endParaRPr>
          </a:p>
        </p:txBody>
      </p:sp>
      <p:sp>
        <p:nvSpPr>
          <p:cNvPr id="5" name="PlaceHolder 159">
            <a:extLst>
              <a:ext uri="{FF2B5EF4-FFF2-40B4-BE49-F238E27FC236}">
                <a16:creationId xmlns:a16="http://schemas.microsoft.com/office/drawing/2014/main" id="{3B140A79-9C67-45E7-BFE5-026B383EB0FA}"/>
              </a:ext>
            </a:extLst>
          </p:cNvPr>
          <p:cNvSpPr txBox="1">
            <a:spLocks noGrp="1"/>
          </p:cNvSpPr>
          <p:nvPr>
            <p:ph type="sldNum" sz="quarter" idx="8"/>
          </p:nvPr>
        </p:nvSpPr>
        <p:spPr>
          <a:xfrm>
            <a:off x="4278960" y="10157400"/>
            <a:ext cx="3277800" cy="531360"/>
          </a:xfrm>
        </p:spPr>
        <p:txBody>
          <a:bodyPr wrap="square"/>
          <a:lstStyle/>
          <a:p>
            <a:pPr lvl="0"/>
            <a:fld id="{D43F4646-8462-4071-A43D-21C0A1D7CA31}" type="slidenum">
              <a:t>103</a:t>
            </a:fld>
            <a:endParaRPr lang="pt-BR">
              <a:solidFill>
                <a:srgbClr val="000000"/>
              </a:solidFill>
              <a:highlight>
                <a:scrgbClr r="0" g="0" b="0">
                  <a:alpha val="0"/>
                </a:scrgbClr>
              </a:highlight>
              <a:latin typeface="Times New Roman"/>
            </a:endParaRPr>
          </a:p>
        </p:txBody>
      </p:sp>
      <p:sp>
        <p:nvSpPr>
          <p:cNvPr id="6" name="PlaceHolder 160">
            <a:extLst>
              <a:ext uri="{FF2B5EF4-FFF2-40B4-BE49-F238E27FC236}">
                <a16:creationId xmlns:a16="http://schemas.microsoft.com/office/drawing/2014/main" id="{6169649B-021B-4A31-A8D5-22563F6FB695}"/>
              </a:ext>
            </a:extLst>
          </p:cNvPr>
          <p:cNvSpPr txBox="1">
            <a:spLocks noGrp="1"/>
          </p:cNvSpPr>
          <p:nvPr>
            <p:ph type="sldNum" sz="quarter" idx="8"/>
          </p:nvPr>
        </p:nvSpPr>
        <p:spPr>
          <a:xfrm>
            <a:off x="4278960" y="10157400"/>
            <a:ext cx="3278160" cy="531720"/>
          </a:xfrm>
        </p:spPr>
        <p:txBody>
          <a:bodyPr wrap="square"/>
          <a:lstStyle/>
          <a:p>
            <a:pPr lvl="0"/>
            <a:fld id="{21BD3E7B-7C8D-4159-88F0-621A4FA02F10}" type="slidenum">
              <a:t>103</a:t>
            </a:fld>
            <a:endParaRPr lang="pt-BR">
              <a:solidFill>
                <a:srgbClr val="000000"/>
              </a:solidFill>
              <a:highlight>
                <a:scrgbClr r="0" g="0" b="0">
                  <a:alpha val="0"/>
                </a:scrgbClr>
              </a:highlight>
              <a:latin typeface="Times New Roman"/>
            </a:endParaRPr>
          </a:p>
        </p:txBody>
      </p:sp>
      <p:sp>
        <p:nvSpPr>
          <p:cNvPr id="7" name="PlaceHolder 161">
            <a:extLst>
              <a:ext uri="{FF2B5EF4-FFF2-40B4-BE49-F238E27FC236}">
                <a16:creationId xmlns:a16="http://schemas.microsoft.com/office/drawing/2014/main" id="{00EA2CA5-D30C-4EFD-BEFA-68C1ABAFD92A}"/>
              </a:ext>
            </a:extLst>
          </p:cNvPr>
          <p:cNvSpPr txBox="1">
            <a:spLocks noGrp="1"/>
          </p:cNvSpPr>
          <p:nvPr>
            <p:ph type="sldNum" sz="quarter" idx="8"/>
          </p:nvPr>
        </p:nvSpPr>
        <p:spPr>
          <a:xfrm>
            <a:off x="4278960" y="10157400"/>
            <a:ext cx="3278519" cy="532080"/>
          </a:xfrm>
        </p:spPr>
        <p:txBody>
          <a:bodyPr wrap="square"/>
          <a:lstStyle/>
          <a:p>
            <a:pPr lvl="0"/>
            <a:fld id="{A2BA57E7-AD3A-4795-A1A7-A11513A228DC}" type="slidenum">
              <a:t>103</a:t>
            </a:fld>
            <a:endParaRPr lang="pt-BR">
              <a:solidFill>
                <a:srgbClr val="000000"/>
              </a:solidFill>
              <a:highlight>
                <a:scrgbClr r="0" g="0" b="0">
                  <a:alpha val="0"/>
                </a:scrgbClr>
              </a:highlight>
              <a:latin typeface="Times New Roman"/>
            </a:endParaRPr>
          </a:p>
        </p:txBody>
      </p:sp>
      <p:sp>
        <p:nvSpPr>
          <p:cNvPr id="8" name="PlaceHolder 162">
            <a:extLst>
              <a:ext uri="{FF2B5EF4-FFF2-40B4-BE49-F238E27FC236}">
                <a16:creationId xmlns:a16="http://schemas.microsoft.com/office/drawing/2014/main" id="{ACB21961-B5D1-4C0B-97E1-88A8FB98131D}"/>
              </a:ext>
            </a:extLst>
          </p:cNvPr>
          <p:cNvSpPr txBox="1">
            <a:spLocks noGrp="1"/>
          </p:cNvSpPr>
          <p:nvPr>
            <p:ph type="sldNum" sz="quarter" idx="8"/>
          </p:nvPr>
        </p:nvSpPr>
        <p:spPr>
          <a:xfrm>
            <a:off x="4278960" y="10157400"/>
            <a:ext cx="3278879" cy="532440"/>
          </a:xfrm>
        </p:spPr>
        <p:txBody>
          <a:bodyPr wrap="square"/>
          <a:lstStyle/>
          <a:p>
            <a:pPr lvl="0"/>
            <a:fld id="{FFF4A678-D678-4352-9E95-FDD0DA790A35}" type="slidenum">
              <a:t>103</a:t>
            </a:fld>
            <a:endParaRPr lang="pt-BR">
              <a:highlight>
                <a:scrgbClr r="0" g="0" b="0">
                  <a:alpha val="0"/>
                </a:scrgbClr>
              </a:highlight>
              <a:latin typeface="Times New Roman"/>
            </a:endParaRPr>
          </a:p>
        </p:txBody>
      </p:sp>
      <p:sp>
        <p:nvSpPr>
          <p:cNvPr id="14" name="Slide Number Placeholder 6">
            <a:extLst>
              <a:ext uri="{FF2B5EF4-FFF2-40B4-BE49-F238E27FC236}">
                <a16:creationId xmlns:a16="http://schemas.microsoft.com/office/drawing/2014/main" id="{26C6F73E-4CE4-4C68-9C5D-86C970F01D52}"/>
              </a:ext>
            </a:extLst>
          </p:cNvPr>
          <p:cNvSpPr txBox="1">
            <a:spLocks noGrp="1"/>
          </p:cNvSpPr>
          <p:nvPr>
            <p:ph type="sldNum" sz="quarter" idx="5"/>
          </p:nvPr>
        </p:nvSpPr>
        <p:spPr>
          <a:ln/>
        </p:spPr>
        <p:txBody>
          <a:bodyPr vert="horz" lIns="0" tIns="0" rIns="0" bIns="0" anchor="b" anchorCtr="0">
            <a:noAutofit/>
          </a:bodyPr>
          <a:lstStyle/>
          <a:p>
            <a:pPr lvl="0"/>
            <a:fld id="{EAA2C658-7684-4441-9B6E-E94B780EC672}" type="slidenum">
              <a:t>103</a:t>
            </a:fld>
            <a:endParaRPr lang="pt-BR"/>
          </a:p>
        </p:txBody>
      </p:sp>
      <p:sp>
        <p:nvSpPr>
          <p:cNvPr id="9" name="PlaceHolder 163">
            <a:extLst>
              <a:ext uri="{FF2B5EF4-FFF2-40B4-BE49-F238E27FC236}">
                <a16:creationId xmlns:a16="http://schemas.microsoft.com/office/drawing/2014/main" id="{AF7E65DC-935E-41CD-BEB7-739DF794529B}"/>
              </a:ext>
            </a:extLst>
          </p:cNvPr>
          <p:cNvSpPr>
            <a:spLocks noGrp="1" noRot="1" noChangeAspect="1" noResize="1"/>
          </p:cNvSpPr>
          <p:nvPr>
            <p:ph type="sldImg"/>
          </p:nvPr>
        </p:nvSpPr>
        <p:spPr>
          <a:xfrm>
            <a:off x="217488" y="812800"/>
            <a:ext cx="7123112" cy="4006850"/>
          </a:xfrm>
          <a:solidFill>
            <a:srgbClr val="729FCF"/>
          </a:solidFill>
          <a:ln w="25400">
            <a:solidFill>
              <a:srgbClr val="3465A4"/>
            </a:solidFill>
            <a:prstDash val="solid"/>
          </a:ln>
        </p:spPr>
      </p:sp>
      <p:sp>
        <p:nvSpPr>
          <p:cNvPr id="10" name="PlaceHolder 164">
            <a:extLst>
              <a:ext uri="{FF2B5EF4-FFF2-40B4-BE49-F238E27FC236}">
                <a16:creationId xmlns:a16="http://schemas.microsoft.com/office/drawing/2014/main" id="{C0988A78-9D2D-414D-B526-40859ED8EEFF}"/>
              </a:ext>
            </a:extLst>
          </p:cNvPr>
          <p:cNvSpPr txBox="1">
            <a:spLocks noGrp="1"/>
          </p:cNvSpPr>
          <p:nvPr>
            <p:ph type="body" sz="quarter" idx="1"/>
          </p:nvPr>
        </p:nvSpPr>
        <p:spPr>
          <a:xfrm>
            <a:off x="756000" y="5078520"/>
            <a:ext cx="6043679" cy="4807080"/>
          </a:xfrm>
        </p:spPr>
        <p:txBody>
          <a:bodyPr vert="horz" wrap="square" anchor="t" anchorCtr="0">
            <a:noAutofit/>
          </a:bodyPr>
          <a:lstStyle/>
          <a:p>
            <a:endParaRPr lang="pt-BR"/>
          </a:p>
        </p:txBody>
      </p:sp>
    </p:spTree>
    <p:extLst>
      <p:ext uri="{BB962C8B-B14F-4D97-AF65-F5344CB8AC3E}">
        <p14:creationId xmlns:p14="http://schemas.microsoft.com/office/powerpoint/2010/main" val="1286279279"/>
      </p:ext>
    </p:extLst>
  </p:cSld>
  <p:clrMapOvr>
    <a:masterClrMapping/>
  </p:clrMapOvr>
</p:notes>
</file>

<file path=ppt/notesSlides/notesSlide10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ceHolder 1">
            <a:extLst>
              <a:ext uri="{FF2B5EF4-FFF2-40B4-BE49-F238E27FC236}">
                <a16:creationId xmlns:a16="http://schemas.microsoft.com/office/drawing/2014/main" id="{CB2F2971-629D-4ED2-9FB0-024C985F56C3}"/>
              </a:ext>
            </a:extLst>
          </p:cNvPr>
          <p:cNvSpPr txBox="1">
            <a:spLocks noGrp="1"/>
          </p:cNvSpPr>
          <p:nvPr>
            <p:ph type="sldNum" sz="quarter" idx="8"/>
          </p:nvPr>
        </p:nvSpPr>
        <p:spPr>
          <a:xfrm>
            <a:off x="4278960" y="10157400"/>
            <a:ext cx="3276720" cy="530280"/>
          </a:xfrm>
        </p:spPr>
        <p:txBody>
          <a:bodyPr wrap="square"/>
          <a:lstStyle/>
          <a:p>
            <a:pPr lvl="0"/>
            <a:fld id="{17D0D75D-D225-40F4-9B04-1AA8091FAF86}" type="slidenum">
              <a:t>104</a:t>
            </a:fld>
            <a:endParaRPr lang="pt-BR">
              <a:solidFill>
                <a:srgbClr val="000000"/>
              </a:solidFill>
              <a:highlight>
                <a:scrgbClr r="0" g="0" b="0">
                  <a:alpha val="0"/>
                </a:scrgbClr>
              </a:highlight>
              <a:latin typeface="Times New Roman"/>
            </a:endParaRPr>
          </a:p>
        </p:txBody>
      </p:sp>
      <p:sp>
        <p:nvSpPr>
          <p:cNvPr id="3" name="PlaceHolder 2">
            <a:extLst>
              <a:ext uri="{FF2B5EF4-FFF2-40B4-BE49-F238E27FC236}">
                <a16:creationId xmlns:a16="http://schemas.microsoft.com/office/drawing/2014/main" id="{743852E1-5BB5-4478-9AAB-FCB0100BEDEF}"/>
              </a:ext>
            </a:extLst>
          </p:cNvPr>
          <p:cNvSpPr txBox="1">
            <a:spLocks noGrp="1"/>
          </p:cNvSpPr>
          <p:nvPr>
            <p:ph type="sldNum" sz="quarter" idx="8"/>
          </p:nvPr>
        </p:nvSpPr>
        <p:spPr>
          <a:xfrm>
            <a:off x="4278960" y="10157400"/>
            <a:ext cx="3277080" cy="530640"/>
          </a:xfrm>
        </p:spPr>
        <p:txBody>
          <a:bodyPr wrap="square"/>
          <a:lstStyle/>
          <a:p>
            <a:pPr lvl="0"/>
            <a:fld id="{AA3E6F05-AB80-427F-9191-BB7074019C18}" type="slidenum">
              <a:t>104</a:t>
            </a:fld>
            <a:endParaRPr lang="pt-BR">
              <a:solidFill>
                <a:srgbClr val="000000"/>
              </a:solidFill>
              <a:highlight>
                <a:scrgbClr r="0" g="0" b="0">
                  <a:alpha val="0"/>
                </a:scrgbClr>
              </a:highlight>
              <a:latin typeface="Times New Roman"/>
            </a:endParaRPr>
          </a:p>
        </p:txBody>
      </p:sp>
      <p:sp>
        <p:nvSpPr>
          <p:cNvPr id="4" name="PlaceHolder 3">
            <a:extLst>
              <a:ext uri="{FF2B5EF4-FFF2-40B4-BE49-F238E27FC236}">
                <a16:creationId xmlns:a16="http://schemas.microsoft.com/office/drawing/2014/main" id="{F153BC0A-913E-4DCA-82C4-3672100328D8}"/>
              </a:ext>
            </a:extLst>
          </p:cNvPr>
          <p:cNvSpPr txBox="1">
            <a:spLocks noGrp="1"/>
          </p:cNvSpPr>
          <p:nvPr>
            <p:ph type="sldNum" sz="quarter" idx="8"/>
          </p:nvPr>
        </p:nvSpPr>
        <p:spPr>
          <a:xfrm>
            <a:off x="4278960" y="10157400"/>
            <a:ext cx="3277439" cy="531000"/>
          </a:xfrm>
        </p:spPr>
        <p:txBody>
          <a:bodyPr wrap="square"/>
          <a:lstStyle/>
          <a:p>
            <a:pPr lvl="0"/>
            <a:fld id="{F99CCA36-8C95-474E-8EA9-86A11AA409FC}" type="slidenum">
              <a:t>104</a:t>
            </a:fld>
            <a:endParaRPr lang="pt-BR">
              <a:solidFill>
                <a:srgbClr val="000000"/>
              </a:solidFill>
              <a:highlight>
                <a:scrgbClr r="0" g="0" b="0">
                  <a:alpha val="0"/>
                </a:scrgbClr>
              </a:highlight>
              <a:latin typeface="Times New Roman"/>
            </a:endParaRPr>
          </a:p>
        </p:txBody>
      </p:sp>
      <p:sp>
        <p:nvSpPr>
          <p:cNvPr id="5" name="PlaceHolder 4">
            <a:extLst>
              <a:ext uri="{FF2B5EF4-FFF2-40B4-BE49-F238E27FC236}">
                <a16:creationId xmlns:a16="http://schemas.microsoft.com/office/drawing/2014/main" id="{226F7C09-BF38-4FFE-9234-22CD90EC3376}"/>
              </a:ext>
            </a:extLst>
          </p:cNvPr>
          <p:cNvSpPr txBox="1">
            <a:spLocks noGrp="1"/>
          </p:cNvSpPr>
          <p:nvPr>
            <p:ph type="sldNum" sz="quarter" idx="8"/>
          </p:nvPr>
        </p:nvSpPr>
        <p:spPr>
          <a:xfrm>
            <a:off x="4278960" y="10157400"/>
            <a:ext cx="3277800" cy="531360"/>
          </a:xfrm>
        </p:spPr>
        <p:txBody>
          <a:bodyPr wrap="square"/>
          <a:lstStyle/>
          <a:p>
            <a:pPr lvl="0"/>
            <a:fld id="{15F29F26-59CB-4E17-83AD-B9D877580E54}" type="slidenum">
              <a:t>104</a:t>
            </a:fld>
            <a:endParaRPr lang="pt-BR">
              <a:solidFill>
                <a:srgbClr val="000000"/>
              </a:solidFill>
              <a:highlight>
                <a:scrgbClr r="0" g="0" b="0">
                  <a:alpha val="0"/>
                </a:scrgbClr>
              </a:highlight>
              <a:latin typeface="Times New Roman"/>
            </a:endParaRPr>
          </a:p>
        </p:txBody>
      </p:sp>
      <p:sp>
        <p:nvSpPr>
          <p:cNvPr id="6" name="PlaceHolder 5">
            <a:extLst>
              <a:ext uri="{FF2B5EF4-FFF2-40B4-BE49-F238E27FC236}">
                <a16:creationId xmlns:a16="http://schemas.microsoft.com/office/drawing/2014/main" id="{8B45DC0D-697D-4E31-BA37-0F4DFD46538E}"/>
              </a:ext>
            </a:extLst>
          </p:cNvPr>
          <p:cNvSpPr txBox="1">
            <a:spLocks noGrp="1"/>
          </p:cNvSpPr>
          <p:nvPr>
            <p:ph type="sldNum" sz="quarter" idx="8"/>
          </p:nvPr>
        </p:nvSpPr>
        <p:spPr>
          <a:xfrm>
            <a:off x="4278960" y="10157400"/>
            <a:ext cx="3278160" cy="531720"/>
          </a:xfrm>
        </p:spPr>
        <p:txBody>
          <a:bodyPr wrap="square"/>
          <a:lstStyle/>
          <a:p>
            <a:pPr lvl="0"/>
            <a:fld id="{90B450D9-E691-4CEE-8630-970D9E42BC89}" type="slidenum">
              <a:t>104</a:t>
            </a:fld>
            <a:endParaRPr lang="pt-BR">
              <a:solidFill>
                <a:srgbClr val="000000"/>
              </a:solidFill>
              <a:highlight>
                <a:scrgbClr r="0" g="0" b="0">
                  <a:alpha val="0"/>
                </a:scrgbClr>
              </a:highlight>
              <a:latin typeface="Times New Roman"/>
            </a:endParaRPr>
          </a:p>
        </p:txBody>
      </p:sp>
      <p:sp>
        <p:nvSpPr>
          <p:cNvPr id="7" name="PlaceHolder 6">
            <a:extLst>
              <a:ext uri="{FF2B5EF4-FFF2-40B4-BE49-F238E27FC236}">
                <a16:creationId xmlns:a16="http://schemas.microsoft.com/office/drawing/2014/main" id="{780FEDE7-6045-460A-AC8D-F0CEC191D661}"/>
              </a:ext>
            </a:extLst>
          </p:cNvPr>
          <p:cNvSpPr txBox="1">
            <a:spLocks noGrp="1"/>
          </p:cNvSpPr>
          <p:nvPr>
            <p:ph type="sldNum" sz="quarter" idx="8"/>
          </p:nvPr>
        </p:nvSpPr>
        <p:spPr>
          <a:xfrm>
            <a:off x="4278960" y="10157400"/>
            <a:ext cx="3278519" cy="532080"/>
          </a:xfrm>
        </p:spPr>
        <p:txBody>
          <a:bodyPr wrap="square"/>
          <a:lstStyle/>
          <a:p>
            <a:pPr lvl="0"/>
            <a:fld id="{478DA2DA-FAFF-4509-B269-7CA37CFF4B98}" type="slidenum">
              <a:t>104</a:t>
            </a:fld>
            <a:endParaRPr lang="pt-BR">
              <a:solidFill>
                <a:srgbClr val="000000"/>
              </a:solidFill>
              <a:highlight>
                <a:scrgbClr r="0" g="0" b="0">
                  <a:alpha val="0"/>
                </a:scrgbClr>
              </a:highlight>
              <a:latin typeface="Times New Roman"/>
            </a:endParaRPr>
          </a:p>
        </p:txBody>
      </p:sp>
      <p:sp>
        <p:nvSpPr>
          <p:cNvPr id="8" name="PlaceHolder 7">
            <a:extLst>
              <a:ext uri="{FF2B5EF4-FFF2-40B4-BE49-F238E27FC236}">
                <a16:creationId xmlns:a16="http://schemas.microsoft.com/office/drawing/2014/main" id="{90B18CE0-58C1-42EF-BB16-9D8D72A8C9FE}"/>
              </a:ext>
            </a:extLst>
          </p:cNvPr>
          <p:cNvSpPr txBox="1">
            <a:spLocks noGrp="1"/>
          </p:cNvSpPr>
          <p:nvPr>
            <p:ph type="sldNum" sz="quarter" idx="8"/>
          </p:nvPr>
        </p:nvSpPr>
        <p:spPr>
          <a:xfrm>
            <a:off x="4278960" y="10157400"/>
            <a:ext cx="3278879" cy="532440"/>
          </a:xfrm>
        </p:spPr>
        <p:txBody>
          <a:bodyPr wrap="square"/>
          <a:lstStyle/>
          <a:p>
            <a:pPr lvl="0"/>
            <a:fld id="{5F0D153D-CBFF-4BC8-B778-E11FFF451795}" type="slidenum">
              <a:t>104</a:t>
            </a:fld>
            <a:endParaRPr lang="pt-BR">
              <a:highlight>
                <a:scrgbClr r="0" g="0" b="0">
                  <a:alpha val="0"/>
                </a:scrgbClr>
              </a:highlight>
              <a:latin typeface="Times New Roman"/>
            </a:endParaRPr>
          </a:p>
        </p:txBody>
      </p:sp>
      <p:sp>
        <p:nvSpPr>
          <p:cNvPr id="14" name="Slide Number Placeholder 6">
            <a:extLst>
              <a:ext uri="{FF2B5EF4-FFF2-40B4-BE49-F238E27FC236}">
                <a16:creationId xmlns:a16="http://schemas.microsoft.com/office/drawing/2014/main" id="{3C820909-80C2-421C-9FFE-CC4470740F53}"/>
              </a:ext>
            </a:extLst>
          </p:cNvPr>
          <p:cNvSpPr txBox="1">
            <a:spLocks noGrp="1"/>
          </p:cNvSpPr>
          <p:nvPr>
            <p:ph type="sldNum" sz="quarter" idx="5"/>
          </p:nvPr>
        </p:nvSpPr>
        <p:spPr>
          <a:ln/>
        </p:spPr>
        <p:txBody>
          <a:bodyPr vert="horz" lIns="0" tIns="0" rIns="0" bIns="0" anchor="b" anchorCtr="0">
            <a:noAutofit/>
          </a:bodyPr>
          <a:lstStyle/>
          <a:p>
            <a:pPr lvl="0"/>
            <a:fld id="{DB412E9A-E8AC-42B8-89EC-FBCF3083E266}" type="slidenum">
              <a:t>104</a:t>
            </a:fld>
            <a:endParaRPr lang="pt-BR"/>
          </a:p>
        </p:txBody>
      </p:sp>
      <p:sp>
        <p:nvSpPr>
          <p:cNvPr id="9" name="PlaceHolder 8">
            <a:extLst>
              <a:ext uri="{FF2B5EF4-FFF2-40B4-BE49-F238E27FC236}">
                <a16:creationId xmlns:a16="http://schemas.microsoft.com/office/drawing/2014/main" id="{1641B7C0-E847-4A1A-AADE-9A5B6C276EB2}"/>
              </a:ext>
            </a:extLst>
          </p:cNvPr>
          <p:cNvSpPr>
            <a:spLocks noGrp="1" noRot="1" noChangeAspect="1" noResize="1"/>
          </p:cNvSpPr>
          <p:nvPr>
            <p:ph type="sldImg"/>
          </p:nvPr>
        </p:nvSpPr>
        <p:spPr>
          <a:xfrm>
            <a:off x="217488" y="812800"/>
            <a:ext cx="7123112" cy="4006850"/>
          </a:xfrm>
          <a:solidFill>
            <a:srgbClr val="729FCF"/>
          </a:solidFill>
          <a:ln w="25400">
            <a:solidFill>
              <a:srgbClr val="3465A4"/>
            </a:solidFill>
            <a:prstDash val="solid"/>
          </a:ln>
        </p:spPr>
      </p:sp>
      <p:sp>
        <p:nvSpPr>
          <p:cNvPr id="10" name="PlaceHolder 9">
            <a:extLst>
              <a:ext uri="{FF2B5EF4-FFF2-40B4-BE49-F238E27FC236}">
                <a16:creationId xmlns:a16="http://schemas.microsoft.com/office/drawing/2014/main" id="{580F3552-578A-4573-8244-0138E50373CD}"/>
              </a:ext>
            </a:extLst>
          </p:cNvPr>
          <p:cNvSpPr txBox="1">
            <a:spLocks noGrp="1"/>
          </p:cNvSpPr>
          <p:nvPr>
            <p:ph type="body" sz="quarter" idx="1"/>
          </p:nvPr>
        </p:nvSpPr>
        <p:spPr>
          <a:xfrm>
            <a:off x="756000" y="5078520"/>
            <a:ext cx="6043679" cy="4807080"/>
          </a:xfrm>
        </p:spPr>
        <p:txBody>
          <a:bodyPr vert="horz" wrap="square" anchor="t" anchorCtr="0">
            <a:noAutofit/>
          </a:bodyPr>
          <a:lstStyle/>
          <a:p>
            <a:endParaRPr lang="pt-BR"/>
          </a:p>
        </p:txBody>
      </p:sp>
    </p:spTree>
    <p:extLst>
      <p:ext uri="{BB962C8B-B14F-4D97-AF65-F5344CB8AC3E}">
        <p14:creationId xmlns:p14="http://schemas.microsoft.com/office/powerpoint/2010/main" val="2226543372"/>
      </p:ext>
    </p:extLst>
  </p:cSld>
  <p:clrMapOvr>
    <a:masterClrMapping/>
  </p:clrMapOvr>
</p:notes>
</file>

<file path=ppt/notesSlides/notesSlide10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ceHolder 1">
            <a:extLst>
              <a:ext uri="{FF2B5EF4-FFF2-40B4-BE49-F238E27FC236}">
                <a16:creationId xmlns:a16="http://schemas.microsoft.com/office/drawing/2014/main" id="{CB2F2971-629D-4ED2-9FB0-024C985F56C3}"/>
              </a:ext>
            </a:extLst>
          </p:cNvPr>
          <p:cNvSpPr txBox="1">
            <a:spLocks noGrp="1"/>
          </p:cNvSpPr>
          <p:nvPr>
            <p:ph type="sldNum" sz="quarter" idx="8"/>
          </p:nvPr>
        </p:nvSpPr>
        <p:spPr>
          <a:xfrm>
            <a:off x="4278960" y="10157400"/>
            <a:ext cx="3276720" cy="530280"/>
          </a:xfrm>
        </p:spPr>
        <p:txBody>
          <a:bodyPr wrap="square"/>
          <a:lstStyle/>
          <a:p>
            <a:pPr lvl="0"/>
            <a:fld id="{17D0D75D-D225-40F4-9B04-1AA8091FAF86}" type="slidenum">
              <a:t>105</a:t>
            </a:fld>
            <a:endParaRPr lang="pt-BR">
              <a:solidFill>
                <a:srgbClr val="000000"/>
              </a:solidFill>
              <a:highlight>
                <a:scrgbClr r="0" g="0" b="0">
                  <a:alpha val="0"/>
                </a:scrgbClr>
              </a:highlight>
              <a:latin typeface="Times New Roman"/>
            </a:endParaRPr>
          </a:p>
        </p:txBody>
      </p:sp>
      <p:sp>
        <p:nvSpPr>
          <p:cNvPr id="3" name="PlaceHolder 2">
            <a:extLst>
              <a:ext uri="{FF2B5EF4-FFF2-40B4-BE49-F238E27FC236}">
                <a16:creationId xmlns:a16="http://schemas.microsoft.com/office/drawing/2014/main" id="{743852E1-5BB5-4478-9AAB-FCB0100BEDEF}"/>
              </a:ext>
            </a:extLst>
          </p:cNvPr>
          <p:cNvSpPr txBox="1">
            <a:spLocks noGrp="1"/>
          </p:cNvSpPr>
          <p:nvPr>
            <p:ph type="sldNum" sz="quarter" idx="8"/>
          </p:nvPr>
        </p:nvSpPr>
        <p:spPr>
          <a:xfrm>
            <a:off x="4278960" y="10157400"/>
            <a:ext cx="3277080" cy="530640"/>
          </a:xfrm>
        </p:spPr>
        <p:txBody>
          <a:bodyPr wrap="square"/>
          <a:lstStyle/>
          <a:p>
            <a:pPr lvl="0"/>
            <a:fld id="{AA3E6F05-AB80-427F-9191-BB7074019C18}" type="slidenum">
              <a:t>105</a:t>
            </a:fld>
            <a:endParaRPr lang="pt-BR">
              <a:solidFill>
                <a:srgbClr val="000000"/>
              </a:solidFill>
              <a:highlight>
                <a:scrgbClr r="0" g="0" b="0">
                  <a:alpha val="0"/>
                </a:scrgbClr>
              </a:highlight>
              <a:latin typeface="Times New Roman"/>
            </a:endParaRPr>
          </a:p>
        </p:txBody>
      </p:sp>
      <p:sp>
        <p:nvSpPr>
          <p:cNvPr id="4" name="PlaceHolder 3">
            <a:extLst>
              <a:ext uri="{FF2B5EF4-FFF2-40B4-BE49-F238E27FC236}">
                <a16:creationId xmlns:a16="http://schemas.microsoft.com/office/drawing/2014/main" id="{F153BC0A-913E-4DCA-82C4-3672100328D8}"/>
              </a:ext>
            </a:extLst>
          </p:cNvPr>
          <p:cNvSpPr txBox="1">
            <a:spLocks noGrp="1"/>
          </p:cNvSpPr>
          <p:nvPr>
            <p:ph type="sldNum" sz="quarter" idx="8"/>
          </p:nvPr>
        </p:nvSpPr>
        <p:spPr>
          <a:xfrm>
            <a:off x="4278960" y="10157400"/>
            <a:ext cx="3277439" cy="531000"/>
          </a:xfrm>
        </p:spPr>
        <p:txBody>
          <a:bodyPr wrap="square"/>
          <a:lstStyle/>
          <a:p>
            <a:pPr lvl="0"/>
            <a:fld id="{F99CCA36-8C95-474E-8EA9-86A11AA409FC}" type="slidenum">
              <a:t>105</a:t>
            </a:fld>
            <a:endParaRPr lang="pt-BR">
              <a:solidFill>
                <a:srgbClr val="000000"/>
              </a:solidFill>
              <a:highlight>
                <a:scrgbClr r="0" g="0" b="0">
                  <a:alpha val="0"/>
                </a:scrgbClr>
              </a:highlight>
              <a:latin typeface="Times New Roman"/>
            </a:endParaRPr>
          </a:p>
        </p:txBody>
      </p:sp>
      <p:sp>
        <p:nvSpPr>
          <p:cNvPr id="5" name="PlaceHolder 4">
            <a:extLst>
              <a:ext uri="{FF2B5EF4-FFF2-40B4-BE49-F238E27FC236}">
                <a16:creationId xmlns:a16="http://schemas.microsoft.com/office/drawing/2014/main" id="{226F7C09-BF38-4FFE-9234-22CD90EC3376}"/>
              </a:ext>
            </a:extLst>
          </p:cNvPr>
          <p:cNvSpPr txBox="1">
            <a:spLocks noGrp="1"/>
          </p:cNvSpPr>
          <p:nvPr>
            <p:ph type="sldNum" sz="quarter" idx="8"/>
          </p:nvPr>
        </p:nvSpPr>
        <p:spPr>
          <a:xfrm>
            <a:off x="4278960" y="10157400"/>
            <a:ext cx="3277800" cy="531360"/>
          </a:xfrm>
        </p:spPr>
        <p:txBody>
          <a:bodyPr wrap="square"/>
          <a:lstStyle/>
          <a:p>
            <a:pPr lvl="0"/>
            <a:fld id="{15F29F26-59CB-4E17-83AD-B9D877580E54}" type="slidenum">
              <a:t>105</a:t>
            </a:fld>
            <a:endParaRPr lang="pt-BR">
              <a:solidFill>
                <a:srgbClr val="000000"/>
              </a:solidFill>
              <a:highlight>
                <a:scrgbClr r="0" g="0" b="0">
                  <a:alpha val="0"/>
                </a:scrgbClr>
              </a:highlight>
              <a:latin typeface="Times New Roman"/>
            </a:endParaRPr>
          </a:p>
        </p:txBody>
      </p:sp>
      <p:sp>
        <p:nvSpPr>
          <p:cNvPr id="6" name="PlaceHolder 5">
            <a:extLst>
              <a:ext uri="{FF2B5EF4-FFF2-40B4-BE49-F238E27FC236}">
                <a16:creationId xmlns:a16="http://schemas.microsoft.com/office/drawing/2014/main" id="{8B45DC0D-697D-4E31-BA37-0F4DFD46538E}"/>
              </a:ext>
            </a:extLst>
          </p:cNvPr>
          <p:cNvSpPr txBox="1">
            <a:spLocks noGrp="1"/>
          </p:cNvSpPr>
          <p:nvPr>
            <p:ph type="sldNum" sz="quarter" idx="8"/>
          </p:nvPr>
        </p:nvSpPr>
        <p:spPr>
          <a:xfrm>
            <a:off x="4278960" y="10157400"/>
            <a:ext cx="3278160" cy="531720"/>
          </a:xfrm>
        </p:spPr>
        <p:txBody>
          <a:bodyPr wrap="square"/>
          <a:lstStyle/>
          <a:p>
            <a:pPr lvl="0"/>
            <a:fld id="{90B450D9-E691-4CEE-8630-970D9E42BC89}" type="slidenum">
              <a:t>105</a:t>
            </a:fld>
            <a:endParaRPr lang="pt-BR">
              <a:solidFill>
                <a:srgbClr val="000000"/>
              </a:solidFill>
              <a:highlight>
                <a:scrgbClr r="0" g="0" b="0">
                  <a:alpha val="0"/>
                </a:scrgbClr>
              </a:highlight>
              <a:latin typeface="Times New Roman"/>
            </a:endParaRPr>
          </a:p>
        </p:txBody>
      </p:sp>
      <p:sp>
        <p:nvSpPr>
          <p:cNvPr id="7" name="PlaceHolder 6">
            <a:extLst>
              <a:ext uri="{FF2B5EF4-FFF2-40B4-BE49-F238E27FC236}">
                <a16:creationId xmlns:a16="http://schemas.microsoft.com/office/drawing/2014/main" id="{780FEDE7-6045-460A-AC8D-F0CEC191D661}"/>
              </a:ext>
            </a:extLst>
          </p:cNvPr>
          <p:cNvSpPr txBox="1">
            <a:spLocks noGrp="1"/>
          </p:cNvSpPr>
          <p:nvPr>
            <p:ph type="sldNum" sz="quarter" idx="8"/>
          </p:nvPr>
        </p:nvSpPr>
        <p:spPr>
          <a:xfrm>
            <a:off x="4278960" y="10157400"/>
            <a:ext cx="3278519" cy="532080"/>
          </a:xfrm>
        </p:spPr>
        <p:txBody>
          <a:bodyPr wrap="square"/>
          <a:lstStyle/>
          <a:p>
            <a:pPr lvl="0"/>
            <a:fld id="{478DA2DA-FAFF-4509-B269-7CA37CFF4B98}" type="slidenum">
              <a:t>105</a:t>
            </a:fld>
            <a:endParaRPr lang="pt-BR">
              <a:solidFill>
                <a:srgbClr val="000000"/>
              </a:solidFill>
              <a:highlight>
                <a:scrgbClr r="0" g="0" b="0">
                  <a:alpha val="0"/>
                </a:scrgbClr>
              </a:highlight>
              <a:latin typeface="Times New Roman"/>
            </a:endParaRPr>
          </a:p>
        </p:txBody>
      </p:sp>
      <p:sp>
        <p:nvSpPr>
          <p:cNvPr id="8" name="PlaceHolder 7">
            <a:extLst>
              <a:ext uri="{FF2B5EF4-FFF2-40B4-BE49-F238E27FC236}">
                <a16:creationId xmlns:a16="http://schemas.microsoft.com/office/drawing/2014/main" id="{90B18CE0-58C1-42EF-BB16-9D8D72A8C9FE}"/>
              </a:ext>
            </a:extLst>
          </p:cNvPr>
          <p:cNvSpPr txBox="1">
            <a:spLocks noGrp="1"/>
          </p:cNvSpPr>
          <p:nvPr>
            <p:ph type="sldNum" sz="quarter" idx="8"/>
          </p:nvPr>
        </p:nvSpPr>
        <p:spPr>
          <a:xfrm>
            <a:off x="4278960" y="10157400"/>
            <a:ext cx="3278879" cy="532440"/>
          </a:xfrm>
        </p:spPr>
        <p:txBody>
          <a:bodyPr wrap="square"/>
          <a:lstStyle/>
          <a:p>
            <a:pPr lvl="0"/>
            <a:fld id="{5F0D153D-CBFF-4BC8-B778-E11FFF451795}" type="slidenum">
              <a:t>105</a:t>
            </a:fld>
            <a:endParaRPr lang="pt-BR">
              <a:highlight>
                <a:scrgbClr r="0" g="0" b="0">
                  <a:alpha val="0"/>
                </a:scrgbClr>
              </a:highlight>
              <a:latin typeface="Times New Roman"/>
            </a:endParaRPr>
          </a:p>
        </p:txBody>
      </p:sp>
      <p:sp>
        <p:nvSpPr>
          <p:cNvPr id="14" name="Slide Number Placeholder 6">
            <a:extLst>
              <a:ext uri="{FF2B5EF4-FFF2-40B4-BE49-F238E27FC236}">
                <a16:creationId xmlns:a16="http://schemas.microsoft.com/office/drawing/2014/main" id="{3C820909-80C2-421C-9FFE-CC4470740F53}"/>
              </a:ext>
            </a:extLst>
          </p:cNvPr>
          <p:cNvSpPr txBox="1">
            <a:spLocks noGrp="1"/>
          </p:cNvSpPr>
          <p:nvPr>
            <p:ph type="sldNum" sz="quarter" idx="5"/>
          </p:nvPr>
        </p:nvSpPr>
        <p:spPr>
          <a:ln/>
        </p:spPr>
        <p:txBody>
          <a:bodyPr vert="horz" lIns="0" tIns="0" rIns="0" bIns="0" anchor="b" anchorCtr="0">
            <a:noAutofit/>
          </a:bodyPr>
          <a:lstStyle/>
          <a:p>
            <a:pPr lvl="0"/>
            <a:fld id="{DB412E9A-E8AC-42B8-89EC-FBCF3083E266}" type="slidenum">
              <a:t>105</a:t>
            </a:fld>
            <a:endParaRPr lang="pt-BR"/>
          </a:p>
        </p:txBody>
      </p:sp>
      <p:sp>
        <p:nvSpPr>
          <p:cNvPr id="9" name="PlaceHolder 8">
            <a:extLst>
              <a:ext uri="{FF2B5EF4-FFF2-40B4-BE49-F238E27FC236}">
                <a16:creationId xmlns:a16="http://schemas.microsoft.com/office/drawing/2014/main" id="{1641B7C0-E847-4A1A-AADE-9A5B6C276EB2}"/>
              </a:ext>
            </a:extLst>
          </p:cNvPr>
          <p:cNvSpPr>
            <a:spLocks noGrp="1" noRot="1" noChangeAspect="1" noResize="1"/>
          </p:cNvSpPr>
          <p:nvPr>
            <p:ph type="sldImg"/>
          </p:nvPr>
        </p:nvSpPr>
        <p:spPr>
          <a:xfrm>
            <a:off x="217488" y="812800"/>
            <a:ext cx="7123112" cy="4006850"/>
          </a:xfrm>
          <a:solidFill>
            <a:srgbClr val="729FCF"/>
          </a:solidFill>
          <a:ln w="25400">
            <a:solidFill>
              <a:srgbClr val="3465A4"/>
            </a:solidFill>
            <a:prstDash val="solid"/>
          </a:ln>
        </p:spPr>
      </p:sp>
      <p:sp>
        <p:nvSpPr>
          <p:cNvPr id="10" name="PlaceHolder 9">
            <a:extLst>
              <a:ext uri="{FF2B5EF4-FFF2-40B4-BE49-F238E27FC236}">
                <a16:creationId xmlns:a16="http://schemas.microsoft.com/office/drawing/2014/main" id="{580F3552-578A-4573-8244-0138E50373CD}"/>
              </a:ext>
            </a:extLst>
          </p:cNvPr>
          <p:cNvSpPr txBox="1">
            <a:spLocks noGrp="1"/>
          </p:cNvSpPr>
          <p:nvPr>
            <p:ph type="body" sz="quarter" idx="1"/>
          </p:nvPr>
        </p:nvSpPr>
        <p:spPr>
          <a:xfrm>
            <a:off x="756000" y="5078520"/>
            <a:ext cx="6043679" cy="4807080"/>
          </a:xfrm>
        </p:spPr>
        <p:txBody>
          <a:bodyPr vert="horz" wrap="square" anchor="t" anchorCtr="0">
            <a:noAutofit/>
          </a:bodyPr>
          <a:lstStyle/>
          <a:p>
            <a:endParaRPr lang="pt-BR"/>
          </a:p>
        </p:txBody>
      </p:sp>
    </p:spTree>
    <p:extLst>
      <p:ext uri="{BB962C8B-B14F-4D97-AF65-F5344CB8AC3E}">
        <p14:creationId xmlns:p14="http://schemas.microsoft.com/office/powerpoint/2010/main" val="2004939455"/>
      </p:ext>
    </p:extLst>
  </p:cSld>
  <p:clrMapOvr>
    <a:masterClrMapping/>
  </p:clrMapOvr>
</p:notes>
</file>

<file path=ppt/notesSlides/notesSlide10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ceHolder 1">
            <a:extLst>
              <a:ext uri="{FF2B5EF4-FFF2-40B4-BE49-F238E27FC236}">
                <a16:creationId xmlns:a16="http://schemas.microsoft.com/office/drawing/2014/main" id="{26E52B51-EFB7-49E9-9E42-A2F6411196E9}"/>
              </a:ext>
            </a:extLst>
          </p:cNvPr>
          <p:cNvSpPr txBox="1">
            <a:spLocks noGrp="1"/>
          </p:cNvSpPr>
          <p:nvPr>
            <p:ph type="sldNum" sz="quarter" idx="8"/>
          </p:nvPr>
        </p:nvSpPr>
        <p:spPr>
          <a:xfrm>
            <a:off x="4278960" y="10157400"/>
            <a:ext cx="3276359" cy="529920"/>
          </a:xfrm>
        </p:spPr>
        <p:txBody>
          <a:bodyPr wrap="square"/>
          <a:lstStyle/>
          <a:p>
            <a:pPr lvl="0"/>
            <a:fld id="{6357F149-BA70-44BE-A45B-2BC5D861D0F2}" type="slidenum">
              <a:t>106</a:t>
            </a:fld>
            <a:endParaRPr lang="pt-BR">
              <a:solidFill>
                <a:srgbClr val="000000"/>
              </a:solidFill>
              <a:highlight>
                <a:scrgbClr r="0" g="0" b="0">
                  <a:alpha val="0"/>
                </a:scrgbClr>
              </a:highlight>
              <a:latin typeface="Times New Roman"/>
            </a:endParaRPr>
          </a:p>
        </p:txBody>
      </p:sp>
      <p:sp>
        <p:nvSpPr>
          <p:cNvPr id="3" name="PlaceHolder 2">
            <a:extLst>
              <a:ext uri="{FF2B5EF4-FFF2-40B4-BE49-F238E27FC236}">
                <a16:creationId xmlns:a16="http://schemas.microsoft.com/office/drawing/2014/main" id="{B02D5F43-9037-4657-BEB2-575F692EBF72}"/>
              </a:ext>
            </a:extLst>
          </p:cNvPr>
          <p:cNvSpPr txBox="1">
            <a:spLocks noGrp="1"/>
          </p:cNvSpPr>
          <p:nvPr>
            <p:ph type="sldNum" sz="quarter" idx="8"/>
          </p:nvPr>
        </p:nvSpPr>
        <p:spPr>
          <a:xfrm>
            <a:off x="4278960" y="10157400"/>
            <a:ext cx="3276720" cy="530280"/>
          </a:xfrm>
        </p:spPr>
        <p:txBody>
          <a:bodyPr wrap="square"/>
          <a:lstStyle/>
          <a:p>
            <a:pPr lvl="0"/>
            <a:fld id="{3AFCB983-79B5-442E-824F-882F329208E7}" type="slidenum">
              <a:t>106</a:t>
            </a:fld>
            <a:endParaRPr lang="pt-BR">
              <a:solidFill>
                <a:srgbClr val="000000"/>
              </a:solidFill>
              <a:highlight>
                <a:scrgbClr r="0" g="0" b="0">
                  <a:alpha val="0"/>
                </a:scrgbClr>
              </a:highlight>
              <a:latin typeface="Times New Roman"/>
            </a:endParaRPr>
          </a:p>
        </p:txBody>
      </p:sp>
      <p:sp>
        <p:nvSpPr>
          <p:cNvPr id="4" name="PlaceHolder 3">
            <a:extLst>
              <a:ext uri="{FF2B5EF4-FFF2-40B4-BE49-F238E27FC236}">
                <a16:creationId xmlns:a16="http://schemas.microsoft.com/office/drawing/2014/main" id="{067F3E09-E16F-400D-A14F-E22B8EB1C09D}"/>
              </a:ext>
            </a:extLst>
          </p:cNvPr>
          <p:cNvSpPr txBox="1">
            <a:spLocks noGrp="1"/>
          </p:cNvSpPr>
          <p:nvPr>
            <p:ph type="sldNum" sz="quarter" idx="8"/>
          </p:nvPr>
        </p:nvSpPr>
        <p:spPr>
          <a:xfrm>
            <a:off x="4278960" y="10157400"/>
            <a:ext cx="3277080" cy="530640"/>
          </a:xfrm>
        </p:spPr>
        <p:txBody>
          <a:bodyPr wrap="square"/>
          <a:lstStyle/>
          <a:p>
            <a:pPr lvl="0"/>
            <a:fld id="{6CC9CF0E-8456-42BD-BF27-5180DDA0FA02}" type="slidenum">
              <a:t>106</a:t>
            </a:fld>
            <a:endParaRPr lang="pt-BR">
              <a:solidFill>
                <a:srgbClr val="000000"/>
              </a:solidFill>
              <a:highlight>
                <a:scrgbClr r="0" g="0" b="0">
                  <a:alpha val="0"/>
                </a:scrgbClr>
              </a:highlight>
              <a:latin typeface="Times New Roman"/>
            </a:endParaRPr>
          </a:p>
        </p:txBody>
      </p:sp>
      <p:sp>
        <p:nvSpPr>
          <p:cNvPr id="5" name="PlaceHolder 4">
            <a:extLst>
              <a:ext uri="{FF2B5EF4-FFF2-40B4-BE49-F238E27FC236}">
                <a16:creationId xmlns:a16="http://schemas.microsoft.com/office/drawing/2014/main" id="{5C03A146-035D-412E-815C-C9953096377A}"/>
              </a:ext>
            </a:extLst>
          </p:cNvPr>
          <p:cNvSpPr txBox="1">
            <a:spLocks noGrp="1"/>
          </p:cNvSpPr>
          <p:nvPr>
            <p:ph type="sldNum" sz="quarter" idx="8"/>
          </p:nvPr>
        </p:nvSpPr>
        <p:spPr>
          <a:xfrm>
            <a:off x="4278960" y="10157400"/>
            <a:ext cx="3277439" cy="531000"/>
          </a:xfrm>
        </p:spPr>
        <p:txBody>
          <a:bodyPr wrap="square"/>
          <a:lstStyle/>
          <a:p>
            <a:pPr lvl="0"/>
            <a:fld id="{CAB0804E-FE5C-4580-B633-905E8EF78862}" type="slidenum">
              <a:t>106</a:t>
            </a:fld>
            <a:endParaRPr lang="pt-BR">
              <a:solidFill>
                <a:srgbClr val="000000"/>
              </a:solidFill>
              <a:highlight>
                <a:scrgbClr r="0" g="0" b="0">
                  <a:alpha val="0"/>
                </a:scrgbClr>
              </a:highlight>
              <a:latin typeface="Times New Roman"/>
            </a:endParaRPr>
          </a:p>
        </p:txBody>
      </p:sp>
      <p:sp>
        <p:nvSpPr>
          <p:cNvPr id="6" name="PlaceHolder 5">
            <a:extLst>
              <a:ext uri="{FF2B5EF4-FFF2-40B4-BE49-F238E27FC236}">
                <a16:creationId xmlns:a16="http://schemas.microsoft.com/office/drawing/2014/main" id="{3A22E532-5C1B-4485-A43E-5A6157ECE4ED}"/>
              </a:ext>
            </a:extLst>
          </p:cNvPr>
          <p:cNvSpPr txBox="1">
            <a:spLocks noGrp="1"/>
          </p:cNvSpPr>
          <p:nvPr>
            <p:ph type="sldNum" sz="quarter" idx="8"/>
          </p:nvPr>
        </p:nvSpPr>
        <p:spPr>
          <a:xfrm>
            <a:off x="4278960" y="10157400"/>
            <a:ext cx="3277800" cy="531360"/>
          </a:xfrm>
        </p:spPr>
        <p:txBody>
          <a:bodyPr wrap="square"/>
          <a:lstStyle/>
          <a:p>
            <a:pPr lvl="0"/>
            <a:fld id="{664B06C2-423A-4568-B8BC-B2924E3443F5}" type="slidenum">
              <a:t>106</a:t>
            </a:fld>
            <a:endParaRPr lang="pt-BR">
              <a:solidFill>
                <a:srgbClr val="000000"/>
              </a:solidFill>
              <a:highlight>
                <a:scrgbClr r="0" g="0" b="0">
                  <a:alpha val="0"/>
                </a:scrgbClr>
              </a:highlight>
              <a:latin typeface="Times New Roman"/>
            </a:endParaRPr>
          </a:p>
        </p:txBody>
      </p:sp>
      <p:sp>
        <p:nvSpPr>
          <p:cNvPr id="7" name="PlaceHolder 6">
            <a:extLst>
              <a:ext uri="{FF2B5EF4-FFF2-40B4-BE49-F238E27FC236}">
                <a16:creationId xmlns:a16="http://schemas.microsoft.com/office/drawing/2014/main" id="{88C8D10C-4103-4066-A01A-CD37A6729B0A}"/>
              </a:ext>
            </a:extLst>
          </p:cNvPr>
          <p:cNvSpPr txBox="1">
            <a:spLocks noGrp="1"/>
          </p:cNvSpPr>
          <p:nvPr>
            <p:ph type="sldNum" sz="quarter" idx="8"/>
          </p:nvPr>
        </p:nvSpPr>
        <p:spPr>
          <a:xfrm>
            <a:off x="4278960" y="10157400"/>
            <a:ext cx="3278160" cy="531720"/>
          </a:xfrm>
        </p:spPr>
        <p:txBody>
          <a:bodyPr wrap="square"/>
          <a:lstStyle/>
          <a:p>
            <a:pPr lvl="0"/>
            <a:fld id="{5218F89B-F2A0-4D46-BE6F-C2A656CB832E}" type="slidenum">
              <a:t>106</a:t>
            </a:fld>
            <a:endParaRPr lang="pt-BR">
              <a:solidFill>
                <a:srgbClr val="000000"/>
              </a:solidFill>
              <a:highlight>
                <a:scrgbClr r="0" g="0" b="0">
                  <a:alpha val="0"/>
                </a:scrgbClr>
              </a:highlight>
              <a:latin typeface="Times New Roman"/>
            </a:endParaRPr>
          </a:p>
        </p:txBody>
      </p:sp>
      <p:sp>
        <p:nvSpPr>
          <p:cNvPr id="8" name="PlaceHolder 7">
            <a:extLst>
              <a:ext uri="{FF2B5EF4-FFF2-40B4-BE49-F238E27FC236}">
                <a16:creationId xmlns:a16="http://schemas.microsoft.com/office/drawing/2014/main" id="{AE94C227-95FE-440A-823A-F395A3193F0A}"/>
              </a:ext>
            </a:extLst>
          </p:cNvPr>
          <p:cNvSpPr txBox="1">
            <a:spLocks noGrp="1"/>
          </p:cNvSpPr>
          <p:nvPr>
            <p:ph type="sldNum" sz="quarter" idx="8"/>
          </p:nvPr>
        </p:nvSpPr>
        <p:spPr>
          <a:xfrm>
            <a:off x="4278960" y="10157400"/>
            <a:ext cx="3278519" cy="532080"/>
          </a:xfrm>
        </p:spPr>
        <p:txBody>
          <a:bodyPr wrap="square"/>
          <a:lstStyle/>
          <a:p>
            <a:pPr lvl="0"/>
            <a:fld id="{B00FB0B5-73D8-4ED5-B937-FE6635CC5C7D}" type="slidenum">
              <a:t>106</a:t>
            </a:fld>
            <a:endParaRPr lang="pt-BR">
              <a:solidFill>
                <a:srgbClr val="000000"/>
              </a:solidFill>
              <a:highlight>
                <a:scrgbClr r="0" g="0" b="0">
                  <a:alpha val="0"/>
                </a:scrgbClr>
              </a:highlight>
              <a:latin typeface="Times New Roman"/>
            </a:endParaRPr>
          </a:p>
        </p:txBody>
      </p:sp>
      <p:sp>
        <p:nvSpPr>
          <p:cNvPr id="9" name="PlaceHolder 8">
            <a:extLst>
              <a:ext uri="{FF2B5EF4-FFF2-40B4-BE49-F238E27FC236}">
                <a16:creationId xmlns:a16="http://schemas.microsoft.com/office/drawing/2014/main" id="{8D0649FC-0D29-4868-905E-FFA5CCFCE368}"/>
              </a:ext>
            </a:extLst>
          </p:cNvPr>
          <p:cNvSpPr txBox="1">
            <a:spLocks noGrp="1"/>
          </p:cNvSpPr>
          <p:nvPr>
            <p:ph type="sldNum" sz="quarter" idx="8"/>
          </p:nvPr>
        </p:nvSpPr>
        <p:spPr>
          <a:xfrm>
            <a:off x="4278960" y="10157400"/>
            <a:ext cx="3278879" cy="532440"/>
          </a:xfrm>
        </p:spPr>
        <p:txBody>
          <a:bodyPr wrap="square"/>
          <a:lstStyle/>
          <a:p>
            <a:pPr lvl="0"/>
            <a:fld id="{6C593340-F67D-45B1-B4A6-30762F7151F9}" type="slidenum">
              <a:t>106</a:t>
            </a:fld>
            <a:endParaRPr lang="pt-BR">
              <a:highlight>
                <a:scrgbClr r="0" g="0" b="0">
                  <a:alpha val="0"/>
                </a:scrgbClr>
              </a:highlight>
              <a:latin typeface="Times New Roman"/>
            </a:endParaRPr>
          </a:p>
        </p:txBody>
      </p:sp>
      <p:sp>
        <p:nvSpPr>
          <p:cNvPr id="15" name="Slide Number Placeholder 6">
            <a:extLst>
              <a:ext uri="{FF2B5EF4-FFF2-40B4-BE49-F238E27FC236}">
                <a16:creationId xmlns:a16="http://schemas.microsoft.com/office/drawing/2014/main" id="{659CADDE-3E51-4C89-B5D7-4C271A1388E8}"/>
              </a:ext>
            </a:extLst>
          </p:cNvPr>
          <p:cNvSpPr txBox="1">
            <a:spLocks noGrp="1"/>
          </p:cNvSpPr>
          <p:nvPr>
            <p:ph type="sldNum" sz="quarter" idx="5"/>
          </p:nvPr>
        </p:nvSpPr>
        <p:spPr>
          <a:ln/>
        </p:spPr>
        <p:txBody>
          <a:bodyPr vert="horz" lIns="0" tIns="0" rIns="0" bIns="0" anchor="b" anchorCtr="0">
            <a:noAutofit/>
          </a:bodyPr>
          <a:lstStyle/>
          <a:p>
            <a:pPr lvl="0"/>
            <a:fld id="{25083467-2A10-4AFF-AE33-4D1C9185BAF3}" type="slidenum">
              <a:t>106</a:t>
            </a:fld>
            <a:endParaRPr lang="pt-BR"/>
          </a:p>
        </p:txBody>
      </p:sp>
      <p:sp>
        <p:nvSpPr>
          <p:cNvPr id="10" name="PlaceHolder 9">
            <a:extLst>
              <a:ext uri="{FF2B5EF4-FFF2-40B4-BE49-F238E27FC236}">
                <a16:creationId xmlns:a16="http://schemas.microsoft.com/office/drawing/2014/main" id="{38690774-05FE-4E2C-ABF0-2833DED195FD}"/>
              </a:ext>
            </a:extLst>
          </p:cNvPr>
          <p:cNvSpPr>
            <a:spLocks noGrp="1" noRot="1" noChangeAspect="1" noResize="1"/>
          </p:cNvSpPr>
          <p:nvPr>
            <p:ph type="sldImg"/>
          </p:nvPr>
        </p:nvSpPr>
        <p:spPr>
          <a:xfrm>
            <a:off x="215900" y="812800"/>
            <a:ext cx="7124700" cy="4006850"/>
          </a:xfrm>
          <a:solidFill>
            <a:srgbClr val="729FCF"/>
          </a:solidFill>
          <a:ln w="25400">
            <a:solidFill>
              <a:srgbClr val="3465A4"/>
            </a:solidFill>
            <a:prstDash val="solid"/>
          </a:ln>
        </p:spPr>
      </p:sp>
      <p:sp>
        <p:nvSpPr>
          <p:cNvPr id="11" name="PlaceHolder 10">
            <a:extLst>
              <a:ext uri="{FF2B5EF4-FFF2-40B4-BE49-F238E27FC236}">
                <a16:creationId xmlns:a16="http://schemas.microsoft.com/office/drawing/2014/main" id="{68EDF27F-9276-4CB2-B425-83883C63107E}"/>
              </a:ext>
            </a:extLst>
          </p:cNvPr>
          <p:cNvSpPr txBox="1">
            <a:spLocks noGrp="1"/>
          </p:cNvSpPr>
          <p:nvPr>
            <p:ph type="body" sz="quarter" idx="1"/>
          </p:nvPr>
        </p:nvSpPr>
        <p:spPr>
          <a:xfrm>
            <a:off x="756000" y="5078520"/>
            <a:ext cx="6043320" cy="4806720"/>
          </a:xfrm>
        </p:spPr>
        <p:txBody>
          <a:bodyPr vert="horz" wrap="square" anchor="t" anchorCtr="0">
            <a:noAutofit/>
          </a:bodyPr>
          <a:lstStyle/>
          <a:p>
            <a:endParaRPr lang="pt-BR"/>
          </a:p>
        </p:txBody>
      </p:sp>
    </p:spTree>
    <p:extLst>
      <p:ext uri="{BB962C8B-B14F-4D97-AF65-F5344CB8AC3E}">
        <p14:creationId xmlns:p14="http://schemas.microsoft.com/office/powerpoint/2010/main" val="1450298054"/>
      </p:ext>
    </p:extLst>
  </p:cSld>
  <p:clrMapOvr>
    <a:masterClrMapping/>
  </p:clrMapOvr>
</p:notes>
</file>

<file path=ppt/notesSlides/notesSlide10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ceHolder 1">
            <a:extLst>
              <a:ext uri="{FF2B5EF4-FFF2-40B4-BE49-F238E27FC236}">
                <a16:creationId xmlns:a16="http://schemas.microsoft.com/office/drawing/2014/main" id="{CB2F2971-629D-4ED2-9FB0-024C985F56C3}"/>
              </a:ext>
            </a:extLst>
          </p:cNvPr>
          <p:cNvSpPr txBox="1">
            <a:spLocks noGrp="1"/>
          </p:cNvSpPr>
          <p:nvPr>
            <p:ph type="sldNum" sz="quarter" idx="8"/>
          </p:nvPr>
        </p:nvSpPr>
        <p:spPr>
          <a:xfrm>
            <a:off x="4278960" y="10157400"/>
            <a:ext cx="3276720" cy="530280"/>
          </a:xfrm>
        </p:spPr>
        <p:txBody>
          <a:bodyPr wrap="square"/>
          <a:lstStyle/>
          <a:p>
            <a:pPr lvl="0"/>
            <a:fld id="{17D0D75D-D225-40F4-9B04-1AA8091FAF86}" type="slidenum">
              <a:t>107</a:t>
            </a:fld>
            <a:endParaRPr lang="pt-BR">
              <a:solidFill>
                <a:srgbClr val="000000"/>
              </a:solidFill>
              <a:highlight>
                <a:scrgbClr r="0" g="0" b="0">
                  <a:alpha val="0"/>
                </a:scrgbClr>
              </a:highlight>
              <a:latin typeface="Times New Roman"/>
            </a:endParaRPr>
          </a:p>
        </p:txBody>
      </p:sp>
      <p:sp>
        <p:nvSpPr>
          <p:cNvPr id="3" name="PlaceHolder 2">
            <a:extLst>
              <a:ext uri="{FF2B5EF4-FFF2-40B4-BE49-F238E27FC236}">
                <a16:creationId xmlns:a16="http://schemas.microsoft.com/office/drawing/2014/main" id="{743852E1-5BB5-4478-9AAB-FCB0100BEDEF}"/>
              </a:ext>
            </a:extLst>
          </p:cNvPr>
          <p:cNvSpPr txBox="1">
            <a:spLocks noGrp="1"/>
          </p:cNvSpPr>
          <p:nvPr>
            <p:ph type="sldNum" sz="quarter" idx="8"/>
          </p:nvPr>
        </p:nvSpPr>
        <p:spPr>
          <a:xfrm>
            <a:off x="4278960" y="10157400"/>
            <a:ext cx="3277080" cy="530640"/>
          </a:xfrm>
        </p:spPr>
        <p:txBody>
          <a:bodyPr wrap="square"/>
          <a:lstStyle/>
          <a:p>
            <a:pPr lvl="0"/>
            <a:fld id="{AA3E6F05-AB80-427F-9191-BB7074019C18}" type="slidenum">
              <a:t>107</a:t>
            </a:fld>
            <a:endParaRPr lang="pt-BR">
              <a:solidFill>
                <a:srgbClr val="000000"/>
              </a:solidFill>
              <a:highlight>
                <a:scrgbClr r="0" g="0" b="0">
                  <a:alpha val="0"/>
                </a:scrgbClr>
              </a:highlight>
              <a:latin typeface="Times New Roman"/>
            </a:endParaRPr>
          </a:p>
        </p:txBody>
      </p:sp>
      <p:sp>
        <p:nvSpPr>
          <p:cNvPr id="4" name="PlaceHolder 3">
            <a:extLst>
              <a:ext uri="{FF2B5EF4-FFF2-40B4-BE49-F238E27FC236}">
                <a16:creationId xmlns:a16="http://schemas.microsoft.com/office/drawing/2014/main" id="{F153BC0A-913E-4DCA-82C4-3672100328D8}"/>
              </a:ext>
            </a:extLst>
          </p:cNvPr>
          <p:cNvSpPr txBox="1">
            <a:spLocks noGrp="1"/>
          </p:cNvSpPr>
          <p:nvPr>
            <p:ph type="sldNum" sz="quarter" idx="8"/>
          </p:nvPr>
        </p:nvSpPr>
        <p:spPr>
          <a:xfrm>
            <a:off x="4278960" y="10157400"/>
            <a:ext cx="3277439" cy="531000"/>
          </a:xfrm>
        </p:spPr>
        <p:txBody>
          <a:bodyPr wrap="square"/>
          <a:lstStyle/>
          <a:p>
            <a:pPr lvl="0"/>
            <a:fld id="{F99CCA36-8C95-474E-8EA9-86A11AA409FC}" type="slidenum">
              <a:t>107</a:t>
            </a:fld>
            <a:endParaRPr lang="pt-BR">
              <a:solidFill>
                <a:srgbClr val="000000"/>
              </a:solidFill>
              <a:highlight>
                <a:scrgbClr r="0" g="0" b="0">
                  <a:alpha val="0"/>
                </a:scrgbClr>
              </a:highlight>
              <a:latin typeface="Times New Roman"/>
            </a:endParaRPr>
          </a:p>
        </p:txBody>
      </p:sp>
      <p:sp>
        <p:nvSpPr>
          <p:cNvPr id="5" name="PlaceHolder 4">
            <a:extLst>
              <a:ext uri="{FF2B5EF4-FFF2-40B4-BE49-F238E27FC236}">
                <a16:creationId xmlns:a16="http://schemas.microsoft.com/office/drawing/2014/main" id="{226F7C09-BF38-4FFE-9234-22CD90EC3376}"/>
              </a:ext>
            </a:extLst>
          </p:cNvPr>
          <p:cNvSpPr txBox="1">
            <a:spLocks noGrp="1"/>
          </p:cNvSpPr>
          <p:nvPr>
            <p:ph type="sldNum" sz="quarter" idx="8"/>
          </p:nvPr>
        </p:nvSpPr>
        <p:spPr>
          <a:xfrm>
            <a:off x="4278960" y="10157400"/>
            <a:ext cx="3277800" cy="531360"/>
          </a:xfrm>
        </p:spPr>
        <p:txBody>
          <a:bodyPr wrap="square"/>
          <a:lstStyle/>
          <a:p>
            <a:pPr lvl="0"/>
            <a:fld id="{15F29F26-59CB-4E17-83AD-B9D877580E54}" type="slidenum">
              <a:t>107</a:t>
            </a:fld>
            <a:endParaRPr lang="pt-BR">
              <a:solidFill>
                <a:srgbClr val="000000"/>
              </a:solidFill>
              <a:highlight>
                <a:scrgbClr r="0" g="0" b="0">
                  <a:alpha val="0"/>
                </a:scrgbClr>
              </a:highlight>
              <a:latin typeface="Times New Roman"/>
            </a:endParaRPr>
          </a:p>
        </p:txBody>
      </p:sp>
      <p:sp>
        <p:nvSpPr>
          <p:cNvPr id="6" name="PlaceHolder 5">
            <a:extLst>
              <a:ext uri="{FF2B5EF4-FFF2-40B4-BE49-F238E27FC236}">
                <a16:creationId xmlns:a16="http://schemas.microsoft.com/office/drawing/2014/main" id="{8B45DC0D-697D-4E31-BA37-0F4DFD46538E}"/>
              </a:ext>
            </a:extLst>
          </p:cNvPr>
          <p:cNvSpPr txBox="1">
            <a:spLocks noGrp="1"/>
          </p:cNvSpPr>
          <p:nvPr>
            <p:ph type="sldNum" sz="quarter" idx="8"/>
          </p:nvPr>
        </p:nvSpPr>
        <p:spPr>
          <a:xfrm>
            <a:off x="4278960" y="10157400"/>
            <a:ext cx="3278160" cy="531720"/>
          </a:xfrm>
        </p:spPr>
        <p:txBody>
          <a:bodyPr wrap="square"/>
          <a:lstStyle/>
          <a:p>
            <a:pPr lvl="0"/>
            <a:fld id="{90B450D9-E691-4CEE-8630-970D9E42BC89}" type="slidenum">
              <a:t>107</a:t>
            </a:fld>
            <a:endParaRPr lang="pt-BR">
              <a:solidFill>
                <a:srgbClr val="000000"/>
              </a:solidFill>
              <a:highlight>
                <a:scrgbClr r="0" g="0" b="0">
                  <a:alpha val="0"/>
                </a:scrgbClr>
              </a:highlight>
              <a:latin typeface="Times New Roman"/>
            </a:endParaRPr>
          </a:p>
        </p:txBody>
      </p:sp>
      <p:sp>
        <p:nvSpPr>
          <p:cNvPr id="7" name="PlaceHolder 6">
            <a:extLst>
              <a:ext uri="{FF2B5EF4-FFF2-40B4-BE49-F238E27FC236}">
                <a16:creationId xmlns:a16="http://schemas.microsoft.com/office/drawing/2014/main" id="{780FEDE7-6045-460A-AC8D-F0CEC191D661}"/>
              </a:ext>
            </a:extLst>
          </p:cNvPr>
          <p:cNvSpPr txBox="1">
            <a:spLocks noGrp="1"/>
          </p:cNvSpPr>
          <p:nvPr>
            <p:ph type="sldNum" sz="quarter" idx="8"/>
          </p:nvPr>
        </p:nvSpPr>
        <p:spPr>
          <a:xfrm>
            <a:off x="4278960" y="10157400"/>
            <a:ext cx="3278519" cy="532080"/>
          </a:xfrm>
        </p:spPr>
        <p:txBody>
          <a:bodyPr wrap="square"/>
          <a:lstStyle/>
          <a:p>
            <a:pPr lvl="0"/>
            <a:fld id="{478DA2DA-FAFF-4509-B269-7CA37CFF4B98}" type="slidenum">
              <a:t>107</a:t>
            </a:fld>
            <a:endParaRPr lang="pt-BR">
              <a:solidFill>
                <a:srgbClr val="000000"/>
              </a:solidFill>
              <a:highlight>
                <a:scrgbClr r="0" g="0" b="0">
                  <a:alpha val="0"/>
                </a:scrgbClr>
              </a:highlight>
              <a:latin typeface="Times New Roman"/>
            </a:endParaRPr>
          </a:p>
        </p:txBody>
      </p:sp>
      <p:sp>
        <p:nvSpPr>
          <p:cNvPr id="8" name="PlaceHolder 7">
            <a:extLst>
              <a:ext uri="{FF2B5EF4-FFF2-40B4-BE49-F238E27FC236}">
                <a16:creationId xmlns:a16="http://schemas.microsoft.com/office/drawing/2014/main" id="{90B18CE0-58C1-42EF-BB16-9D8D72A8C9FE}"/>
              </a:ext>
            </a:extLst>
          </p:cNvPr>
          <p:cNvSpPr txBox="1">
            <a:spLocks noGrp="1"/>
          </p:cNvSpPr>
          <p:nvPr>
            <p:ph type="sldNum" sz="quarter" idx="8"/>
          </p:nvPr>
        </p:nvSpPr>
        <p:spPr>
          <a:xfrm>
            <a:off x="4278960" y="10157400"/>
            <a:ext cx="3278879" cy="532440"/>
          </a:xfrm>
        </p:spPr>
        <p:txBody>
          <a:bodyPr wrap="square"/>
          <a:lstStyle/>
          <a:p>
            <a:pPr lvl="0"/>
            <a:fld id="{5F0D153D-CBFF-4BC8-B778-E11FFF451795}" type="slidenum">
              <a:t>107</a:t>
            </a:fld>
            <a:endParaRPr lang="pt-BR">
              <a:highlight>
                <a:scrgbClr r="0" g="0" b="0">
                  <a:alpha val="0"/>
                </a:scrgbClr>
              </a:highlight>
              <a:latin typeface="Times New Roman"/>
            </a:endParaRPr>
          </a:p>
        </p:txBody>
      </p:sp>
      <p:sp>
        <p:nvSpPr>
          <p:cNvPr id="14" name="Slide Number Placeholder 6">
            <a:extLst>
              <a:ext uri="{FF2B5EF4-FFF2-40B4-BE49-F238E27FC236}">
                <a16:creationId xmlns:a16="http://schemas.microsoft.com/office/drawing/2014/main" id="{3C820909-80C2-421C-9FFE-CC4470740F53}"/>
              </a:ext>
            </a:extLst>
          </p:cNvPr>
          <p:cNvSpPr txBox="1">
            <a:spLocks noGrp="1"/>
          </p:cNvSpPr>
          <p:nvPr>
            <p:ph type="sldNum" sz="quarter" idx="5"/>
          </p:nvPr>
        </p:nvSpPr>
        <p:spPr>
          <a:ln/>
        </p:spPr>
        <p:txBody>
          <a:bodyPr vert="horz" lIns="0" tIns="0" rIns="0" bIns="0" anchor="b" anchorCtr="0">
            <a:noAutofit/>
          </a:bodyPr>
          <a:lstStyle/>
          <a:p>
            <a:pPr lvl="0"/>
            <a:fld id="{DB412E9A-E8AC-42B8-89EC-FBCF3083E266}" type="slidenum">
              <a:t>107</a:t>
            </a:fld>
            <a:endParaRPr lang="pt-BR"/>
          </a:p>
        </p:txBody>
      </p:sp>
      <p:sp>
        <p:nvSpPr>
          <p:cNvPr id="9" name="PlaceHolder 8">
            <a:extLst>
              <a:ext uri="{FF2B5EF4-FFF2-40B4-BE49-F238E27FC236}">
                <a16:creationId xmlns:a16="http://schemas.microsoft.com/office/drawing/2014/main" id="{1641B7C0-E847-4A1A-AADE-9A5B6C276EB2}"/>
              </a:ext>
            </a:extLst>
          </p:cNvPr>
          <p:cNvSpPr>
            <a:spLocks noGrp="1" noRot="1" noChangeAspect="1" noResize="1"/>
          </p:cNvSpPr>
          <p:nvPr>
            <p:ph type="sldImg"/>
          </p:nvPr>
        </p:nvSpPr>
        <p:spPr>
          <a:xfrm>
            <a:off x="217488" y="812800"/>
            <a:ext cx="7123112" cy="4006850"/>
          </a:xfrm>
          <a:solidFill>
            <a:srgbClr val="729FCF"/>
          </a:solidFill>
          <a:ln w="25400">
            <a:solidFill>
              <a:srgbClr val="3465A4"/>
            </a:solidFill>
            <a:prstDash val="solid"/>
          </a:ln>
        </p:spPr>
      </p:sp>
      <p:sp>
        <p:nvSpPr>
          <p:cNvPr id="10" name="PlaceHolder 9">
            <a:extLst>
              <a:ext uri="{FF2B5EF4-FFF2-40B4-BE49-F238E27FC236}">
                <a16:creationId xmlns:a16="http://schemas.microsoft.com/office/drawing/2014/main" id="{580F3552-578A-4573-8244-0138E50373CD}"/>
              </a:ext>
            </a:extLst>
          </p:cNvPr>
          <p:cNvSpPr txBox="1">
            <a:spLocks noGrp="1"/>
          </p:cNvSpPr>
          <p:nvPr>
            <p:ph type="body" sz="quarter" idx="1"/>
          </p:nvPr>
        </p:nvSpPr>
        <p:spPr>
          <a:xfrm>
            <a:off x="756000" y="5078520"/>
            <a:ext cx="6043679" cy="4807080"/>
          </a:xfrm>
        </p:spPr>
        <p:txBody>
          <a:bodyPr vert="horz" wrap="square" anchor="t" anchorCtr="0">
            <a:noAutofit/>
          </a:bodyPr>
          <a:lstStyle/>
          <a:p>
            <a:endParaRPr lang="pt-BR"/>
          </a:p>
        </p:txBody>
      </p:sp>
    </p:spTree>
    <p:extLst>
      <p:ext uri="{BB962C8B-B14F-4D97-AF65-F5344CB8AC3E}">
        <p14:creationId xmlns:p14="http://schemas.microsoft.com/office/powerpoint/2010/main" val="3343801175"/>
      </p:ext>
    </p:extLst>
  </p:cSld>
  <p:clrMapOvr>
    <a:masterClrMapping/>
  </p:clrMapOvr>
</p:notes>
</file>

<file path=ppt/notesSlides/notesSlide10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89B3B95-BDCD-923B-F149-8DEDD32B132F}"/>
            </a:ext>
          </a:extLst>
        </p:cNvPr>
        <p:cNvGrpSpPr/>
        <p:nvPr/>
      </p:nvGrpSpPr>
      <p:grpSpPr>
        <a:xfrm>
          <a:off x="0" y="0"/>
          <a:ext cx="0" cy="0"/>
          <a:chOff x="0" y="0"/>
          <a:chExt cx="0" cy="0"/>
        </a:xfrm>
      </p:grpSpPr>
      <p:sp>
        <p:nvSpPr>
          <p:cNvPr id="2" name="PlaceHolder 1">
            <a:extLst>
              <a:ext uri="{FF2B5EF4-FFF2-40B4-BE49-F238E27FC236}">
                <a16:creationId xmlns:a16="http://schemas.microsoft.com/office/drawing/2014/main" id="{32093F6B-4E6A-F624-C1CE-F505F3A44505}"/>
              </a:ext>
            </a:extLst>
          </p:cNvPr>
          <p:cNvSpPr txBox="1">
            <a:spLocks noGrp="1"/>
          </p:cNvSpPr>
          <p:nvPr>
            <p:ph type="sldNum" sz="quarter" idx="8"/>
          </p:nvPr>
        </p:nvSpPr>
        <p:spPr>
          <a:xfrm>
            <a:off x="4278960" y="10157400"/>
            <a:ext cx="3276720" cy="530280"/>
          </a:xfrm>
        </p:spPr>
        <p:txBody>
          <a:bodyPr wrap="square"/>
          <a:lstStyle/>
          <a:p>
            <a:pPr lvl="0"/>
            <a:fld id="{17D0D75D-D225-40F4-9B04-1AA8091FAF86}" type="slidenum">
              <a:t>108</a:t>
            </a:fld>
            <a:endParaRPr lang="pt-BR">
              <a:solidFill>
                <a:srgbClr val="000000"/>
              </a:solidFill>
              <a:highlight>
                <a:scrgbClr r="0" g="0" b="0">
                  <a:alpha val="0"/>
                </a:scrgbClr>
              </a:highlight>
              <a:latin typeface="Times New Roman"/>
            </a:endParaRPr>
          </a:p>
        </p:txBody>
      </p:sp>
      <p:sp>
        <p:nvSpPr>
          <p:cNvPr id="3" name="PlaceHolder 2">
            <a:extLst>
              <a:ext uri="{FF2B5EF4-FFF2-40B4-BE49-F238E27FC236}">
                <a16:creationId xmlns:a16="http://schemas.microsoft.com/office/drawing/2014/main" id="{EFC55F62-1826-47A9-E3EC-CDF963EC140C}"/>
              </a:ext>
            </a:extLst>
          </p:cNvPr>
          <p:cNvSpPr txBox="1">
            <a:spLocks noGrp="1"/>
          </p:cNvSpPr>
          <p:nvPr>
            <p:ph type="sldNum" sz="quarter" idx="8"/>
          </p:nvPr>
        </p:nvSpPr>
        <p:spPr>
          <a:xfrm>
            <a:off x="4278960" y="10157400"/>
            <a:ext cx="3277080" cy="530640"/>
          </a:xfrm>
        </p:spPr>
        <p:txBody>
          <a:bodyPr wrap="square"/>
          <a:lstStyle/>
          <a:p>
            <a:pPr lvl="0"/>
            <a:fld id="{AA3E6F05-AB80-427F-9191-BB7074019C18}" type="slidenum">
              <a:t>108</a:t>
            </a:fld>
            <a:endParaRPr lang="pt-BR">
              <a:solidFill>
                <a:srgbClr val="000000"/>
              </a:solidFill>
              <a:highlight>
                <a:scrgbClr r="0" g="0" b="0">
                  <a:alpha val="0"/>
                </a:scrgbClr>
              </a:highlight>
              <a:latin typeface="Times New Roman"/>
            </a:endParaRPr>
          </a:p>
        </p:txBody>
      </p:sp>
      <p:sp>
        <p:nvSpPr>
          <p:cNvPr id="4" name="PlaceHolder 3">
            <a:extLst>
              <a:ext uri="{FF2B5EF4-FFF2-40B4-BE49-F238E27FC236}">
                <a16:creationId xmlns:a16="http://schemas.microsoft.com/office/drawing/2014/main" id="{CEA7F56F-4F8B-D5A8-D005-02994420C60E}"/>
              </a:ext>
            </a:extLst>
          </p:cNvPr>
          <p:cNvSpPr txBox="1">
            <a:spLocks noGrp="1"/>
          </p:cNvSpPr>
          <p:nvPr>
            <p:ph type="sldNum" sz="quarter" idx="8"/>
          </p:nvPr>
        </p:nvSpPr>
        <p:spPr>
          <a:xfrm>
            <a:off x="4278960" y="10157400"/>
            <a:ext cx="3277439" cy="531000"/>
          </a:xfrm>
        </p:spPr>
        <p:txBody>
          <a:bodyPr wrap="square"/>
          <a:lstStyle/>
          <a:p>
            <a:pPr lvl="0"/>
            <a:fld id="{F99CCA36-8C95-474E-8EA9-86A11AA409FC}" type="slidenum">
              <a:t>108</a:t>
            </a:fld>
            <a:endParaRPr lang="pt-BR">
              <a:solidFill>
                <a:srgbClr val="000000"/>
              </a:solidFill>
              <a:highlight>
                <a:scrgbClr r="0" g="0" b="0">
                  <a:alpha val="0"/>
                </a:scrgbClr>
              </a:highlight>
              <a:latin typeface="Times New Roman"/>
            </a:endParaRPr>
          </a:p>
        </p:txBody>
      </p:sp>
      <p:sp>
        <p:nvSpPr>
          <p:cNvPr id="5" name="PlaceHolder 4">
            <a:extLst>
              <a:ext uri="{FF2B5EF4-FFF2-40B4-BE49-F238E27FC236}">
                <a16:creationId xmlns:a16="http://schemas.microsoft.com/office/drawing/2014/main" id="{D889703D-B225-78DD-829C-0FFC7287F43D}"/>
              </a:ext>
            </a:extLst>
          </p:cNvPr>
          <p:cNvSpPr txBox="1">
            <a:spLocks noGrp="1"/>
          </p:cNvSpPr>
          <p:nvPr>
            <p:ph type="sldNum" sz="quarter" idx="8"/>
          </p:nvPr>
        </p:nvSpPr>
        <p:spPr>
          <a:xfrm>
            <a:off x="4278960" y="10157400"/>
            <a:ext cx="3277800" cy="531360"/>
          </a:xfrm>
        </p:spPr>
        <p:txBody>
          <a:bodyPr wrap="square"/>
          <a:lstStyle/>
          <a:p>
            <a:pPr lvl="0"/>
            <a:fld id="{15F29F26-59CB-4E17-83AD-B9D877580E54}" type="slidenum">
              <a:t>108</a:t>
            </a:fld>
            <a:endParaRPr lang="pt-BR">
              <a:solidFill>
                <a:srgbClr val="000000"/>
              </a:solidFill>
              <a:highlight>
                <a:scrgbClr r="0" g="0" b="0">
                  <a:alpha val="0"/>
                </a:scrgbClr>
              </a:highlight>
              <a:latin typeface="Times New Roman"/>
            </a:endParaRPr>
          </a:p>
        </p:txBody>
      </p:sp>
      <p:sp>
        <p:nvSpPr>
          <p:cNvPr id="6" name="PlaceHolder 5">
            <a:extLst>
              <a:ext uri="{FF2B5EF4-FFF2-40B4-BE49-F238E27FC236}">
                <a16:creationId xmlns:a16="http://schemas.microsoft.com/office/drawing/2014/main" id="{9FB1122C-8B68-8651-D1FA-52C3F59EF9AA}"/>
              </a:ext>
            </a:extLst>
          </p:cNvPr>
          <p:cNvSpPr txBox="1">
            <a:spLocks noGrp="1"/>
          </p:cNvSpPr>
          <p:nvPr>
            <p:ph type="sldNum" sz="quarter" idx="8"/>
          </p:nvPr>
        </p:nvSpPr>
        <p:spPr>
          <a:xfrm>
            <a:off x="4278960" y="10157400"/>
            <a:ext cx="3278160" cy="531720"/>
          </a:xfrm>
        </p:spPr>
        <p:txBody>
          <a:bodyPr wrap="square"/>
          <a:lstStyle/>
          <a:p>
            <a:pPr lvl="0"/>
            <a:fld id="{90B450D9-E691-4CEE-8630-970D9E42BC89}" type="slidenum">
              <a:t>108</a:t>
            </a:fld>
            <a:endParaRPr lang="pt-BR">
              <a:solidFill>
                <a:srgbClr val="000000"/>
              </a:solidFill>
              <a:highlight>
                <a:scrgbClr r="0" g="0" b="0">
                  <a:alpha val="0"/>
                </a:scrgbClr>
              </a:highlight>
              <a:latin typeface="Times New Roman"/>
            </a:endParaRPr>
          </a:p>
        </p:txBody>
      </p:sp>
      <p:sp>
        <p:nvSpPr>
          <p:cNvPr id="7" name="PlaceHolder 6">
            <a:extLst>
              <a:ext uri="{FF2B5EF4-FFF2-40B4-BE49-F238E27FC236}">
                <a16:creationId xmlns:a16="http://schemas.microsoft.com/office/drawing/2014/main" id="{D48A8264-4C11-F873-0CC0-DE0EB45EE74F}"/>
              </a:ext>
            </a:extLst>
          </p:cNvPr>
          <p:cNvSpPr txBox="1">
            <a:spLocks noGrp="1"/>
          </p:cNvSpPr>
          <p:nvPr>
            <p:ph type="sldNum" sz="quarter" idx="8"/>
          </p:nvPr>
        </p:nvSpPr>
        <p:spPr>
          <a:xfrm>
            <a:off x="4278960" y="10157400"/>
            <a:ext cx="3278519" cy="532080"/>
          </a:xfrm>
        </p:spPr>
        <p:txBody>
          <a:bodyPr wrap="square"/>
          <a:lstStyle/>
          <a:p>
            <a:pPr lvl="0"/>
            <a:fld id="{478DA2DA-FAFF-4509-B269-7CA37CFF4B98}" type="slidenum">
              <a:t>108</a:t>
            </a:fld>
            <a:endParaRPr lang="pt-BR">
              <a:solidFill>
                <a:srgbClr val="000000"/>
              </a:solidFill>
              <a:highlight>
                <a:scrgbClr r="0" g="0" b="0">
                  <a:alpha val="0"/>
                </a:scrgbClr>
              </a:highlight>
              <a:latin typeface="Times New Roman"/>
            </a:endParaRPr>
          </a:p>
        </p:txBody>
      </p:sp>
      <p:sp>
        <p:nvSpPr>
          <p:cNvPr id="8" name="PlaceHolder 7">
            <a:extLst>
              <a:ext uri="{FF2B5EF4-FFF2-40B4-BE49-F238E27FC236}">
                <a16:creationId xmlns:a16="http://schemas.microsoft.com/office/drawing/2014/main" id="{144F85DC-B6E6-C7E2-C60B-A5A92C9F5E33}"/>
              </a:ext>
            </a:extLst>
          </p:cNvPr>
          <p:cNvSpPr txBox="1">
            <a:spLocks noGrp="1"/>
          </p:cNvSpPr>
          <p:nvPr>
            <p:ph type="sldNum" sz="quarter" idx="8"/>
          </p:nvPr>
        </p:nvSpPr>
        <p:spPr>
          <a:xfrm>
            <a:off x="4278960" y="10157400"/>
            <a:ext cx="3278879" cy="532440"/>
          </a:xfrm>
        </p:spPr>
        <p:txBody>
          <a:bodyPr wrap="square"/>
          <a:lstStyle/>
          <a:p>
            <a:pPr lvl="0"/>
            <a:fld id="{5F0D153D-CBFF-4BC8-B778-E11FFF451795}" type="slidenum">
              <a:t>108</a:t>
            </a:fld>
            <a:endParaRPr lang="pt-BR">
              <a:highlight>
                <a:scrgbClr r="0" g="0" b="0">
                  <a:alpha val="0"/>
                </a:scrgbClr>
              </a:highlight>
              <a:latin typeface="Times New Roman"/>
            </a:endParaRPr>
          </a:p>
        </p:txBody>
      </p:sp>
      <p:sp>
        <p:nvSpPr>
          <p:cNvPr id="14" name="Slide Number Placeholder 6">
            <a:extLst>
              <a:ext uri="{FF2B5EF4-FFF2-40B4-BE49-F238E27FC236}">
                <a16:creationId xmlns:a16="http://schemas.microsoft.com/office/drawing/2014/main" id="{1A0C69E0-AA2A-86D1-C5C0-64119A003965}"/>
              </a:ext>
            </a:extLst>
          </p:cNvPr>
          <p:cNvSpPr txBox="1">
            <a:spLocks noGrp="1"/>
          </p:cNvSpPr>
          <p:nvPr>
            <p:ph type="sldNum" sz="quarter" idx="5"/>
          </p:nvPr>
        </p:nvSpPr>
        <p:spPr>
          <a:ln/>
        </p:spPr>
        <p:txBody>
          <a:bodyPr vert="horz" lIns="0" tIns="0" rIns="0" bIns="0" anchor="b" anchorCtr="0">
            <a:noAutofit/>
          </a:bodyPr>
          <a:lstStyle/>
          <a:p>
            <a:pPr lvl="0"/>
            <a:fld id="{DB412E9A-E8AC-42B8-89EC-FBCF3083E266}" type="slidenum">
              <a:t>108</a:t>
            </a:fld>
            <a:endParaRPr lang="pt-BR"/>
          </a:p>
        </p:txBody>
      </p:sp>
      <p:sp>
        <p:nvSpPr>
          <p:cNvPr id="9" name="PlaceHolder 8">
            <a:extLst>
              <a:ext uri="{FF2B5EF4-FFF2-40B4-BE49-F238E27FC236}">
                <a16:creationId xmlns:a16="http://schemas.microsoft.com/office/drawing/2014/main" id="{B8D7738C-D4A9-4789-4129-ACFD4F0E1E1B}"/>
              </a:ext>
            </a:extLst>
          </p:cNvPr>
          <p:cNvSpPr>
            <a:spLocks noGrp="1" noRot="1" noChangeAspect="1" noResize="1"/>
          </p:cNvSpPr>
          <p:nvPr>
            <p:ph type="sldImg"/>
          </p:nvPr>
        </p:nvSpPr>
        <p:spPr>
          <a:xfrm>
            <a:off x="217488" y="812800"/>
            <a:ext cx="7123112" cy="4006850"/>
          </a:xfrm>
          <a:solidFill>
            <a:srgbClr val="729FCF"/>
          </a:solidFill>
          <a:ln w="25400">
            <a:solidFill>
              <a:srgbClr val="3465A4"/>
            </a:solidFill>
            <a:prstDash val="solid"/>
          </a:ln>
        </p:spPr>
      </p:sp>
      <p:sp>
        <p:nvSpPr>
          <p:cNvPr id="10" name="PlaceHolder 9">
            <a:extLst>
              <a:ext uri="{FF2B5EF4-FFF2-40B4-BE49-F238E27FC236}">
                <a16:creationId xmlns:a16="http://schemas.microsoft.com/office/drawing/2014/main" id="{9881C263-9849-D37E-72E3-A1B9EA027C85}"/>
              </a:ext>
            </a:extLst>
          </p:cNvPr>
          <p:cNvSpPr txBox="1">
            <a:spLocks noGrp="1"/>
          </p:cNvSpPr>
          <p:nvPr>
            <p:ph type="body" sz="quarter" idx="1"/>
          </p:nvPr>
        </p:nvSpPr>
        <p:spPr>
          <a:xfrm>
            <a:off x="756000" y="5078520"/>
            <a:ext cx="6043679" cy="4807080"/>
          </a:xfrm>
        </p:spPr>
        <p:txBody>
          <a:bodyPr vert="horz" wrap="square" anchor="t" anchorCtr="0">
            <a:noAutofit/>
          </a:bodyPr>
          <a:lstStyle/>
          <a:p>
            <a:endParaRPr lang="pt-BR"/>
          </a:p>
        </p:txBody>
      </p:sp>
    </p:spTree>
    <p:extLst>
      <p:ext uri="{BB962C8B-B14F-4D97-AF65-F5344CB8AC3E}">
        <p14:creationId xmlns:p14="http://schemas.microsoft.com/office/powerpoint/2010/main" val="3282497658"/>
      </p:ext>
    </p:extLst>
  </p:cSld>
  <p:clrMapOvr>
    <a:masterClrMapping/>
  </p:clrMapOvr>
</p:notes>
</file>

<file path=ppt/notesSlides/notesSlide10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Slide Number Placeholder 6">
            <a:extLst>
              <a:ext uri="{FF2B5EF4-FFF2-40B4-BE49-F238E27FC236}">
                <a16:creationId xmlns:a16="http://schemas.microsoft.com/office/drawing/2014/main" id="{B7F8133B-9C11-44E8-9B95-31447AA95C25}"/>
              </a:ext>
            </a:extLst>
          </p:cNvPr>
          <p:cNvSpPr txBox="1">
            <a:spLocks noGrp="1"/>
          </p:cNvSpPr>
          <p:nvPr>
            <p:ph type="sldNum" sz="quarter" idx="5"/>
          </p:nvPr>
        </p:nvSpPr>
        <p:spPr>
          <a:ln/>
        </p:spPr>
        <p:txBody>
          <a:bodyPr vert="horz" lIns="0" tIns="0" rIns="0" bIns="0" anchor="b" anchorCtr="0">
            <a:noAutofit/>
          </a:bodyPr>
          <a:lstStyle/>
          <a:p>
            <a:pPr lvl="0"/>
            <a:fld id="{6F1E01B4-BEA4-4308-981C-67154A74ED94}" type="slidenum">
              <a:t>109</a:t>
            </a:fld>
            <a:endParaRPr lang="pt-BR"/>
          </a:p>
        </p:txBody>
      </p:sp>
      <p:sp>
        <p:nvSpPr>
          <p:cNvPr id="2" name="Espaço Reservado para Número de Slide 1">
            <a:extLst>
              <a:ext uri="{FF2B5EF4-FFF2-40B4-BE49-F238E27FC236}">
                <a16:creationId xmlns:a16="http://schemas.microsoft.com/office/drawing/2014/main" id="{54F87E7E-A2B3-4609-BFCA-E3DED34CA21E}"/>
              </a:ext>
            </a:extLst>
          </p:cNvPr>
          <p:cNvSpPr txBox="1"/>
          <p:nvPr/>
        </p:nvSpPr>
        <p:spPr>
          <a:xfrm>
            <a:off x="4278960" y="10157400"/>
            <a:ext cx="3279600" cy="533160"/>
          </a:xfrm>
          <a:prstGeom prst="rect">
            <a:avLst/>
          </a:prstGeom>
          <a:noFill/>
          <a:ln>
            <a:noFill/>
          </a:ln>
        </p:spPr>
        <p:txBody>
          <a:bodyPr vert="horz" wrap="square" lIns="0" tIns="0" rIns="0" bIns="0" anchor="b" anchorCtr="0" compatLnSpc="0">
            <a:noAutofit/>
          </a:bodyPr>
          <a:lstStyle/>
          <a:p>
            <a:pPr marL="0" marR="0" lvl="0" indent="0" algn="r" rtl="0" hangingPunct="0">
              <a:lnSpc>
                <a:spcPct val="100000"/>
              </a:lnSpc>
              <a:spcBef>
                <a:spcPts val="0"/>
              </a:spcBef>
              <a:spcAft>
                <a:spcPts val="0"/>
              </a:spcAft>
              <a:buNone/>
              <a:tabLst/>
            </a:pPr>
            <a:fld id="{1477CD6E-BE20-441F-A85A-893B03082B33}" type="slidenum">
              <a:t>109</a:t>
            </a:fld>
            <a:endParaRPr lang="pt-BR" sz="1400" b="0" i="0" u="none" strike="noStrike" kern="1200" cap="none" spc="0" baseline="0">
              <a:ln>
                <a:noFill/>
              </a:ln>
              <a:solidFill>
                <a:srgbClr val="000000"/>
              </a:solidFill>
              <a:highlight>
                <a:scrgbClr r="0" g="0" b="0">
                  <a:alpha val="0"/>
                </a:scrgbClr>
              </a:highlight>
              <a:latin typeface="Liberation Serif" pitchFamily="18"/>
              <a:ea typeface="Tahoma" pitchFamily="50"/>
              <a:cs typeface="Tahoma" pitchFamily="2"/>
            </a:endParaRPr>
          </a:p>
        </p:txBody>
      </p:sp>
      <p:sp>
        <p:nvSpPr>
          <p:cNvPr id="3" name="Espaço Reservado para Número de Slide 3">
            <a:extLst>
              <a:ext uri="{FF2B5EF4-FFF2-40B4-BE49-F238E27FC236}">
                <a16:creationId xmlns:a16="http://schemas.microsoft.com/office/drawing/2014/main" id="{C2D32D48-10BE-4DA8-95F2-C7D5A8001E4E}"/>
              </a:ext>
            </a:extLst>
          </p:cNvPr>
          <p:cNvSpPr txBox="1"/>
          <p:nvPr/>
        </p:nvSpPr>
        <p:spPr>
          <a:xfrm>
            <a:off x="4278960" y="10157400"/>
            <a:ext cx="3279959" cy="533520"/>
          </a:xfrm>
          <a:prstGeom prst="rect">
            <a:avLst/>
          </a:prstGeom>
          <a:noFill/>
          <a:ln>
            <a:noFill/>
          </a:ln>
        </p:spPr>
        <p:txBody>
          <a:bodyPr vert="horz" wrap="square" lIns="0" tIns="0" rIns="0" bIns="0" anchor="b" anchorCtr="0" compatLnSpc="0">
            <a:noAutofit/>
          </a:bodyPr>
          <a:lstStyle/>
          <a:p>
            <a:pPr marL="0" marR="0" lvl="0" indent="0" algn="r" rtl="0" hangingPunct="0">
              <a:lnSpc>
                <a:spcPct val="100000"/>
              </a:lnSpc>
              <a:spcBef>
                <a:spcPts val="0"/>
              </a:spcBef>
              <a:spcAft>
                <a:spcPts val="0"/>
              </a:spcAft>
              <a:buNone/>
              <a:tabLst/>
            </a:pPr>
            <a:fld id="{2206E3EE-07E4-46EE-B1E2-82B4CCFB46AE}" type="slidenum">
              <a:t>109</a:t>
            </a:fld>
            <a:endParaRPr lang="pt-BR" sz="1400" b="0" i="0" u="none" strike="noStrike" kern="1200" cap="none" spc="0" baseline="0">
              <a:ln>
                <a:noFill/>
              </a:ln>
              <a:solidFill>
                <a:srgbClr val="000000"/>
              </a:solidFill>
              <a:highlight>
                <a:scrgbClr r="0" g="0" b="0">
                  <a:alpha val="0"/>
                </a:scrgbClr>
              </a:highlight>
              <a:latin typeface="Liberation Serif" pitchFamily="18"/>
              <a:ea typeface="Tahoma" pitchFamily="50"/>
              <a:cs typeface="Tahoma" pitchFamily="2"/>
            </a:endParaRPr>
          </a:p>
        </p:txBody>
      </p:sp>
      <p:sp>
        <p:nvSpPr>
          <p:cNvPr id="4" name="Slide Number Placeholder 1">
            <a:extLst>
              <a:ext uri="{FF2B5EF4-FFF2-40B4-BE49-F238E27FC236}">
                <a16:creationId xmlns:a16="http://schemas.microsoft.com/office/drawing/2014/main" id="{CB8A62A0-AA44-4055-8922-D1BE9D33DC00}"/>
              </a:ext>
            </a:extLst>
          </p:cNvPr>
          <p:cNvSpPr txBox="1"/>
          <p:nvPr/>
        </p:nvSpPr>
        <p:spPr>
          <a:xfrm>
            <a:off x="4278960" y="10157400"/>
            <a:ext cx="3280320" cy="533880"/>
          </a:xfrm>
          <a:prstGeom prst="rect">
            <a:avLst/>
          </a:prstGeom>
          <a:noFill/>
          <a:ln>
            <a:noFill/>
          </a:ln>
        </p:spPr>
        <p:txBody>
          <a:bodyPr vert="horz" wrap="square" lIns="0" tIns="0" rIns="0" bIns="0" anchor="b" anchorCtr="0" compatLnSpc="0">
            <a:noAutofit/>
          </a:bodyPr>
          <a:lstStyle/>
          <a:p>
            <a:pPr marL="0" marR="0" lvl="0" indent="0" algn="r" rtl="0" hangingPunct="0">
              <a:lnSpc>
                <a:spcPct val="100000"/>
              </a:lnSpc>
              <a:spcBef>
                <a:spcPts val="0"/>
              </a:spcBef>
              <a:spcAft>
                <a:spcPts val="0"/>
              </a:spcAft>
              <a:buNone/>
              <a:tabLst/>
            </a:pPr>
            <a:fld id="{2072F4E0-7793-4129-9864-C4BBBA1FD18C}" type="slidenum">
              <a:t>109</a:t>
            </a:fld>
            <a:endParaRPr lang="pt-BR" sz="1400" b="0" i="0" u="none" strike="noStrike" kern="1200" cap="none" spc="0" baseline="0">
              <a:ln>
                <a:noFill/>
              </a:ln>
              <a:solidFill>
                <a:srgbClr val="000000"/>
              </a:solidFill>
              <a:highlight>
                <a:scrgbClr r="0" g="0" b="0">
                  <a:alpha val="0"/>
                </a:scrgbClr>
              </a:highlight>
              <a:latin typeface="Liberation Serif" pitchFamily="18"/>
              <a:ea typeface="Tahoma" pitchFamily="50"/>
              <a:cs typeface="Tahoma" pitchFamily="2"/>
            </a:endParaRPr>
          </a:p>
        </p:txBody>
      </p:sp>
      <p:sp>
        <p:nvSpPr>
          <p:cNvPr id="5" name="Espaço Reservado para Data 1">
            <a:extLst>
              <a:ext uri="{FF2B5EF4-FFF2-40B4-BE49-F238E27FC236}">
                <a16:creationId xmlns:a16="http://schemas.microsoft.com/office/drawing/2014/main" id="{CB93CEDA-3146-42D4-B34C-D830949D80D6}"/>
              </a:ext>
            </a:extLst>
          </p:cNvPr>
          <p:cNvSpPr txBox="1"/>
          <p:nvPr/>
        </p:nvSpPr>
        <p:spPr>
          <a:xfrm>
            <a:off x="3884759" y="0"/>
            <a:ext cx="2971800" cy="458640"/>
          </a:xfrm>
          <a:prstGeom prst="rect">
            <a:avLst/>
          </a:prstGeom>
          <a:noFill/>
          <a:ln>
            <a:noFill/>
          </a:ln>
        </p:spPr>
        <p:txBody>
          <a:bodyPr vert="horz" wrap="square" lIns="91440" tIns="45720" rIns="91440" bIns="45720" anchor="t" anchorCtr="0" compatLnSpc="0">
            <a:noAutofit/>
          </a:bodyPr>
          <a:lstStyle/>
          <a:p>
            <a:pPr marL="0" marR="0" lvl="0" indent="0" algn="r" rtl="0" hangingPunct="1">
              <a:lnSpc>
                <a:spcPct val="100000"/>
              </a:lnSpc>
              <a:spcBef>
                <a:spcPts val="0"/>
              </a:spcBef>
              <a:spcAft>
                <a:spcPts val="0"/>
              </a:spcAft>
              <a:buNone/>
              <a:tabLst/>
            </a:pPr>
            <a:fld id="{534449F1-033B-411F-B20A-D9C36209D17C}" type="datetime1">
              <a:rPr lang="pt-BR" sz="1200" b="0" i="0" u="none" strike="noStrike" kern="1200" cap="none" spc="0" baseline="0">
                <a:ln>
                  <a:noFill/>
                </a:ln>
                <a:solidFill>
                  <a:srgbClr val="000000"/>
                </a:solidFill>
                <a:latin typeface="Calibri" pitchFamily="18"/>
                <a:ea typeface="PingFang SC" pitchFamily="2"/>
                <a:cs typeface="Arial Unicode MS" pitchFamily="2"/>
              </a:rPr>
              <a:pPr marL="0" marR="0" lvl="0" indent="0" algn="r" rtl="0" hangingPunct="1">
                <a:lnSpc>
                  <a:spcPct val="100000"/>
                </a:lnSpc>
                <a:spcBef>
                  <a:spcPts val="0"/>
                </a:spcBef>
                <a:spcAft>
                  <a:spcPts val="0"/>
                </a:spcAft>
                <a:buNone/>
                <a:tabLst/>
              </a:pPr>
              <a:t>29/09/2025</a:t>
            </a:fld>
            <a:endParaRPr lang="pt-BR" sz="1200" b="0" i="0" u="none" strike="noStrike" kern="1200" cap="none" spc="0" baseline="0">
              <a:ln>
                <a:noFill/>
              </a:ln>
              <a:solidFill>
                <a:srgbClr val="000000"/>
              </a:solidFill>
              <a:latin typeface="Calibri" pitchFamily="18"/>
              <a:ea typeface="PingFang SC" pitchFamily="2"/>
              <a:cs typeface="Arial Unicode MS" pitchFamily="2"/>
            </a:endParaRPr>
          </a:p>
        </p:txBody>
      </p:sp>
      <p:sp>
        <p:nvSpPr>
          <p:cNvPr id="6" name="Espaço Reservado para Número de Slide 4">
            <a:extLst>
              <a:ext uri="{FF2B5EF4-FFF2-40B4-BE49-F238E27FC236}">
                <a16:creationId xmlns:a16="http://schemas.microsoft.com/office/drawing/2014/main" id="{6718916D-9D88-4FEC-8A77-C6A1B975801D}"/>
              </a:ext>
            </a:extLst>
          </p:cNvPr>
          <p:cNvSpPr txBox="1"/>
          <p:nvPr/>
        </p:nvSpPr>
        <p:spPr>
          <a:xfrm>
            <a:off x="4278960" y="10157400"/>
            <a:ext cx="3280680" cy="534240"/>
          </a:xfrm>
          <a:prstGeom prst="rect">
            <a:avLst/>
          </a:prstGeom>
          <a:noFill/>
          <a:ln>
            <a:noFill/>
          </a:ln>
        </p:spPr>
        <p:txBody>
          <a:bodyPr vert="horz" wrap="square" lIns="0" tIns="0" rIns="0" bIns="0" anchor="b" anchorCtr="0" compatLnSpc="0">
            <a:noAutofit/>
          </a:bodyPr>
          <a:lstStyle/>
          <a:p>
            <a:pPr marL="0" marR="0" lvl="0" indent="0" algn="r" rtl="0" hangingPunct="0">
              <a:lnSpc>
                <a:spcPct val="100000"/>
              </a:lnSpc>
              <a:spcBef>
                <a:spcPts val="0"/>
              </a:spcBef>
              <a:spcAft>
                <a:spcPts val="0"/>
              </a:spcAft>
              <a:buNone/>
              <a:tabLst/>
            </a:pPr>
            <a:fld id="{5473CD8A-2DBE-4542-BB55-FCDED56A5535}" type="slidenum">
              <a:t>109</a:t>
            </a:fld>
            <a:endParaRPr lang="pt-BR" sz="1400" b="0" i="0" u="none" strike="noStrike" kern="1200" cap="none" spc="0" baseline="0">
              <a:ln>
                <a:noFill/>
              </a:ln>
              <a:solidFill>
                <a:srgbClr val="000000"/>
              </a:solidFill>
              <a:latin typeface="Liberation Serif" pitchFamily="18"/>
              <a:ea typeface="Tahoma" pitchFamily="2"/>
              <a:cs typeface="Tahoma" pitchFamily="2"/>
            </a:endParaRPr>
          </a:p>
        </p:txBody>
      </p:sp>
      <p:sp>
        <p:nvSpPr>
          <p:cNvPr id="7" name="Espaço Reservado para Número de Slide 9">
            <a:extLst>
              <a:ext uri="{FF2B5EF4-FFF2-40B4-BE49-F238E27FC236}">
                <a16:creationId xmlns:a16="http://schemas.microsoft.com/office/drawing/2014/main" id="{8407F5DB-8B22-4396-ABAE-3E3319B40B39}"/>
              </a:ext>
            </a:extLst>
          </p:cNvPr>
          <p:cNvSpPr txBox="1"/>
          <p:nvPr/>
        </p:nvSpPr>
        <p:spPr>
          <a:xfrm>
            <a:off x="4278960" y="10157400"/>
            <a:ext cx="3280680" cy="534240"/>
          </a:xfrm>
          <a:prstGeom prst="rect">
            <a:avLst/>
          </a:prstGeom>
          <a:noFill/>
          <a:ln>
            <a:noFill/>
          </a:ln>
        </p:spPr>
        <p:txBody>
          <a:bodyPr vert="horz" wrap="square" lIns="91440" tIns="45720" rIns="91440" bIns="45720" anchor="b" anchorCtr="0" compatLnSpc="0">
            <a:noAutofit/>
          </a:bodyPr>
          <a:lstStyle/>
          <a:p>
            <a:pPr marL="0" marR="0" lvl="0" indent="0" algn="r" rtl="0" hangingPunct="0">
              <a:lnSpc>
                <a:spcPct val="100000"/>
              </a:lnSpc>
              <a:spcBef>
                <a:spcPts val="0"/>
              </a:spcBef>
              <a:spcAft>
                <a:spcPts val="0"/>
              </a:spcAft>
              <a:buNone/>
              <a:tabLst/>
            </a:pPr>
            <a:fld id="{14398102-B718-4FA3-86DE-F6D16C78E348}" type="slidenum">
              <a:t>109</a:t>
            </a:fld>
            <a:endParaRPr lang="pt-BR" sz="1400" b="0" i="0" u="none" strike="noStrike" kern="1200" cap="none" spc="0" baseline="0">
              <a:ln>
                <a:noFill/>
              </a:ln>
              <a:solidFill>
                <a:srgbClr val="000000"/>
              </a:solidFill>
              <a:latin typeface="Liberation Serif" pitchFamily="18"/>
              <a:ea typeface="Tahoma" pitchFamily="2"/>
              <a:cs typeface="Tahoma" pitchFamily="2"/>
            </a:endParaRPr>
          </a:p>
        </p:txBody>
      </p:sp>
      <p:sp>
        <p:nvSpPr>
          <p:cNvPr id="8" name="Espaço Reservado para Imagem de Slide 1">
            <a:extLst>
              <a:ext uri="{FF2B5EF4-FFF2-40B4-BE49-F238E27FC236}">
                <a16:creationId xmlns:a16="http://schemas.microsoft.com/office/drawing/2014/main" id="{597354AF-C0D4-4B0B-8CD3-38F35C0FF498}"/>
              </a:ext>
            </a:extLst>
          </p:cNvPr>
          <p:cNvSpPr>
            <a:spLocks noGrp="1" noRot="1" noChangeAspect="1" noResize="1"/>
          </p:cNvSpPr>
          <p:nvPr>
            <p:ph type="sldImg"/>
          </p:nvPr>
        </p:nvSpPr>
        <p:spPr>
          <a:xfrm>
            <a:off x="217488" y="812800"/>
            <a:ext cx="7124700" cy="4008438"/>
          </a:xfrm>
          <a:solidFill>
            <a:srgbClr val="729FCF"/>
          </a:solidFill>
          <a:ln w="25400">
            <a:solidFill>
              <a:srgbClr val="3465A4"/>
            </a:solidFill>
            <a:prstDash val="solid"/>
          </a:ln>
        </p:spPr>
      </p:sp>
      <p:sp>
        <p:nvSpPr>
          <p:cNvPr id="9" name="Espaço Reservado para Anotações 1">
            <a:extLst>
              <a:ext uri="{FF2B5EF4-FFF2-40B4-BE49-F238E27FC236}">
                <a16:creationId xmlns:a16="http://schemas.microsoft.com/office/drawing/2014/main" id="{B8514D36-E312-4093-BE60-2600369F5E1A}"/>
              </a:ext>
            </a:extLst>
          </p:cNvPr>
          <p:cNvSpPr txBox="1">
            <a:spLocks noGrp="1"/>
          </p:cNvSpPr>
          <p:nvPr>
            <p:ph type="body" sz="quarter" idx="1"/>
          </p:nvPr>
        </p:nvSpPr>
        <p:spPr>
          <a:xfrm>
            <a:off x="756000" y="5078520"/>
            <a:ext cx="6046560" cy="4809960"/>
          </a:xfrm>
        </p:spPr>
        <p:txBody>
          <a:bodyPr vert="horz" wrap="square" anchor="t" anchorCtr="0">
            <a:noAutofit/>
          </a:bodyPr>
          <a:lstStyle/>
          <a:p>
            <a:pPr lvl="0" algn="l">
              <a:tabLst>
                <a:tab pos="648000" algn="l"/>
              </a:tabLst>
            </a:pPr>
            <a:endParaRPr lang="pt-BR" dirty="0">
              <a:solidFill>
                <a:srgbClr val="000000"/>
              </a:solidFill>
            </a:endParaRPr>
          </a:p>
        </p:txBody>
      </p:sp>
    </p:spTree>
    <p:extLst>
      <p:ext uri="{BB962C8B-B14F-4D97-AF65-F5344CB8AC3E}">
        <p14:creationId xmlns:p14="http://schemas.microsoft.com/office/powerpoint/2010/main" val="74402382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ceHolder 229">
            <a:extLst>
              <a:ext uri="{FF2B5EF4-FFF2-40B4-BE49-F238E27FC236}">
                <a16:creationId xmlns:a16="http://schemas.microsoft.com/office/drawing/2014/main" id="{C69272F6-1E93-49E5-AD6C-F33072674A54}"/>
              </a:ext>
            </a:extLst>
          </p:cNvPr>
          <p:cNvSpPr txBox="1">
            <a:spLocks noGrp="1"/>
          </p:cNvSpPr>
          <p:nvPr>
            <p:ph type="sldNum" sz="quarter" idx="8"/>
          </p:nvPr>
        </p:nvSpPr>
        <p:spPr>
          <a:xfrm>
            <a:off x="4278960" y="10157400"/>
            <a:ext cx="3276359" cy="529920"/>
          </a:xfrm>
        </p:spPr>
        <p:txBody>
          <a:bodyPr wrap="square"/>
          <a:lstStyle/>
          <a:p>
            <a:pPr lvl="0"/>
            <a:fld id="{D0800CEF-6FA8-4AAD-8746-5EE10A055D5B}" type="slidenum">
              <a:t>11</a:t>
            </a:fld>
            <a:endParaRPr lang="pt-BR">
              <a:solidFill>
                <a:srgbClr val="000000"/>
              </a:solidFill>
              <a:highlight>
                <a:scrgbClr r="0" g="0" b="0">
                  <a:alpha val="0"/>
                </a:scrgbClr>
              </a:highlight>
              <a:latin typeface="Times New Roman"/>
            </a:endParaRPr>
          </a:p>
        </p:txBody>
      </p:sp>
      <p:sp>
        <p:nvSpPr>
          <p:cNvPr id="3" name="PlaceHolder 230">
            <a:extLst>
              <a:ext uri="{FF2B5EF4-FFF2-40B4-BE49-F238E27FC236}">
                <a16:creationId xmlns:a16="http://schemas.microsoft.com/office/drawing/2014/main" id="{38C24B9A-14A5-4F23-AC7F-854E14DB7A65}"/>
              </a:ext>
            </a:extLst>
          </p:cNvPr>
          <p:cNvSpPr txBox="1">
            <a:spLocks noGrp="1"/>
          </p:cNvSpPr>
          <p:nvPr>
            <p:ph type="sldNum" sz="quarter" idx="8"/>
          </p:nvPr>
        </p:nvSpPr>
        <p:spPr>
          <a:xfrm>
            <a:off x="4278960" y="10157400"/>
            <a:ext cx="3276720" cy="530280"/>
          </a:xfrm>
        </p:spPr>
        <p:txBody>
          <a:bodyPr wrap="square"/>
          <a:lstStyle/>
          <a:p>
            <a:pPr lvl="0"/>
            <a:fld id="{DA4F9575-46D9-466F-A722-D73DFE947270}" type="slidenum">
              <a:t>11</a:t>
            </a:fld>
            <a:endParaRPr lang="pt-BR">
              <a:solidFill>
                <a:srgbClr val="000000"/>
              </a:solidFill>
              <a:highlight>
                <a:scrgbClr r="0" g="0" b="0">
                  <a:alpha val="0"/>
                </a:scrgbClr>
              </a:highlight>
              <a:latin typeface="Times New Roman"/>
            </a:endParaRPr>
          </a:p>
        </p:txBody>
      </p:sp>
      <p:sp>
        <p:nvSpPr>
          <p:cNvPr id="4" name="PlaceHolder 231">
            <a:extLst>
              <a:ext uri="{FF2B5EF4-FFF2-40B4-BE49-F238E27FC236}">
                <a16:creationId xmlns:a16="http://schemas.microsoft.com/office/drawing/2014/main" id="{7015BC1E-8246-4141-96EE-8BA2E72D06BD}"/>
              </a:ext>
            </a:extLst>
          </p:cNvPr>
          <p:cNvSpPr txBox="1">
            <a:spLocks noGrp="1"/>
          </p:cNvSpPr>
          <p:nvPr>
            <p:ph type="sldNum" sz="quarter" idx="8"/>
          </p:nvPr>
        </p:nvSpPr>
        <p:spPr>
          <a:xfrm>
            <a:off x="4278960" y="10157400"/>
            <a:ext cx="3277080" cy="530640"/>
          </a:xfrm>
        </p:spPr>
        <p:txBody>
          <a:bodyPr wrap="square"/>
          <a:lstStyle/>
          <a:p>
            <a:pPr lvl="0"/>
            <a:fld id="{9F3A91D2-BFEC-4C2D-9240-F835C843DCE0}" type="slidenum">
              <a:t>11</a:t>
            </a:fld>
            <a:endParaRPr lang="pt-BR">
              <a:solidFill>
                <a:srgbClr val="000000"/>
              </a:solidFill>
              <a:highlight>
                <a:scrgbClr r="0" g="0" b="0">
                  <a:alpha val="0"/>
                </a:scrgbClr>
              </a:highlight>
              <a:latin typeface="Times New Roman"/>
            </a:endParaRPr>
          </a:p>
        </p:txBody>
      </p:sp>
      <p:sp>
        <p:nvSpPr>
          <p:cNvPr id="5" name="PlaceHolder 250">
            <a:extLst>
              <a:ext uri="{FF2B5EF4-FFF2-40B4-BE49-F238E27FC236}">
                <a16:creationId xmlns:a16="http://schemas.microsoft.com/office/drawing/2014/main" id="{DDE66150-8AF8-4472-B6AB-0D86317CF9E7}"/>
              </a:ext>
            </a:extLst>
          </p:cNvPr>
          <p:cNvSpPr txBox="1">
            <a:spLocks noGrp="1"/>
          </p:cNvSpPr>
          <p:nvPr>
            <p:ph type="sldNum" sz="quarter" idx="8"/>
          </p:nvPr>
        </p:nvSpPr>
        <p:spPr>
          <a:xfrm>
            <a:off x="4278960" y="10157400"/>
            <a:ext cx="3277439" cy="531000"/>
          </a:xfrm>
        </p:spPr>
        <p:txBody>
          <a:bodyPr wrap="square"/>
          <a:lstStyle/>
          <a:p>
            <a:pPr lvl="0"/>
            <a:fld id="{32713045-A41C-45C3-BD8B-45B924588602}" type="slidenum">
              <a:t>11</a:t>
            </a:fld>
            <a:endParaRPr lang="pt-BR">
              <a:solidFill>
                <a:srgbClr val="000000"/>
              </a:solidFill>
              <a:highlight>
                <a:scrgbClr r="0" g="0" b="0">
                  <a:alpha val="0"/>
                </a:scrgbClr>
              </a:highlight>
              <a:latin typeface="Times New Roman"/>
            </a:endParaRPr>
          </a:p>
        </p:txBody>
      </p:sp>
      <p:sp>
        <p:nvSpPr>
          <p:cNvPr id="6" name="PlaceHolder 251">
            <a:extLst>
              <a:ext uri="{FF2B5EF4-FFF2-40B4-BE49-F238E27FC236}">
                <a16:creationId xmlns:a16="http://schemas.microsoft.com/office/drawing/2014/main" id="{3700EDB2-BDEC-46D8-8539-70AF3C07E1FE}"/>
              </a:ext>
            </a:extLst>
          </p:cNvPr>
          <p:cNvSpPr txBox="1">
            <a:spLocks noGrp="1"/>
          </p:cNvSpPr>
          <p:nvPr>
            <p:ph type="sldNum" sz="quarter" idx="8"/>
          </p:nvPr>
        </p:nvSpPr>
        <p:spPr>
          <a:xfrm>
            <a:off x="4278960" y="10157400"/>
            <a:ext cx="3277800" cy="531360"/>
          </a:xfrm>
        </p:spPr>
        <p:txBody>
          <a:bodyPr wrap="square"/>
          <a:lstStyle/>
          <a:p>
            <a:pPr lvl="0"/>
            <a:fld id="{B5FA4138-667F-4AFA-AE44-6AFB306D3ACF}" type="slidenum">
              <a:t>11</a:t>
            </a:fld>
            <a:endParaRPr lang="pt-BR">
              <a:solidFill>
                <a:srgbClr val="000000"/>
              </a:solidFill>
              <a:highlight>
                <a:scrgbClr r="0" g="0" b="0">
                  <a:alpha val="0"/>
                </a:scrgbClr>
              </a:highlight>
              <a:latin typeface="Times New Roman"/>
            </a:endParaRPr>
          </a:p>
        </p:txBody>
      </p:sp>
      <p:sp>
        <p:nvSpPr>
          <p:cNvPr id="7" name="PlaceHolder 252">
            <a:extLst>
              <a:ext uri="{FF2B5EF4-FFF2-40B4-BE49-F238E27FC236}">
                <a16:creationId xmlns:a16="http://schemas.microsoft.com/office/drawing/2014/main" id="{42C4426C-1A19-4FD9-8DBE-B8DAD967AA80}"/>
              </a:ext>
            </a:extLst>
          </p:cNvPr>
          <p:cNvSpPr txBox="1">
            <a:spLocks noGrp="1"/>
          </p:cNvSpPr>
          <p:nvPr>
            <p:ph type="sldNum" sz="quarter" idx="8"/>
          </p:nvPr>
        </p:nvSpPr>
        <p:spPr>
          <a:xfrm>
            <a:off x="4278960" y="10157400"/>
            <a:ext cx="3278160" cy="531720"/>
          </a:xfrm>
        </p:spPr>
        <p:txBody>
          <a:bodyPr wrap="square"/>
          <a:lstStyle/>
          <a:p>
            <a:pPr lvl="0"/>
            <a:fld id="{4773820D-EC28-4926-A6F7-EEA5A3899E10}" type="slidenum">
              <a:t>11</a:t>
            </a:fld>
            <a:endParaRPr lang="pt-BR">
              <a:solidFill>
                <a:srgbClr val="000000"/>
              </a:solidFill>
              <a:highlight>
                <a:scrgbClr r="0" g="0" b="0">
                  <a:alpha val="0"/>
                </a:scrgbClr>
              </a:highlight>
              <a:latin typeface="Times New Roman"/>
            </a:endParaRPr>
          </a:p>
        </p:txBody>
      </p:sp>
      <p:sp>
        <p:nvSpPr>
          <p:cNvPr id="8" name="PlaceHolder 253">
            <a:extLst>
              <a:ext uri="{FF2B5EF4-FFF2-40B4-BE49-F238E27FC236}">
                <a16:creationId xmlns:a16="http://schemas.microsoft.com/office/drawing/2014/main" id="{E3D69BF6-AFBB-4C57-9C36-5BC83D6E7EA5}"/>
              </a:ext>
            </a:extLst>
          </p:cNvPr>
          <p:cNvSpPr txBox="1">
            <a:spLocks noGrp="1"/>
          </p:cNvSpPr>
          <p:nvPr>
            <p:ph type="sldNum" sz="quarter" idx="8"/>
          </p:nvPr>
        </p:nvSpPr>
        <p:spPr>
          <a:xfrm>
            <a:off x="4278960" y="10157400"/>
            <a:ext cx="3278519" cy="532080"/>
          </a:xfrm>
        </p:spPr>
        <p:txBody>
          <a:bodyPr wrap="square"/>
          <a:lstStyle/>
          <a:p>
            <a:pPr lvl="0"/>
            <a:fld id="{044E22A8-7373-4576-A2E7-1401C7505864}" type="slidenum">
              <a:t>11</a:t>
            </a:fld>
            <a:endParaRPr lang="pt-BR">
              <a:solidFill>
                <a:srgbClr val="000000"/>
              </a:solidFill>
              <a:highlight>
                <a:scrgbClr r="0" g="0" b="0">
                  <a:alpha val="0"/>
                </a:scrgbClr>
              </a:highlight>
              <a:latin typeface="Times New Roman"/>
            </a:endParaRPr>
          </a:p>
        </p:txBody>
      </p:sp>
      <p:sp>
        <p:nvSpPr>
          <p:cNvPr id="9" name="PlaceHolder 254">
            <a:extLst>
              <a:ext uri="{FF2B5EF4-FFF2-40B4-BE49-F238E27FC236}">
                <a16:creationId xmlns:a16="http://schemas.microsoft.com/office/drawing/2014/main" id="{FE2CD0AF-57D1-4767-A99A-0E8FDEEE27EE}"/>
              </a:ext>
            </a:extLst>
          </p:cNvPr>
          <p:cNvSpPr txBox="1">
            <a:spLocks noGrp="1"/>
          </p:cNvSpPr>
          <p:nvPr>
            <p:ph type="sldNum" sz="quarter" idx="8"/>
          </p:nvPr>
        </p:nvSpPr>
        <p:spPr>
          <a:xfrm>
            <a:off x="4278960" y="10157400"/>
            <a:ext cx="3278879" cy="532440"/>
          </a:xfrm>
        </p:spPr>
        <p:txBody>
          <a:bodyPr wrap="square"/>
          <a:lstStyle/>
          <a:p>
            <a:pPr lvl="0"/>
            <a:fld id="{6F7E034B-7914-471F-BC30-A20BCAB073AC}" type="slidenum">
              <a:t>11</a:t>
            </a:fld>
            <a:endParaRPr lang="pt-BR">
              <a:highlight>
                <a:scrgbClr r="0" g="0" b="0">
                  <a:alpha val="0"/>
                </a:scrgbClr>
              </a:highlight>
              <a:latin typeface="Times New Roman"/>
            </a:endParaRPr>
          </a:p>
        </p:txBody>
      </p:sp>
      <p:sp>
        <p:nvSpPr>
          <p:cNvPr id="15" name="Slide Number Placeholder 6">
            <a:extLst>
              <a:ext uri="{FF2B5EF4-FFF2-40B4-BE49-F238E27FC236}">
                <a16:creationId xmlns:a16="http://schemas.microsoft.com/office/drawing/2014/main" id="{923C6E7D-1429-4463-B656-6D280944D36F}"/>
              </a:ext>
            </a:extLst>
          </p:cNvPr>
          <p:cNvSpPr txBox="1">
            <a:spLocks noGrp="1"/>
          </p:cNvSpPr>
          <p:nvPr>
            <p:ph type="sldNum" sz="quarter" idx="5"/>
          </p:nvPr>
        </p:nvSpPr>
        <p:spPr>
          <a:ln/>
        </p:spPr>
        <p:txBody>
          <a:bodyPr vert="horz" lIns="0" tIns="0" rIns="0" bIns="0" anchor="b" anchorCtr="0">
            <a:noAutofit/>
          </a:bodyPr>
          <a:lstStyle/>
          <a:p>
            <a:pPr lvl="0"/>
            <a:fld id="{EC8A7B93-F816-4D32-A7BA-55CEBB0B1C4E}" type="slidenum">
              <a:t>11</a:t>
            </a:fld>
            <a:endParaRPr lang="pt-BR"/>
          </a:p>
        </p:txBody>
      </p:sp>
      <p:sp>
        <p:nvSpPr>
          <p:cNvPr id="10" name="PlaceHolder 255">
            <a:extLst>
              <a:ext uri="{FF2B5EF4-FFF2-40B4-BE49-F238E27FC236}">
                <a16:creationId xmlns:a16="http://schemas.microsoft.com/office/drawing/2014/main" id="{494E15C9-792C-4830-B68F-3554EA1345B6}"/>
              </a:ext>
            </a:extLst>
          </p:cNvPr>
          <p:cNvSpPr>
            <a:spLocks noGrp="1" noRot="1" noChangeAspect="1" noResize="1"/>
          </p:cNvSpPr>
          <p:nvPr>
            <p:ph type="sldImg"/>
          </p:nvPr>
        </p:nvSpPr>
        <p:spPr>
          <a:xfrm>
            <a:off x="215900" y="812800"/>
            <a:ext cx="7124700" cy="4006850"/>
          </a:xfrm>
          <a:solidFill>
            <a:srgbClr val="729FCF"/>
          </a:solidFill>
          <a:ln w="25400">
            <a:solidFill>
              <a:srgbClr val="3465A4"/>
            </a:solidFill>
            <a:prstDash val="solid"/>
          </a:ln>
        </p:spPr>
      </p:sp>
      <p:sp>
        <p:nvSpPr>
          <p:cNvPr id="11" name="PlaceHolder 256">
            <a:extLst>
              <a:ext uri="{FF2B5EF4-FFF2-40B4-BE49-F238E27FC236}">
                <a16:creationId xmlns:a16="http://schemas.microsoft.com/office/drawing/2014/main" id="{BEB6C8B1-C1B9-4C62-991E-452CF58AFF32}"/>
              </a:ext>
            </a:extLst>
          </p:cNvPr>
          <p:cNvSpPr txBox="1">
            <a:spLocks noGrp="1"/>
          </p:cNvSpPr>
          <p:nvPr>
            <p:ph type="body" sz="quarter" idx="1"/>
          </p:nvPr>
        </p:nvSpPr>
        <p:spPr>
          <a:xfrm>
            <a:off x="756000" y="5078520"/>
            <a:ext cx="6043320" cy="4806720"/>
          </a:xfrm>
        </p:spPr>
        <p:txBody>
          <a:bodyPr vert="horz" wrap="square" anchor="t" anchorCtr="0">
            <a:noAutofit/>
          </a:bodyPr>
          <a:lstStyle/>
          <a:p>
            <a:endParaRPr lang="pt-BR"/>
          </a:p>
        </p:txBody>
      </p:sp>
    </p:spTree>
    <p:extLst>
      <p:ext uri="{BB962C8B-B14F-4D97-AF65-F5344CB8AC3E}">
        <p14:creationId xmlns:p14="http://schemas.microsoft.com/office/powerpoint/2010/main" val="4167193203"/>
      </p:ext>
    </p:extLst>
  </p:cSld>
  <p:clrMapOvr>
    <a:masterClrMapping/>
  </p:clrMapOvr>
</p:notes>
</file>

<file path=ppt/notesSlides/notesSlide1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ceHolder 1">
            <a:extLst>
              <a:ext uri="{FF2B5EF4-FFF2-40B4-BE49-F238E27FC236}">
                <a16:creationId xmlns:a16="http://schemas.microsoft.com/office/drawing/2014/main" id="{0FB4F6E6-1750-4A46-877B-9045E47E146D}"/>
              </a:ext>
            </a:extLst>
          </p:cNvPr>
          <p:cNvSpPr txBox="1">
            <a:spLocks noGrp="1"/>
          </p:cNvSpPr>
          <p:nvPr>
            <p:ph type="sldNum" sz="quarter" idx="8"/>
          </p:nvPr>
        </p:nvSpPr>
        <p:spPr>
          <a:xfrm>
            <a:off x="4278960" y="10157400"/>
            <a:ext cx="3277439" cy="531000"/>
          </a:xfrm>
        </p:spPr>
        <p:txBody>
          <a:bodyPr wrap="square"/>
          <a:lstStyle/>
          <a:p>
            <a:pPr lvl="0"/>
            <a:fld id="{13A1218C-96EC-4BFB-B176-D1B9A61ED84F}" type="slidenum">
              <a:t>110</a:t>
            </a:fld>
            <a:endParaRPr lang="pt-BR">
              <a:solidFill>
                <a:srgbClr val="000000"/>
              </a:solidFill>
              <a:highlight>
                <a:scrgbClr r="0" g="0" b="0">
                  <a:alpha val="0"/>
                </a:scrgbClr>
              </a:highlight>
              <a:latin typeface="Times New Roman"/>
            </a:endParaRPr>
          </a:p>
        </p:txBody>
      </p:sp>
      <p:sp>
        <p:nvSpPr>
          <p:cNvPr id="3" name="PlaceHolder 2">
            <a:extLst>
              <a:ext uri="{FF2B5EF4-FFF2-40B4-BE49-F238E27FC236}">
                <a16:creationId xmlns:a16="http://schemas.microsoft.com/office/drawing/2014/main" id="{33E69B56-9B54-477D-8D70-3AF620D02FE0}"/>
              </a:ext>
            </a:extLst>
          </p:cNvPr>
          <p:cNvSpPr txBox="1">
            <a:spLocks noGrp="1"/>
          </p:cNvSpPr>
          <p:nvPr>
            <p:ph type="sldNum" sz="quarter" idx="8"/>
          </p:nvPr>
        </p:nvSpPr>
        <p:spPr>
          <a:xfrm>
            <a:off x="4278960" y="10157400"/>
            <a:ext cx="3277800" cy="531360"/>
          </a:xfrm>
        </p:spPr>
        <p:txBody>
          <a:bodyPr wrap="square"/>
          <a:lstStyle/>
          <a:p>
            <a:pPr lvl="0"/>
            <a:fld id="{D8A5844B-06D7-451C-AA47-A553628FBF3F}" type="slidenum">
              <a:t>110</a:t>
            </a:fld>
            <a:endParaRPr lang="pt-BR">
              <a:solidFill>
                <a:srgbClr val="000000"/>
              </a:solidFill>
              <a:highlight>
                <a:scrgbClr r="0" g="0" b="0">
                  <a:alpha val="0"/>
                </a:scrgbClr>
              </a:highlight>
              <a:latin typeface="Times New Roman"/>
            </a:endParaRPr>
          </a:p>
        </p:txBody>
      </p:sp>
      <p:sp>
        <p:nvSpPr>
          <p:cNvPr id="4" name="PlaceHolder 3">
            <a:extLst>
              <a:ext uri="{FF2B5EF4-FFF2-40B4-BE49-F238E27FC236}">
                <a16:creationId xmlns:a16="http://schemas.microsoft.com/office/drawing/2014/main" id="{3B93A2D0-D5EA-4E64-8F58-4AAF1B6D5BD7}"/>
              </a:ext>
            </a:extLst>
          </p:cNvPr>
          <p:cNvSpPr txBox="1">
            <a:spLocks noGrp="1"/>
          </p:cNvSpPr>
          <p:nvPr>
            <p:ph type="sldNum" sz="quarter" idx="8"/>
          </p:nvPr>
        </p:nvSpPr>
        <p:spPr>
          <a:xfrm>
            <a:off x="4278960" y="10157400"/>
            <a:ext cx="3278160" cy="531720"/>
          </a:xfrm>
        </p:spPr>
        <p:txBody>
          <a:bodyPr wrap="square"/>
          <a:lstStyle/>
          <a:p>
            <a:pPr lvl="0"/>
            <a:fld id="{7A1B0035-B107-43E8-AAA2-0CCE48518CD5}" type="slidenum">
              <a:t>110</a:t>
            </a:fld>
            <a:endParaRPr lang="pt-BR">
              <a:solidFill>
                <a:srgbClr val="000000"/>
              </a:solidFill>
              <a:highlight>
                <a:scrgbClr r="0" g="0" b="0">
                  <a:alpha val="0"/>
                </a:scrgbClr>
              </a:highlight>
              <a:latin typeface="Times New Roman"/>
            </a:endParaRPr>
          </a:p>
        </p:txBody>
      </p:sp>
      <p:sp>
        <p:nvSpPr>
          <p:cNvPr id="5" name="PlaceHolder 4">
            <a:extLst>
              <a:ext uri="{FF2B5EF4-FFF2-40B4-BE49-F238E27FC236}">
                <a16:creationId xmlns:a16="http://schemas.microsoft.com/office/drawing/2014/main" id="{9C21D447-AF5D-46FA-ACCD-ABC4339B95B0}"/>
              </a:ext>
            </a:extLst>
          </p:cNvPr>
          <p:cNvSpPr txBox="1">
            <a:spLocks noGrp="1"/>
          </p:cNvSpPr>
          <p:nvPr>
            <p:ph type="sldNum" sz="quarter" idx="8"/>
          </p:nvPr>
        </p:nvSpPr>
        <p:spPr>
          <a:xfrm>
            <a:off x="4278960" y="10157400"/>
            <a:ext cx="3278519" cy="532080"/>
          </a:xfrm>
        </p:spPr>
        <p:txBody>
          <a:bodyPr wrap="square"/>
          <a:lstStyle/>
          <a:p>
            <a:pPr lvl="0"/>
            <a:fld id="{8A0271E5-9E6B-4AB1-922F-A287EE711B84}" type="slidenum">
              <a:t>110</a:t>
            </a:fld>
            <a:endParaRPr lang="pt-BR">
              <a:solidFill>
                <a:srgbClr val="000000"/>
              </a:solidFill>
              <a:highlight>
                <a:scrgbClr r="0" g="0" b="0">
                  <a:alpha val="0"/>
                </a:scrgbClr>
              </a:highlight>
              <a:latin typeface="Times New Roman"/>
            </a:endParaRPr>
          </a:p>
        </p:txBody>
      </p:sp>
      <p:sp>
        <p:nvSpPr>
          <p:cNvPr id="6" name="PlaceHolder 5">
            <a:extLst>
              <a:ext uri="{FF2B5EF4-FFF2-40B4-BE49-F238E27FC236}">
                <a16:creationId xmlns:a16="http://schemas.microsoft.com/office/drawing/2014/main" id="{9A4C8D40-2F72-4F65-BD23-7107C0B2EB84}"/>
              </a:ext>
            </a:extLst>
          </p:cNvPr>
          <p:cNvSpPr txBox="1">
            <a:spLocks noGrp="1"/>
          </p:cNvSpPr>
          <p:nvPr>
            <p:ph type="sldNum" sz="quarter" idx="8"/>
          </p:nvPr>
        </p:nvSpPr>
        <p:spPr>
          <a:xfrm>
            <a:off x="4278960" y="10157400"/>
            <a:ext cx="3278879" cy="532440"/>
          </a:xfrm>
        </p:spPr>
        <p:txBody>
          <a:bodyPr wrap="square"/>
          <a:lstStyle/>
          <a:p>
            <a:pPr lvl="0"/>
            <a:fld id="{D33F8D19-793C-4664-B751-494A4142CB5F}" type="slidenum">
              <a:t>110</a:t>
            </a:fld>
            <a:endParaRPr lang="pt-BR">
              <a:highlight>
                <a:scrgbClr r="0" g="0" b="0">
                  <a:alpha val="0"/>
                </a:scrgbClr>
              </a:highlight>
              <a:latin typeface="Times New Roman"/>
            </a:endParaRPr>
          </a:p>
        </p:txBody>
      </p:sp>
      <p:sp>
        <p:nvSpPr>
          <p:cNvPr id="12" name="Slide Number Placeholder 6">
            <a:extLst>
              <a:ext uri="{FF2B5EF4-FFF2-40B4-BE49-F238E27FC236}">
                <a16:creationId xmlns:a16="http://schemas.microsoft.com/office/drawing/2014/main" id="{579FA695-CC65-422A-9196-8BC35720A76D}"/>
              </a:ext>
            </a:extLst>
          </p:cNvPr>
          <p:cNvSpPr txBox="1">
            <a:spLocks noGrp="1"/>
          </p:cNvSpPr>
          <p:nvPr>
            <p:ph type="sldNum" sz="quarter" idx="5"/>
          </p:nvPr>
        </p:nvSpPr>
        <p:spPr>
          <a:ln/>
        </p:spPr>
        <p:txBody>
          <a:bodyPr vert="horz" lIns="0" tIns="0" rIns="0" bIns="0" anchor="b" anchorCtr="0">
            <a:noAutofit/>
          </a:bodyPr>
          <a:lstStyle/>
          <a:p>
            <a:pPr lvl="0"/>
            <a:fld id="{4764CF84-C5E8-476A-A01E-5D91B197641C}" type="slidenum">
              <a:t>110</a:t>
            </a:fld>
            <a:endParaRPr lang="pt-BR"/>
          </a:p>
        </p:txBody>
      </p:sp>
      <p:sp>
        <p:nvSpPr>
          <p:cNvPr id="7" name="PlaceHolder 6">
            <a:extLst>
              <a:ext uri="{FF2B5EF4-FFF2-40B4-BE49-F238E27FC236}">
                <a16:creationId xmlns:a16="http://schemas.microsoft.com/office/drawing/2014/main" id="{F515B00E-1EEB-4E1E-92DB-E5ADC1BDD91C}"/>
              </a:ext>
            </a:extLst>
          </p:cNvPr>
          <p:cNvSpPr>
            <a:spLocks noGrp="1" noRot="1" noChangeAspect="1" noResize="1"/>
          </p:cNvSpPr>
          <p:nvPr>
            <p:ph type="sldImg"/>
          </p:nvPr>
        </p:nvSpPr>
        <p:spPr>
          <a:xfrm>
            <a:off x="215900" y="812800"/>
            <a:ext cx="7124700" cy="4006850"/>
          </a:xfrm>
          <a:solidFill>
            <a:srgbClr val="729FCF"/>
          </a:solidFill>
          <a:ln w="25400">
            <a:solidFill>
              <a:srgbClr val="3465A4"/>
            </a:solidFill>
            <a:prstDash val="solid"/>
          </a:ln>
        </p:spPr>
      </p:sp>
      <p:sp>
        <p:nvSpPr>
          <p:cNvPr id="8" name="PlaceHolder 7">
            <a:extLst>
              <a:ext uri="{FF2B5EF4-FFF2-40B4-BE49-F238E27FC236}">
                <a16:creationId xmlns:a16="http://schemas.microsoft.com/office/drawing/2014/main" id="{47EDBA92-E82E-43D5-B044-5B5235A66A0D}"/>
              </a:ext>
            </a:extLst>
          </p:cNvPr>
          <p:cNvSpPr txBox="1">
            <a:spLocks noGrp="1"/>
          </p:cNvSpPr>
          <p:nvPr>
            <p:ph type="body" sz="quarter" idx="1"/>
          </p:nvPr>
        </p:nvSpPr>
        <p:spPr>
          <a:xfrm>
            <a:off x="756000" y="5078520"/>
            <a:ext cx="6044400" cy="4807800"/>
          </a:xfrm>
        </p:spPr>
        <p:txBody>
          <a:bodyPr vert="horz" wrap="square" anchor="t" anchorCtr="0">
            <a:noAutofit/>
          </a:bodyPr>
          <a:lstStyle/>
          <a:p>
            <a:endParaRPr lang="pt-BR"/>
          </a:p>
        </p:txBody>
      </p:sp>
    </p:spTree>
  </p:cSld>
  <p:clrMapOvr>
    <a:masterClrMapping/>
  </p:clrMapOvr>
</p:notes>
</file>

<file path=ppt/notesSlides/notesSlide1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ceHolder 1">
            <a:extLst>
              <a:ext uri="{FF2B5EF4-FFF2-40B4-BE49-F238E27FC236}">
                <a16:creationId xmlns:a16="http://schemas.microsoft.com/office/drawing/2014/main" id="{281F24BA-7E96-4EF9-899F-8C2EE9CABC0A}"/>
              </a:ext>
            </a:extLst>
          </p:cNvPr>
          <p:cNvSpPr txBox="1">
            <a:spLocks noGrp="1"/>
          </p:cNvSpPr>
          <p:nvPr>
            <p:ph type="sldNum" sz="quarter" idx="8"/>
          </p:nvPr>
        </p:nvSpPr>
        <p:spPr>
          <a:xfrm>
            <a:off x="4278960" y="10157400"/>
            <a:ext cx="3277439" cy="531000"/>
          </a:xfrm>
        </p:spPr>
        <p:txBody>
          <a:bodyPr wrap="square"/>
          <a:lstStyle/>
          <a:p>
            <a:pPr lvl="0"/>
            <a:fld id="{276F0214-26B1-4EDA-B6C0-F4F7EFCA6111}" type="slidenum">
              <a:t>111</a:t>
            </a:fld>
            <a:endParaRPr lang="pt-BR">
              <a:solidFill>
                <a:srgbClr val="000000"/>
              </a:solidFill>
              <a:highlight>
                <a:scrgbClr r="0" g="0" b="0">
                  <a:alpha val="0"/>
                </a:scrgbClr>
              </a:highlight>
              <a:latin typeface="Times New Roman"/>
            </a:endParaRPr>
          </a:p>
        </p:txBody>
      </p:sp>
      <p:sp>
        <p:nvSpPr>
          <p:cNvPr id="3" name="PlaceHolder 2">
            <a:extLst>
              <a:ext uri="{FF2B5EF4-FFF2-40B4-BE49-F238E27FC236}">
                <a16:creationId xmlns:a16="http://schemas.microsoft.com/office/drawing/2014/main" id="{D15BE099-E205-443A-BC2E-7C2FB4796B38}"/>
              </a:ext>
            </a:extLst>
          </p:cNvPr>
          <p:cNvSpPr txBox="1">
            <a:spLocks noGrp="1"/>
          </p:cNvSpPr>
          <p:nvPr>
            <p:ph type="sldNum" sz="quarter" idx="8"/>
          </p:nvPr>
        </p:nvSpPr>
        <p:spPr>
          <a:xfrm>
            <a:off x="4278960" y="10157400"/>
            <a:ext cx="3277800" cy="531360"/>
          </a:xfrm>
        </p:spPr>
        <p:txBody>
          <a:bodyPr wrap="square"/>
          <a:lstStyle/>
          <a:p>
            <a:pPr lvl="0"/>
            <a:fld id="{0652C59D-03A7-4D94-A9BE-118418A4A69F}" type="slidenum">
              <a:t>111</a:t>
            </a:fld>
            <a:endParaRPr lang="pt-BR">
              <a:solidFill>
                <a:srgbClr val="000000"/>
              </a:solidFill>
              <a:highlight>
                <a:scrgbClr r="0" g="0" b="0">
                  <a:alpha val="0"/>
                </a:scrgbClr>
              </a:highlight>
              <a:latin typeface="Times New Roman"/>
            </a:endParaRPr>
          </a:p>
        </p:txBody>
      </p:sp>
      <p:sp>
        <p:nvSpPr>
          <p:cNvPr id="4" name="PlaceHolder 3">
            <a:extLst>
              <a:ext uri="{FF2B5EF4-FFF2-40B4-BE49-F238E27FC236}">
                <a16:creationId xmlns:a16="http://schemas.microsoft.com/office/drawing/2014/main" id="{40823E43-2AE6-461D-974B-0F765747FF69}"/>
              </a:ext>
            </a:extLst>
          </p:cNvPr>
          <p:cNvSpPr txBox="1">
            <a:spLocks noGrp="1"/>
          </p:cNvSpPr>
          <p:nvPr>
            <p:ph type="sldNum" sz="quarter" idx="8"/>
          </p:nvPr>
        </p:nvSpPr>
        <p:spPr>
          <a:xfrm>
            <a:off x="4278960" y="10157400"/>
            <a:ext cx="3278160" cy="531720"/>
          </a:xfrm>
        </p:spPr>
        <p:txBody>
          <a:bodyPr wrap="square"/>
          <a:lstStyle/>
          <a:p>
            <a:pPr lvl="0"/>
            <a:fld id="{E32DC1A0-34A0-48B1-9F13-D023EC2B6256}" type="slidenum">
              <a:t>111</a:t>
            </a:fld>
            <a:endParaRPr lang="pt-BR">
              <a:solidFill>
                <a:srgbClr val="000000"/>
              </a:solidFill>
              <a:highlight>
                <a:scrgbClr r="0" g="0" b="0">
                  <a:alpha val="0"/>
                </a:scrgbClr>
              </a:highlight>
              <a:latin typeface="Times New Roman"/>
            </a:endParaRPr>
          </a:p>
        </p:txBody>
      </p:sp>
      <p:sp>
        <p:nvSpPr>
          <p:cNvPr id="5" name="PlaceHolder 4">
            <a:extLst>
              <a:ext uri="{FF2B5EF4-FFF2-40B4-BE49-F238E27FC236}">
                <a16:creationId xmlns:a16="http://schemas.microsoft.com/office/drawing/2014/main" id="{F9B51542-9ECA-4CFA-959D-D4D8A7546ACC}"/>
              </a:ext>
            </a:extLst>
          </p:cNvPr>
          <p:cNvSpPr txBox="1">
            <a:spLocks noGrp="1"/>
          </p:cNvSpPr>
          <p:nvPr>
            <p:ph type="sldNum" sz="quarter" idx="8"/>
          </p:nvPr>
        </p:nvSpPr>
        <p:spPr>
          <a:xfrm>
            <a:off x="4278960" y="10157400"/>
            <a:ext cx="3278519" cy="532080"/>
          </a:xfrm>
        </p:spPr>
        <p:txBody>
          <a:bodyPr wrap="square"/>
          <a:lstStyle/>
          <a:p>
            <a:pPr lvl="0"/>
            <a:fld id="{3020347D-6BD5-450F-B031-570FA487E0D9}" type="slidenum">
              <a:t>111</a:t>
            </a:fld>
            <a:endParaRPr lang="pt-BR">
              <a:solidFill>
                <a:srgbClr val="000000"/>
              </a:solidFill>
              <a:highlight>
                <a:scrgbClr r="0" g="0" b="0">
                  <a:alpha val="0"/>
                </a:scrgbClr>
              </a:highlight>
              <a:latin typeface="Times New Roman"/>
            </a:endParaRPr>
          </a:p>
        </p:txBody>
      </p:sp>
      <p:sp>
        <p:nvSpPr>
          <p:cNvPr id="6" name="PlaceHolder 5">
            <a:extLst>
              <a:ext uri="{FF2B5EF4-FFF2-40B4-BE49-F238E27FC236}">
                <a16:creationId xmlns:a16="http://schemas.microsoft.com/office/drawing/2014/main" id="{313AD9A5-ADC7-491A-BA9A-3A6DF7C21A19}"/>
              </a:ext>
            </a:extLst>
          </p:cNvPr>
          <p:cNvSpPr txBox="1">
            <a:spLocks noGrp="1"/>
          </p:cNvSpPr>
          <p:nvPr>
            <p:ph type="sldNum" sz="quarter" idx="8"/>
          </p:nvPr>
        </p:nvSpPr>
        <p:spPr>
          <a:xfrm>
            <a:off x="4278960" y="10157400"/>
            <a:ext cx="3278879" cy="532440"/>
          </a:xfrm>
        </p:spPr>
        <p:txBody>
          <a:bodyPr wrap="square"/>
          <a:lstStyle/>
          <a:p>
            <a:pPr lvl="0"/>
            <a:fld id="{37EDF43D-555C-4DF7-AADC-366AC32AFF8F}" type="slidenum">
              <a:t>111</a:t>
            </a:fld>
            <a:endParaRPr lang="pt-BR">
              <a:highlight>
                <a:scrgbClr r="0" g="0" b="0">
                  <a:alpha val="0"/>
                </a:scrgbClr>
              </a:highlight>
              <a:latin typeface="Times New Roman"/>
            </a:endParaRPr>
          </a:p>
        </p:txBody>
      </p:sp>
      <p:sp>
        <p:nvSpPr>
          <p:cNvPr id="12" name="Slide Number Placeholder 6">
            <a:extLst>
              <a:ext uri="{FF2B5EF4-FFF2-40B4-BE49-F238E27FC236}">
                <a16:creationId xmlns:a16="http://schemas.microsoft.com/office/drawing/2014/main" id="{9D82A57A-9550-4BF2-8426-A5FA6BC1669B}"/>
              </a:ext>
            </a:extLst>
          </p:cNvPr>
          <p:cNvSpPr txBox="1">
            <a:spLocks noGrp="1"/>
          </p:cNvSpPr>
          <p:nvPr>
            <p:ph type="sldNum" sz="quarter" idx="5"/>
          </p:nvPr>
        </p:nvSpPr>
        <p:spPr>
          <a:ln/>
        </p:spPr>
        <p:txBody>
          <a:bodyPr vert="horz" lIns="0" tIns="0" rIns="0" bIns="0" anchor="b" anchorCtr="0">
            <a:noAutofit/>
          </a:bodyPr>
          <a:lstStyle/>
          <a:p>
            <a:pPr lvl="0"/>
            <a:fld id="{6CAC2701-681E-4CA4-9E2E-E6AD9F3B52C6}" type="slidenum">
              <a:t>111</a:t>
            </a:fld>
            <a:endParaRPr lang="pt-BR"/>
          </a:p>
        </p:txBody>
      </p:sp>
      <p:sp>
        <p:nvSpPr>
          <p:cNvPr id="7" name="PlaceHolder 6">
            <a:extLst>
              <a:ext uri="{FF2B5EF4-FFF2-40B4-BE49-F238E27FC236}">
                <a16:creationId xmlns:a16="http://schemas.microsoft.com/office/drawing/2014/main" id="{AA9F91EB-7B0D-44EC-8292-06ACDF12D1EB}"/>
              </a:ext>
            </a:extLst>
          </p:cNvPr>
          <p:cNvSpPr>
            <a:spLocks noGrp="1" noRot="1" noChangeAspect="1" noResize="1"/>
          </p:cNvSpPr>
          <p:nvPr>
            <p:ph type="sldImg"/>
          </p:nvPr>
        </p:nvSpPr>
        <p:spPr>
          <a:xfrm>
            <a:off x="215900" y="812800"/>
            <a:ext cx="7124700" cy="4006850"/>
          </a:xfrm>
          <a:solidFill>
            <a:srgbClr val="729FCF"/>
          </a:solidFill>
          <a:ln w="25400">
            <a:solidFill>
              <a:srgbClr val="3465A4"/>
            </a:solidFill>
            <a:prstDash val="solid"/>
          </a:ln>
        </p:spPr>
      </p:sp>
      <p:sp>
        <p:nvSpPr>
          <p:cNvPr id="8" name="PlaceHolder 7">
            <a:extLst>
              <a:ext uri="{FF2B5EF4-FFF2-40B4-BE49-F238E27FC236}">
                <a16:creationId xmlns:a16="http://schemas.microsoft.com/office/drawing/2014/main" id="{64D663B5-4CE2-4D9C-A254-10DB8F028364}"/>
              </a:ext>
            </a:extLst>
          </p:cNvPr>
          <p:cNvSpPr txBox="1">
            <a:spLocks noGrp="1"/>
          </p:cNvSpPr>
          <p:nvPr>
            <p:ph type="body" sz="quarter" idx="1"/>
          </p:nvPr>
        </p:nvSpPr>
        <p:spPr>
          <a:xfrm>
            <a:off x="756000" y="5078520"/>
            <a:ext cx="6044400" cy="4807800"/>
          </a:xfrm>
        </p:spPr>
        <p:txBody>
          <a:bodyPr vert="horz" wrap="square" anchor="t" anchorCtr="0">
            <a:noAutofit/>
          </a:bodyPr>
          <a:lstStyle/>
          <a:p>
            <a:endParaRPr lang="pt-BR"/>
          </a:p>
        </p:txBody>
      </p:sp>
    </p:spTree>
  </p:cSld>
  <p:clrMapOvr>
    <a:masterClrMapping/>
  </p:clrMapOvr>
</p:notes>
</file>

<file path=ppt/notesSlides/notesSlide1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ceHolder 1">
            <a:extLst>
              <a:ext uri="{FF2B5EF4-FFF2-40B4-BE49-F238E27FC236}">
                <a16:creationId xmlns:a16="http://schemas.microsoft.com/office/drawing/2014/main" id="{281F24BA-7E96-4EF9-899F-8C2EE9CABC0A}"/>
              </a:ext>
            </a:extLst>
          </p:cNvPr>
          <p:cNvSpPr txBox="1">
            <a:spLocks noGrp="1"/>
          </p:cNvSpPr>
          <p:nvPr>
            <p:ph type="sldNum" sz="quarter" idx="8"/>
          </p:nvPr>
        </p:nvSpPr>
        <p:spPr>
          <a:xfrm>
            <a:off x="4278960" y="10157400"/>
            <a:ext cx="3277439" cy="531000"/>
          </a:xfrm>
        </p:spPr>
        <p:txBody>
          <a:bodyPr wrap="square"/>
          <a:lstStyle/>
          <a:p>
            <a:pPr lvl="0"/>
            <a:fld id="{276F0214-26B1-4EDA-B6C0-F4F7EFCA6111}" type="slidenum">
              <a:t>112</a:t>
            </a:fld>
            <a:endParaRPr lang="pt-BR">
              <a:solidFill>
                <a:srgbClr val="000000"/>
              </a:solidFill>
              <a:highlight>
                <a:scrgbClr r="0" g="0" b="0">
                  <a:alpha val="0"/>
                </a:scrgbClr>
              </a:highlight>
              <a:latin typeface="Times New Roman"/>
            </a:endParaRPr>
          </a:p>
        </p:txBody>
      </p:sp>
      <p:sp>
        <p:nvSpPr>
          <p:cNvPr id="3" name="PlaceHolder 2">
            <a:extLst>
              <a:ext uri="{FF2B5EF4-FFF2-40B4-BE49-F238E27FC236}">
                <a16:creationId xmlns:a16="http://schemas.microsoft.com/office/drawing/2014/main" id="{D15BE099-E205-443A-BC2E-7C2FB4796B38}"/>
              </a:ext>
            </a:extLst>
          </p:cNvPr>
          <p:cNvSpPr txBox="1">
            <a:spLocks noGrp="1"/>
          </p:cNvSpPr>
          <p:nvPr>
            <p:ph type="sldNum" sz="quarter" idx="8"/>
          </p:nvPr>
        </p:nvSpPr>
        <p:spPr>
          <a:xfrm>
            <a:off x="4278960" y="10157400"/>
            <a:ext cx="3277800" cy="531360"/>
          </a:xfrm>
        </p:spPr>
        <p:txBody>
          <a:bodyPr wrap="square"/>
          <a:lstStyle/>
          <a:p>
            <a:pPr lvl="0"/>
            <a:fld id="{0652C59D-03A7-4D94-A9BE-118418A4A69F}" type="slidenum">
              <a:t>112</a:t>
            </a:fld>
            <a:endParaRPr lang="pt-BR">
              <a:solidFill>
                <a:srgbClr val="000000"/>
              </a:solidFill>
              <a:highlight>
                <a:scrgbClr r="0" g="0" b="0">
                  <a:alpha val="0"/>
                </a:scrgbClr>
              </a:highlight>
              <a:latin typeface="Times New Roman"/>
            </a:endParaRPr>
          </a:p>
        </p:txBody>
      </p:sp>
      <p:sp>
        <p:nvSpPr>
          <p:cNvPr id="4" name="PlaceHolder 3">
            <a:extLst>
              <a:ext uri="{FF2B5EF4-FFF2-40B4-BE49-F238E27FC236}">
                <a16:creationId xmlns:a16="http://schemas.microsoft.com/office/drawing/2014/main" id="{40823E43-2AE6-461D-974B-0F765747FF69}"/>
              </a:ext>
            </a:extLst>
          </p:cNvPr>
          <p:cNvSpPr txBox="1">
            <a:spLocks noGrp="1"/>
          </p:cNvSpPr>
          <p:nvPr>
            <p:ph type="sldNum" sz="quarter" idx="8"/>
          </p:nvPr>
        </p:nvSpPr>
        <p:spPr>
          <a:xfrm>
            <a:off x="4278960" y="10157400"/>
            <a:ext cx="3278160" cy="531720"/>
          </a:xfrm>
        </p:spPr>
        <p:txBody>
          <a:bodyPr wrap="square"/>
          <a:lstStyle/>
          <a:p>
            <a:pPr lvl="0"/>
            <a:fld id="{E32DC1A0-34A0-48B1-9F13-D023EC2B6256}" type="slidenum">
              <a:t>112</a:t>
            </a:fld>
            <a:endParaRPr lang="pt-BR">
              <a:solidFill>
                <a:srgbClr val="000000"/>
              </a:solidFill>
              <a:highlight>
                <a:scrgbClr r="0" g="0" b="0">
                  <a:alpha val="0"/>
                </a:scrgbClr>
              </a:highlight>
              <a:latin typeface="Times New Roman"/>
            </a:endParaRPr>
          </a:p>
        </p:txBody>
      </p:sp>
      <p:sp>
        <p:nvSpPr>
          <p:cNvPr id="5" name="PlaceHolder 4">
            <a:extLst>
              <a:ext uri="{FF2B5EF4-FFF2-40B4-BE49-F238E27FC236}">
                <a16:creationId xmlns:a16="http://schemas.microsoft.com/office/drawing/2014/main" id="{F9B51542-9ECA-4CFA-959D-D4D8A7546ACC}"/>
              </a:ext>
            </a:extLst>
          </p:cNvPr>
          <p:cNvSpPr txBox="1">
            <a:spLocks noGrp="1"/>
          </p:cNvSpPr>
          <p:nvPr>
            <p:ph type="sldNum" sz="quarter" idx="8"/>
          </p:nvPr>
        </p:nvSpPr>
        <p:spPr>
          <a:xfrm>
            <a:off x="4278960" y="10157400"/>
            <a:ext cx="3278519" cy="532080"/>
          </a:xfrm>
        </p:spPr>
        <p:txBody>
          <a:bodyPr wrap="square"/>
          <a:lstStyle/>
          <a:p>
            <a:pPr lvl="0"/>
            <a:fld id="{3020347D-6BD5-450F-B031-570FA487E0D9}" type="slidenum">
              <a:t>112</a:t>
            </a:fld>
            <a:endParaRPr lang="pt-BR">
              <a:solidFill>
                <a:srgbClr val="000000"/>
              </a:solidFill>
              <a:highlight>
                <a:scrgbClr r="0" g="0" b="0">
                  <a:alpha val="0"/>
                </a:scrgbClr>
              </a:highlight>
              <a:latin typeface="Times New Roman"/>
            </a:endParaRPr>
          </a:p>
        </p:txBody>
      </p:sp>
      <p:sp>
        <p:nvSpPr>
          <p:cNvPr id="6" name="PlaceHolder 5">
            <a:extLst>
              <a:ext uri="{FF2B5EF4-FFF2-40B4-BE49-F238E27FC236}">
                <a16:creationId xmlns:a16="http://schemas.microsoft.com/office/drawing/2014/main" id="{313AD9A5-ADC7-491A-BA9A-3A6DF7C21A19}"/>
              </a:ext>
            </a:extLst>
          </p:cNvPr>
          <p:cNvSpPr txBox="1">
            <a:spLocks noGrp="1"/>
          </p:cNvSpPr>
          <p:nvPr>
            <p:ph type="sldNum" sz="quarter" idx="8"/>
          </p:nvPr>
        </p:nvSpPr>
        <p:spPr>
          <a:xfrm>
            <a:off x="4278960" y="10157400"/>
            <a:ext cx="3278879" cy="532440"/>
          </a:xfrm>
        </p:spPr>
        <p:txBody>
          <a:bodyPr wrap="square"/>
          <a:lstStyle/>
          <a:p>
            <a:pPr lvl="0"/>
            <a:fld id="{37EDF43D-555C-4DF7-AADC-366AC32AFF8F}" type="slidenum">
              <a:t>112</a:t>
            </a:fld>
            <a:endParaRPr lang="pt-BR">
              <a:highlight>
                <a:scrgbClr r="0" g="0" b="0">
                  <a:alpha val="0"/>
                </a:scrgbClr>
              </a:highlight>
              <a:latin typeface="Times New Roman"/>
            </a:endParaRPr>
          </a:p>
        </p:txBody>
      </p:sp>
      <p:sp>
        <p:nvSpPr>
          <p:cNvPr id="12" name="Slide Number Placeholder 6">
            <a:extLst>
              <a:ext uri="{FF2B5EF4-FFF2-40B4-BE49-F238E27FC236}">
                <a16:creationId xmlns:a16="http://schemas.microsoft.com/office/drawing/2014/main" id="{9D82A57A-9550-4BF2-8426-A5FA6BC1669B}"/>
              </a:ext>
            </a:extLst>
          </p:cNvPr>
          <p:cNvSpPr txBox="1">
            <a:spLocks noGrp="1"/>
          </p:cNvSpPr>
          <p:nvPr>
            <p:ph type="sldNum" sz="quarter" idx="5"/>
          </p:nvPr>
        </p:nvSpPr>
        <p:spPr>
          <a:ln/>
        </p:spPr>
        <p:txBody>
          <a:bodyPr vert="horz" lIns="0" tIns="0" rIns="0" bIns="0" anchor="b" anchorCtr="0">
            <a:noAutofit/>
          </a:bodyPr>
          <a:lstStyle/>
          <a:p>
            <a:pPr lvl="0"/>
            <a:fld id="{6CAC2701-681E-4CA4-9E2E-E6AD9F3B52C6}" type="slidenum">
              <a:t>112</a:t>
            </a:fld>
            <a:endParaRPr lang="pt-BR"/>
          </a:p>
        </p:txBody>
      </p:sp>
      <p:sp>
        <p:nvSpPr>
          <p:cNvPr id="7" name="PlaceHolder 6">
            <a:extLst>
              <a:ext uri="{FF2B5EF4-FFF2-40B4-BE49-F238E27FC236}">
                <a16:creationId xmlns:a16="http://schemas.microsoft.com/office/drawing/2014/main" id="{AA9F91EB-7B0D-44EC-8292-06ACDF12D1EB}"/>
              </a:ext>
            </a:extLst>
          </p:cNvPr>
          <p:cNvSpPr>
            <a:spLocks noGrp="1" noRot="1" noChangeAspect="1" noResize="1"/>
          </p:cNvSpPr>
          <p:nvPr>
            <p:ph type="sldImg"/>
          </p:nvPr>
        </p:nvSpPr>
        <p:spPr>
          <a:xfrm>
            <a:off x="215900" y="812800"/>
            <a:ext cx="7124700" cy="4006850"/>
          </a:xfrm>
          <a:solidFill>
            <a:srgbClr val="729FCF"/>
          </a:solidFill>
          <a:ln w="25400">
            <a:solidFill>
              <a:srgbClr val="3465A4"/>
            </a:solidFill>
            <a:prstDash val="solid"/>
          </a:ln>
        </p:spPr>
      </p:sp>
      <p:sp>
        <p:nvSpPr>
          <p:cNvPr id="8" name="PlaceHolder 7">
            <a:extLst>
              <a:ext uri="{FF2B5EF4-FFF2-40B4-BE49-F238E27FC236}">
                <a16:creationId xmlns:a16="http://schemas.microsoft.com/office/drawing/2014/main" id="{64D663B5-4CE2-4D9C-A254-10DB8F028364}"/>
              </a:ext>
            </a:extLst>
          </p:cNvPr>
          <p:cNvSpPr txBox="1">
            <a:spLocks noGrp="1"/>
          </p:cNvSpPr>
          <p:nvPr>
            <p:ph type="body" sz="quarter" idx="1"/>
          </p:nvPr>
        </p:nvSpPr>
        <p:spPr>
          <a:xfrm>
            <a:off x="756000" y="5078520"/>
            <a:ext cx="6044400" cy="4807800"/>
          </a:xfrm>
        </p:spPr>
        <p:txBody>
          <a:bodyPr vert="horz" wrap="square" anchor="t" anchorCtr="0">
            <a:noAutofit/>
          </a:bodyPr>
          <a:lstStyle/>
          <a:p>
            <a:endParaRPr lang="pt-BR"/>
          </a:p>
        </p:txBody>
      </p:sp>
    </p:spTree>
    <p:extLst>
      <p:ext uri="{BB962C8B-B14F-4D97-AF65-F5344CB8AC3E}">
        <p14:creationId xmlns:p14="http://schemas.microsoft.com/office/powerpoint/2010/main" val="441279991"/>
      </p:ext>
    </p:extLst>
  </p:cSld>
  <p:clrMapOvr>
    <a:masterClrMapping/>
  </p:clrMapOvr>
</p:notes>
</file>

<file path=ppt/notesSlides/notesSlide1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ceHolder 1">
            <a:extLst>
              <a:ext uri="{FF2B5EF4-FFF2-40B4-BE49-F238E27FC236}">
                <a16:creationId xmlns:a16="http://schemas.microsoft.com/office/drawing/2014/main" id="{FD8CBD4C-E3DB-4587-B40C-E10A6EA7020B}"/>
              </a:ext>
            </a:extLst>
          </p:cNvPr>
          <p:cNvSpPr txBox="1">
            <a:spLocks noGrp="1"/>
          </p:cNvSpPr>
          <p:nvPr>
            <p:ph type="sldNum" sz="quarter" idx="8"/>
          </p:nvPr>
        </p:nvSpPr>
        <p:spPr>
          <a:xfrm>
            <a:off x="4278960" y="10157400"/>
            <a:ext cx="3277439" cy="531000"/>
          </a:xfrm>
        </p:spPr>
        <p:txBody>
          <a:bodyPr wrap="square"/>
          <a:lstStyle/>
          <a:p>
            <a:pPr lvl="0"/>
            <a:fld id="{08D2E7C9-6B07-415C-85A9-F98176A7A15C}" type="slidenum">
              <a:t>113</a:t>
            </a:fld>
            <a:endParaRPr lang="pt-BR">
              <a:solidFill>
                <a:srgbClr val="000000"/>
              </a:solidFill>
              <a:highlight>
                <a:scrgbClr r="0" g="0" b="0">
                  <a:alpha val="0"/>
                </a:scrgbClr>
              </a:highlight>
              <a:latin typeface="Times New Roman"/>
            </a:endParaRPr>
          </a:p>
        </p:txBody>
      </p:sp>
      <p:sp>
        <p:nvSpPr>
          <p:cNvPr id="3" name="PlaceHolder 2">
            <a:extLst>
              <a:ext uri="{FF2B5EF4-FFF2-40B4-BE49-F238E27FC236}">
                <a16:creationId xmlns:a16="http://schemas.microsoft.com/office/drawing/2014/main" id="{FFDE3CB2-0EB5-4BFB-947B-CADB7D9F9E7F}"/>
              </a:ext>
            </a:extLst>
          </p:cNvPr>
          <p:cNvSpPr txBox="1">
            <a:spLocks noGrp="1"/>
          </p:cNvSpPr>
          <p:nvPr>
            <p:ph type="sldNum" sz="quarter" idx="8"/>
          </p:nvPr>
        </p:nvSpPr>
        <p:spPr>
          <a:xfrm>
            <a:off x="4278960" y="10157400"/>
            <a:ext cx="3277800" cy="531360"/>
          </a:xfrm>
        </p:spPr>
        <p:txBody>
          <a:bodyPr wrap="square"/>
          <a:lstStyle/>
          <a:p>
            <a:pPr lvl="0"/>
            <a:fld id="{9960347E-B4AA-4C42-985F-17070A1F8809}" type="slidenum">
              <a:t>113</a:t>
            </a:fld>
            <a:endParaRPr lang="pt-BR">
              <a:solidFill>
                <a:srgbClr val="000000"/>
              </a:solidFill>
              <a:highlight>
                <a:scrgbClr r="0" g="0" b="0">
                  <a:alpha val="0"/>
                </a:scrgbClr>
              </a:highlight>
              <a:latin typeface="Times New Roman"/>
            </a:endParaRPr>
          </a:p>
        </p:txBody>
      </p:sp>
      <p:sp>
        <p:nvSpPr>
          <p:cNvPr id="4" name="PlaceHolder 3">
            <a:extLst>
              <a:ext uri="{FF2B5EF4-FFF2-40B4-BE49-F238E27FC236}">
                <a16:creationId xmlns:a16="http://schemas.microsoft.com/office/drawing/2014/main" id="{25F52430-51E0-4E02-AD64-B144308EABB4}"/>
              </a:ext>
            </a:extLst>
          </p:cNvPr>
          <p:cNvSpPr txBox="1">
            <a:spLocks noGrp="1"/>
          </p:cNvSpPr>
          <p:nvPr>
            <p:ph type="sldNum" sz="quarter" idx="8"/>
          </p:nvPr>
        </p:nvSpPr>
        <p:spPr>
          <a:xfrm>
            <a:off x="4278960" y="10157400"/>
            <a:ext cx="3278160" cy="531720"/>
          </a:xfrm>
        </p:spPr>
        <p:txBody>
          <a:bodyPr wrap="square"/>
          <a:lstStyle/>
          <a:p>
            <a:pPr lvl="0"/>
            <a:fld id="{75642AAE-38A1-431B-8BE4-E2F6EC12CAEB}" type="slidenum">
              <a:t>113</a:t>
            </a:fld>
            <a:endParaRPr lang="pt-BR">
              <a:solidFill>
                <a:srgbClr val="000000"/>
              </a:solidFill>
              <a:highlight>
                <a:scrgbClr r="0" g="0" b="0">
                  <a:alpha val="0"/>
                </a:scrgbClr>
              </a:highlight>
              <a:latin typeface="Times New Roman"/>
            </a:endParaRPr>
          </a:p>
        </p:txBody>
      </p:sp>
      <p:sp>
        <p:nvSpPr>
          <p:cNvPr id="5" name="PlaceHolder 4">
            <a:extLst>
              <a:ext uri="{FF2B5EF4-FFF2-40B4-BE49-F238E27FC236}">
                <a16:creationId xmlns:a16="http://schemas.microsoft.com/office/drawing/2014/main" id="{1C27E070-89FB-4D46-AA9D-672B92E3F83E}"/>
              </a:ext>
            </a:extLst>
          </p:cNvPr>
          <p:cNvSpPr txBox="1">
            <a:spLocks noGrp="1"/>
          </p:cNvSpPr>
          <p:nvPr>
            <p:ph type="sldNum" sz="quarter" idx="8"/>
          </p:nvPr>
        </p:nvSpPr>
        <p:spPr>
          <a:xfrm>
            <a:off x="4278960" y="10157400"/>
            <a:ext cx="3278519" cy="532080"/>
          </a:xfrm>
        </p:spPr>
        <p:txBody>
          <a:bodyPr wrap="square"/>
          <a:lstStyle/>
          <a:p>
            <a:pPr lvl="0"/>
            <a:fld id="{854050EF-AA5E-4A9F-9A40-ADD21F811B42}" type="slidenum">
              <a:t>113</a:t>
            </a:fld>
            <a:endParaRPr lang="pt-BR">
              <a:solidFill>
                <a:srgbClr val="000000"/>
              </a:solidFill>
              <a:highlight>
                <a:scrgbClr r="0" g="0" b="0">
                  <a:alpha val="0"/>
                </a:scrgbClr>
              </a:highlight>
              <a:latin typeface="Times New Roman"/>
            </a:endParaRPr>
          </a:p>
        </p:txBody>
      </p:sp>
      <p:sp>
        <p:nvSpPr>
          <p:cNvPr id="6" name="PlaceHolder 5">
            <a:extLst>
              <a:ext uri="{FF2B5EF4-FFF2-40B4-BE49-F238E27FC236}">
                <a16:creationId xmlns:a16="http://schemas.microsoft.com/office/drawing/2014/main" id="{EAEFAC9C-7918-4E7E-ACA6-07FA87A2C48A}"/>
              </a:ext>
            </a:extLst>
          </p:cNvPr>
          <p:cNvSpPr txBox="1">
            <a:spLocks noGrp="1"/>
          </p:cNvSpPr>
          <p:nvPr>
            <p:ph type="sldNum" sz="quarter" idx="8"/>
          </p:nvPr>
        </p:nvSpPr>
        <p:spPr>
          <a:xfrm>
            <a:off x="4278960" y="10157400"/>
            <a:ext cx="3278879" cy="532440"/>
          </a:xfrm>
        </p:spPr>
        <p:txBody>
          <a:bodyPr wrap="square"/>
          <a:lstStyle/>
          <a:p>
            <a:pPr lvl="0"/>
            <a:fld id="{0C12E3E0-A7B2-434B-B1D0-8CC61360C1A8}" type="slidenum">
              <a:t>113</a:t>
            </a:fld>
            <a:endParaRPr lang="pt-BR">
              <a:highlight>
                <a:scrgbClr r="0" g="0" b="0">
                  <a:alpha val="0"/>
                </a:scrgbClr>
              </a:highlight>
              <a:latin typeface="Times New Roman"/>
            </a:endParaRPr>
          </a:p>
        </p:txBody>
      </p:sp>
      <p:sp>
        <p:nvSpPr>
          <p:cNvPr id="12" name="Slide Number Placeholder 6">
            <a:extLst>
              <a:ext uri="{FF2B5EF4-FFF2-40B4-BE49-F238E27FC236}">
                <a16:creationId xmlns:a16="http://schemas.microsoft.com/office/drawing/2014/main" id="{F822D408-5495-4059-B448-748A6E428530}"/>
              </a:ext>
            </a:extLst>
          </p:cNvPr>
          <p:cNvSpPr txBox="1">
            <a:spLocks noGrp="1"/>
          </p:cNvSpPr>
          <p:nvPr>
            <p:ph type="sldNum" sz="quarter" idx="5"/>
          </p:nvPr>
        </p:nvSpPr>
        <p:spPr>
          <a:ln/>
        </p:spPr>
        <p:txBody>
          <a:bodyPr vert="horz" lIns="0" tIns="0" rIns="0" bIns="0" anchor="b" anchorCtr="0">
            <a:noAutofit/>
          </a:bodyPr>
          <a:lstStyle/>
          <a:p>
            <a:pPr lvl="0"/>
            <a:fld id="{20AEADB4-86E8-4EFC-A194-3B92ED4BE2E1}" type="slidenum">
              <a:t>113</a:t>
            </a:fld>
            <a:endParaRPr lang="pt-BR"/>
          </a:p>
        </p:txBody>
      </p:sp>
      <p:sp>
        <p:nvSpPr>
          <p:cNvPr id="7" name="PlaceHolder 6">
            <a:extLst>
              <a:ext uri="{FF2B5EF4-FFF2-40B4-BE49-F238E27FC236}">
                <a16:creationId xmlns:a16="http://schemas.microsoft.com/office/drawing/2014/main" id="{1CB6E312-D790-42FB-8449-0B2E79334BA7}"/>
              </a:ext>
            </a:extLst>
          </p:cNvPr>
          <p:cNvSpPr>
            <a:spLocks noGrp="1" noRot="1" noChangeAspect="1" noResize="1"/>
          </p:cNvSpPr>
          <p:nvPr>
            <p:ph type="sldImg"/>
          </p:nvPr>
        </p:nvSpPr>
        <p:spPr>
          <a:xfrm>
            <a:off x="215900" y="812800"/>
            <a:ext cx="7124700" cy="4006850"/>
          </a:xfrm>
          <a:solidFill>
            <a:srgbClr val="729FCF"/>
          </a:solidFill>
          <a:ln w="25400">
            <a:solidFill>
              <a:srgbClr val="3465A4"/>
            </a:solidFill>
            <a:prstDash val="solid"/>
          </a:ln>
        </p:spPr>
      </p:sp>
      <p:sp>
        <p:nvSpPr>
          <p:cNvPr id="8" name="PlaceHolder 7">
            <a:extLst>
              <a:ext uri="{FF2B5EF4-FFF2-40B4-BE49-F238E27FC236}">
                <a16:creationId xmlns:a16="http://schemas.microsoft.com/office/drawing/2014/main" id="{F8B90D7C-E798-4B37-BF7E-C71071C32704}"/>
              </a:ext>
            </a:extLst>
          </p:cNvPr>
          <p:cNvSpPr txBox="1">
            <a:spLocks noGrp="1"/>
          </p:cNvSpPr>
          <p:nvPr>
            <p:ph type="body" sz="quarter" idx="1"/>
          </p:nvPr>
        </p:nvSpPr>
        <p:spPr>
          <a:xfrm>
            <a:off x="756000" y="5078520"/>
            <a:ext cx="6044400" cy="4807800"/>
          </a:xfrm>
        </p:spPr>
        <p:txBody>
          <a:bodyPr vert="horz" wrap="square" anchor="t" anchorCtr="0">
            <a:noAutofit/>
          </a:bodyPr>
          <a:lstStyle/>
          <a:p>
            <a:endParaRPr lang="pt-BR"/>
          </a:p>
        </p:txBody>
      </p:sp>
    </p:spTree>
  </p:cSld>
  <p:clrMapOvr>
    <a:masterClrMapping/>
  </p:clrMapOvr>
</p:notes>
</file>

<file path=ppt/notesSlides/notesSlide1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ceHolder 1">
            <a:extLst>
              <a:ext uri="{FF2B5EF4-FFF2-40B4-BE49-F238E27FC236}">
                <a16:creationId xmlns:a16="http://schemas.microsoft.com/office/drawing/2014/main" id="{FD8CBD4C-E3DB-4587-B40C-E10A6EA7020B}"/>
              </a:ext>
            </a:extLst>
          </p:cNvPr>
          <p:cNvSpPr txBox="1">
            <a:spLocks noGrp="1"/>
          </p:cNvSpPr>
          <p:nvPr>
            <p:ph type="sldNum" sz="quarter" idx="8"/>
          </p:nvPr>
        </p:nvSpPr>
        <p:spPr>
          <a:xfrm>
            <a:off x="4278960" y="10157400"/>
            <a:ext cx="3277439" cy="531000"/>
          </a:xfrm>
        </p:spPr>
        <p:txBody>
          <a:bodyPr wrap="square"/>
          <a:lstStyle/>
          <a:p>
            <a:pPr lvl="0"/>
            <a:fld id="{08D2E7C9-6B07-415C-85A9-F98176A7A15C}" type="slidenum">
              <a:t>114</a:t>
            </a:fld>
            <a:endParaRPr lang="pt-BR">
              <a:solidFill>
                <a:srgbClr val="000000"/>
              </a:solidFill>
              <a:highlight>
                <a:scrgbClr r="0" g="0" b="0">
                  <a:alpha val="0"/>
                </a:scrgbClr>
              </a:highlight>
              <a:latin typeface="Times New Roman"/>
            </a:endParaRPr>
          </a:p>
        </p:txBody>
      </p:sp>
      <p:sp>
        <p:nvSpPr>
          <p:cNvPr id="3" name="PlaceHolder 2">
            <a:extLst>
              <a:ext uri="{FF2B5EF4-FFF2-40B4-BE49-F238E27FC236}">
                <a16:creationId xmlns:a16="http://schemas.microsoft.com/office/drawing/2014/main" id="{FFDE3CB2-0EB5-4BFB-947B-CADB7D9F9E7F}"/>
              </a:ext>
            </a:extLst>
          </p:cNvPr>
          <p:cNvSpPr txBox="1">
            <a:spLocks noGrp="1"/>
          </p:cNvSpPr>
          <p:nvPr>
            <p:ph type="sldNum" sz="quarter" idx="8"/>
          </p:nvPr>
        </p:nvSpPr>
        <p:spPr>
          <a:xfrm>
            <a:off x="4278960" y="10157400"/>
            <a:ext cx="3277800" cy="531360"/>
          </a:xfrm>
        </p:spPr>
        <p:txBody>
          <a:bodyPr wrap="square"/>
          <a:lstStyle/>
          <a:p>
            <a:pPr lvl="0"/>
            <a:fld id="{9960347E-B4AA-4C42-985F-17070A1F8809}" type="slidenum">
              <a:t>114</a:t>
            </a:fld>
            <a:endParaRPr lang="pt-BR">
              <a:solidFill>
                <a:srgbClr val="000000"/>
              </a:solidFill>
              <a:highlight>
                <a:scrgbClr r="0" g="0" b="0">
                  <a:alpha val="0"/>
                </a:scrgbClr>
              </a:highlight>
              <a:latin typeface="Times New Roman"/>
            </a:endParaRPr>
          </a:p>
        </p:txBody>
      </p:sp>
      <p:sp>
        <p:nvSpPr>
          <p:cNvPr id="4" name="PlaceHolder 3">
            <a:extLst>
              <a:ext uri="{FF2B5EF4-FFF2-40B4-BE49-F238E27FC236}">
                <a16:creationId xmlns:a16="http://schemas.microsoft.com/office/drawing/2014/main" id="{25F52430-51E0-4E02-AD64-B144308EABB4}"/>
              </a:ext>
            </a:extLst>
          </p:cNvPr>
          <p:cNvSpPr txBox="1">
            <a:spLocks noGrp="1"/>
          </p:cNvSpPr>
          <p:nvPr>
            <p:ph type="sldNum" sz="quarter" idx="8"/>
          </p:nvPr>
        </p:nvSpPr>
        <p:spPr>
          <a:xfrm>
            <a:off x="4278960" y="10157400"/>
            <a:ext cx="3278160" cy="531720"/>
          </a:xfrm>
        </p:spPr>
        <p:txBody>
          <a:bodyPr wrap="square"/>
          <a:lstStyle/>
          <a:p>
            <a:pPr lvl="0"/>
            <a:fld id="{75642AAE-38A1-431B-8BE4-E2F6EC12CAEB}" type="slidenum">
              <a:t>114</a:t>
            </a:fld>
            <a:endParaRPr lang="pt-BR">
              <a:solidFill>
                <a:srgbClr val="000000"/>
              </a:solidFill>
              <a:highlight>
                <a:scrgbClr r="0" g="0" b="0">
                  <a:alpha val="0"/>
                </a:scrgbClr>
              </a:highlight>
              <a:latin typeface="Times New Roman"/>
            </a:endParaRPr>
          </a:p>
        </p:txBody>
      </p:sp>
      <p:sp>
        <p:nvSpPr>
          <p:cNvPr id="5" name="PlaceHolder 4">
            <a:extLst>
              <a:ext uri="{FF2B5EF4-FFF2-40B4-BE49-F238E27FC236}">
                <a16:creationId xmlns:a16="http://schemas.microsoft.com/office/drawing/2014/main" id="{1C27E070-89FB-4D46-AA9D-672B92E3F83E}"/>
              </a:ext>
            </a:extLst>
          </p:cNvPr>
          <p:cNvSpPr txBox="1">
            <a:spLocks noGrp="1"/>
          </p:cNvSpPr>
          <p:nvPr>
            <p:ph type="sldNum" sz="quarter" idx="8"/>
          </p:nvPr>
        </p:nvSpPr>
        <p:spPr>
          <a:xfrm>
            <a:off x="4278960" y="10157400"/>
            <a:ext cx="3278519" cy="532080"/>
          </a:xfrm>
        </p:spPr>
        <p:txBody>
          <a:bodyPr wrap="square"/>
          <a:lstStyle/>
          <a:p>
            <a:pPr lvl="0"/>
            <a:fld id="{854050EF-AA5E-4A9F-9A40-ADD21F811B42}" type="slidenum">
              <a:t>114</a:t>
            </a:fld>
            <a:endParaRPr lang="pt-BR">
              <a:solidFill>
                <a:srgbClr val="000000"/>
              </a:solidFill>
              <a:highlight>
                <a:scrgbClr r="0" g="0" b="0">
                  <a:alpha val="0"/>
                </a:scrgbClr>
              </a:highlight>
              <a:latin typeface="Times New Roman"/>
            </a:endParaRPr>
          </a:p>
        </p:txBody>
      </p:sp>
      <p:sp>
        <p:nvSpPr>
          <p:cNvPr id="6" name="PlaceHolder 5">
            <a:extLst>
              <a:ext uri="{FF2B5EF4-FFF2-40B4-BE49-F238E27FC236}">
                <a16:creationId xmlns:a16="http://schemas.microsoft.com/office/drawing/2014/main" id="{EAEFAC9C-7918-4E7E-ACA6-07FA87A2C48A}"/>
              </a:ext>
            </a:extLst>
          </p:cNvPr>
          <p:cNvSpPr txBox="1">
            <a:spLocks noGrp="1"/>
          </p:cNvSpPr>
          <p:nvPr>
            <p:ph type="sldNum" sz="quarter" idx="8"/>
          </p:nvPr>
        </p:nvSpPr>
        <p:spPr>
          <a:xfrm>
            <a:off x="4278960" y="10157400"/>
            <a:ext cx="3278879" cy="532440"/>
          </a:xfrm>
        </p:spPr>
        <p:txBody>
          <a:bodyPr wrap="square"/>
          <a:lstStyle/>
          <a:p>
            <a:pPr lvl="0"/>
            <a:fld id="{0C12E3E0-A7B2-434B-B1D0-8CC61360C1A8}" type="slidenum">
              <a:t>114</a:t>
            </a:fld>
            <a:endParaRPr lang="pt-BR">
              <a:highlight>
                <a:scrgbClr r="0" g="0" b="0">
                  <a:alpha val="0"/>
                </a:scrgbClr>
              </a:highlight>
              <a:latin typeface="Times New Roman"/>
            </a:endParaRPr>
          </a:p>
        </p:txBody>
      </p:sp>
      <p:sp>
        <p:nvSpPr>
          <p:cNvPr id="12" name="Slide Number Placeholder 6">
            <a:extLst>
              <a:ext uri="{FF2B5EF4-FFF2-40B4-BE49-F238E27FC236}">
                <a16:creationId xmlns:a16="http://schemas.microsoft.com/office/drawing/2014/main" id="{F822D408-5495-4059-B448-748A6E428530}"/>
              </a:ext>
            </a:extLst>
          </p:cNvPr>
          <p:cNvSpPr txBox="1">
            <a:spLocks noGrp="1"/>
          </p:cNvSpPr>
          <p:nvPr>
            <p:ph type="sldNum" sz="quarter" idx="5"/>
          </p:nvPr>
        </p:nvSpPr>
        <p:spPr>
          <a:ln/>
        </p:spPr>
        <p:txBody>
          <a:bodyPr vert="horz" lIns="0" tIns="0" rIns="0" bIns="0" anchor="b" anchorCtr="0">
            <a:noAutofit/>
          </a:bodyPr>
          <a:lstStyle/>
          <a:p>
            <a:pPr lvl="0"/>
            <a:fld id="{20AEADB4-86E8-4EFC-A194-3B92ED4BE2E1}" type="slidenum">
              <a:t>114</a:t>
            </a:fld>
            <a:endParaRPr lang="pt-BR"/>
          </a:p>
        </p:txBody>
      </p:sp>
      <p:sp>
        <p:nvSpPr>
          <p:cNvPr id="7" name="PlaceHolder 6">
            <a:extLst>
              <a:ext uri="{FF2B5EF4-FFF2-40B4-BE49-F238E27FC236}">
                <a16:creationId xmlns:a16="http://schemas.microsoft.com/office/drawing/2014/main" id="{1CB6E312-D790-42FB-8449-0B2E79334BA7}"/>
              </a:ext>
            </a:extLst>
          </p:cNvPr>
          <p:cNvSpPr>
            <a:spLocks noGrp="1" noRot="1" noChangeAspect="1" noResize="1"/>
          </p:cNvSpPr>
          <p:nvPr>
            <p:ph type="sldImg"/>
          </p:nvPr>
        </p:nvSpPr>
        <p:spPr>
          <a:xfrm>
            <a:off x="215900" y="812800"/>
            <a:ext cx="7124700" cy="4006850"/>
          </a:xfrm>
          <a:solidFill>
            <a:srgbClr val="729FCF"/>
          </a:solidFill>
          <a:ln w="25400">
            <a:solidFill>
              <a:srgbClr val="3465A4"/>
            </a:solidFill>
            <a:prstDash val="solid"/>
          </a:ln>
        </p:spPr>
      </p:sp>
      <p:sp>
        <p:nvSpPr>
          <p:cNvPr id="8" name="PlaceHolder 7">
            <a:extLst>
              <a:ext uri="{FF2B5EF4-FFF2-40B4-BE49-F238E27FC236}">
                <a16:creationId xmlns:a16="http://schemas.microsoft.com/office/drawing/2014/main" id="{F8B90D7C-E798-4B37-BF7E-C71071C32704}"/>
              </a:ext>
            </a:extLst>
          </p:cNvPr>
          <p:cNvSpPr txBox="1">
            <a:spLocks noGrp="1"/>
          </p:cNvSpPr>
          <p:nvPr>
            <p:ph type="body" sz="quarter" idx="1"/>
          </p:nvPr>
        </p:nvSpPr>
        <p:spPr>
          <a:xfrm>
            <a:off x="756000" y="5078520"/>
            <a:ext cx="6044400" cy="4807800"/>
          </a:xfrm>
        </p:spPr>
        <p:txBody>
          <a:bodyPr vert="horz" wrap="square" anchor="t" anchorCtr="0">
            <a:noAutofit/>
          </a:bodyPr>
          <a:lstStyle/>
          <a:p>
            <a:endParaRPr lang="pt-BR"/>
          </a:p>
        </p:txBody>
      </p:sp>
    </p:spTree>
    <p:extLst>
      <p:ext uri="{BB962C8B-B14F-4D97-AF65-F5344CB8AC3E}">
        <p14:creationId xmlns:p14="http://schemas.microsoft.com/office/powerpoint/2010/main" val="2606427072"/>
      </p:ext>
    </p:extLst>
  </p:cSld>
  <p:clrMapOvr>
    <a:masterClrMapping/>
  </p:clrMapOvr>
</p:notes>
</file>

<file path=ppt/notesSlides/notesSlide1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ceHolder 1">
            <a:extLst>
              <a:ext uri="{FF2B5EF4-FFF2-40B4-BE49-F238E27FC236}">
                <a16:creationId xmlns:a16="http://schemas.microsoft.com/office/drawing/2014/main" id="{7A42CBD9-2978-4EA8-A236-71910A70F132}"/>
              </a:ext>
            </a:extLst>
          </p:cNvPr>
          <p:cNvSpPr txBox="1">
            <a:spLocks noGrp="1"/>
          </p:cNvSpPr>
          <p:nvPr>
            <p:ph type="sldNum" sz="quarter" idx="8"/>
          </p:nvPr>
        </p:nvSpPr>
        <p:spPr>
          <a:xfrm>
            <a:off x="4278960" y="10157400"/>
            <a:ext cx="3277439" cy="531000"/>
          </a:xfrm>
        </p:spPr>
        <p:txBody>
          <a:bodyPr wrap="square"/>
          <a:lstStyle/>
          <a:p>
            <a:pPr lvl="0"/>
            <a:fld id="{C99AB6FC-7CD8-49F3-8592-0E0E30CB06C9}" type="slidenum">
              <a:t>115</a:t>
            </a:fld>
            <a:endParaRPr lang="pt-BR">
              <a:solidFill>
                <a:srgbClr val="000000"/>
              </a:solidFill>
              <a:highlight>
                <a:scrgbClr r="0" g="0" b="0">
                  <a:alpha val="0"/>
                </a:scrgbClr>
              </a:highlight>
              <a:latin typeface="Times New Roman"/>
            </a:endParaRPr>
          </a:p>
        </p:txBody>
      </p:sp>
      <p:sp>
        <p:nvSpPr>
          <p:cNvPr id="3" name="PlaceHolder 2">
            <a:extLst>
              <a:ext uri="{FF2B5EF4-FFF2-40B4-BE49-F238E27FC236}">
                <a16:creationId xmlns:a16="http://schemas.microsoft.com/office/drawing/2014/main" id="{2EC0BFC0-752E-4688-9BCD-E4735A7F0BA5}"/>
              </a:ext>
            </a:extLst>
          </p:cNvPr>
          <p:cNvSpPr txBox="1">
            <a:spLocks noGrp="1"/>
          </p:cNvSpPr>
          <p:nvPr>
            <p:ph type="sldNum" sz="quarter" idx="8"/>
          </p:nvPr>
        </p:nvSpPr>
        <p:spPr>
          <a:xfrm>
            <a:off x="4278960" y="10157400"/>
            <a:ext cx="3277800" cy="531360"/>
          </a:xfrm>
        </p:spPr>
        <p:txBody>
          <a:bodyPr wrap="square"/>
          <a:lstStyle/>
          <a:p>
            <a:pPr lvl="0"/>
            <a:fld id="{3A240C49-0CE8-4984-BACB-8D15ACBF1757}" type="slidenum">
              <a:t>115</a:t>
            </a:fld>
            <a:endParaRPr lang="pt-BR">
              <a:solidFill>
                <a:srgbClr val="000000"/>
              </a:solidFill>
              <a:highlight>
                <a:scrgbClr r="0" g="0" b="0">
                  <a:alpha val="0"/>
                </a:scrgbClr>
              </a:highlight>
              <a:latin typeface="Times New Roman"/>
            </a:endParaRPr>
          </a:p>
        </p:txBody>
      </p:sp>
      <p:sp>
        <p:nvSpPr>
          <p:cNvPr id="4" name="PlaceHolder 3">
            <a:extLst>
              <a:ext uri="{FF2B5EF4-FFF2-40B4-BE49-F238E27FC236}">
                <a16:creationId xmlns:a16="http://schemas.microsoft.com/office/drawing/2014/main" id="{A416F759-C2CE-43C9-A423-DFBEDB58FDC3}"/>
              </a:ext>
            </a:extLst>
          </p:cNvPr>
          <p:cNvSpPr txBox="1">
            <a:spLocks noGrp="1"/>
          </p:cNvSpPr>
          <p:nvPr>
            <p:ph type="sldNum" sz="quarter" idx="8"/>
          </p:nvPr>
        </p:nvSpPr>
        <p:spPr>
          <a:xfrm>
            <a:off x="4278960" y="10157400"/>
            <a:ext cx="3278160" cy="531720"/>
          </a:xfrm>
        </p:spPr>
        <p:txBody>
          <a:bodyPr wrap="square"/>
          <a:lstStyle/>
          <a:p>
            <a:pPr lvl="0"/>
            <a:fld id="{E898CF81-9B66-46B7-9B7B-2A4AF158BDCE}" type="slidenum">
              <a:t>115</a:t>
            </a:fld>
            <a:endParaRPr lang="pt-BR">
              <a:solidFill>
                <a:srgbClr val="000000"/>
              </a:solidFill>
              <a:highlight>
                <a:scrgbClr r="0" g="0" b="0">
                  <a:alpha val="0"/>
                </a:scrgbClr>
              </a:highlight>
              <a:latin typeface="Times New Roman"/>
            </a:endParaRPr>
          </a:p>
        </p:txBody>
      </p:sp>
      <p:sp>
        <p:nvSpPr>
          <p:cNvPr id="5" name="PlaceHolder 4">
            <a:extLst>
              <a:ext uri="{FF2B5EF4-FFF2-40B4-BE49-F238E27FC236}">
                <a16:creationId xmlns:a16="http://schemas.microsoft.com/office/drawing/2014/main" id="{15DF508C-0807-44DD-BF84-348A90B48C63}"/>
              </a:ext>
            </a:extLst>
          </p:cNvPr>
          <p:cNvSpPr txBox="1">
            <a:spLocks noGrp="1"/>
          </p:cNvSpPr>
          <p:nvPr>
            <p:ph type="sldNum" sz="quarter" idx="8"/>
          </p:nvPr>
        </p:nvSpPr>
        <p:spPr>
          <a:xfrm>
            <a:off x="4278960" y="10157400"/>
            <a:ext cx="3278519" cy="532080"/>
          </a:xfrm>
        </p:spPr>
        <p:txBody>
          <a:bodyPr wrap="square"/>
          <a:lstStyle/>
          <a:p>
            <a:pPr lvl="0"/>
            <a:fld id="{97E6D56D-45ED-48E5-ACD8-8933389A5312}" type="slidenum">
              <a:t>115</a:t>
            </a:fld>
            <a:endParaRPr lang="pt-BR">
              <a:solidFill>
                <a:srgbClr val="000000"/>
              </a:solidFill>
              <a:highlight>
                <a:scrgbClr r="0" g="0" b="0">
                  <a:alpha val="0"/>
                </a:scrgbClr>
              </a:highlight>
              <a:latin typeface="Times New Roman"/>
            </a:endParaRPr>
          </a:p>
        </p:txBody>
      </p:sp>
      <p:sp>
        <p:nvSpPr>
          <p:cNvPr id="6" name="PlaceHolder 5">
            <a:extLst>
              <a:ext uri="{FF2B5EF4-FFF2-40B4-BE49-F238E27FC236}">
                <a16:creationId xmlns:a16="http://schemas.microsoft.com/office/drawing/2014/main" id="{603FF65E-9A9C-4CE3-8F85-651EF562BF9F}"/>
              </a:ext>
            </a:extLst>
          </p:cNvPr>
          <p:cNvSpPr txBox="1">
            <a:spLocks noGrp="1"/>
          </p:cNvSpPr>
          <p:nvPr>
            <p:ph type="sldNum" sz="quarter" idx="8"/>
          </p:nvPr>
        </p:nvSpPr>
        <p:spPr>
          <a:xfrm>
            <a:off x="4278960" y="10157400"/>
            <a:ext cx="3278879" cy="532440"/>
          </a:xfrm>
        </p:spPr>
        <p:txBody>
          <a:bodyPr wrap="square"/>
          <a:lstStyle/>
          <a:p>
            <a:pPr lvl="0"/>
            <a:fld id="{4485E2B9-56E6-4A24-83D3-CC6BEF2014D3}" type="slidenum">
              <a:t>115</a:t>
            </a:fld>
            <a:endParaRPr lang="pt-BR">
              <a:highlight>
                <a:scrgbClr r="0" g="0" b="0">
                  <a:alpha val="0"/>
                </a:scrgbClr>
              </a:highlight>
              <a:latin typeface="Times New Roman"/>
            </a:endParaRPr>
          </a:p>
        </p:txBody>
      </p:sp>
      <p:sp>
        <p:nvSpPr>
          <p:cNvPr id="12" name="Slide Number Placeholder 6">
            <a:extLst>
              <a:ext uri="{FF2B5EF4-FFF2-40B4-BE49-F238E27FC236}">
                <a16:creationId xmlns:a16="http://schemas.microsoft.com/office/drawing/2014/main" id="{54F80841-485F-4B80-A8CE-FA8861039593}"/>
              </a:ext>
            </a:extLst>
          </p:cNvPr>
          <p:cNvSpPr txBox="1">
            <a:spLocks noGrp="1"/>
          </p:cNvSpPr>
          <p:nvPr>
            <p:ph type="sldNum" sz="quarter" idx="5"/>
          </p:nvPr>
        </p:nvSpPr>
        <p:spPr>
          <a:ln/>
        </p:spPr>
        <p:txBody>
          <a:bodyPr vert="horz" lIns="0" tIns="0" rIns="0" bIns="0" anchor="b" anchorCtr="0">
            <a:noAutofit/>
          </a:bodyPr>
          <a:lstStyle/>
          <a:p>
            <a:pPr lvl="0"/>
            <a:fld id="{FC70273A-0255-4F52-AA22-78D14AAC250C}" type="slidenum">
              <a:t>115</a:t>
            </a:fld>
            <a:endParaRPr lang="pt-BR"/>
          </a:p>
        </p:txBody>
      </p:sp>
      <p:sp>
        <p:nvSpPr>
          <p:cNvPr id="7" name="PlaceHolder 6">
            <a:extLst>
              <a:ext uri="{FF2B5EF4-FFF2-40B4-BE49-F238E27FC236}">
                <a16:creationId xmlns:a16="http://schemas.microsoft.com/office/drawing/2014/main" id="{7969636A-66BF-4CCE-9C75-46689302C21A}"/>
              </a:ext>
            </a:extLst>
          </p:cNvPr>
          <p:cNvSpPr>
            <a:spLocks noGrp="1" noRot="1" noChangeAspect="1" noResize="1"/>
          </p:cNvSpPr>
          <p:nvPr>
            <p:ph type="sldImg"/>
          </p:nvPr>
        </p:nvSpPr>
        <p:spPr>
          <a:xfrm>
            <a:off x="215900" y="812800"/>
            <a:ext cx="7124700" cy="4006850"/>
          </a:xfrm>
          <a:solidFill>
            <a:srgbClr val="729FCF"/>
          </a:solidFill>
          <a:ln w="25400">
            <a:solidFill>
              <a:srgbClr val="3465A4"/>
            </a:solidFill>
            <a:prstDash val="solid"/>
          </a:ln>
        </p:spPr>
      </p:sp>
      <p:sp>
        <p:nvSpPr>
          <p:cNvPr id="8" name="PlaceHolder 7">
            <a:extLst>
              <a:ext uri="{FF2B5EF4-FFF2-40B4-BE49-F238E27FC236}">
                <a16:creationId xmlns:a16="http://schemas.microsoft.com/office/drawing/2014/main" id="{26998102-C0F1-4903-87F7-BE0ED8312AFD}"/>
              </a:ext>
            </a:extLst>
          </p:cNvPr>
          <p:cNvSpPr txBox="1">
            <a:spLocks noGrp="1"/>
          </p:cNvSpPr>
          <p:nvPr>
            <p:ph type="body" sz="quarter" idx="1"/>
          </p:nvPr>
        </p:nvSpPr>
        <p:spPr>
          <a:xfrm>
            <a:off x="756000" y="5078520"/>
            <a:ext cx="6044400" cy="4807800"/>
          </a:xfrm>
        </p:spPr>
        <p:txBody>
          <a:bodyPr vert="horz" wrap="square" anchor="t" anchorCtr="0">
            <a:noAutofit/>
          </a:bodyPr>
          <a:lstStyle/>
          <a:p>
            <a:endParaRPr lang="pt-BR"/>
          </a:p>
        </p:txBody>
      </p:sp>
    </p:spTree>
  </p:cSld>
  <p:clrMapOvr>
    <a:masterClrMapping/>
  </p:clrMapOvr>
</p:notes>
</file>

<file path=ppt/notesSlides/notesSlide1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ceHolder 1">
            <a:extLst>
              <a:ext uri="{FF2B5EF4-FFF2-40B4-BE49-F238E27FC236}">
                <a16:creationId xmlns:a16="http://schemas.microsoft.com/office/drawing/2014/main" id="{70A3188A-86F4-48A5-A583-3859AB80F729}"/>
              </a:ext>
            </a:extLst>
          </p:cNvPr>
          <p:cNvSpPr txBox="1">
            <a:spLocks noGrp="1"/>
          </p:cNvSpPr>
          <p:nvPr>
            <p:ph type="sldNum" sz="quarter" idx="8"/>
          </p:nvPr>
        </p:nvSpPr>
        <p:spPr>
          <a:xfrm>
            <a:off x="4278960" y="10157400"/>
            <a:ext cx="3277439" cy="531000"/>
          </a:xfrm>
        </p:spPr>
        <p:txBody>
          <a:bodyPr wrap="square"/>
          <a:lstStyle/>
          <a:p>
            <a:pPr lvl="0"/>
            <a:fld id="{BB7831B5-7DA5-409D-9B31-486D8DD5FF0F}" type="slidenum">
              <a:t>116</a:t>
            </a:fld>
            <a:endParaRPr lang="pt-BR">
              <a:solidFill>
                <a:srgbClr val="000000"/>
              </a:solidFill>
              <a:highlight>
                <a:scrgbClr r="0" g="0" b="0">
                  <a:alpha val="0"/>
                </a:scrgbClr>
              </a:highlight>
              <a:latin typeface="Times New Roman"/>
            </a:endParaRPr>
          </a:p>
        </p:txBody>
      </p:sp>
      <p:sp>
        <p:nvSpPr>
          <p:cNvPr id="3" name="PlaceHolder 2">
            <a:extLst>
              <a:ext uri="{FF2B5EF4-FFF2-40B4-BE49-F238E27FC236}">
                <a16:creationId xmlns:a16="http://schemas.microsoft.com/office/drawing/2014/main" id="{03F0DE73-8C48-478B-8905-489290C43EE7}"/>
              </a:ext>
            </a:extLst>
          </p:cNvPr>
          <p:cNvSpPr txBox="1">
            <a:spLocks noGrp="1"/>
          </p:cNvSpPr>
          <p:nvPr>
            <p:ph type="sldNum" sz="quarter" idx="8"/>
          </p:nvPr>
        </p:nvSpPr>
        <p:spPr>
          <a:xfrm>
            <a:off x="4278960" y="10157400"/>
            <a:ext cx="3277800" cy="531360"/>
          </a:xfrm>
        </p:spPr>
        <p:txBody>
          <a:bodyPr wrap="square"/>
          <a:lstStyle/>
          <a:p>
            <a:pPr lvl="0"/>
            <a:fld id="{DAE33A75-6EB6-4EEB-8C6C-EB6373F9BCCA}" type="slidenum">
              <a:t>116</a:t>
            </a:fld>
            <a:endParaRPr lang="pt-BR">
              <a:solidFill>
                <a:srgbClr val="000000"/>
              </a:solidFill>
              <a:highlight>
                <a:scrgbClr r="0" g="0" b="0">
                  <a:alpha val="0"/>
                </a:scrgbClr>
              </a:highlight>
              <a:latin typeface="Times New Roman"/>
            </a:endParaRPr>
          </a:p>
        </p:txBody>
      </p:sp>
      <p:sp>
        <p:nvSpPr>
          <p:cNvPr id="4" name="PlaceHolder 3">
            <a:extLst>
              <a:ext uri="{FF2B5EF4-FFF2-40B4-BE49-F238E27FC236}">
                <a16:creationId xmlns:a16="http://schemas.microsoft.com/office/drawing/2014/main" id="{82B5FCD7-6E36-490F-A477-1E97C2E795DC}"/>
              </a:ext>
            </a:extLst>
          </p:cNvPr>
          <p:cNvSpPr txBox="1">
            <a:spLocks noGrp="1"/>
          </p:cNvSpPr>
          <p:nvPr>
            <p:ph type="sldNum" sz="quarter" idx="8"/>
          </p:nvPr>
        </p:nvSpPr>
        <p:spPr>
          <a:xfrm>
            <a:off x="4278960" y="10157400"/>
            <a:ext cx="3278160" cy="531720"/>
          </a:xfrm>
        </p:spPr>
        <p:txBody>
          <a:bodyPr wrap="square"/>
          <a:lstStyle/>
          <a:p>
            <a:pPr lvl="0"/>
            <a:fld id="{C419D445-CAA0-4B3A-865D-25699CF22196}" type="slidenum">
              <a:t>116</a:t>
            </a:fld>
            <a:endParaRPr lang="pt-BR">
              <a:solidFill>
                <a:srgbClr val="000000"/>
              </a:solidFill>
              <a:highlight>
                <a:scrgbClr r="0" g="0" b="0">
                  <a:alpha val="0"/>
                </a:scrgbClr>
              </a:highlight>
              <a:latin typeface="Times New Roman"/>
            </a:endParaRPr>
          </a:p>
        </p:txBody>
      </p:sp>
      <p:sp>
        <p:nvSpPr>
          <p:cNvPr id="5" name="PlaceHolder 4">
            <a:extLst>
              <a:ext uri="{FF2B5EF4-FFF2-40B4-BE49-F238E27FC236}">
                <a16:creationId xmlns:a16="http://schemas.microsoft.com/office/drawing/2014/main" id="{83592462-201B-4F5D-928D-EAD49A704694}"/>
              </a:ext>
            </a:extLst>
          </p:cNvPr>
          <p:cNvSpPr txBox="1">
            <a:spLocks noGrp="1"/>
          </p:cNvSpPr>
          <p:nvPr>
            <p:ph type="sldNum" sz="quarter" idx="8"/>
          </p:nvPr>
        </p:nvSpPr>
        <p:spPr>
          <a:xfrm>
            <a:off x="4278960" y="10157400"/>
            <a:ext cx="3278519" cy="532080"/>
          </a:xfrm>
        </p:spPr>
        <p:txBody>
          <a:bodyPr wrap="square"/>
          <a:lstStyle/>
          <a:p>
            <a:pPr lvl="0"/>
            <a:fld id="{AE00DDE6-00F2-4EF4-9E74-21790D20D804}" type="slidenum">
              <a:t>116</a:t>
            </a:fld>
            <a:endParaRPr lang="pt-BR">
              <a:solidFill>
                <a:srgbClr val="000000"/>
              </a:solidFill>
              <a:highlight>
                <a:scrgbClr r="0" g="0" b="0">
                  <a:alpha val="0"/>
                </a:scrgbClr>
              </a:highlight>
              <a:latin typeface="Times New Roman"/>
            </a:endParaRPr>
          </a:p>
        </p:txBody>
      </p:sp>
      <p:sp>
        <p:nvSpPr>
          <p:cNvPr id="6" name="PlaceHolder 5">
            <a:extLst>
              <a:ext uri="{FF2B5EF4-FFF2-40B4-BE49-F238E27FC236}">
                <a16:creationId xmlns:a16="http://schemas.microsoft.com/office/drawing/2014/main" id="{E8FF349B-50EF-4A02-A9EC-0A1C0FB511F9}"/>
              </a:ext>
            </a:extLst>
          </p:cNvPr>
          <p:cNvSpPr txBox="1">
            <a:spLocks noGrp="1"/>
          </p:cNvSpPr>
          <p:nvPr>
            <p:ph type="sldNum" sz="quarter" idx="8"/>
          </p:nvPr>
        </p:nvSpPr>
        <p:spPr>
          <a:xfrm>
            <a:off x="4278960" y="10157400"/>
            <a:ext cx="3278879" cy="532440"/>
          </a:xfrm>
        </p:spPr>
        <p:txBody>
          <a:bodyPr wrap="square"/>
          <a:lstStyle/>
          <a:p>
            <a:pPr lvl="0"/>
            <a:fld id="{ABD8C017-0856-4EEA-823C-BD65A18D59D0}" type="slidenum">
              <a:t>116</a:t>
            </a:fld>
            <a:endParaRPr lang="pt-BR">
              <a:highlight>
                <a:scrgbClr r="0" g="0" b="0">
                  <a:alpha val="0"/>
                </a:scrgbClr>
              </a:highlight>
              <a:latin typeface="Times New Roman"/>
            </a:endParaRPr>
          </a:p>
        </p:txBody>
      </p:sp>
      <p:sp>
        <p:nvSpPr>
          <p:cNvPr id="12" name="Slide Number Placeholder 6">
            <a:extLst>
              <a:ext uri="{FF2B5EF4-FFF2-40B4-BE49-F238E27FC236}">
                <a16:creationId xmlns:a16="http://schemas.microsoft.com/office/drawing/2014/main" id="{99A6BE26-667D-469E-A4F2-FD9A7B2C228F}"/>
              </a:ext>
            </a:extLst>
          </p:cNvPr>
          <p:cNvSpPr txBox="1">
            <a:spLocks noGrp="1"/>
          </p:cNvSpPr>
          <p:nvPr>
            <p:ph type="sldNum" sz="quarter" idx="5"/>
          </p:nvPr>
        </p:nvSpPr>
        <p:spPr>
          <a:ln/>
        </p:spPr>
        <p:txBody>
          <a:bodyPr vert="horz" lIns="0" tIns="0" rIns="0" bIns="0" anchor="b" anchorCtr="0">
            <a:noAutofit/>
          </a:bodyPr>
          <a:lstStyle/>
          <a:p>
            <a:pPr lvl="0"/>
            <a:fld id="{DAEF33A4-C062-4114-8CA2-419C664F9DED}" type="slidenum">
              <a:t>116</a:t>
            </a:fld>
            <a:endParaRPr lang="pt-BR"/>
          </a:p>
        </p:txBody>
      </p:sp>
      <p:sp>
        <p:nvSpPr>
          <p:cNvPr id="7" name="PlaceHolder 6">
            <a:extLst>
              <a:ext uri="{FF2B5EF4-FFF2-40B4-BE49-F238E27FC236}">
                <a16:creationId xmlns:a16="http://schemas.microsoft.com/office/drawing/2014/main" id="{A1F00F47-1CBE-41E3-9329-6EA3AD46FFA7}"/>
              </a:ext>
            </a:extLst>
          </p:cNvPr>
          <p:cNvSpPr>
            <a:spLocks noGrp="1" noRot="1" noChangeAspect="1" noResize="1"/>
          </p:cNvSpPr>
          <p:nvPr>
            <p:ph type="sldImg"/>
          </p:nvPr>
        </p:nvSpPr>
        <p:spPr>
          <a:xfrm>
            <a:off x="215900" y="812800"/>
            <a:ext cx="7124700" cy="4006850"/>
          </a:xfrm>
          <a:solidFill>
            <a:srgbClr val="729FCF"/>
          </a:solidFill>
          <a:ln w="25400">
            <a:solidFill>
              <a:srgbClr val="3465A4"/>
            </a:solidFill>
            <a:prstDash val="solid"/>
          </a:ln>
        </p:spPr>
      </p:sp>
      <p:sp>
        <p:nvSpPr>
          <p:cNvPr id="8" name="PlaceHolder 7">
            <a:extLst>
              <a:ext uri="{FF2B5EF4-FFF2-40B4-BE49-F238E27FC236}">
                <a16:creationId xmlns:a16="http://schemas.microsoft.com/office/drawing/2014/main" id="{21ED0BBD-2BDA-4D4E-A7F4-702C5D17EA93}"/>
              </a:ext>
            </a:extLst>
          </p:cNvPr>
          <p:cNvSpPr txBox="1">
            <a:spLocks noGrp="1"/>
          </p:cNvSpPr>
          <p:nvPr>
            <p:ph type="body" sz="quarter" idx="1"/>
          </p:nvPr>
        </p:nvSpPr>
        <p:spPr>
          <a:xfrm>
            <a:off x="756000" y="5078520"/>
            <a:ext cx="6044400" cy="4807800"/>
          </a:xfrm>
        </p:spPr>
        <p:txBody>
          <a:bodyPr vert="horz" wrap="square" anchor="t" anchorCtr="0">
            <a:noAutofit/>
          </a:bodyPr>
          <a:lstStyle/>
          <a:p>
            <a:endParaRPr lang="pt-BR"/>
          </a:p>
        </p:txBody>
      </p:sp>
    </p:spTree>
  </p:cSld>
  <p:clrMapOvr>
    <a:masterClrMapping/>
  </p:clrMapOvr>
</p:notes>
</file>

<file path=ppt/notesSlides/notesSlide1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ceHolder 1">
            <a:extLst>
              <a:ext uri="{FF2B5EF4-FFF2-40B4-BE49-F238E27FC236}">
                <a16:creationId xmlns:a16="http://schemas.microsoft.com/office/drawing/2014/main" id="{50E7464F-3A45-43C6-8CCB-AD578C75469C}"/>
              </a:ext>
            </a:extLst>
          </p:cNvPr>
          <p:cNvSpPr txBox="1">
            <a:spLocks noGrp="1"/>
          </p:cNvSpPr>
          <p:nvPr>
            <p:ph type="sldNum" sz="quarter" idx="8"/>
          </p:nvPr>
        </p:nvSpPr>
        <p:spPr>
          <a:xfrm>
            <a:off x="4278960" y="10157400"/>
            <a:ext cx="3277439" cy="531000"/>
          </a:xfrm>
        </p:spPr>
        <p:txBody>
          <a:bodyPr wrap="square"/>
          <a:lstStyle/>
          <a:p>
            <a:pPr lvl="0"/>
            <a:fld id="{88A99EFF-5F47-4F47-B563-02382032C8EA}" type="slidenum">
              <a:t>117</a:t>
            </a:fld>
            <a:endParaRPr lang="pt-BR">
              <a:solidFill>
                <a:srgbClr val="000000"/>
              </a:solidFill>
              <a:highlight>
                <a:scrgbClr r="0" g="0" b="0">
                  <a:alpha val="0"/>
                </a:scrgbClr>
              </a:highlight>
              <a:latin typeface="Times New Roman"/>
            </a:endParaRPr>
          </a:p>
        </p:txBody>
      </p:sp>
      <p:sp>
        <p:nvSpPr>
          <p:cNvPr id="3" name="PlaceHolder 2">
            <a:extLst>
              <a:ext uri="{FF2B5EF4-FFF2-40B4-BE49-F238E27FC236}">
                <a16:creationId xmlns:a16="http://schemas.microsoft.com/office/drawing/2014/main" id="{8A00B014-02B2-4218-8344-D1DEB64C9C94}"/>
              </a:ext>
            </a:extLst>
          </p:cNvPr>
          <p:cNvSpPr txBox="1">
            <a:spLocks noGrp="1"/>
          </p:cNvSpPr>
          <p:nvPr>
            <p:ph type="sldNum" sz="quarter" idx="8"/>
          </p:nvPr>
        </p:nvSpPr>
        <p:spPr>
          <a:xfrm>
            <a:off x="4278960" y="10157400"/>
            <a:ext cx="3277800" cy="531360"/>
          </a:xfrm>
        </p:spPr>
        <p:txBody>
          <a:bodyPr wrap="square"/>
          <a:lstStyle/>
          <a:p>
            <a:pPr lvl="0"/>
            <a:fld id="{99311DFF-D16C-4769-82AE-D6A42D9F67E8}" type="slidenum">
              <a:t>117</a:t>
            </a:fld>
            <a:endParaRPr lang="pt-BR">
              <a:solidFill>
                <a:srgbClr val="000000"/>
              </a:solidFill>
              <a:highlight>
                <a:scrgbClr r="0" g="0" b="0">
                  <a:alpha val="0"/>
                </a:scrgbClr>
              </a:highlight>
              <a:latin typeface="Times New Roman"/>
            </a:endParaRPr>
          </a:p>
        </p:txBody>
      </p:sp>
      <p:sp>
        <p:nvSpPr>
          <p:cNvPr id="4" name="PlaceHolder 3">
            <a:extLst>
              <a:ext uri="{FF2B5EF4-FFF2-40B4-BE49-F238E27FC236}">
                <a16:creationId xmlns:a16="http://schemas.microsoft.com/office/drawing/2014/main" id="{31552834-1F5A-480A-83ED-AC7D3BC74F57}"/>
              </a:ext>
            </a:extLst>
          </p:cNvPr>
          <p:cNvSpPr txBox="1">
            <a:spLocks noGrp="1"/>
          </p:cNvSpPr>
          <p:nvPr>
            <p:ph type="sldNum" sz="quarter" idx="8"/>
          </p:nvPr>
        </p:nvSpPr>
        <p:spPr>
          <a:xfrm>
            <a:off x="4278960" y="10157400"/>
            <a:ext cx="3278160" cy="531720"/>
          </a:xfrm>
        </p:spPr>
        <p:txBody>
          <a:bodyPr wrap="square"/>
          <a:lstStyle/>
          <a:p>
            <a:pPr lvl="0"/>
            <a:fld id="{51AD906E-48B6-48D4-B5AD-AE89E59E60B8}" type="slidenum">
              <a:t>117</a:t>
            </a:fld>
            <a:endParaRPr lang="pt-BR">
              <a:solidFill>
                <a:srgbClr val="000000"/>
              </a:solidFill>
              <a:highlight>
                <a:scrgbClr r="0" g="0" b="0">
                  <a:alpha val="0"/>
                </a:scrgbClr>
              </a:highlight>
              <a:latin typeface="Times New Roman"/>
            </a:endParaRPr>
          </a:p>
        </p:txBody>
      </p:sp>
      <p:sp>
        <p:nvSpPr>
          <p:cNvPr id="5" name="PlaceHolder 4">
            <a:extLst>
              <a:ext uri="{FF2B5EF4-FFF2-40B4-BE49-F238E27FC236}">
                <a16:creationId xmlns:a16="http://schemas.microsoft.com/office/drawing/2014/main" id="{E1A85646-1D6C-4A37-8C7E-C4BD5437C5E2}"/>
              </a:ext>
            </a:extLst>
          </p:cNvPr>
          <p:cNvSpPr txBox="1">
            <a:spLocks noGrp="1"/>
          </p:cNvSpPr>
          <p:nvPr>
            <p:ph type="sldNum" sz="quarter" idx="8"/>
          </p:nvPr>
        </p:nvSpPr>
        <p:spPr>
          <a:xfrm>
            <a:off x="4278960" y="10157400"/>
            <a:ext cx="3278519" cy="532080"/>
          </a:xfrm>
        </p:spPr>
        <p:txBody>
          <a:bodyPr wrap="square"/>
          <a:lstStyle/>
          <a:p>
            <a:pPr lvl="0"/>
            <a:fld id="{C1A3AB7F-73FE-4075-B5B3-3EEC8BC51423}" type="slidenum">
              <a:t>117</a:t>
            </a:fld>
            <a:endParaRPr lang="pt-BR">
              <a:solidFill>
                <a:srgbClr val="000000"/>
              </a:solidFill>
              <a:highlight>
                <a:scrgbClr r="0" g="0" b="0">
                  <a:alpha val="0"/>
                </a:scrgbClr>
              </a:highlight>
              <a:latin typeface="Times New Roman"/>
            </a:endParaRPr>
          </a:p>
        </p:txBody>
      </p:sp>
      <p:sp>
        <p:nvSpPr>
          <p:cNvPr id="6" name="PlaceHolder 5">
            <a:extLst>
              <a:ext uri="{FF2B5EF4-FFF2-40B4-BE49-F238E27FC236}">
                <a16:creationId xmlns:a16="http://schemas.microsoft.com/office/drawing/2014/main" id="{E46F88E3-3AA2-4747-B66C-34C2D0D88CE4}"/>
              </a:ext>
            </a:extLst>
          </p:cNvPr>
          <p:cNvSpPr txBox="1">
            <a:spLocks noGrp="1"/>
          </p:cNvSpPr>
          <p:nvPr>
            <p:ph type="sldNum" sz="quarter" idx="8"/>
          </p:nvPr>
        </p:nvSpPr>
        <p:spPr>
          <a:xfrm>
            <a:off x="4278960" y="10157400"/>
            <a:ext cx="3278879" cy="532440"/>
          </a:xfrm>
        </p:spPr>
        <p:txBody>
          <a:bodyPr wrap="square"/>
          <a:lstStyle/>
          <a:p>
            <a:pPr lvl="0"/>
            <a:fld id="{633F7A41-A889-4C80-A6AB-808DDCF7F74E}" type="slidenum">
              <a:t>117</a:t>
            </a:fld>
            <a:endParaRPr lang="pt-BR">
              <a:highlight>
                <a:scrgbClr r="0" g="0" b="0">
                  <a:alpha val="0"/>
                </a:scrgbClr>
              </a:highlight>
              <a:latin typeface="Times New Roman"/>
            </a:endParaRPr>
          </a:p>
        </p:txBody>
      </p:sp>
      <p:sp>
        <p:nvSpPr>
          <p:cNvPr id="12" name="Slide Number Placeholder 6">
            <a:extLst>
              <a:ext uri="{FF2B5EF4-FFF2-40B4-BE49-F238E27FC236}">
                <a16:creationId xmlns:a16="http://schemas.microsoft.com/office/drawing/2014/main" id="{64E66950-99E7-42AB-8C57-7A00E0F59CAA}"/>
              </a:ext>
            </a:extLst>
          </p:cNvPr>
          <p:cNvSpPr txBox="1">
            <a:spLocks noGrp="1"/>
          </p:cNvSpPr>
          <p:nvPr>
            <p:ph type="sldNum" sz="quarter" idx="5"/>
          </p:nvPr>
        </p:nvSpPr>
        <p:spPr>
          <a:ln/>
        </p:spPr>
        <p:txBody>
          <a:bodyPr vert="horz" lIns="0" tIns="0" rIns="0" bIns="0" anchor="b" anchorCtr="0">
            <a:noAutofit/>
          </a:bodyPr>
          <a:lstStyle/>
          <a:p>
            <a:pPr lvl="0"/>
            <a:fld id="{20C4D920-23E1-4196-B7AB-829F109EE7C9}" type="slidenum">
              <a:t>117</a:t>
            </a:fld>
            <a:endParaRPr lang="pt-BR"/>
          </a:p>
        </p:txBody>
      </p:sp>
      <p:sp>
        <p:nvSpPr>
          <p:cNvPr id="7" name="PlaceHolder 6">
            <a:extLst>
              <a:ext uri="{FF2B5EF4-FFF2-40B4-BE49-F238E27FC236}">
                <a16:creationId xmlns:a16="http://schemas.microsoft.com/office/drawing/2014/main" id="{EF285D7C-3F58-4CE8-AA7D-1B56194718F8}"/>
              </a:ext>
            </a:extLst>
          </p:cNvPr>
          <p:cNvSpPr>
            <a:spLocks noGrp="1" noRot="1" noChangeAspect="1" noResize="1"/>
          </p:cNvSpPr>
          <p:nvPr>
            <p:ph type="sldImg"/>
          </p:nvPr>
        </p:nvSpPr>
        <p:spPr>
          <a:xfrm>
            <a:off x="215900" y="812800"/>
            <a:ext cx="7124700" cy="4006850"/>
          </a:xfrm>
          <a:solidFill>
            <a:srgbClr val="729FCF"/>
          </a:solidFill>
          <a:ln w="25400">
            <a:solidFill>
              <a:srgbClr val="3465A4"/>
            </a:solidFill>
            <a:prstDash val="solid"/>
          </a:ln>
        </p:spPr>
      </p:sp>
      <p:sp>
        <p:nvSpPr>
          <p:cNvPr id="8" name="PlaceHolder 7">
            <a:extLst>
              <a:ext uri="{FF2B5EF4-FFF2-40B4-BE49-F238E27FC236}">
                <a16:creationId xmlns:a16="http://schemas.microsoft.com/office/drawing/2014/main" id="{04435EF3-5816-475E-A619-AE1CDA4A2345}"/>
              </a:ext>
            </a:extLst>
          </p:cNvPr>
          <p:cNvSpPr txBox="1">
            <a:spLocks noGrp="1"/>
          </p:cNvSpPr>
          <p:nvPr>
            <p:ph type="body" sz="quarter" idx="1"/>
          </p:nvPr>
        </p:nvSpPr>
        <p:spPr>
          <a:xfrm>
            <a:off x="756000" y="5078520"/>
            <a:ext cx="6044400" cy="4807800"/>
          </a:xfrm>
        </p:spPr>
        <p:txBody>
          <a:bodyPr vert="horz" wrap="square" anchor="t" anchorCtr="0">
            <a:noAutofit/>
          </a:bodyPr>
          <a:lstStyle/>
          <a:p>
            <a:endParaRPr lang="pt-BR"/>
          </a:p>
        </p:txBody>
      </p:sp>
    </p:spTree>
  </p:cSld>
  <p:clrMapOvr>
    <a:masterClrMapping/>
  </p:clrMapOvr>
</p:notes>
</file>

<file path=ppt/notesSlides/notesSlide1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ceHolder 1">
            <a:extLst>
              <a:ext uri="{FF2B5EF4-FFF2-40B4-BE49-F238E27FC236}">
                <a16:creationId xmlns:a16="http://schemas.microsoft.com/office/drawing/2014/main" id="{D4D60B1C-5D5F-4058-85D5-82E5588AF553}"/>
              </a:ext>
            </a:extLst>
          </p:cNvPr>
          <p:cNvSpPr txBox="1">
            <a:spLocks noGrp="1"/>
          </p:cNvSpPr>
          <p:nvPr>
            <p:ph type="sldNum" sz="quarter" idx="8"/>
          </p:nvPr>
        </p:nvSpPr>
        <p:spPr>
          <a:xfrm>
            <a:off x="4278960" y="10157400"/>
            <a:ext cx="3277439" cy="531000"/>
          </a:xfrm>
        </p:spPr>
        <p:txBody>
          <a:bodyPr wrap="square"/>
          <a:lstStyle/>
          <a:p>
            <a:pPr lvl="0"/>
            <a:fld id="{B3938384-2BAC-4B8B-B42F-1851D9EE027A}" type="slidenum">
              <a:t>118</a:t>
            </a:fld>
            <a:endParaRPr lang="pt-BR">
              <a:solidFill>
                <a:srgbClr val="000000"/>
              </a:solidFill>
              <a:highlight>
                <a:scrgbClr r="0" g="0" b="0">
                  <a:alpha val="0"/>
                </a:scrgbClr>
              </a:highlight>
              <a:latin typeface="Times New Roman"/>
            </a:endParaRPr>
          </a:p>
        </p:txBody>
      </p:sp>
      <p:sp>
        <p:nvSpPr>
          <p:cNvPr id="3" name="PlaceHolder 2">
            <a:extLst>
              <a:ext uri="{FF2B5EF4-FFF2-40B4-BE49-F238E27FC236}">
                <a16:creationId xmlns:a16="http://schemas.microsoft.com/office/drawing/2014/main" id="{70B385DC-8E5E-4A66-A475-A45AB6E4939E}"/>
              </a:ext>
            </a:extLst>
          </p:cNvPr>
          <p:cNvSpPr txBox="1">
            <a:spLocks noGrp="1"/>
          </p:cNvSpPr>
          <p:nvPr>
            <p:ph type="sldNum" sz="quarter" idx="8"/>
          </p:nvPr>
        </p:nvSpPr>
        <p:spPr>
          <a:xfrm>
            <a:off x="4278960" y="10157400"/>
            <a:ext cx="3277800" cy="531360"/>
          </a:xfrm>
        </p:spPr>
        <p:txBody>
          <a:bodyPr wrap="square"/>
          <a:lstStyle/>
          <a:p>
            <a:pPr lvl="0"/>
            <a:fld id="{0000BB9C-76C3-49C2-B43E-84ADC31568E2}" type="slidenum">
              <a:t>118</a:t>
            </a:fld>
            <a:endParaRPr lang="pt-BR">
              <a:solidFill>
                <a:srgbClr val="000000"/>
              </a:solidFill>
              <a:highlight>
                <a:scrgbClr r="0" g="0" b="0">
                  <a:alpha val="0"/>
                </a:scrgbClr>
              </a:highlight>
              <a:latin typeface="Times New Roman"/>
            </a:endParaRPr>
          </a:p>
        </p:txBody>
      </p:sp>
      <p:sp>
        <p:nvSpPr>
          <p:cNvPr id="4" name="PlaceHolder 3">
            <a:extLst>
              <a:ext uri="{FF2B5EF4-FFF2-40B4-BE49-F238E27FC236}">
                <a16:creationId xmlns:a16="http://schemas.microsoft.com/office/drawing/2014/main" id="{D653D13D-D584-4215-AD95-B338AA3AEDEA}"/>
              </a:ext>
            </a:extLst>
          </p:cNvPr>
          <p:cNvSpPr txBox="1">
            <a:spLocks noGrp="1"/>
          </p:cNvSpPr>
          <p:nvPr>
            <p:ph type="sldNum" sz="quarter" idx="8"/>
          </p:nvPr>
        </p:nvSpPr>
        <p:spPr>
          <a:xfrm>
            <a:off x="4278960" y="10157400"/>
            <a:ext cx="3278160" cy="531720"/>
          </a:xfrm>
        </p:spPr>
        <p:txBody>
          <a:bodyPr wrap="square"/>
          <a:lstStyle/>
          <a:p>
            <a:pPr lvl="0"/>
            <a:fld id="{AFF5D1E8-BB4E-497E-A00A-432F4DF30DF4}" type="slidenum">
              <a:t>118</a:t>
            </a:fld>
            <a:endParaRPr lang="pt-BR">
              <a:solidFill>
                <a:srgbClr val="000000"/>
              </a:solidFill>
              <a:highlight>
                <a:scrgbClr r="0" g="0" b="0">
                  <a:alpha val="0"/>
                </a:scrgbClr>
              </a:highlight>
              <a:latin typeface="Times New Roman"/>
            </a:endParaRPr>
          </a:p>
        </p:txBody>
      </p:sp>
      <p:sp>
        <p:nvSpPr>
          <p:cNvPr id="5" name="PlaceHolder 4">
            <a:extLst>
              <a:ext uri="{FF2B5EF4-FFF2-40B4-BE49-F238E27FC236}">
                <a16:creationId xmlns:a16="http://schemas.microsoft.com/office/drawing/2014/main" id="{983D3D47-DD51-4C90-9F29-A5D889C5AC9E}"/>
              </a:ext>
            </a:extLst>
          </p:cNvPr>
          <p:cNvSpPr txBox="1">
            <a:spLocks noGrp="1"/>
          </p:cNvSpPr>
          <p:nvPr>
            <p:ph type="sldNum" sz="quarter" idx="8"/>
          </p:nvPr>
        </p:nvSpPr>
        <p:spPr>
          <a:xfrm>
            <a:off x="4278960" y="10157400"/>
            <a:ext cx="3278519" cy="532080"/>
          </a:xfrm>
        </p:spPr>
        <p:txBody>
          <a:bodyPr wrap="square"/>
          <a:lstStyle/>
          <a:p>
            <a:pPr lvl="0"/>
            <a:fld id="{438168EC-53FD-44FD-B19E-6316EA955A11}" type="slidenum">
              <a:t>118</a:t>
            </a:fld>
            <a:endParaRPr lang="pt-BR">
              <a:solidFill>
                <a:srgbClr val="000000"/>
              </a:solidFill>
              <a:highlight>
                <a:scrgbClr r="0" g="0" b="0">
                  <a:alpha val="0"/>
                </a:scrgbClr>
              </a:highlight>
              <a:latin typeface="Times New Roman"/>
            </a:endParaRPr>
          </a:p>
        </p:txBody>
      </p:sp>
      <p:sp>
        <p:nvSpPr>
          <p:cNvPr id="6" name="PlaceHolder 5">
            <a:extLst>
              <a:ext uri="{FF2B5EF4-FFF2-40B4-BE49-F238E27FC236}">
                <a16:creationId xmlns:a16="http://schemas.microsoft.com/office/drawing/2014/main" id="{E141A650-C921-40C1-BF50-5F9EB737C46A}"/>
              </a:ext>
            </a:extLst>
          </p:cNvPr>
          <p:cNvSpPr txBox="1">
            <a:spLocks noGrp="1"/>
          </p:cNvSpPr>
          <p:nvPr>
            <p:ph type="sldNum" sz="quarter" idx="8"/>
          </p:nvPr>
        </p:nvSpPr>
        <p:spPr>
          <a:xfrm>
            <a:off x="4278960" y="10157400"/>
            <a:ext cx="3278879" cy="532440"/>
          </a:xfrm>
        </p:spPr>
        <p:txBody>
          <a:bodyPr wrap="square"/>
          <a:lstStyle/>
          <a:p>
            <a:pPr lvl="0"/>
            <a:fld id="{C9022295-C06C-4977-AEE6-5AF75A47F2DE}" type="slidenum">
              <a:t>118</a:t>
            </a:fld>
            <a:endParaRPr lang="pt-BR">
              <a:highlight>
                <a:scrgbClr r="0" g="0" b="0">
                  <a:alpha val="0"/>
                </a:scrgbClr>
              </a:highlight>
              <a:latin typeface="Times New Roman"/>
            </a:endParaRPr>
          </a:p>
        </p:txBody>
      </p:sp>
      <p:sp>
        <p:nvSpPr>
          <p:cNvPr id="12" name="Slide Number Placeholder 6">
            <a:extLst>
              <a:ext uri="{FF2B5EF4-FFF2-40B4-BE49-F238E27FC236}">
                <a16:creationId xmlns:a16="http://schemas.microsoft.com/office/drawing/2014/main" id="{36FB7047-5826-4927-806A-34D4087632DE}"/>
              </a:ext>
            </a:extLst>
          </p:cNvPr>
          <p:cNvSpPr txBox="1">
            <a:spLocks noGrp="1"/>
          </p:cNvSpPr>
          <p:nvPr>
            <p:ph type="sldNum" sz="quarter" idx="5"/>
          </p:nvPr>
        </p:nvSpPr>
        <p:spPr>
          <a:ln/>
        </p:spPr>
        <p:txBody>
          <a:bodyPr vert="horz" lIns="0" tIns="0" rIns="0" bIns="0" anchor="b" anchorCtr="0">
            <a:noAutofit/>
          </a:bodyPr>
          <a:lstStyle/>
          <a:p>
            <a:pPr lvl="0"/>
            <a:fld id="{DAB34F95-B842-4A10-AF18-1C5C938FD29F}" type="slidenum">
              <a:t>118</a:t>
            </a:fld>
            <a:endParaRPr lang="pt-BR"/>
          </a:p>
        </p:txBody>
      </p:sp>
      <p:sp>
        <p:nvSpPr>
          <p:cNvPr id="7" name="PlaceHolder 6">
            <a:extLst>
              <a:ext uri="{FF2B5EF4-FFF2-40B4-BE49-F238E27FC236}">
                <a16:creationId xmlns:a16="http://schemas.microsoft.com/office/drawing/2014/main" id="{1FF96CDB-A1F7-4C22-9789-5C859F728E74}"/>
              </a:ext>
            </a:extLst>
          </p:cNvPr>
          <p:cNvSpPr>
            <a:spLocks noGrp="1" noRot="1" noChangeAspect="1" noResize="1"/>
          </p:cNvSpPr>
          <p:nvPr>
            <p:ph type="sldImg"/>
          </p:nvPr>
        </p:nvSpPr>
        <p:spPr>
          <a:xfrm>
            <a:off x="215900" y="812800"/>
            <a:ext cx="7124700" cy="4006850"/>
          </a:xfrm>
          <a:solidFill>
            <a:srgbClr val="729FCF"/>
          </a:solidFill>
          <a:ln w="25400">
            <a:solidFill>
              <a:srgbClr val="3465A4"/>
            </a:solidFill>
            <a:prstDash val="solid"/>
          </a:ln>
        </p:spPr>
      </p:sp>
      <p:sp>
        <p:nvSpPr>
          <p:cNvPr id="8" name="PlaceHolder 7">
            <a:extLst>
              <a:ext uri="{FF2B5EF4-FFF2-40B4-BE49-F238E27FC236}">
                <a16:creationId xmlns:a16="http://schemas.microsoft.com/office/drawing/2014/main" id="{6749065E-0FF1-4455-BD51-EEB5B5693019}"/>
              </a:ext>
            </a:extLst>
          </p:cNvPr>
          <p:cNvSpPr txBox="1">
            <a:spLocks noGrp="1"/>
          </p:cNvSpPr>
          <p:nvPr>
            <p:ph type="body" sz="quarter" idx="1"/>
          </p:nvPr>
        </p:nvSpPr>
        <p:spPr>
          <a:xfrm>
            <a:off x="756000" y="5078520"/>
            <a:ext cx="6044400" cy="4807800"/>
          </a:xfrm>
        </p:spPr>
        <p:txBody>
          <a:bodyPr vert="horz" wrap="square" anchor="t" anchorCtr="0">
            <a:noAutofit/>
          </a:bodyPr>
          <a:lstStyle/>
          <a:p>
            <a:endParaRPr lang="pt-BR"/>
          </a:p>
        </p:txBody>
      </p:sp>
    </p:spTree>
  </p:cSld>
  <p:clrMapOvr>
    <a:masterClrMapping/>
  </p:clrMapOvr>
</p:notes>
</file>

<file path=ppt/notesSlides/notesSlide11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080AB38-3821-6691-2A1D-A053662E92AC}"/>
            </a:ext>
          </a:extLst>
        </p:cNvPr>
        <p:cNvGrpSpPr/>
        <p:nvPr/>
      </p:nvGrpSpPr>
      <p:grpSpPr>
        <a:xfrm>
          <a:off x="0" y="0"/>
          <a:ext cx="0" cy="0"/>
          <a:chOff x="0" y="0"/>
          <a:chExt cx="0" cy="0"/>
        </a:xfrm>
      </p:grpSpPr>
      <p:sp>
        <p:nvSpPr>
          <p:cNvPr id="2" name="PlaceHolder 1">
            <a:extLst>
              <a:ext uri="{FF2B5EF4-FFF2-40B4-BE49-F238E27FC236}">
                <a16:creationId xmlns:a16="http://schemas.microsoft.com/office/drawing/2014/main" id="{FACF5517-0E53-7984-7A11-662DD2C6B464}"/>
              </a:ext>
            </a:extLst>
          </p:cNvPr>
          <p:cNvSpPr txBox="1">
            <a:spLocks noGrp="1"/>
          </p:cNvSpPr>
          <p:nvPr>
            <p:ph type="sldNum" sz="quarter" idx="8"/>
          </p:nvPr>
        </p:nvSpPr>
        <p:spPr>
          <a:xfrm>
            <a:off x="4278960" y="10157400"/>
            <a:ext cx="3277439" cy="531000"/>
          </a:xfrm>
        </p:spPr>
        <p:txBody>
          <a:bodyPr wrap="square"/>
          <a:lstStyle/>
          <a:p>
            <a:pPr lvl="0"/>
            <a:fld id="{0C0B33CC-1AC8-4CA6-95C2-FA6F0709CDD6}" type="slidenum">
              <a:t>119</a:t>
            </a:fld>
            <a:endParaRPr lang="pt-BR">
              <a:solidFill>
                <a:srgbClr val="000000"/>
              </a:solidFill>
              <a:highlight>
                <a:scrgbClr r="0" g="0" b="0">
                  <a:alpha val="0"/>
                </a:scrgbClr>
              </a:highlight>
              <a:latin typeface="Times New Roman"/>
            </a:endParaRPr>
          </a:p>
        </p:txBody>
      </p:sp>
      <p:sp>
        <p:nvSpPr>
          <p:cNvPr id="3" name="PlaceHolder 2">
            <a:extLst>
              <a:ext uri="{FF2B5EF4-FFF2-40B4-BE49-F238E27FC236}">
                <a16:creationId xmlns:a16="http://schemas.microsoft.com/office/drawing/2014/main" id="{E7478930-1681-0FBF-4490-06AD1C47776A}"/>
              </a:ext>
            </a:extLst>
          </p:cNvPr>
          <p:cNvSpPr txBox="1">
            <a:spLocks noGrp="1"/>
          </p:cNvSpPr>
          <p:nvPr>
            <p:ph type="sldNum" sz="quarter" idx="8"/>
          </p:nvPr>
        </p:nvSpPr>
        <p:spPr>
          <a:xfrm>
            <a:off x="4278960" y="10157400"/>
            <a:ext cx="3277800" cy="531360"/>
          </a:xfrm>
        </p:spPr>
        <p:txBody>
          <a:bodyPr wrap="square"/>
          <a:lstStyle/>
          <a:p>
            <a:pPr lvl="0"/>
            <a:fld id="{01A691C2-53B1-4699-BB47-E047E3FCC3EC}" type="slidenum">
              <a:t>119</a:t>
            </a:fld>
            <a:endParaRPr lang="pt-BR">
              <a:solidFill>
                <a:srgbClr val="000000"/>
              </a:solidFill>
              <a:highlight>
                <a:scrgbClr r="0" g="0" b="0">
                  <a:alpha val="0"/>
                </a:scrgbClr>
              </a:highlight>
              <a:latin typeface="Times New Roman"/>
            </a:endParaRPr>
          </a:p>
        </p:txBody>
      </p:sp>
      <p:sp>
        <p:nvSpPr>
          <p:cNvPr id="4" name="PlaceHolder 3">
            <a:extLst>
              <a:ext uri="{FF2B5EF4-FFF2-40B4-BE49-F238E27FC236}">
                <a16:creationId xmlns:a16="http://schemas.microsoft.com/office/drawing/2014/main" id="{AD345054-F2FF-D15F-CF74-000E9420F116}"/>
              </a:ext>
            </a:extLst>
          </p:cNvPr>
          <p:cNvSpPr txBox="1">
            <a:spLocks noGrp="1"/>
          </p:cNvSpPr>
          <p:nvPr>
            <p:ph type="sldNum" sz="quarter" idx="8"/>
          </p:nvPr>
        </p:nvSpPr>
        <p:spPr>
          <a:xfrm>
            <a:off x="4278960" y="10157400"/>
            <a:ext cx="3278160" cy="531720"/>
          </a:xfrm>
        </p:spPr>
        <p:txBody>
          <a:bodyPr wrap="square"/>
          <a:lstStyle/>
          <a:p>
            <a:pPr lvl="0"/>
            <a:fld id="{4D422802-DF09-4F08-9A0B-CBE2D85A1B2D}" type="slidenum">
              <a:t>119</a:t>
            </a:fld>
            <a:endParaRPr lang="pt-BR">
              <a:solidFill>
                <a:srgbClr val="000000"/>
              </a:solidFill>
              <a:highlight>
                <a:scrgbClr r="0" g="0" b="0">
                  <a:alpha val="0"/>
                </a:scrgbClr>
              </a:highlight>
              <a:latin typeface="Times New Roman"/>
            </a:endParaRPr>
          </a:p>
        </p:txBody>
      </p:sp>
      <p:sp>
        <p:nvSpPr>
          <p:cNvPr id="5" name="PlaceHolder 4">
            <a:extLst>
              <a:ext uri="{FF2B5EF4-FFF2-40B4-BE49-F238E27FC236}">
                <a16:creationId xmlns:a16="http://schemas.microsoft.com/office/drawing/2014/main" id="{37FFB142-66CC-3A8E-F273-434FD8968961}"/>
              </a:ext>
            </a:extLst>
          </p:cNvPr>
          <p:cNvSpPr txBox="1">
            <a:spLocks noGrp="1"/>
          </p:cNvSpPr>
          <p:nvPr>
            <p:ph type="sldNum" sz="quarter" idx="8"/>
          </p:nvPr>
        </p:nvSpPr>
        <p:spPr>
          <a:xfrm>
            <a:off x="4278960" y="10157400"/>
            <a:ext cx="3278519" cy="532080"/>
          </a:xfrm>
        </p:spPr>
        <p:txBody>
          <a:bodyPr wrap="square"/>
          <a:lstStyle/>
          <a:p>
            <a:pPr lvl="0"/>
            <a:fld id="{B5B8A542-D0A9-4BD9-BF2F-949A01D96C76}" type="slidenum">
              <a:t>119</a:t>
            </a:fld>
            <a:endParaRPr lang="pt-BR">
              <a:solidFill>
                <a:srgbClr val="000000"/>
              </a:solidFill>
              <a:highlight>
                <a:scrgbClr r="0" g="0" b="0">
                  <a:alpha val="0"/>
                </a:scrgbClr>
              </a:highlight>
              <a:latin typeface="Times New Roman"/>
            </a:endParaRPr>
          </a:p>
        </p:txBody>
      </p:sp>
      <p:sp>
        <p:nvSpPr>
          <p:cNvPr id="6" name="PlaceHolder 5">
            <a:extLst>
              <a:ext uri="{FF2B5EF4-FFF2-40B4-BE49-F238E27FC236}">
                <a16:creationId xmlns:a16="http://schemas.microsoft.com/office/drawing/2014/main" id="{E7225845-D802-9682-C11B-F67F748EB87A}"/>
              </a:ext>
            </a:extLst>
          </p:cNvPr>
          <p:cNvSpPr txBox="1">
            <a:spLocks noGrp="1"/>
          </p:cNvSpPr>
          <p:nvPr>
            <p:ph type="sldNum" sz="quarter" idx="8"/>
          </p:nvPr>
        </p:nvSpPr>
        <p:spPr>
          <a:xfrm>
            <a:off x="4278960" y="10157400"/>
            <a:ext cx="3278879" cy="532440"/>
          </a:xfrm>
        </p:spPr>
        <p:txBody>
          <a:bodyPr wrap="square"/>
          <a:lstStyle/>
          <a:p>
            <a:pPr lvl="0"/>
            <a:fld id="{9AEE9390-7CE7-4B57-B271-AB4DF7F199CB}" type="slidenum">
              <a:t>119</a:t>
            </a:fld>
            <a:endParaRPr lang="pt-BR">
              <a:highlight>
                <a:scrgbClr r="0" g="0" b="0">
                  <a:alpha val="0"/>
                </a:scrgbClr>
              </a:highlight>
              <a:latin typeface="Times New Roman"/>
            </a:endParaRPr>
          </a:p>
        </p:txBody>
      </p:sp>
      <p:sp>
        <p:nvSpPr>
          <p:cNvPr id="12" name="Slide Number Placeholder 6">
            <a:extLst>
              <a:ext uri="{FF2B5EF4-FFF2-40B4-BE49-F238E27FC236}">
                <a16:creationId xmlns:a16="http://schemas.microsoft.com/office/drawing/2014/main" id="{E787F7B3-C247-BD6C-B62E-C132FF8660C6}"/>
              </a:ext>
            </a:extLst>
          </p:cNvPr>
          <p:cNvSpPr txBox="1">
            <a:spLocks noGrp="1"/>
          </p:cNvSpPr>
          <p:nvPr>
            <p:ph type="sldNum" sz="quarter" idx="5"/>
          </p:nvPr>
        </p:nvSpPr>
        <p:spPr>
          <a:ln/>
        </p:spPr>
        <p:txBody>
          <a:bodyPr vert="horz" lIns="0" tIns="0" rIns="0" bIns="0" anchor="b" anchorCtr="0">
            <a:noAutofit/>
          </a:bodyPr>
          <a:lstStyle/>
          <a:p>
            <a:pPr lvl="0"/>
            <a:fld id="{3AE59B89-50B2-4049-92F3-DE823B37FDDF}" type="slidenum">
              <a:t>119</a:t>
            </a:fld>
            <a:endParaRPr lang="pt-BR"/>
          </a:p>
        </p:txBody>
      </p:sp>
      <p:sp>
        <p:nvSpPr>
          <p:cNvPr id="7" name="PlaceHolder 6">
            <a:extLst>
              <a:ext uri="{FF2B5EF4-FFF2-40B4-BE49-F238E27FC236}">
                <a16:creationId xmlns:a16="http://schemas.microsoft.com/office/drawing/2014/main" id="{065F140D-DA1C-982B-0516-A315CFE02122}"/>
              </a:ext>
            </a:extLst>
          </p:cNvPr>
          <p:cNvSpPr>
            <a:spLocks noGrp="1" noRot="1" noChangeAspect="1" noResize="1"/>
          </p:cNvSpPr>
          <p:nvPr>
            <p:ph type="sldImg"/>
          </p:nvPr>
        </p:nvSpPr>
        <p:spPr>
          <a:xfrm>
            <a:off x="215900" y="812800"/>
            <a:ext cx="7124700" cy="4006850"/>
          </a:xfrm>
          <a:solidFill>
            <a:srgbClr val="729FCF"/>
          </a:solidFill>
          <a:ln w="25400">
            <a:solidFill>
              <a:srgbClr val="3465A4"/>
            </a:solidFill>
            <a:prstDash val="solid"/>
          </a:ln>
        </p:spPr>
      </p:sp>
      <p:sp>
        <p:nvSpPr>
          <p:cNvPr id="8" name="PlaceHolder 7">
            <a:extLst>
              <a:ext uri="{FF2B5EF4-FFF2-40B4-BE49-F238E27FC236}">
                <a16:creationId xmlns:a16="http://schemas.microsoft.com/office/drawing/2014/main" id="{CE8F11CD-4E8A-DC5C-84F7-5FE64AAAE804}"/>
              </a:ext>
            </a:extLst>
          </p:cNvPr>
          <p:cNvSpPr txBox="1">
            <a:spLocks noGrp="1"/>
          </p:cNvSpPr>
          <p:nvPr>
            <p:ph type="body" sz="quarter" idx="1"/>
          </p:nvPr>
        </p:nvSpPr>
        <p:spPr>
          <a:xfrm>
            <a:off x="756000" y="5078520"/>
            <a:ext cx="6044400" cy="4807800"/>
          </a:xfrm>
        </p:spPr>
        <p:txBody>
          <a:bodyPr vert="horz" wrap="square" anchor="t" anchorCtr="0">
            <a:noAutofit/>
          </a:bodyPr>
          <a:lstStyle/>
          <a:p>
            <a:endParaRPr lang="pt-BR"/>
          </a:p>
        </p:txBody>
      </p:sp>
    </p:spTree>
    <p:extLst>
      <p:ext uri="{BB962C8B-B14F-4D97-AF65-F5344CB8AC3E}">
        <p14:creationId xmlns:p14="http://schemas.microsoft.com/office/powerpoint/2010/main" val="19654448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ceHolder 1">
            <a:extLst>
              <a:ext uri="{FF2B5EF4-FFF2-40B4-BE49-F238E27FC236}">
                <a16:creationId xmlns:a16="http://schemas.microsoft.com/office/drawing/2014/main" id="{71354B04-F5CF-45ED-9E29-084EB00525ED}"/>
              </a:ext>
            </a:extLst>
          </p:cNvPr>
          <p:cNvSpPr txBox="1">
            <a:spLocks noGrp="1"/>
          </p:cNvSpPr>
          <p:nvPr>
            <p:ph type="sldNum" sz="quarter" idx="8"/>
          </p:nvPr>
        </p:nvSpPr>
        <p:spPr>
          <a:xfrm>
            <a:off x="4278960" y="10157400"/>
            <a:ext cx="3277439" cy="531000"/>
          </a:xfrm>
        </p:spPr>
        <p:txBody>
          <a:bodyPr wrap="square"/>
          <a:lstStyle/>
          <a:p>
            <a:pPr lvl="0"/>
            <a:fld id="{210F6F8C-FA92-4991-935A-9C0CA2CC0BFE}" type="slidenum">
              <a:t>12</a:t>
            </a:fld>
            <a:endParaRPr lang="pt-BR">
              <a:solidFill>
                <a:srgbClr val="000000"/>
              </a:solidFill>
              <a:highlight>
                <a:scrgbClr r="0" g="0" b="0">
                  <a:alpha val="0"/>
                </a:scrgbClr>
              </a:highlight>
              <a:latin typeface="Times New Roman"/>
            </a:endParaRPr>
          </a:p>
        </p:txBody>
      </p:sp>
      <p:sp>
        <p:nvSpPr>
          <p:cNvPr id="3" name="PlaceHolder 2">
            <a:extLst>
              <a:ext uri="{FF2B5EF4-FFF2-40B4-BE49-F238E27FC236}">
                <a16:creationId xmlns:a16="http://schemas.microsoft.com/office/drawing/2014/main" id="{DFD96571-04BC-449A-9D0B-6E981DA04CAA}"/>
              </a:ext>
            </a:extLst>
          </p:cNvPr>
          <p:cNvSpPr txBox="1">
            <a:spLocks noGrp="1"/>
          </p:cNvSpPr>
          <p:nvPr>
            <p:ph type="sldNum" sz="quarter" idx="8"/>
          </p:nvPr>
        </p:nvSpPr>
        <p:spPr>
          <a:xfrm>
            <a:off x="4278960" y="10157400"/>
            <a:ext cx="3277800" cy="531360"/>
          </a:xfrm>
        </p:spPr>
        <p:txBody>
          <a:bodyPr wrap="square"/>
          <a:lstStyle/>
          <a:p>
            <a:pPr lvl="0"/>
            <a:fld id="{B14975C1-B878-45DC-B51D-6DCD2488FE05}" type="slidenum">
              <a:t>12</a:t>
            </a:fld>
            <a:endParaRPr lang="pt-BR">
              <a:solidFill>
                <a:srgbClr val="000000"/>
              </a:solidFill>
              <a:highlight>
                <a:scrgbClr r="0" g="0" b="0">
                  <a:alpha val="0"/>
                </a:scrgbClr>
              </a:highlight>
              <a:latin typeface="Times New Roman"/>
            </a:endParaRPr>
          </a:p>
        </p:txBody>
      </p:sp>
      <p:sp>
        <p:nvSpPr>
          <p:cNvPr id="4" name="PlaceHolder 3">
            <a:extLst>
              <a:ext uri="{FF2B5EF4-FFF2-40B4-BE49-F238E27FC236}">
                <a16:creationId xmlns:a16="http://schemas.microsoft.com/office/drawing/2014/main" id="{2B44B368-9CD7-4CA8-8FC2-1F72B8823A62}"/>
              </a:ext>
            </a:extLst>
          </p:cNvPr>
          <p:cNvSpPr txBox="1">
            <a:spLocks noGrp="1"/>
          </p:cNvSpPr>
          <p:nvPr>
            <p:ph type="sldNum" sz="quarter" idx="8"/>
          </p:nvPr>
        </p:nvSpPr>
        <p:spPr>
          <a:xfrm>
            <a:off x="4278960" y="10157400"/>
            <a:ext cx="3278160" cy="531720"/>
          </a:xfrm>
        </p:spPr>
        <p:txBody>
          <a:bodyPr wrap="square"/>
          <a:lstStyle/>
          <a:p>
            <a:pPr lvl="0"/>
            <a:fld id="{E80EF5C9-00B2-4D0A-8E25-B7FC15658F84}" type="slidenum">
              <a:t>12</a:t>
            </a:fld>
            <a:endParaRPr lang="pt-BR">
              <a:solidFill>
                <a:srgbClr val="000000"/>
              </a:solidFill>
              <a:highlight>
                <a:scrgbClr r="0" g="0" b="0">
                  <a:alpha val="0"/>
                </a:scrgbClr>
              </a:highlight>
              <a:latin typeface="Times New Roman"/>
            </a:endParaRPr>
          </a:p>
        </p:txBody>
      </p:sp>
      <p:sp>
        <p:nvSpPr>
          <p:cNvPr id="5" name="PlaceHolder 4">
            <a:extLst>
              <a:ext uri="{FF2B5EF4-FFF2-40B4-BE49-F238E27FC236}">
                <a16:creationId xmlns:a16="http://schemas.microsoft.com/office/drawing/2014/main" id="{3A88A8A5-58C6-459B-80F1-3FE4A8D4D68E}"/>
              </a:ext>
            </a:extLst>
          </p:cNvPr>
          <p:cNvSpPr txBox="1">
            <a:spLocks noGrp="1"/>
          </p:cNvSpPr>
          <p:nvPr>
            <p:ph type="sldNum" sz="quarter" idx="8"/>
          </p:nvPr>
        </p:nvSpPr>
        <p:spPr>
          <a:xfrm>
            <a:off x="4278960" y="10157400"/>
            <a:ext cx="3278519" cy="532080"/>
          </a:xfrm>
        </p:spPr>
        <p:txBody>
          <a:bodyPr wrap="square"/>
          <a:lstStyle/>
          <a:p>
            <a:pPr lvl="0"/>
            <a:fld id="{C843EA3B-6DC8-4CD9-884B-B776DE3AFCEB}" type="slidenum">
              <a:t>12</a:t>
            </a:fld>
            <a:endParaRPr lang="pt-BR">
              <a:solidFill>
                <a:srgbClr val="000000"/>
              </a:solidFill>
              <a:highlight>
                <a:scrgbClr r="0" g="0" b="0">
                  <a:alpha val="0"/>
                </a:scrgbClr>
              </a:highlight>
              <a:latin typeface="Times New Roman"/>
            </a:endParaRPr>
          </a:p>
        </p:txBody>
      </p:sp>
      <p:sp>
        <p:nvSpPr>
          <p:cNvPr id="6" name="PlaceHolder 5">
            <a:extLst>
              <a:ext uri="{FF2B5EF4-FFF2-40B4-BE49-F238E27FC236}">
                <a16:creationId xmlns:a16="http://schemas.microsoft.com/office/drawing/2014/main" id="{B4191861-2599-4CD4-9799-06E79C8FFE61}"/>
              </a:ext>
            </a:extLst>
          </p:cNvPr>
          <p:cNvSpPr txBox="1">
            <a:spLocks noGrp="1"/>
          </p:cNvSpPr>
          <p:nvPr>
            <p:ph type="sldNum" sz="quarter" idx="8"/>
          </p:nvPr>
        </p:nvSpPr>
        <p:spPr>
          <a:xfrm>
            <a:off x="4278960" y="10157400"/>
            <a:ext cx="3278879" cy="532440"/>
          </a:xfrm>
        </p:spPr>
        <p:txBody>
          <a:bodyPr wrap="square"/>
          <a:lstStyle/>
          <a:p>
            <a:pPr lvl="0"/>
            <a:fld id="{97634EDC-8E7C-46AA-A088-6713E3799D1D}" type="slidenum">
              <a:t>12</a:t>
            </a:fld>
            <a:endParaRPr lang="pt-BR">
              <a:highlight>
                <a:scrgbClr r="0" g="0" b="0">
                  <a:alpha val="0"/>
                </a:scrgbClr>
              </a:highlight>
              <a:latin typeface="Times New Roman"/>
            </a:endParaRPr>
          </a:p>
        </p:txBody>
      </p:sp>
      <p:sp>
        <p:nvSpPr>
          <p:cNvPr id="12" name="Slide Number Placeholder 6">
            <a:extLst>
              <a:ext uri="{FF2B5EF4-FFF2-40B4-BE49-F238E27FC236}">
                <a16:creationId xmlns:a16="http://schemas.microsoft.com/office/drawing/2014/main" id="{0653682B-F8F2-4D7F-9104-C6BF5527A8E2}"/>
              </a:ext>
            </a:extLst>
          </p:cNvPr>
          <p:cNvSpPr txBox="1">
            <a:spLocks noGrp="1"/>
          </p:cNvSpPr>
          <p:nvPr>
            <p:ph type="sldNum" sz="quarter" idx="5"/>
          </p:nvPr>
        </p:nvSpPr>
        <p:spPr>
          <a:ln/>
        </p:spPr>
        <p:txBody>
          <a:bodyPr vert="horz" lIns="0" tIns="0" rIns="0" bIns="0" anchor="b" anchorCtr="0">
            <a:noAutofit/>
          </a:bodyPr>
          <a:lstStyle/>
          <a:p>
            <a:pPr lvl="0"/>
            <a:fld id="{946E5D71-1BDE-4FF0-849D-1575C8F87B44}" type="slidenum">
              <a:t>12</a:t>
            </a:fld>
            <a:endParaRPr lang="pt-BR"/>
          </a:p>
        </p:txBody>
      </p:sp>
      <p:sp>
        <p:nvSpPr>
          <p:cNvPr id="7" name="PlaceHolder 6">
            <a:extLst>
              <a:ext uri="{FF2B5EF4-FFF2-40B4-BE49-F238E27FC236}">
                <a16:creationId xmlns:a16="http://schemas.microsoft.com/office/drawing/2014/main" id="{BBF242F8-CAF7-403D-BF93-88968ECDE561}"/>
              </a:ext>
            </a:extLst>
          </p:cNvPr>
          <p:cNvSpPr>
            <a:spLocks noGrp="1" noRot="1" noChangeAspect="1" noResize="1"/>
          </p:cNvSpPr>
          <p:nvPr>
            <p:ph type="sldImg"/>
          </p:nvPr>
        </p:nvSpPr>
        <p:spPr>
          <a:xfrm>
            <a:off x="215900" y="812800"/>
            <a:ext cx="7124700" cy="4006850"/>
          </a:xfrm>
          <a:solidFill>
            <a:srgbClr val="729FCF"/>
          </a:solidFill>
          <a:ln w="25400">
            <a:solidFill>
              <a:srgbClr val="3465A4"/>
            </a:solidFill>
            <a:prstDash val="solid"/>
          </a:ln>
        </p:spPr>
      </p:sp>
      <p:sp>
        <p:nvSpPr>
          <p:cNvPr id="8" name="PlaceHolder 7">
            <a:extLst>
              <a:ext uri="{FF2B5EF4-FFF2-40B4-BE49-F238E27FC236}">
                <a16:creationId xmlns:a16="http://schemas.microsoft.com/office/drawing/2014/main" id="{D8228AF5-8542-4AF1-8FD4-B47F4689FE24}"/>
              </a:ext>
            </a:extLst>
          </p:cNvPr>
          <p:cNvSpPr txBox="1">
            <a:spLocks noGrp="1"/>
          </p:cNvSpPr>
          <p:nvPr>
            <p:ph type="body" sz="quarter" idx="1"/>
          </p:nvPr>
        </p:nvSpPr>
        <p:spPr>
          <a:xfrm>
            <a:off x="756000" y="5078520"/>
            <a:ext cx="6044400" cy="4807800"/>
          </a:xfrm>
        </p:spPr>
        <p:txBody>
          <a:bodyPr vert="horz" wrap="square" anchor="t" anchorCtr="0">
            <a:noAutofit/>
          </a:bodyPr>
          <a:lstStyle/>
          <a:p>
            <a:endParaRPr lang="pt-BR"/>
          </a:p>
        </p:txBody>
      </p:sp>
    </p:spTree>
  </p:cSld>
  <p:clrMapOvr>
    <a:masterClrMapping/>
  </p:clrMapOvr>
</p:notes>
</file>

<file path=ppt/notesSlides/notesSlide1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ceHolder 1">
            <a:extLst>
              <a:ext uri="{FF2B5EF4-FFF2-40B4-BE49-F238E27FC236}">
                <a16:creationId xmlns:a16="http://schemas.microsoft.com/office/drawing/2014/main" id="{C22CC3AA-F791-4228-9C20-29E95D36895D}"/>
              </a:ext>
            </a:extLst>
          </p:cNvPr>
          <p:cNvSpPr txBox="1">
            <a:spLocks noGrp="1"/>
          </p:cNvSpPr>
          <p:nvPr>
            <p:ph type="sldNum" sz="quarter" idx="8"/>
          </p:nvPr>
        </p:nvSpPr>
        <p:spPr>
          <a:xfrm>
            <a:off x="4278960" y="10157400"/>
            <a:ext cx="3277439" cy="531000"/>
          </a:xfrm>
        </p:spPr>
        <p:txBody>
          <a:bodyPr wrap="square"/>
          <a:lstStyle/>
          <a:p>
            <a:pPr lvl="0"/>
            <a:fld id="{0C0B33CC-1AC8-4CA6-95C2-FA6F0709CDD6}" type="slidenum">
              <a:t>120</a:t>
            </a:fld>
            <a:endParaRPr lang="pt-BR">
              <a:solidFill>
                <a:srgbClr val="000000"/>
              </a:solidFill>
              <a:highlight>
                <a:scrgbClr r="0" g="0" b="0">
                  <a:alpha val="0"/>
                </a:scrgbClr>
              </a:highlight>
              <a:latin typeface="Times New Roman"/>
            </a:endParaRPr>
          </a:p>
        </p:txBody>
      </p:sp>
      <p:sp>
        <p:nvSpPr>
          <p:cNvPr id="3" name="PlaceHolder 2">
            <a:extLst>
              <a:ext uri="{FF2B5EF4-FFF2-40B4-BE49-F238E27FC236}">
                <a16:creationId xmlns:a16="http://schemas.microsoft.com/office/drawing/2014/main" id="{B73D7234-8BC5-4BF6-80FC-F8A02D7F3343}"/>
              </a:ext>
            </a:extLst>
          </p:cNvPr>
          <p:cNvSpPr txBox="1">
            <a:spLocks noGrp="1"/>
          </p:cNvSpPr>
          <p:nvPr>
            <p:ph type="sldNum" sz="quarter" idx="8"/>
          </p:nvPr>
        </p:nvSpPr>
        <p:spPr>
          <a:xfrm>
            <a:off x="4278960" y="10157400"/>
            <a:ext cx="3277800" cy="531360"/>
          </a:xfrm>
        </p:spPr>
        <p:txBody>
          <a:bodyPr wrap="square"/>
          <a:lstStyle/>
          <a:p>
            <a:pPr lvl="0"/>
            <a:fld id="{01A691C2-53B1-4699-BB47-E047E3FCC3EC}" type="slidenum">
              <a:t>120</a:t>
            </a:fld>
            <a:endParaRPr lang="pt-BR">
              <a:solidFill>
                <a:srgbClr val="000000"/>
              </a:solidFill>
              <a:highlight>
                <a:scrgbClr r="0" g="0" b="0">
                  <a:alpha val="0"/>
                </a:scrgbClr>
              </a:highlight>
              <a:latin typeface="Times New Roman"/>
            </a:endParaRPr>
          </a:p>
        </p:txBody>
      </p:sp>
      <p:sp>
        <p:nvSpPr>
          <p:cNvPr id="4" name="PlaceHolder 3">
            <a:extLst>
              <a:ext uri="{FF2B5EF4-FFF2-40B4-BE49-F238E27FC236}">
                <a16:creationId xmlns:a16="http://schemas.microsoft.com/office/drawing/2014/main" id="{FBB75485-ADEC-474F-8CB2-2F1F3B868461}"/>
              </a:ext>
            </a:extLst>
          </p:cNvPr>
          <p:cNvSpPr txBox="1">
            <a:spLocks noGrp="1"/>
          </p:cNvSpPr>
          <p:nvPr>
            <p:ph type="sldNum" sz="quarter" idx="8"/>
          </p:nvPr>
        </p:nvSpPr>
        <p:spPr>
          <a:xfrm>
            <a:off x="4278960" y="10157400"/>
            <a:ext cx="3278160" cy="531720"/>
          </a:xfrm>
        </p:spPr>
        <p:txBody>
          <a:bodyPr wrap="square"/>
          <a:lstStyle/>
          <a:p>
            <a:pPr lvl="0"/>
            <a:fld id="{4D422802-DF09-4F08-9A0B-CBE2D85A1B2D}" type="slidenum">
              <a:t>120</a:t>
            </a:fld>
            <a:endParaRPr lang="pt-BR">
              <a:solidFill>
                <a:srgbClr val="000000"/>
              </a:solidFill>
              <a:highlight>
                <a:scrgbClr r="0" g="0" b="0">
                  <a:alpha val="0"/>
                </a:scrgbClr>
              </a:highlight>
              <a:latin typeface="Times New Roman"/>
            </a:endParaRPr>
          </a:p>
        </p:txBody>
      </p:sp>
      <p:sp>
        <p:nvSpPr>
          <p:cNvPr id="5" name="PlaceHolder 4">
            <a:extLst>
              <a:ext uri="{FF2B5EF4-FFF2-40B4-BE49-F238E27FC236}">
                <a16:creationId xmlns:a16="http://schemas.microsoft.com/office/drawing/2014/main" id="{67378126-E6B1-44D2-9CD3-EF42596E0321}"/>
              </a:ext>
            </a:extLst>
          </p:cNvPr>
          <p:cNvSpPr txBox="1">
            <a:spLocks noGrp="1"/>
          </p:cNvSpPr>
          <p:nvPr>
            <p:ph type="sldNum" sz="quarter" idx="8"/>
          </p:nvPr>
        </p:nvSpPr>
        <p:spPr>
          <a:xfrm>
            <a:off x="4278960" y="10157400"/>
            <a:ext cx="3278519" cy="532080"/>
          </a:xfrm>
        </p:spPr>
        <p:txBody>
          <a:bodyPr wrap="square"/>
          <a:lstStyle/>
          <a:p>
            <a:pPr lvl="0"/>
            <a:fld id="{B5B8A542-D0A9-4BD9-BF2F-949A01D96C76}" type="slidenum">
              <a:t>120</a:t>
            </a:fld>
            <a:endParaRPr lang="pt-BR">
              <a:solidFill>
                <a:srgbClr val="000000"/>
              </a:solidFill>
              <a:highlight>
                <a:scrgbClr r="0" g="0" b="0">
                  <a:alpha val="0"/>
                </a:scrgbClr>
              </a:highlight>
              <a:latin typeface="Times New Roman"/>
            </a:endParaRPr>
          </a:p>
        </p:txBody>
      </p:sp>
      <p:sp>
        <p:nvSpPr>
          <p:cNvPr id="6" name="PlaceHolder 5">
            <a:extLst>
              <a:ext uri="{FF2B5EF4-FFF2-40B4-BE49-F238E27FC236}">
                <a16:creationId xmlns:a16="http://schemas.microsoft.com/office/drawing/2014/main" id="{F27351F0-1006-4F3E-B1E8-4B47DA22F338}"/>
              </a:ext>
            </a:extLst>
          </p:cNvPr>
          <p:cNvSpPr txBox="1">
            <a:spLocks noGrp="1"/>
          </p:cNvSpPr>
          <p:nvPr>
            <p:ph type="sldNum" sz="quarter" idx="8"/>
          </p:nvPr>
        </p:nvSpPr>
        <p:spPr>
          <a:xfrm>
            <a:off x="4278960" y="10157400"/>
            <a:ext cx="3278879" cy="532440"/>
          </a:xfrm>
        </p:spPr>
        <p:txBody>
          <a:bodyPr wrap="square"/>
          <a:lstStyle/>
          <a:p>
            <a:pPr lvl="0"/>
            <a:fld id="{9AEE9390-7CE7-4B57-B271-AB4DF7F199CB}" type="slidenum">
              <a:t>120</a:t>
            </a:fld>
            <a:endParaRPr lang="pt-BR">
              <a:highlight>
                <a:scrgbClr r="0" g="0" b="0">
                  <a:alpha val="0"/>
                </a:scrgbClr>
              </a:highlight>
              <a:latin typeface="Times New Roman"/>
            </a:endParaRPr>
          </a:p>
        </p:txBody>
      </p:sp>
      <p:sp>
        <p:nvSpPr>
          <p:cNvPr id="12" name="Slide Number Placeholder 6">
            <a:extLst>
              <a:ext uri="{FF2B5EF4-FFF2-40B4-BE49-F238E27FC236}">
                <a16:creationId xmlns:a16="http://schemas.microsoft.com/office/drawing/2014/main" id="{A2934B06-7180-48ED-AAB5-914FC6E21558}"/>
              </a:ext>
            </a:extLst>
          </p:cNvPr>
          <p:cNvSpPr txBox="1">
            <a:spLocks noGrp="1"/>
          </p:cNvSpPr>
          <p:nvPr>
            <p:ph type="sldNum" sz="quarter" idx="5"/>
          </p:nvPr>
        </p:nvSpPr>
        <p:spPr>
          <a:ln/>
        </p:spPr>
        <p:txBody>
          <a:bodyPr vert="horz" lIns="0" tIns="0" rIns="0" bIns="0" anchor="b" anchorCtr="0">
            <a:noAutofit/>
          </a:bodyPr>
          <a:lstStyle/>
          <a:p>
            <a:pPr lvl="0"/>
            <a:fld id="{3AE59B89-50B2-4049-92F3-DE823B37FDDF}" type="slidenum">
              <a:t>120</a:t>
            </a:fld>
            <a:endParaRPr lang="pt-BR"/>
          </a:p>
        </p:txBody>
      </p:sp>
      <p:sp>
        <p:nvSpPr>
          <p:cNvPr id="7" name="PlaceHolder 6">
            <a:extLst>
              <a:ext uri="{FF2B5EF4-FFF2-40B4-BE49-F238E27FC236}">
                <a16:creationId xmlns:a16="http://schemas.microsoft.com/office/drawing/2014/main" id="{350C9802-629F-46C9-AB4B-743BEFEEF575}"/>
              </a:ext>
            </a:extLst>
          </p:cNvPr>
          <p:cNvSpPr>
            <a:spLocks noGrp="1" noRot="1" noChangeAspect="1" noResize="1"/>
          </p:cNvSpPr>
          <p:nvPr>
            <p:ph type="sldImg"/>
          </p:nvPr>
        </p:nvSpPr>
        <p:spPr>
          <a:xfrm>
            <a:off x="215900" y="812800"/>
            <a:ext cx="7124700" cy="4006850"/>
          </a:xfrm>
          <a:solidFill>
            <a:srgbClr val="729FCF"/>
          </a:solidFill>
          <a:ln w="25400">
            <a:solidFill>
              <a:srgbClr val="3465A4"/>
            </a:solidFill>
            <a:prstDash val="solid"/>
          </a:ln>
        </p:spPr>
      </p:sp>
      <p:sp>
        <p:nvSpPr>
          <p:cNvPr id="8" name="PlaceHolder 7">
            <a:extLst>
              <a:ext uri="{FF2B5EF4-FFF2-40B4-BE49-F238E27FC236}">
                <a16:creationId xmlns:a16="http://schemas.microsoft.com/office/drawing/2014/main" id="{0BB372F7-AD90-4E08-9DAB-CC4EBABA1EBA}"/>
              </a:ext>
            </a:extLst>
          </p:cNvPr>
          <p:cNvSpPr txBox="1">
            <a:spLocks noGrp="1"/>
          </p:cNvSpPr>
          <p:nvPr>
            <p:ph type="body" sz="quarter" idx="1"/>
          </p:nvPr>
        </p:nvSpPr>
        <p:spPr>
          <a:xfrm>
            <a:off x="756000" y="5078520"/>
            <a:ext cx="6044400" cy="4807800"/>
          </a:xfrm>
        </p:spPr>
        <p:txBody>
          <a:bodyPr vert="horz" wrap="square" anchor="t" anchorCtr="0">
            <a:noAutofit/>
          </a:bodyPr>
          <a:lstStyle/>
          <a:p>
            <a:endParaRPr lang="pt-BR"/>
          </a:p>
        </p:txBody>
      </p:sp>
    </p:spTree>
  </p:cSld>
  <p:clrMapOvr>
    <a:masterClrMapping/>
  </p:clrMapOvr>
</p:notes>
</file>

<file path=ppt/notesSlides/notesSlide1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ceHolder 1">
            <a:extLst>
              <a:ext uri="{FF2B5EF4-FFF2-40B4-BE49-F238E27FC236}">
                <a16:creationId xmlns:a16="http://schemas.microsoft.com/office/drawing/2014/main" id="{C22CC3AA-F791-4228-9C20-29E95D36895D}"/>
              </a:ext>
            </a:extLst>
          </p:cNvPr>
          <p:cNvSpPr txBox="1">
            <a:spLocks noGrp="1"/>
          </p:cNvSpPr>
          <p:nvPr>
            <p:ph type="sldNum" sz="quarter" idx="8"/>
          </p:nvPr>
        </p:nvSpPr>
        <p:spPr>
          <a:xfrm>
            <a:off x="4278960" y="10157400"/>
            <a:ext cx="3277439" cy="531000"/>
          </a:xfrm>
        </p:spPr>
        <p:txBody>
          <a:bodyPr wrap="square"/>
          <a:lstStyle/>
          <a:p>
            <a:pPr lvl="0"/>
            <a:fld id="{0C0B33CC-1AC8-4CA6-95C2-FA6F0709CDD6}" type="slidenum">
              <a:t>121</a:t>
            </a:fld>
            <a:endParaRPr lang="pt-BR">
              <a:solidFill>
                <a:srgbClr val="000000"/>
              </a:solidFill>
              <a:highlight>
                <a:scrgbClr r="0" g="0" b="0">
                  <a:alpha val="0"/>
                </a:scrgbClr>
              </a:highlight>
              <a:latin typeface="Times New Roman"/>
            </a:endParaRPr>
          </a:p>
        </p:txBody>
      </p:sp>
      <p:sp>
        <p:nvSpPr>
          <p:cNvPr id="3" name="PlaceHolder 2">
            <a:extLst>
              <a:ext uri="{FF2B5EF4-FFF2-40B4-BE49-F238E27FC236}">
                <a16:creationId xmlns:a16="http://schemas.microsoft.com/office/drawing/2014/main" id="{B73D7234-8BC5-4BF6-80FC-F8A02D7F3343}"/>
              </a:ext>
            </a:extLst>
          </p:cNvPr>
          <p:cNvSpPr txBox="1">
            <a:spLocks noGrp="1"/>
          </p:cNvSpPr>
          <p:nvPr>
            <p:ph type="sldNum" sz="quarter" idx="8"/>
          </p:nvPr>
        </p:nvSpPr>
        <p:spPr>
          <a:xfrm>
            <a:off x="4278960" y="10157400"/>
            <a:ext cx="3277800" cy="531360"/>
          </a:xfrm>
        </p:spPr>
        <p:txBody>
          <a:bodyPr wrap="square"/>
          <a:lstStyle/>
          <a:p>
            <a:pPr lvl="0"/>
            <a:fld id="{01A691C2-53B1-4699-BB47-E047E3FCC3EC}" type="slidenum">
              <a:t>121</a:t>
            </a:fld>
            <a:endParaRPr lang="pt-BR">
              <a:solidFill>
                <a:srgbClr val="000000"/>
              </a:solidFill>
              <a:highlight>
                <a:scrgbClr r="0" g="0" b="0">
                  <a:alpha val="0"/>
                </a:scrgbClr>
              </a:highlight>
              <a:latin typeface="Times New Roman"/>
            </a:endParaRPr>
          </a:p>
        </p:txBody>
      </p:sp>
      <p:sp>
        <p:nvSpPr>
          <p:cNvPr id="4" name="PlaceHolder 3">
            <a:extLst>
              <a:ext uri="{FF2B5EF4-FFF2-40B4-BE49-F238E27FC236}">
                <a16:creationId xmlns:a16="http://schemas.microsoft.com/office/drawing/2014/main" id="{FBB75485-ADEC-474F-8CB2-2F1F3B868461}"/>
              </a:ext>
            </a:extLst>
          </p:cNvPr>
          <p:cNvSpPr txBox="1">
            <a:spLocks noGrp="1"/>
          </p:cNvSpPr>
          <p:nvPr>
            <p:ph type="sldNum" sz="quarter" idx="8"/>
          </p:nvPr>
        </p:nvSpPr>
        <p:spPr>
          <a:xfrm>
            <a:off x="4278960" y="10157400"/>
            <a:ext cx="3278160" cy="531720"/>
          </a:xfrm>
        </p:spPr>
        <p:txBody>
          <a:bodyPr wrap="square"/>
          <a:lstStyle/>
          <a:p>
            <a:pPr lvl="0"/>
            <a:fld id="{4D422802-DF09-4F08-9A0B-CBE2D85A1B2D}" type="slidenum">
              <a:t>121</a:t>
            </a:fld>
            <a:endParaRPr lang="pt-BR">
              <a:solidFill>
                <a:srgbClr val="000000"/>
              </a:solidFill>
              <a:highlight>
                <a:scrgbClr r="0" g="0" b="0">
                  <a:alpha val="0"/>
                </a:scrgbClr>
              </a:highlight>
              <a:latin typeface="Times New Roman"/>
            </a:endParaRPr>
          </a:p>
        </p:txBody>
      </p:sp>
      <p:sp>
        <p:nvSpPr>
          <p:cNvPr id="5" name="PlaceHolder 4">
            <a:extLst>
              <a:ext uri="{FF2B5EF4-FFF2-40B4-BE49-F238E27FC236}">
                <a16:creationId xmlns:a16="http://schemas.microsoft.com/office/drawing/2014/main" id="{67378126-E6B1-44D2-9CD3-EF42596E0321}"/>
              </a:ext>
            </a:extLst>
          </p:cNvPr>
          <p:cNvSpPr txBox="1">
            <a:spLocks noGrp="1"/>
          </p:cNvSpPr>
          <p:nvPr>
            <p:ph type="sldNum" sz="quarter" idx="8"/>
          </p:nvPr>
        </p:nvSpPr>
        <p:spPr>
          <a:xfrm>
            <a:off x="4278960" y="10157400"/>
            <a:ext cx="3278519" cy="532080"/>
          </a:xfrm>
        </p:spPr>
        <p:txBody>
          <a:bodyPr wrap="square"/>
          <a:lstStyle/>
          <a:p>
            <a:pPr lvl="0"/>
            <a:fld id="{B5B8A542-D0A9-4BD9-BF2F-949A01D96C76}" type="slidenum">
              <a:t>121</a:t>
            </a:fld>
            <a:endParaRPr lang="pt-BR">
              <a:solidFill>
                <a:srgbClr val="000000"/>
              </a:solidFill>
              <a:highlight>
                <a:scrgbClr r="0" g="0" b="0">
                  <a:alpha val="0"/>
                </a:scrgbClr>
              </a:highlight>
              <a:latin typeface="Times New Roman"/>
            </a:endParaRPr>
          </a:p>
        </p:txBody>
      </p:sp>
      <p:sp>
        <p:nvSpPr>
          <p:cNvPr id="6" name="PlaceHolder 5">
            <a:extLst>
              <a:ext uri="{FF2B5EF4-FFF2-40B4-BE49-F238E27FC236}">
                <a16:creationId xmlns:a16="http://schemas.microsoft.com/office/drawing/2014/main" id="{F27351F0-1006-4F3E-B1E8-4B47DA22F338}"/>
              </a:ext>
            </a:extLst>
          </p:cNvPr>
          <p:cNvSpPr txBox="1">
            <a:spLocks noGrp="1"/>
          </p:cNvSpPr>
          <p:nvPr>
            <p:ph type="sldNum" sz="quarter" idx="8"/>
          </p:nvPr>
        </p:nvSpPr>
        <p:spPr>
          <a:xfrm>
            <a:off x="4278960" y="10157400"/>
            <a:ext cx="3278879" cy="532440"/>
          </a:xfrm>
        </p:spPr>
        <p:txBody>
          <a:bodyPr wrap="square"/>
          <a:lstStyle/>
          <a:p>
            <a:pPr lvl="0"/>
            <a:fld id="{9AEE9390-7CE7-4B57-B271-AB4DF7F199CB}" type="slidenum">
              <a:t>121</a:t>
            </a:fld>
            <a:endParaRPr lang="pt-BR">
              <a:highlight>
                <a:scrgbClr r="0" g="0" b="0">
                  <a:alpha val="0"/>
                </a:scrgbClr>
              </a:highlight>
              <a:latin typeface="Times New Roman"/>
            </a:endParaRPr>
          </a:p>
        </p:txBody>
      </p:sp>
      <p:sp>
        <p:nvSpPr>
          <p:cNvPr id="12" name="Slide Number Placeholder 6">
            <a:extLst>
              <a:ext uri="{FF2B5EF4-FFF2-40B4-BE49-F238E27FC236}">
                <a16:creationId xmlns:a16="http://schemas.microsoft.com/office/drawing/2014/main" id="{A2934B06-7180-48ED-AAB5-914FC6E21558}"/>
              </a:ext>
            </a:extLst>
          </p:cNvPr>
          <p:cNvSpPr txBox="1">
            <a:spLocks noGrp="1"/>
          </p:cNvSpPr>
          <p:nvPr>
            <p:ph type="sldNum" sz="quarter" idx="5"/>
          </p:nvPr>
        </p:nvSpPr>
        <p:spPr>
          <a:ln/>
        </p:spPr>
        <p:txBody>
          <a:bodyPr vert="horz" lIns="0" tIns="0" rIns="0" bIns="0" anchor="b" anchorCtr="0">
            <a:noAutofit/>
          </a:bodyPr>
          <a:lstStyle/>
          <a:p>
            <a:pPr lvl="0"/>
            <a:fld id="{3AE59B89-50B2-4049-92F3-DE823B37FDDF}" type="slidenum">
              <a:t>121</a:t>
            </a:fld>
            <a:endParaRPr lang="pt-BR"/>
          </a:p>
        </p:txBody>
      </p:sp>
      <p:sp>
        <p:nvSpPr>
          <p:cNvPr id="7" name="PlaceHolder 6">
            <a:extLst>
              <a:ext uri="{FF2B5EF4-FFF2-40B4-BE49-F238E27FC236}">
                <a16:creationId xmlns:a16="http://schemas.microsoft.com/office/drawing/2014/main" id="{350C9802-629F-46C9-AB4B-743BEFEEF575}"/>
              </a:ext>
            </a:extLst>
          </p:cNvPr>
          <p:cNvSpPr>
            <a:spLocks noGrp="1" noRot="1" noChangeAspect="1" noResize="1"/>
          </p:cNvSpPr>
          <p:nvPr>
            <p:ph type="sldImg"/>
          </p:nvPr>
        </p:nvSpPr>
        <p:spPr>
          <a:xfrm>
            <a:off x="215900" y="812800"/>
            <a:ext cx="7124700" cy="4006850"/>
          </a:xfrm>
          <a:solidFill>
            <a:srgbClr val="729FCF"/>
          </a:solidFill>
          <a:ln w="25400">
            <a:solidFill>
              <a:srgbClr val="3465A4"/>
            </a:solidFill>
            <a:prstDash val="solid"/>
          </a:ln>
        </p:spPr>
      </p:sp>
      <p:sp>
        <p:nvSpPr>
          <p:cNvPr id="8" name="PlaceHolder 7">
            <a:extLst>
              <a:ext uri="{FF2B5EF4-FFF2-40B4-BE49-F238E27FC236}">
                <a16:creationId xmlns:a16="http://schemas.microsoft.com/office/drawing/2014/main" id="{0BB372F7-AD90-4E08-9DAB-CC4EBABA1EBA}"/>
              </a:ext>
            </a:extLst>
          </p:cNvPr>
          <p:cNvSpPr txBox="1">
            <a:spLocks noGrp="1"/>
          </p:cNvSpPr>
          <p:nvPr>
            <p:ph type="body" sz="quarter" idx="1"/>
          </p:nvPr>
        </p:nvSpPr>
        <p:spPr>
          <a:xfrm>
            <a:off x="756000" y="5078520"/>
            <a:ext cx="6044400" cy="4807800"/>
          </a:xfrm>
        </p:spPr>
        <p:txBody>
          <a:bodyPr vert="horz" wrap="square" anchor="t" anchorCtr="0">
            <a:noAutofit/>
          </a:bodyPr>
          <a:lstStyle/>
          <a:p>
            <a:endParaRPr lang="pt-BR"/>
          </a:p>
        </p:txBody>
      </p:sp>
    </p:spTree>
    <p:extLst>
      <p:ext uri="{BB962C8B-B14F-4D97-AF65-F5344CB8AC3E}">
        <p14:creationId xmlns:p14="http://schemas.microsoft.com/office/powerpoint/2010/main" val="1318091915"/>
      </p:ext>
    </p:extLst>
  </p:cSld>
  <p:clrMapOvr>
    <a:masterClrMapping/>
  </p:clrMapOvr>
</p:notes>
</file>

<file path=ppt/notesSlides/notesSlide1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ceHolder 1">
            <a:extLst>
              <a:ext uri="{FF2B5EF4-FFF2-40B4-BE49-F238E27FC236}">
                <a16:creationId xmlns:a16="http://schemas.microsoft.com/office/drawing/2014/main" id="{C22CC3AA-F791-4228-9C20-29E95D36895D}"/>
              </a:ext>
            </a:extLst>
          </p:cNvPr>
          <p:cNvSpPr txBox="1">
            <a:spLocks noGrp="1"/>
          </p:cNvSpPr>
          <p:nvPr>
            <p:ph type="sldNum" sz="quarter" idx="8"/>
          </p:nvPr>
        </p:nvSpPr>
        <p:spPr>
          <a:xfrm>
            <a:off x="4278960" y="10157400"/>
            <a:ext cx="3277439" cy="531000"/>
          </a:xfrm>
        </p:spPr>
        <p:txBody>
          <a:bodyPr wrap="square"/>
          <a:lstStyle/>
          <a:p>
            <a:pPr lvl="0"/>
            <a:fld id="{0C0B33CC-1AC8-4CA6-95C2-FA6F0709CDD6}" type="slidenum">
              <a:t>122</a:t>
            </a:fld>
            <a:endParaRPr lang="pt-BR">
              <a:solidFill>
                <a:srgbClr val="000000"/>
              </a:solidFill>
              <a:highlight>
                <a:scrgbClr r="0" g="0" b="0">
                  <a:alpha val="0"/>
                </a:scrgbClr>
              </a:highlight>
              <a:latin typeface="Times New Roman"/>
            </a:endParaRPr>
          </a:p>
        </p:txBody>
      </p:sp>
      <p:sp>
        <p:nvSpPr>
          <p:cNvPr id="3" name="PlaceHolder 2">
            <a:extLst>
              <a:ext uri="{FF2B5EF4-FFF2-40B4-BE49-F238E27FC236}">
                <a16:creationId xmlns:a16="http://schemas.microsoft.com/office/drawing/2014/main" id="{B73D7234-8BC5-4BF6-80FC-F8A02D7F3343}"/>
              </a:ext>
            </a:extLst>
          </p:cNvPr>
          <p:cNvSpPr txBox="1">
            <a:spLocks noGrp="1"/>
          </p:cNvSpPr>
          <p:nvPr>
            <p:ph type="sldNum" sz="quarter" idx="8"/>
          </p:nvPr>
        </p:nvSpPr>
        <p:spPr>
          <a:xfrm>
            <a:off x="4278960" y="10157400"/>
            <a:ext cx="3277800" cy="531360"/>
          </a:xfrm>
        </p:spPr>
        <p:txBody>
          <a:bodyPr wrap="square"/>
          <a:lstStyle/>
          <a:p>
            <a:pPr lvl="0"/>
            <a:fld id="{01A691C2-53B1-4699-BB47-E047E3FCC3EC}" type="slidenum">
              <a:t>122</a:t>
            </a:fld>
            <a:endParaRPr lang="pt-BR">
              <a:solidFill>
                <a:srgbClr val="000000"/>
              </a:solidFill>
              <a:highlight>
                <a:scrgbClr r="0" g="0" b="0">
                  <a:alpha val="0"/>
                </a:scrgbClr>
              </a:highlight>
              <a:latin typeface="Times New Roman"/>
            </a:endParaRPr>
          </a:p>
        </p:txBody>
      </p:sp>
      <p:sp>
        <p:nvSpPr>
          <p:cNvPr id="4" name="PlaceHolder 3">
            <a:extLst>
              <a:ext uri="{FF2B5EF4-FFF2-40B4-BE49-F238E27FC236}">
                <a16:creationId xmlns:a16="http://schemas.microsoft.com/office/drawing/2014/main" id="{FBB75485-ADEC-474F-8CB2-2F1F3B868461}"/>
              </a:ext>
            </a:extLst>
          </p:cNvPr>
          <p:cNvSpPr txBox="1">
            <a:spLocks noGrp="1"/>
          </p:cNvSpPr>
          <p:nvPr>
            <p:ph type="sldNum" sz="quarter" idx="8"/>
          </p:nvPr>
        </p:nvSpPr>
        <p:spPr>
          <a:xfrm>
            <a:off x="4278960" y="10157400"/>
            <a:ext cx="3278160" cy="531720"/>
          </a:xfrm>
        </p:spPr>
        <p:txBody>
          <a:bodyPr wrap="square"/>
          <a:lstStyle/>
          <a:p>
            <a:pPr lvl="0"/>
            <a:fld id="{4D422802-DF09-4F08-9A0B-CBE2D85A1B2D}" type="slidenum">
              <a:t>122</a:t>
            </a:fld>
            <a:endParaRPr lang="pt-BR">
              <a:solidFill>
                <a:srgbClr val="000000"/>
              </a:solidFill>
              <a:highlight>
                <a:scrgbClr r="0" g="0" b="0">
                  <a:alpha val="0"/>
                </a:scrgbClr>
              </a:highlight>
              <a:latin typeface="Times New Roman"/>
            </a:endParaRPr>
          </a:p>
        </p:txBody>
      </p:sp>
      <p:sp>
        <p:nvSpPr>
          <p:cNvPr id="5" name="PlaceHolder 4">
            <a:extLst>
              <a:ext uri="{FF2B5EF4-FFF2-40B4-BE49-F238E27FC236}">
                <a16:creationId xmlns:a16="http://schemas.microsoft.com/office/drawing/2014/main" id="{67378126-E6B1-44D2-9CD3-EF42596E0321}"/>
              </a:ext>
            </a:extLst>
          </p:cNvPr>
          <p:cNvSpPr txBox="1">
            <a:spLocks noGrp="1"/>
          </p:cNvSpPr>
          <p:nvPr>
            <p:ph type="sldNum" sz="quarter" idx="8"/>
          </p:nvPr>
        </p:nvSpPr>
        <p:spPr>
          <a:xfrm>
            <a:off x="4278960" y="10157400"/>
            <a:ext cx="3278519" cy="532080"/>
          </a:xfrm>
        </p:spPr>
        <p:txBody>
          <a:bodyPr wrap="square"/>
          <a:lstStyle/>
          <a:p>
            <a:pPr lvl="0"/>
            <a:fld id="{B5B8A542-D0A9-4BD9-BF2F-949A01D96C76}" type="slidenum">
              <a:t>122</a:t>
            </a:fld>
            <a:endParaRPr lang="pt-BR">
              <a:solidFill>
                <a:srgbClr val="000000"/>
              </a:solidFill>
              <a:highlight>
                <a:scrgbClr r="0" g="0" b="0">
                  <a:alpha val="0"/>
                </a:scrgbClr>
              </a:highlight>
              <a:latin typeface="Times New Roman"/>
            </a:endParaRPr>
          </a:p>
        </p:txBody>
      </p:sp>
      <p:sp>
        <p:nvSpPr>
          <p:cNvPr id="6" name="PlaceHolder 5">
            <a:extLst>
              <a:ext uri="{FF2B5EF4-FFF2-40B4-BE49-F238E27FC236}">
                <a16:creationId xmlns:a16="http://schemas.microsoft.com/office/drawing/2014/main" id="{F27351F0-1006-4F3E-B1E8-4B47DA22F338}"/>
              </a:ext>
            </a:extLst>
          </p:cNvPr>
          <p:cNvSpPr txBox="1">
            <a:spLocks noGrp="1"/>
          </p:cNvSpPr>
          <p:nvPr>
            <p:ph type="sldNum" sz="quarter" idx="8"/>
          </p:nvPr>
        </p:nvSpPr>
        <p:spPr>
          <a:xfrm>
            <a:off x="4278960" y="10157400"/>
            <a:ext cx="3278879" cy="532440"/>
          </a:xfrm>
        </p:spPr>
        <p:txBody>
          <a:bodyPr wrap="square"/>
          <a:lstStyle/>
          <a:p>
            <a:pPr lvl="0"/>
            <a:fld id="{9AEE9390-7CE7-4B57-B271-AB4DF7F199CB}" type="slidenum">
              <a:t>122</a:t>
            </a:fld>
            <a:endParaRPr lang="pt-BR">
              <a:highlight>
                <a:scrgbClr r="0" g="0" b="0">
                  <a:alpha val="0"/>
                </a:scrgbClr>
              </a:highlight>
              <a:latin typeface="Times New Roman"/>
            </a:endParaRPr>
          </a:p>
        </p:txBody>
      </p:sp>
      <p:sp>
        <p:nvSpPr>
          <p:cNvPr id="12" name="Slide Number Placeholder 6">
            <a:extLst>
              <a:ext uri="{FF2B5EF4-FFF2-40B4-BE49-F238E27FC236}">
                <a16:creationId xmlns:a16="http://schemas.microsoft.com/office/drawing/2014/main" id="{A2934B06-7180-48ED-AAB5-914FC6E21558}"/>
              </a:ext>
            </a:extLst>
          </p:cNvPr>
          <p:cNvSpPr txBox="1">
            <a:spLocks noGrp="1"/>
          </p:cNvSpPr>
          <p:nvPr>
            <p:ph type="sldNum" sz="quarter" idx="5"/>
          </p:nvPr>
        </p:nvSpPr>
        <p:spPr>
          <a:ln/>
        </p:spPr>
        <p:txBody>
          <a:bodyPr vert="horz" lIns="0" tIns="0" rIns="0" bIns="0" anchor="b" anchorCtr="0">
            <a:noAutofit/>
          </a:bodyPr>
          <a:lstStyle/>
          <a:p>
            <a:pPr lvl="0"/>
            <a:fld id="{3AE59B89-50B2-4049-92F3-DE823B37FDDF}" type="slidenum">
              <a:t>122</a:t>
            </a:fld>
            <a:endParaRPr lang="pt-BR"/>
          </a:p>
        </p:txBody>
      </p:sp>
      <p:sp>
        <p:nvSpPr>
          <p:cNvPr id="7" name="PlaceHolder 6">
            <a:extLst>
              <a:ext uri="{FF2B5EF4-FFF2-40B4-BE49-F238E27FC236}">
                <a16:creationId xmlns:a16="http://schemas.microsoft.com/office/drawing/2014/main" id="{350C9802-629F-46C9-AB4B-743BEFEEF575}"/>
              </a:ext>
            </a:extLst>
          </p:cNvPr>
          <p:cNvSpPr>
            <a:spLocks noGrp="1" noRot="1" noChangeAspect="1" noResize="1"/>
          </p:cNvSpPr>
          <p:nvPr>
            <p:ph type="sldImg"/>
          </p:nvPr>
        </p:nvSpPr>
        <p:spPr>
          <a:xfrm>
            <a:off x="215900" y="812800"/>
            <a:ext cx="7124700" cy="4006850"/>
          </a:xfrm>
          <a:solidFill>
            <a:srgbClr val="729FCF"/>
          </a:solidFill>
          <a:ln w="25400">
            <a:solidFill>
              <a:srgbClr val="3465A4"/>
            </a:solidFill>
            <a:prstDash val="solid"/>
          </a:ln>
        </p:spPr>
      </p:sp>
      <p:sp>
        <p:nvSpPr>
          <p:cNvPr id="8" name="PlaceHolder 7">
            <a:extLst>
              <a:ext uri="{FF2B5EF4-FFF2-40B4-BE49-F238E27FC236}">
                <a16:creationId xmlns:a16="http://schemas.microsoft.com/office/drawing/2014/main" id="{0BB372F7-AD90-4E08-9DAB-CC4EBABA1EBA}"/>
              </a:ext>
            </a:extLst>
          </p:cNvPr>
          <p:cNvSpPr txBox="1">
            <a:spLocks noGrp="1"/>
          </p:cNvSpPr>
          <p:nvPr>
            <p:ph type="body" sz="quarter" idx="1"/>
          </p:nvPr>
        </p:nvSpPr>
        <p:spPr>
          <a:xfrm>
            <a:off x="756000" y="5078520"/>
            <a:ext cx="6044400" cy="4807800"/>
          </a:xfrm>
        </p:spPr>
        <p:txBody>
          <a:bodyPr vert="horz" wrap="square" anchor="t" anchorCtr="0">
            <a:noAutofit/>
          </a:bodyPr>
          <a:lstStyle/>
          <a:p>
            <a:endParaRPr lang="pt-BR"/>
          </a:p>
        </p:txBody>
      </p:sp>
    </p:spTree>
    <p:extLst>
      <p:ext uri="{BB962C8B-B14F-4D97-AF65-F5344CB8AC3E}">
        <p14:creationId xmlns:p14="http://schemas.microsoft.com/office/powerpoint/2010/main" val="3880388861"/>
      </p:ext>
    </p:extLst>
  </p:cSld>
  <p:clrMapOvr>
    <a:masterClrMapping/>
  </p:clrMapOvr>
</p:notes>
</file>

<file path=ppt/notesSlides/notesSlide12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2441F1F-D204-87A7-29FA-38F0244F6EB2}"/>
            </a:ext>
          </a:extLst>
        </p:cNvPr>
        <p:cNvGrpSpPr/>
        <p:nvPr/>
      </p:nvGrpSpPr>
      <p:grpSpPr>
        <a:xfrm>
          <a:off x="0" y="0"/>
          <a:ext cx="0" cy="0"/>
          <a:chOff x="0" y="0"/>
          <a:chExt cx="0" cy="0"/>
        </a:xfrm>
      </p:grpSpPr>
      <p:sp>
        <p:nvSpPr>
          <p:cNvPr id="2" name="PlaceHolder 1">
            <a:extLst>
              <a:ext uri="{FF2B5EF4-FFF2-40B4-BE49-F238E27FC236}">
                <a16:creationId xmlns:a16="http://schemas.microsoft.com/office/drawing/2014/main" id="{14ED981D-97D0-A7B4-5BFA-5A89C7748B34}"/>
              </a:ext>
            </a:extLst>
          </p:cNvPr>
          <p:cNvSpPr txBox="1">
            <a:spLocks noGrp="1"/>
          </p:cNvSpPr>
          <p:nvPr>
            <p:ph type="sldNum" sz="quarter" idx="8"/>
          </p:nvPr>
        </p:nvSpPr>
        <p:spPr>
          <a:xfrm>
            <a:off x="4278960" y="10157400"/>
            <a:ext cx="3277439" cy="531000"/>
          </a:xfrm>
        </p:spPr>
        <p:txBody>
          <a:bodyPr wrap="square"/>
          <a:lstStyle/>
          <a:p>
            <a:pPr lvl="0"/>
            <a:fld id="{0C0B33CC-1AC8-4CA6-95C2-FA6F0709CDD6}" type="slidenum">
              <a:t>123</a:t>
            </a:fld>
            <a:endParaRPr lang="pt-BR">
              <a:solidFill>
                <a:srgbClr val="000000"/>
              </a:solidFill>
              <a:highlight>
                <a:scrgbClr r="0" g="0" b="0">
                  <a:alpha val="0"/>
                </a:scrgbClr>
              </a:highlight>
              <a:latin typeface="Times New Roman"/>
            </a:endParaRPr>
          </a:p>
        </p:txBody>
      </p:sp>
      <p:sp>
        <p:nvSpPr>
          <p:cNvPr id="3" name="PlaceHolder 2">
            <a:extLst>
              <a:ext uri="{FF2B5EF4-FFF2-40B4-BE49-F238E27FC236}">
                <a16:creationId xmlns:a16="http://schemas.microsoft.com/office/drawing/2014/main" id="{E5A02842-9771-BDD6-3DED-1B52C5E34BE7}"/>
              </a:ext>
            </a:extLst>
          </p:cNvPr>
          <p:cNvSpPr txBox="1">
            <a:spLocks noGrp="1"/>
          </p:cNvSpPr>
          <p:nvPr>
            <p:ph type="sldNum" sz="quarter" idx="8"/>
          </p:nvPr>
        </p:nvSpPr>
        <p:spPr>
          <a:xfrm>
            <a:off x="4278960" y="10157400"/>
            <a:ext cx="3277800" cy="531360"/>
          </a:xfrm>
        </p:spPr>
        <p:txBody>
          <a:bodyPr wrap="square"/>
          <a:lstStyle/>
          <a:p>
            <a:pPr lvl="0"/>
            <a:fld id="{01A691C2-53B1-4699-BB47-E047E3FCC3EC}" type="slidenum">
              <a:t>123</a:t>
            </a:fld>
            <a:endParaRPr lang="pt-BR">
              <a:solidFill>
                <a:srgbClr val="000000"/>
              </a:solidFill>
              <a:highlight>
                <a:scrgbClr r="0" g="0" b="0">
                  <a:alpha val="0"/>
                </a:scrgbClr>
              </a:highlight>
              <a:latin typeface="Times New Roman"/>
            </a:endParaRPr>
          </a:p>
        </p:txBody>
      </p:sp>
      <p:sp>
        <p:nvSpPr>
          <p:cNvPr id="4" name="PlaceHolder 3">
            <a:extLst>
              <a:ext uri="{FF2B5EF4-FFF2-40B4-BE49-F238E27FC236}">
                <a16:creationId xmlns:a16="http://schemas.microsoft.com/office/drawing/2014/main" id="{E86A3BB0-3F39-0276-D8E0-2B850D2617A3}"/>
              </a:ext>
            </a:extLst>
          </p:cNvPr>
          <p:cNvSpPr txBox="1">
            <a:spLocks noGrp="1"/>
          </p:cNvSpPr>
          <p:nvPr>
            <p:ph type="sldNum" sz="quarter" idx="8"/>
          </p:nvPr>
        </p:nvSpPr>
        <p:spPr>
          <a:xfrm>
            <a:off x="4278960" y="10157400"/>
            <a:ext cx="3278160" cy="531720"/>
          </a:xfrm>
        </p:spPr>
        <p:txBody>
          <a:bodyPr wrap="square"/>
          <a:lstStyle/>
          <a:p>
            <a:pPr lvl="0"/>
            <a:fld id="{4D422802-DF09-4F08-9A0B-CBE2D85A1B2D}" type="slidenum">
              <a:t>123</a:t>
            </a:fld>
            <a:endParaRPr lang="pt-BR">
              <a:solidFill>
                <a:srgbClr val="000000"/>
              </a:solidFill>
              <a:highlight>
                <a:scrgbClr r="0" g="0" b="0">
                  <a:alpha val="0"/>
                </a:scrgbClr>
              </a:highlight>
              <a:latin typeface="Times New Roman"/>
            </a:endParaRPr>
          </a:p>
        </p:txBody>
      </p:sp>
      <p:sp>
        <p:nvSpPr>
          <p:cNvPr id="5" name="PlaceHolder 4">
            <a:extLst>
              <a:ext uri="{FF2B5EF4-FFF2-40B4-BE49-F238E27FC236}">
                <a16:creationId xmlns:a16="http://schemas.microsoft.com/office/drawing/2014/main" id="{8EEB97A6-81B1-8129-3C6D-8C6B85A3A5BF}"/>
              </a:ext>
            </a:extLst>
          </p:cNvPr>
          <p:cNvSpPr txBox="1">
            <a:spLocks noGrp="1"/>
          </p:cNvSpPr>
          <p:nvPr>
            <p:ph type="sldNum" sz="quarter" idx="8"/>
          </p:nvPr>
        </p:nvSpPr>
        <p:spPr>
          <a:xfrm>
            <a:off x="4278960" y="10157400"/>
            <a:ext cx="3278519" cy="532080"/>
          </a:xfrm>
        </p:spPr>
        <p:txBody>
          <a:bodyPr wrap="square"/>
          <a:lstStyle/>
          <a:p>
            <a:pPr lvl="0"/>
            <a:fld id="{B5B8A542-D0A9-4BD9-BF2F-949A01D96C76}" type="slidenum">
              <a:t>123</a:t>
            </a:fld>
            <a:endParaRPr lang="pt-BR">
              <a:solidFill>
                <a:srgbClr val="000000"/>
              </a:solidFill>
              <a:highlight>
                <a:scrgbClr r="0" g="0" b="0">
                  <a:alpha val="0"/>
                </a:scrgbClr>
              </a:highlight>
              <a:latin typeface="Times New Roman"/>
            </a:endParaRPr>
          </a:p>
        </p:txBody>
      </p:sp>
      <p:sp>
        <p:nvSpPr>
          <p:cNvPr id="6" name="PlaceHolder 5">
            <a:extLst>
              <a:ext uri="{FF2B5EF4-FFF2-40B4-BE49-F238E27FC236}">
                <a16:creationId xmlns:a16="http://schemas.microsoft.com/office/drawing/2014/main" id="{6D6B1D58-DA00-0CC4-B7BF-E127A486820F}"/>
              </a:ext>
            </a:extLst>
          </p:cNvPr>
          <p:cNvSpPr txBox="1">
            <a:spLocks noGrp="1"/>
          </p:cNvSpPr>
          <p:nvPr>
            <p:ph type="sldNum" sz="quarter" idx="8"/>
          </p:nvPr>
        </p:nvSpPr>
        <p:spPr>
          <a:xfrm>
            <a:off x="4278960" y="10157400"/>
            <a:ext cx="3278879" cy="532440"/>
          </a:xfrm>
        </p:spPr>
        <p:txBody>
          <a:bodyPr wrap="square"/>
          <a:lstStyle/>
          <a:p>
            <a:pPr lvl="0"/>
            <a:fld id="{9AEE9390-7CE7-4B57-B271-AB4DF7F199CB}" type="slidenum">
              <a:t>123</a:t>
            </a:fld>
            <a:endParaRPr lang="pt-BR">
              <a:highlight>
                <a:scrgbClr r="0" g="0" b="0">
                  <a:alpha val="0"/>
                </a:scrgbClr>
              </a:highlight>
              <a:latin typeface="Times New Roman"/>
            </a:endParaRPr>
          </a:p>
        </p:txBody>
      </p:sp>
      <p:sp>
        <p:nvSpPr>
          <p:cNvPr id="12" name="Slide Number Placeholder 6">
            <a:extLst>
              <a:ext uri="{FF2B5EF4-FFF2-40B4-BE49-F238E27FC236}">
                <a16:creationId xmlns:a16="http://schemas.microsoft.com/office/drawing/2014/main" id="{4E531038-BCAA-8024-059B-B5C96AE09543}"/>
              </a:ext>
            </a:extLst>
          </p:cNvPr>
          <p:cNvSpPr txBox="1">
            <a:spLocks noGrp="1"/>
          </p:cNvSpPr>
          <p:nvPr>
            <p:ph type="sldNum" sz="quarter" idx="5"/>
          </p:nvPr>
        </p:nvSpPr>
        <p:spPr>
          <a:ln/>
        </p:spPr>
        <p:txBody>
          <a:bodyPr vert="horz" lIns="0" tIns="0" rIns="0" bIns="0" anchor="b" anchorCtr="0">
            <a:noAutofit/>
          </a:bodyPr>
          <a:lstStyle/>
          <a:p>
            <a:pPr lvl="0"/>
            <a:fld id="{3AE59B89-50B2-4049-92F3-DE823B37FDDF}" type="slidenum">
              <a:t>123</a:t>
            </a:fld>
            <a:endParaRPr lang="pt-BR"/>
          </a:p>
        </p:txBody>
      </p:sp>
      <p:sp>
        <p:nvSpPr>
          <p:cNvPr id="7" name="PlaceHolder 6">
            <a:extLst>
              <a:ext uri="{FF2B5EF4-FFF2-40B4-BE49-F238E27FC236}">
                <a16:creationId xmlns:a16="http://schemas.microsoft.com/office/drawing/2014/main" id="{6D379FE2-862C-E374-8E5C-37BAEFA5AE27}"/>
              </a:ext>
            </a:extLst>
          </p:cNvPr>
          <p:cNvSpPr>
            <a:spLocks noGrp="1" noRot="1" noChangeAspect="1" noResize="1"/>
          </p:cNvSpPr>
          <p:nvPr>
            <p:ph type="sldImg"/>
          </p:nvPr>
        </p:nvSpPr>
        <p:spPr>
          <a:xfrm>
            <a:off x="215900" y="812800"/>
            <a:ext cx="7124700" cy="4006850"/>
          </a:xfrm>
          <a:solidFill>
            <a:srgbClr val="729FCF"/>
          </a:solidFill>
          <a:ln w="25400">
            <a:solidFill>
              <a:srgbClr val="3465A4"/>
            </a:solidFill>
            <a:prstDash val="solid"/>
          </a:ln>
        </p:spPr>
      </p:sp>
      <p:sp>
        <p:nvSpPr>
          <p:cNvPr id="8" name="PlaceHolder 7">
            <a:extLst>
              <a:ext uri="{FF2B5EF4-FFF2-40B4-BE49-F238E27FC236}">
                <a16:creationId xmlns:a16="http://schemas.microsoft.com/office/drawing/2014/main" id="{52EB2DCC-6BD6-8F60-E210-E5DC227408E9}"/>
              </a:ext>
            </a:extLst>
          </p:cNvPr>
          <p:cNvSpPr txBox="1">
            <a:spLocks noGrp="1"/>
          </p:cNvSpPr>
          <p:nvPr>
            <p:ph type="body" sz="quarter" idx="1"/>
          </p:nvPr>
        </p:nvSpPr>
        <p:spPr>
          <a:xfrm>
            <a:off x="756000" y="5078520"/>
            <a:ext cx="6044400" cy="4807800"/>
          </a:xfrm>
        </p:spPr>
        <p:txBody>
          <a:bodyPr vert="horz" wrap="square" anchor="t" anchorCtr="0">
            <a:noAutofit/>
          </a:bodyPr>
          <a:lstStyle/>
          <a:p>
            <a:endParaRPr lang="pt-BR"/>
          </a:p>
        </p:txBody>
      </p:sp>
    </p:spTree>
    <p:extLst>
      <p:ext uri="{BB962C8B-B14F-4D97-AF65-F5344CB8AC3E}">
        <p14:creationId xmlns:p14="http://schemas.microsoft.com/office/powerpoint/2010/main" val="26817624"/>
      </p:ext>
    </p:extLst>
  </p:cSld>
  <p:clrMapOvr>
    <a:masterClrMapping/>
  </p:clrMapOvr>
</p:notes>
</file>

<file path=ppt/notesSlides/notesSlide12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8D693A4-0284-A142-B2E0-AA51D33D8346}"/>
            </a:ext>
          </a:extLst>
        </p:cNvPr>
        <p:cNvGrpSpPr/>
        <p:nvPr/>
      </p:nvGrpSpPr>
      <p:grpSpPr>
        <a:xfrm>
          <a:off x="0" y="0"/>
          <a:ext cx="0" cy="0"/>
          <a:chOff x="0" y="0"/>
          <a:chExt cx="0" cy="0"/>
        </a:xfrm>
      </p:grpSpPr>
      <p:sp>
        <p:nvSpPr>
          <p:cNvPr id="2" name="PlaceHolder 1">
            <a:extLst>
              <a:ext uri="{FF2B5EF4-FFF2-40B4-BE49-F238E27FC236}">
                <a16:creationId xmlns:a16="http://schemas.microsoft.com/office/drawing/2014/main" id="{885F3CF3-A31F-468F-E2A3-E05FE009076F}"/>
              </a:ext>
            </a:extLst>
          </p:cNvPr>
          <p:cNvSpPr txBox="1">
            <a:spLocks noGrp="1"/>
          </p:cNvSpPr>
          <p:nvPr>
            <p:ph type="sldNum" sz="quarter" idx="8"/>
          </p:nvPr>
        </p:nvSpPr>
        <p:spPr>
          <a:xfrm>
            <a:off x="4278960" y="10157400"/>
            <a:ext cx="3277439" cy="531000"/>
          </a:xfrm>
        </p:spPr>
        <p:txBody>
          <a:bodyPr wrap="square"/>
          <a:lstStyle/>
          <a:p>
            <a:pPr lvl="0"/>
            <a:fld id="{0C0B33CC-1AC8-4CA6-95C2-FA6F0709CDD6}" type="slidenum">
              <a:t>124</a:t>
            </a:fld>
            <a:endParaRPr lang="pt-BR">
              <a:solidFill>
                <a:srgbClr val="000000"/>
              </a:solidFill>
              <a:highlight>
                <a:scrgbClr r="0" g="0" b="0">
                  <a:alpha val="0"/>
                </a:scrgbClr>
              </a:highlight>
              <a:latin typeface="Times New Roman"/>
            </a:endParaRPr>
          </a:p>
        </p:txBody>
      </p:sp>
      <p:sp>
        <p:nvSpPr>
          <p:cNvPr id="3" name="PlaceHolder 2">
            <a:extLst>
              <a:ext uri="{FF2B5EF4-FFF2-40B4-BE49-F238E27FC236}">
                <a16:creationId xmlns:a16="http://schemas.microsoft.com/office/drawing/2014/main" id="{DA984BD4-401A-332F-DC88-C39207B7D4A7}"/>
              </a:ext>
            </a:extLst>
          </p:cNvPr>
          <p:cNvSpPr txBox="1">
            <a:spLocks noGrp="1"/>
          </p:cNvSpPr>
          <p:nvPr>
            <p:ph type="sldNum" sz="quarter" idx="8"/>
          </p:nvPr>
        </p:nvSpPr>
        <p:spPr>
          <a:xfrm>
            <a:off x="4278960" y="10157400"/>
            <a:ext cx="3277800" cy="531360"/>
          </a:xfrm>
        </p:spPr>
        <p:txBody>
          <a:bodyPr wrap="square"/>
          <a:lstStyle/>
          <a:p>
            <a:pPr lvl="0"/>
            <a:fld id="{01A691C2-53B1-4699-BB47-E047E3FCC3EC}" type="slidenum">
              <a:t>124</a:t>
            </a:fld>
            <a:endParaRPr lang="pt-BR">
              <a:solidFill>
                <a:srgbClr val="000000"/>
              </a:solidFill>
              <a:highlight>
                <a:scrgbClr r="0" g="0" b="0">
                  <a:alpha val="0"/>
                </a:scrgbClr>
              </a:highlight>
              <a:latin typeface="Times New Roman"/>
            </a:endParaRPr>
          </a:p>
        </p:txBody>
      </p:sp>
      <p:sp>
        <p:nvSpPr>
          <p:cNvPr id="4" name="PlaceHolder 3">
            <a:extLst>
              <a:ext uri="{FF2B5EF4-FFF2-40B4-BE49-F238E27FC236}">
                <a16:creationId xmlns:a16="http://schemas.microsoft.com/office/drawing/2014/main" id="{B2F2E309-76E1-046C-EBCC-9CD3C1ABBEBC}"/>
              </a:ext>
            </a:extLst>
          </p:cNvPr>
          <p:cNvSpPr txBox="1">
            <a:spLocks noGrp="1"/>
          </p:cNvSpPr>
          <p:nvPr>
            <p:ph type="sldNum" sz="quarter" idx="8"/>
          </p:nvPr>
        </p:nvSpPr>
        <p:spPr>
          <a:xfrm>
            <a:off x="4278960" y="10157400"/>
            <a:ext cx="3278160" cy="531720"/>
          </a:xfrm>
        </p:spPr>
        <p:txBody>
          <a:bodyPr wrap="square"/>
          <a:lstStyle/>
          <a:p>
            <a:pPr lvl="0"/>
            <a:fld id="{4D422802-DF09-4F08-9A0B-CBE2D85A1B2D}" type="slidenum">
              <a:t>124</a:t>
            </a:fld>
            <a:endParaRPr lang="pt-BR">
              <a:solidFill>
                <a:srgbClr val="000000"/>
              </a:solidFill>
              <a:highlight>
                <a:scrgbClr r="0" g="0" b="0">
                  <a:alpha val="0"/>
                </a:scrgbClr>
              </a:highlight>
              <a:latin typeface="Times New Roman"/>
            </a:endParaRPr>
          </a:p>
        </p:txBody>
      </p:sp>
      <p:sp>
        <p:nvSpPr>
          <p:cNvPr id="5" name="PlaceHolder 4">
            <a:extLst>
              <a:ext uri="{FF2B5EF4-FFF2-40B4-BE49-F238E27FC236}">
                <a16:creationId xmlns:a16="http://schemas.microsoft.com/office/drawing/2014/main" id="{56AF6BD9-867A-0036-4136-5F188D42F9FC}"/>
              </a:ext>
            </a:extLst>
          </p:cNvPr>
          <p:cNvSpPr txBox="1">
            <a:spLocks noGrp="1"/>
          </p:cNvSpPr>
          <p:nvPr>
            <p:ph type="sldNum" sz="quarter" idx="8"/>
          </p:nvPr>
        </p:nvSpPr>
        <p:spPr>
          <a:xfrm>
            <a:off x="4278960" y="10157400"/>
            <a:ext cx="3278519" cy="532080"/>
          </a:xfrm>
        </p:spPr>
        <p:txBody>
          <a:bodyPr wrap="square"/>
          <a:lstStyle/>
          <a:p>
            <a:pPr lvl="0"/>
            <a:fld id="{B5B8A542-D0A9-4BD9-BF2F-949A01D96C76}" type="slidenum">
              <a:t>124</a:t>
            </a:fld>
            <a:endParaRPr lang="pt-BR">
              <a:solidFill>
                <a:srgbClr val="000000"/>
              </a:solidFill>
              <a:highlight>
                <a:scrgbClr r="0" g="0" b="0">
                  <a:alpha val="0"/>
                </a:scrgbClr>
              </a:highlight>
              <a:latin typeface="Times New Roman"/>
            </a:endParaRPr>
          </a:p>
        </p:txBody>
      </p:sp>
      <p:sp>
        <p:nvSpPr>
          <p:cNvPr id="6" name="PlaceHolder 5">
            <a:extLst>
              <a:ext uri="{FF2B5EF4-FFF2-40B4-BE49-F238E27FC236}">
                <a16:creationId xmlns:a16="http://schemas.microsoft.com/office/drawing/2014/main" id="{281891B1-2AF2-5A15-9864-423715F40139}"/>
              </a:ext>
            </a:extLst>
          </p:cNvPr>
          <p:cNvSpPr txBox="1">
            <a:spLocks noGrp="1"/>
          </p:cNvSpPr>
          <p:nvPr>
            <p:ph type="sldNum" sz="quarter" idx="8"/>
          </p:nvPr>
        </p:nvSpPr>
        <p:spPr>
          <a:xfrm>
            <a:off x="4278960" y="10157400"/>
            <a:ext cx="3278879" cy="532440"/>
          </a:xfrm>
        </p:spPr>
        <p:txBody>
          <a:bodyPr wrap="square"/>
          <a:lstStyle/>
          <a:p>
            <a:pPr lvl="0"/>
            <a:fld id="{9AEE9390-7CE7-4B57-B271-AB4DF7F199CB}" type="slidenum">
              <a:t>124</a:t>
            </a:fld>
            <a:endParaRPr lang="pt-BR">
              <a:highlight>
                <a:scrgbClr r="0" g="0" b="0">
                  <a:alpha val="0"/>
                </a:scrgbClr>
              </a:highlight>
              <a:latin typeface="Times New Roman"/>
            </a:endParaRPr>
          </a:p>
        </p:txBody>
      </p:sp>
      <p:sp>
        <p:nvSpPr>
          <p:cNvPr id="12" name="Slide Number Placeholder 6">
            <a:extLst>
              <a:ext uri="{FF2B5EF4-FFF2-40B4-BE49-F238E27FC236}">
                <a16:creationId xmlns:a16="http://schemas.microsoft.com/office/drawing/2014/main" id="{270DDA87-6B7F-E99C-B021-3CE523B06C3F}"/>
              </a:ext>
            </a:extLst>
          </p:cNvPr>
          <p:cNvSpPr txBox="1">
            <a:spLocks noGrp="1"/>
          </p:cNvSpPr>
          <p:nvPr>
            <p:ph type="sldNum" sz="quarter" idx="5"/>
          </p:nvPr>
        </p:nvSpPr>
        <p:spPr>
          <a:ln/>
        </p:spPr>
        <p:txBody>
          <a:bodyPr vert="horz" lIns="0" tIns="0" rIns="0" bIns="0" anchor="b" anchorCtr="0">
            <a:noAutofit/>
          </a:bodyPr>
          <a:lstStyle/>
          <a:p>
            <a:pPr lvl="0"/>
            <a:fld id="{3AE59B89-50B2-4049-92F3-DE823B37FDDF}" type="slidenum">
              <a:t>124</a:t>
            </a:fld>
            <a:endParaRPr lang="pt-BR"/>
          </a:p>
        </p:txBody>
      </p:sp>
      <p:sp>
        <p:nvSpPr>
          <p:cNvPr id="7" name="PlaceHolder 6">
            <a:extLst>
              <a:ext uri="{FF2B5EF4-FFF2-40B4-BE49-F238E27FC236}">
                <a16:creationId xmlns:a16="http://schemas.microsoft.com/office/drawing/2014/main" id="{A8DBBE52-3278-417C-6582-0528BF6C84B8}"/>
              </a:ext>
            </a:extLst>
          </p:cNvPr>
          <p:cNvSpPr>
            <a:spLocks noGrp="1" noRot="1" noChangeAspect="1" noResize="1"/>
          </p:cNvSpPr>
          <p:nvPr>
            <p:ph type="sldImg"/>
          </p:nvPr>
        </p:nvSpPr>
        <p:spPr>
          <a:xfrm>
            <a:off x="215900" y="812800"/>
            <a:ext cx="7124700" cy="4006850"/>
          </a:xfrm>
          <a:solidFill>
            <a:srgbClr val="729FCF"/>
          </a:solidFill>
          <a:ln w="25400">
            <a:solidFill>
              <a:srgbClr val="3465A4"/>
            </a:solidFill>
            <a:prstDash val="solid"/>
          </a:ln>
        </p:spPr>
      </p:sp>
      <p:sp>
        <p:nvSpPr>
          <p:cNvPr id="8" name="PlaceHolder 7">
            <a:extLst>
              <a:ext uri="{FF2B5EF4-FFF2-40B4-BE49-F238E27FC236}">
                <a16:creationId xmlns:a16="http://schemas.microsoft.com/office/drawing/2014/main" id="{B37C362B-39B2-6F2C-3F29-0633F7D9B194}"/>
              </a:ext>
            </a:extLst>
          </p:cNvPr>
          <p:cNvSpPr txBox="1">
            <a:spLocks noGrp="1"/>
          </p:cNvSpPr>
          <p:nvPr>
            <p:ph type="body" sz="quarter" idx="1"/>
          </p:nvPr>
        </p:nvSpPr>
        <p:spPr>
          <a:xfrm>
            <a:off x="756000" y="5078520"/>
            <a:ext cx="6044400" cy="4807800"/>
          </a:xfrm>
        </p:spPr>
        <p:txBody>
          <a:bodyPr vert="horz" wrap="square" anchor="t" anchorCtr="0">
            <a:noAutofit/>
          </a:bodyPr>
          <a:lstStyle/>
          <a:p>
            <a:endParaRPr lang="pt-BR"/>
          </a:p>
        </p:txBody>
      </p:sp>
    </p:spTree>
    <p:extLst>
      <p:ext uri="{BB962C8B-B14F-4D97-AF65-F5344CB8AC3E}">
        <p14:creationId xmlns:p14="http://schemas.microsoft.com/office/powerpoint/2010/main" val="4127683795"/>
      </p:ext>
    </p:extLst>
  </p:cSld>
  <p:clrMapOvr>
    <a:masterClrMapping/>
  </p:clrMapOvr>
</p:notes>
</file>

<file path=ppt/notesSlides/notesSlide12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729880F-17F2-80FC-DBB1-DDC949EB7102}"/>
            </a:ext>
          </a:extLst>
        </p:cNvPr>
        <p:cNvGrpSpPr/>
        <p:nvPr/>
      </p:nvGrpSpPr>
      <p:grpSpPr>
        <a:xfrm>
          <a:off x="0" y="0"/>
          <a:ext cx="0" cy="0"/>
          <a:chOff x="0" y="0"/>
          <a:chExt cx="0" cy="0"/>
        </a:xfrm>
      </p:grpSpPr>
      <p:sp>
        <p:nvSpPr>
          <p:cNvPr id="2" name="PlaceHolder 1">
            <a:extLst>
              <a:ext uri="{FF2B5EF4-FFF2-40B4-BE49-F238E27FC236}">
                <a16:creationId xmlns:a16="http://schemas.microsoft.com/office/drawing/2014/main" id="{A415059D-A033-0C5F-EA0E-19FEE35F1D20}"/>
              </a:ext>
            </a:extLst>
          </p:cNvPr>
          <p:cNvSpPr txBox="1">
            <a:spLocks noGrp="1"/>
          </p:cNvSpPr>
          <p:nvPr>
            <p:ph type="sldNum" sz="quarter" idx="8"/>
          </p:nvPr>
        </p:nvSpPr>
        <p:spPr>
          <a:xfrm>
            <a:off x="4278960" y="10157400"/>
            <a:ext cx="3277439" cy="531000"/>
          </a:xfrm>
        </p:spPr>
        <p:txBody>
          <a:bodyPr wrap="square"/>
          <a:lstStyle/>
          <a:p>
            <a:pPr lvl="0"/>
            <a:fld id="{0C0B33CC-1AC8-4CA6-95C2-FA6F0709CDD6}" type="slidenum">
              <a:t>125</a:t>
            </a:fld>
            <a:endParaRPr lang="pt-BR">
              <a:solidFill>
                <a:srgbClr val="000000"/>
              </a:solidFill>
              <a:highlight>
                <a:scrgbClr r="0" g="0" b="0">
                  <a:alpha val="0"/>
                </a:scrgbClr>
              </a:highlight>
              <a:latin typeface="Times New Roman"/>
            </a:endParaRPr>
          </a:p>
        </p:txBody>
      </p:sp>
      <p:sp>
        <p:nvSpPr>
          <p:cNvPr id="3" name="PlaceHolder 2">
            <a:extLst>
              <a:ext uri="{FF2B5EF4-FFF2-40B4-BE49-F238E27FC236}">
                <a16:creationId xmlns:a16="http://schemas.microsoft.com/office/drawing/2014/main" id="{4034E09F-64FF-DB2D-F059-5A5C94DBB1DE}"/>
              </a:ext>
            </a:extLst>
          </p:cNvPr>
          <p:cNvSpPr txBox="1">
            <a:spLocks noGrp="1"/>
          </p:cNvSpPr>
          <p:nvPr>
            <p:ph type="sldNum" sz="quarter" idx="8"/>
          </p:nvPr>
        </p:nvSpPr>
        <p:spPr>
          <a:xfrm>
            <a:off x="4278960" y="10157400"/>
            <a:ext cx="3277800" cy="531360"/>
          </a:xfrm>
        </p:spPr>
        <p:txBody>
          <a:bodyPr wrap="square"/>
          <a:lstStyle/>
          <a:p>
            <a:pPr lvl="0"/>
            <a:fld id="{01A691C2-53B1-4699-BB47-E047E3FCC3EC}" type="slidenum">
              <a:t>125</a:t>
            </a:fld>
            <a:endParaRPr lang="pt-BR">
              <a:solidFill>
                <a:srgbClr val="000000"/>
              </a:solidFill>
              <a:highlight>
                <a:scrgbClr r="0" g="0" b="0">
                  <a:alpha val="0"/>
                </a:scrgbClr>
              </a:highlight>
              <a:latin typeface="Times New Roman"/>
            </a:endParaRPr>
          </a:p>
        </p:txBody>
      </p:sp>
      <p:sp>
        <p:nvSpPr>
          <p:cNvPr id="4" name="PlaceHolder 3">
            <a:extLst>
              <a:ext uri="{FF2B5EF4-FFF2-40B4-BE49-F238E27FC236}">
                <a16:creationId xmlns:a16="http://schemas.microsoft.com/office/drawing/2014/main" id="{BF21DD9D-F0C0-E9EA-5971-98A0FFFE2FF6}"/>
              </a:ext>
            </a:extLst>
          </p:cNvPr>
          <p:cNvSpPr txBox="1">
            <a:spLocks noGrp="1"/>
          </p:cNvSpPr>
          <p:nvPr>
            <p:ph type="sldNum" sz="quarter" idx="8"/>
          </p:nvPr>
        </p:nvSpPr>
        <p:spPr>
          <a:xfrm>
            <a:off x="4278960" y="10157400"/>
            <a:ext cx="3278160" cy="531720"/>
          </a:xfrm>
        </p:spPr>
        <p:txBody>
          <a:bodyPr wrap="square"/>
          <a:lstStyle/>
          <a:p>
            <a:pPr lvl="0"/>
            <a:fld id="{4D422802-DF09-4F08-9A0B-CBE2D85A1B2D}" type="slidenum">
              <a:t>125</a:t>
            </a:fld>
            <a:endParaRPr lang="pt-BR">
              <a:solidFill>
                <a:srgbClr val="000000"/>
              </a:solidFill>
              <a:highlight>
                <a:scrgbClr r="0" g="0" b="0">
                  <a:alpha val="0"/>
                </a:scrgbClr>
              </a:highlight>
              <a:latin typeface="Times New Roman"/>
            </a:endParaRPr>
          </a:p>
        </p:txBody>
      </p:sp>
      <p:sp>
        <p:nvSpPr>
          <p:cNvPr id="5" name="PlaceHolder 4">
            <a:extLst>
              <a:ext uri="{FF2B5EF4-FFF2-40B4-BE49-F238E27FC236}">
                <a16:creationId xmlns:a16="http://schemas.microsoft.com/office/drawing/2014/main" id="{2A3CAFC6-9B4C-9C73-2FCC-20735268DC62}"/>
              </a:ext>
            </a:extLst>
          </p:cNvPr>
          <p:cNvSpPr txBox="1">
            <a:spLocks noGrp="1"/>
          </p:cNvSpPr>
          <p:nvPr>
            <p:ph type="sldNum" sz="quarter" idx="8"/>
          </p:nvPr>
        </p:nvSpPr>
        <p:spPr>
          <a:xfrm>
            <a:off x="4278960" y="10157400"/>
            <a:ext cx="3278519" cy="532080"/>
          </a:xfrm>
        </p:spPr>
        <p:txBody>
          <a:bodyPr wrap="square"/>
          <a:lstStyle/>
          <a:p>
            <a:pPr lvl="0"/>
            <a:fld id="{B5B8A542-D0A9-4BD9-BF2F-949A01D96C76}" type="slidenum">
              <a:t>125</a:t>
            </a:fld>
            <a:endParaRPr lang="pt-BR">
              <a:solidFill>
                <a:srgbClr val="000000"/>
              </a:solidFill>
              <a:highlight>
                <a:scrgbClr r="0" g="0" b="0">
                  <a:alpha val="0"/>
                </a:scrgbClr>
              </a:highlight>
              <a:latin typeface="Times New Roman"/>
            </a:endParaRPr>
          </a:p>
        </p:txBody>
      </p:sp>
      <p:sp>
        <p:nvSpPr>
          <p:cNvPr id="6" name="PlaceHolder 5">
            <a:extLst>
              <a:ext uri="{FF2B5EF4-FFF2-40B4-BE49-F238E27FC236}">
                <a16:creationId xmlns:a16="http://schemas.microsoft.com/office/drawing/2014/main" id="{C572AB6A-B8AC-D69E-D754-0D5414FC0419}"/>
              </a:ext>
            </a:extLst>
          </p:cNvPr>
          <p:cNvSpPr txBox="1">
            <a:spLocks noGrp="1"/>
          </p:cNvSpPr>
          <p:nvPr>
            <p:ph type="sldNum" sz="quarter" idx="8"/>
          </p:nvPr>
        </p:nvSpPr>
        <p:spPr>
          <a:xfrm>
            <a:off x="4278960" y="10157400"/>
            <a:ext cx="3278879" cy="532440"/>
          </a:xfrm>
        </p:spPr>
        <p:txBody>
          <a:bodyPr wrap="square"/>
          <a:lstStyle/>
          <a:p>
            <a:pPr lvl="0"/>
            <a:fld id="{9AEE9390-7CE7-4B57-B271-AB4DF7F199CB}" type="slidenum">
              <a:t>125</a:t>
            </a:fld>
            <a:endParaRPr lang="pt-BR">
              <a:highlight>
                <a:scrgbClr r="0" g="0" b="0">
                  <a:alpha val="0"/>
                </a:scrgbClr>
              </a:highlight>
              <a:latin typeface="Times New Roman"/>
            </a:endParaRPr>
          </a:p>
        </p:txBody>
      </p:sp>
      <p:sp>
        <p:nvSpPr>
          <p:cNvPr id="12" name="Slide Number Placeholder 6">
            <a:extLst>
              <a:ext uri="{FF2B5EF4-FFF2-40B4-BE49-F238E27FC236}">
                <a16:creationId xmlns:a16="http://schemas.microsoft.com/office/drawing/2014/main" id="{08A3459D-B12D-225F-7407-8FC2B7B4363F}"/>
              </a:ext>
            </a:extLst>
          </p:cNvPr>
          <p:cNvSpPr txBox="1">
            <a:spLocks noGrp="1"/>
          </p:cNvSpPr>
          <p:nvPr>
            <p:ph type="sldNum" sz="quarter" idx="5"/>
          </p:nvPr>
        </p:nvSpPr>
        <p:spPr>
          <a:ln/>
        </p:spPr>
        <p:txBody>
          <a:bodyPr vert="horz" lIns="0" tIns="0" rIns="0" bIns="0" anchor="b" anchorCtr="0">
            <a:noAutofit/>
          </a:bodyPr>
          <a:lstStyle/>
          <a:p>
            <a:pPr lvl="0"/>
            <a:fld id="{3AE59B89-50B2-4049-92F3-DE823B37FDDF}" type="slidenum">
              <a:t>125</a:t>
            </a:fld>
            <a:endParaRPr lang="pt-BR"/>
          </a:p>
        </p:txBody>
      </p:sp>
      <p:sp>
        <p:nvSpPr>
          <p:cNvPr id="7" name="PlaceHolder 6">
            <a:extLst>
              <a:ext uri="{FF2B5EF4-FFF2-40B4-BE49-F238E27FC236}">
                <a16:creationId xmlns:a16="http://schemas.microsoft.com/office/drawing/2014/main" id="{215FCCFD-A55D-5389-32F6-3AFFBE74823A}"/>
              </a:ext>
            </a:extLst>
          </p:cNvPr>
          <p:cNvSpPr>
            <a:spLocks noGrp="1" noRot="1" noChangeAspect="1" noResize="1"/>
          </p:cNvSpPr>
          <p:nvPr>
            <p:ph type="sldImg"/>
          </p:nvPr>
        </p:nvSpPr>
        <p:spPr>
          <a:xfrm>
            <a:off x="215900" y="812800"/>
            <a:ext cx="7124700" cy="4006850"/>
          </a:xfrm>
          <a:solidFill>
            <a:srgbClr val="729FCF"/>
          </a:solidFill>
          <a:ln w="25400">
            <a:solidFill>
              <a:srgbClr val="3465A4"/>
            </a:solidFill>
            <a:prstDash val="solid"/>
          </a:ln>
        </p:spPr>
      </p:sp>
      <p:sp>
        <p:nvSpPr>
          <p:cNvPr id="8" name="PlaceHolder 7">
            <a:extLst>
              <a:ext uri="{FF2B5EF4-FFF2-40B4-BE49-F238E27FC236}">
                <a16:creationId xmlns:a16="http://schemas.microsoft.com/office/drawing/2014/main" id="{1B6F7707-BCC1-6BA9-C096-A4ADE6E17C9B}"/>
              </a:ext>
            </a:extLst>
          </p:cNvPr>
          <p:cNvSpPr txBox="1">
            <a:spLocks noGrp="1"/>
          </p:cNvSpPr>
          <p:nvPr>
            <p:ph type="body" sz="quarter" idx="1"/>
          </p:nvPr>
        </p:nvSpPr>
        <p:spPr>
          <a:xfrm>
            <a:off x="756000" y="5078520"/>
            <a:ext cx="6044400" cy="4807800"/>
          </a:xfrm>
        </p:spPr>
        <p:txBody>
          <a:bodyPr vert="horz" wrap="square" anchor="t" anchorCtr="0">
            <a:noAutofit/>
          </a:bodyPr>
          <a:lstStyle/>
          <a:p>
            <a:endParaRPr lang="pt-BR"/>
          </a:p>
        </p:txBody>
      </p:sp>
    </p:spTree>
    <p:extLst>
      <p:ext uri="{BB962C8B-B14F-4D97-AF65-F5344CB8AC3E}">
        <p14:creationId xmlns:p14="http://schemas.microsoft.com/office/powerpoint/2010/main" val="27513575"/>
      </p:ext>
    </p:extLst>
  </p:cSld>
  <p:clrMapOvr>
    <a:masterClrMapping/>
  </p:clrMapOvr>
</p:notes>
</file>

<file path=ppt/notesSlides/notesSlide12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06A1F59-3B4D-29C4-3AEA-F1653E66A673}"/>
            </a:ext>
          </a:extLst>
        </p:cNvPr>
        <p:cNvGrpSpPr/>
        <p:nvPr/>
      </p:nvGrpSpPr>
      <p:grpSpPr>
        <a:xfrm>
          <a:off x="0" y="0"/>
          <a:ext cx="0" cy="0"/>
          <a:chOff x="0" y="0"/>
          <a:chExt cx="0" cy="0"/>
        </a:xfrm>
      </p:grpSpPr>
      <p:sp>
        <p:nvSpPr>
          <p:cNvPr id="2" name="PlaceHolder 1">
            <a:extLst>
              <a:ext uri="{FF2B5EF4-FFF2-40B4-BE49-F238E27FC236}">
                <a16:creationId xmlns:a16="http://schemas.microsoft.com/office/drawing/2014/main" id="{8AC9BE14-7195-423B-EE82-0826AF7DEBE5}"/>
              </a:ext>
            </a:extLst>
          </p:cNvPr>
          <p:cNvSpPr txBox="1">
            <a:spLocks noGrp="1"/>
          </p:cNvSpPr>
          <p:nvPr>
            <p:ph type="sldNum" sz="quarter" idx="8"/>
          </p:nvPr>
        </p:nvSpPr>
        <p:spPr>
          <a:xfrm>
            <a:off x="4278960" y="10157400"/>
            <a:ext cx="3277439" cy="531000"/>
          </a:xfrm>
        </p:spPr>
        <p:txBody>
          <a:bodyPr wrap="square"/>
          <a:lstStyle/>
          <a:p>
            <a:pPr lvl="0"/>
            <a:fld id="{0C0B33CC-1AC8-4CA6-95C2-FA6F0709CDD6}" type="slidenum">
              <a:t>126</a:t>
            </a:fld>
            <a:endParaRPr lang="pt-BR">
              <a:solidFill>
                <a:srgbClr val="000000"/>
              </a:solidFill>
              <a:highlight>
                <a:scrgbClr r="0" g="0" b="0">
                  <a:alpha val="0"/>
                </a:scrgbClr>
              </a:highlight>
              <a:latin typeface="Times New Roman"/>
            </a:endParaRPr>
          </a:p>
        </p:txBody>
      </p:sp>
      <p:sp>
        <p:nvSpPr>
          <p:cNvPr id="3" name="PlaceHolder 2">
            <a:extLst>
              <a:ext uri="{FF2B5EF4-FFF2-40B4-BE49-F238E27FC236}">
                <a16:creationId xmlns:a16="http://schemas.microsoft.com/office/drawing/2014/main" id="{EE713709-4A5A-D612-D66E-C34629A8C859}"/>
              </a:ext>
            </a:extLst>
          </p:cNvPr>
          <p:cNvSpPr txBox="1">
            <a:spLocks noGrp="1"/>
          </p:cNvSpPr>
          <p:nvPr>
            <p:ph type="sldNum" sz="quarter" idx="8"/>
          </p:nvPr>
        </p:nvSpPr>
        <p:spPr>
          <a:xfrm>
            <a:off x="4278960" y="10157400"/>
            <a:ext cx="3277800" cy="531360"/>
          </a:xfrm>
        </p:spPr>
        <p:txBody>
          <a:bodyPr wrap="square"/>
          <a:lstStyle/>
          <a:p>
            <a:pPr lvl="0"/>
            <a:fld id="{01A691C2-53B1-4699-BB47-E047E3FCC3EC}" type="slidenum">
              <a:t>126</a:t>
            </a:fld>
            <a:endParaRPr lang="pt-BR">
              <a:solidFill>
                <a:srgbClr val="000000"/>
              </a:solidFill>
              <a:highlight>
                <a:scrgbClr r="0" g="0" b="0">
                  <a:alpha val="0"/>
                </a:scrgbClr>
              </a:highlight>
              <a:latin typeface="Times New Roman"/>
            </a:endParaRPr>
          </a:p>
        </p:txBody>
      </p:sp>
      <p:sp>
        <p:nvSpPr>
          <p:cNvPr id="4" name="PlaceHolder 3">
            <a:extLst>
              <a:ext uri="{FF2B5EF4-FFF2-40B4-BE49-F238E27FC236}">
                <a16:creationId xmlns:a16="http://schemas.microsoft.com/office/drawing/2014/main" id="{F3967B19-5A63-E733-F55F-42D7479CD197}"/>
              </a:ext>
            </a:extLst>
          </p:cNvPr>
          <p:cNvSpPr txBox="1">
            <a:spLocks noGrp="1"/>
          </p:cNvSpPr>
          <p:nvPr>
            <p:ph type="sldNum" sz="quarter" idx="8"/>
          </p:nvPr>
        </p:nvSpPr>
        <p:spPr>
          <a:xfrm>
            <a:off x="4278960" y="10157400"/>
            <a:ext cx="3278160" cy="531720"/>
          </a:xfrm>
        </p:spPr>
        <p:txBody>
          <a:bodyPr wrap="square"/>
          <a:lstStyle/>
          <a:p>
            <a:pPr lvl="0"/>
            <a:fld id="{4D422802-DF09-4F08-9A0B-CBE2D85A1B2D}" type="slidenum">
              <a:t>126</a:t>
            </a:fld>
            <a:endParaRPr lang="pt-BR">
              <a:solidFill>
                <a:srgbClr val="000000"/>
              </a:solidFill>
              <a:highlight>
                <a:scrgbClr r="0" g="0" b="0">
                  <a:alpha val="0"/>
                </a:scrgbClr>
              </a:highlight>
              <a:latin typeface="Times New Roman"/>
            </a:endParaRPr>
          </a:p>
        </p:txBody>
      </p:sp>
      <p:sp>
        <p:nvSpPr>
          <p:cNvPr id="5" name="PlaceHolder 4">
            <a:extLst>
              <a:ext uri="{FF2B5EF4-FFF2-40B4-BE49-F238E27FC236}">
                <a16:creationId xmlns:a16="http://schemas.microsoft.com/office/drawing/2014/main" id="{8C81742F-1F4D-D0B2-1922-49E8B7C0F638}"/>
              </a:ext>
            </a:extLst>
          </p:cNvPr>
          <p:cNvSpPr txBox="1">
            <a:spLocks noGrp="1"/>
          </p:cNvSpPr>
          <p:nvPr>
            <p:ph type="sldNum" sz="quarter" idx="8"/>
          </p:nvPr>
        </p:nvSpPr>
        <p:spPr>
          <a:xfrm>
            <a:off x="4278960" y="10157400"/>
            <a:ext cx="3278519" cy="532080"/>
          </a:xfrm>
        </p:spPr>
        <p:txBody>
          <a:bodyPr wrap="square"/>
          <a:lstStyle/>
          <a:p>
            <a:pPr lvl="0"/>
            <a:fld id="{B5B8A542-D0A9-4BD9-BF2F-949A01D96C76}" type="slidenum">
              <a:t>126</a:t>
            </a:fld>
            <a:endParaRPr lang="pt-BR">
              <a:solidFill>
                <a:srgbClr val="000000"/>
              </a:solidFill>
              <a:highlight>
                <a:scrgbClr r="0" g="0" b="0">
                  <a:alpha val="0"/>
                </a:scrgbClr>
              </a:highlight>
              <a:latin typeface="Times New Roman"/>
            </a:endParaRPr>
          </a:p>
        </p:txBody>
      </p:sp>
      <p:sp>
        <p:nvSpPr>
          <p:cNvPr id="6" name="PlaceHolder 5">
            <a:extLst>
              <a:ext uri="{FF2B5EF4-FFF2-40B4-BE49-F238E27FC236}">
                <a16:creationId xmlns:a16="http://schemas.microsoft.com/office/drawing/2014/main" id="{E7894011-017F-A4C4-E5F4-BDD50F0921E0}"/>
              </a:ext>
            </a:extLst>
          </p:cNvPr>
          <p:cNvSpPr txBox="1">
            <a:spLocks noGrp="1"/>
          </p:cNvSpPr>
          <p:nvPr>
            <p:ph type="sldNum" sz="quarter" idx="8"/>
          </p:nvPr>
        </p:nvSpPr>
        <p:spPr>
          <a:xfrm>
            <a:off x="4278960" y="10157400"/>
            <a:ext cx="3278879" cy="532440"/>
          </a:xfrm>
        </p:spPr>
        <p:txBody>
          <a:bodyPr wrap="square"/>
          <a:lstStyle/>
          <a:p>
            <a:pPr lvl="0"/>
            <a:fld id="{9AEE9390-7CE7-4B57-B271-AB4DF7F199CB}" type="slidenum">
              <a:t>126</a:t>
            </a:fld>
            <a:endParaRPr lang="pt-BR">
              <a:highlight>
                <a:scrgbClr r="0" g="0" b="0">
                  <a:alpha val="0"/>
                </a:scrgbClr>
              </a:highlight>
              <a:latin typeface="Times New Roman"/>
            </a:endParaRPr>
          </a:p>
        </p:txBody>
      </p:sp>
      <p:sp>
        <p:nvSpPr>
          <p:cNvPr id="12" name="Slide Number Placeholder 6">
            <a:extLst>
              <a:ext uri="{FF2B5EF4-FFF2-40B4-BE49-F238E27FC236}">
                <a16:creationId xmlns:a16="http://schemas.microsoft.com/office/drawing/2014/main" id="{343EDF4F-8010-2A5B-7303-0B8990D7BCB8}"/>
              </a:ext>
            </a:extLst>
          </p:cNvPr>
          <p:cNvSpPr txBox="1">
            <a:spLocks noGrp="1"/>
          </p:cNvSpPr>
          <p:nvPr>
            <p:ph type="sldNum" sz="quarter" idx="5"/>
          </p:nvPr>
        </p:nvSpPr>
        <p:spPr>
          <a:ln/>
        </p:spPr>
        <p:txBody>
          <a:bodyPr vert="horz" lIns="0" tIns="0" rIns="0" bIns="0" anchor="b" anchorCtr="0">
            <a:noAutofit/>
          </a:bodyPr>
          <a:lstStyle/>
          <a:p>
            <a:pPr lvl="0"/>
            <a:fld id="{3AE59B89-50B2-4049-92F3-DE823B37FDDF}" type="slidenum">
              <a:t>126</a:t>
            </a:fld>
            <a:endParaRPr lang="pt-BR"/>
          </a:p>
        </p:txBody>
      </p:sp>
      <p:sp>
        <p:nvSpPr>
          <p:cNvPr id="7" name="PlaceHolder 6">
            <a:extLst>
              <a:ext uri="{FF2B5EF4-FFF2-40B4-BE49-F238E27FC236}">
                <a16:creationId xmlns:a16="http://schemas.microsoft.com/office/drawing/2014/main" id="{75E6DF06-F311-B1BE-A5B9-EC7F772D1014}"/>
              </a:ext>
            </a:extLst>
          </p:cNvPr>
          <p:cNvSpPr>
            <a:spLocks noGrp="1" noRot="1" noChangeAspect="1" noResize="1"/>
          </p:cNvSpPr>
          <p:nvPr>
            <p:ph type="sldImg"/>
          </p:nvPr>
        </p:nvSpPr>
        <p:spPr>
          <a:xfrm>
            <a:off x="215900" y="812800"/>
            <a:ext cx="7124700" cy="4006850"/>
          </a:xfrm>
          <a:solidFill>
            <a:srgbClr val="729FCF"/>
          </a:solidFill>
          <a:ln w="25400">
            <a:solidFill>
              <a:srgbClr val="3465A4"/>
            </a:solidFill>
            <a:prstDash val="solid"/>
          </a:ln>
        </p:spPr>
      </p:sp>
      <p:sp>
        <p:nvSpPr>
          <p:cNvPr id="8" name="PlaceHolder 7">
            <a:extLst>
              <a:ext uri="{FF2B5EF4-FFF2-40B4-BE49-F238E27FC236}">
                <a16:creationId xmlns:a16="http://schemas.microsoft.com/office/drawing/2014/main" id="{72CA9AF9-BF6B-6871-5BCF-D3D09D8222A7}"/>
              </a:ext>
            </a:extLst>
          </p:cNvPr>
          <p:cNvSpPr txBox="1">
            <a:spLocks noGrp="1"/>
          </p:cNvSpPr>
          <p:nvPr>
            <p:ph type="body" sz="quarter" idx="1"/>
          </p:nvPr>
        </p:nvSpPr>
        <p:spPr>
          <a:xfrm>
            <a:off x="756000" y="5078520"/>
            <a:ext cx="6044400" cy="4807800"/>
          </a:xfrm>
        </p:spPr>
        <p:txBody>
          <a:bodyPr vert="horz" wrap="square" anchor="t" anchorCtr="0">
            <a:noAutofit/>
          </a:bodyPr>
          <a:lstStyle/>
          <a:p>
            <a:endParaRPr lang="pt-BR"/>
          </a:p>
        </p:txBody>
      </p:sp>
    </p:spTree>
    <p:extLst>
      <p:ext uri="{BB962C8B-B14F-4D97-AF65-F5344CB8AC3E}">
        <p14:creationId xmlns:p14="http://schemas.microsoft.com/office/powerpoint/2010/main" val="1865113709"/>
      </p:ext>
    </p:extLst>
  </p:cSld>
  <p:clrMapOvr>
    <a:masterClrMapping/>
  </p:clrMapOvr>
</p:notes>
</file>

<file path=ppt/notesSlides/notesSlide12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99FBFC3-5585-B923-7983-B30192F79395}"/>
            </a:ext>
          </a:extLst>
        </p:cNvPr>
        <p:cNvGrpSpPr/>
        <p:nvPr/>
      </p:nvGrpSpPr>
      <p:grpSpPr>
        <a:xfrm>
          <a:off x="0" y="0"/>
          <a:ext cx="0" cy="0"/>
          <a:chOff x="0" y="0"/>
          <a:chExt cx="0" cy="0"/>
        </a:xfrm>
      </p:grpSpPr>
      <p:sp>
        <p:nvSpPr>
          <p:cNvPr id="2" name="PlaceHolder 1">
            <a:extLst>
              <a:ext uri="{FF2B5EF4-FFF2-40B4-BE49-F238E27FC236}">
                <a16:creationId xmlns:a16="http://schemas.microsoft.com/office/drawing/2014/main" id="{9C6F8AE9-E38F-4DE7-46F8-FD72803B419E}"/>
              </a:ext>
            </a:extLst>
          </p:cNvPr>
          <p:cNvSpPr txBox="1">
            <a:spLocks noGrp="1"/>
          </p:cNvSpPr>
          <p:nvPr>
            <p:ph type="sldNum" sz="quarter" idx="8"/>
          </p:nvPr>
        </p:nvSpPr>
        <p:spPr>
          <a:xfrm>
            <a:off x="4278960" y="10157400"/>
            <a:ext cx="3277439" cy="531000"/>
          </a:xfrm>
        </p:spPr>
        <p:txBody>
          <a:bodyPr wrap="square"/>
          <a:lstStyle/>
          <a:p>
            <a:pPr lvl="0"/>
            <a:fld id="{0C0B33CC-1AC8-4CA6-95C2-FA6F0709CDD6}" type="slidenum">
              <a:t>127</a:t>
            </a:fld>
            <a:endParaRPr lang="pt-BR">
              <a:solidFill>
                <a:srgbClr val="000000"/>
              </a:solidFill>
              <a:highlight>
                <a:scrgbClr r="0" g="0" b="0">
                  <a:alpha val="0"/>
                </a:scrgbClr>
              </a:highlight>
              <a:latin typeface="Times New Roman"/>
            </a:endParaRPr>
          </a:p>
        </p:txBody>
      </p:sp>
      <p:sp>
        <p:nvSpPr>
          <p:cNvPr id="3" name="PlaceHolder 2">
            <a:extLst>
              <a:ext uri="{FF2B5EF4-FFF2-40B4-BE49-F238E27FC236}">
                <a16:creationId xmlns:a16="http://schemas.microsoft.com/office/drawing/2014/main" id="{B203CDBA-16FF-17C8-B31A-8C56B7BF400A}"/>
              </a:ext>
            </a:extLst>
          </p:cNvPr>
          <p:cNvSpPr txBox="1">
            <a:spLocks noGrp="1"/>
          </p:cNvSpPr>
          <p:nvPr>
            <p:ph type="sldNum" sz="quarter" idx="8"/>
          </p:nvPr>
        </p:nvSpPr>
        <p:spPr>
          <a:xfrm>
            <a:off x="4278960" y="10157400"/>
            <a:ext cx="3277800" cy="531360"/>
          </a:xfrm>
        </p:spPr>
        <p:txBody>
          <a:bodyPr wrap="square"/>
          <a:lstStyle/>
          <a:p>
            <a:pPr lvl="0"/>
            <a:fld id="{01A691C2-53B1-4699-BB47-E047E3FCC3EC}" type="slidenum">
              <a:t>127</a:t>
            </a:fld>
            <a:endParaRPr lang="pt-BR">
              <a:solidFill>
                <a:srgbClr val="000000"/>
              </a:solidFill>
              <a:highlight>
                <a:scrgbClr r="0" g="0" b="0">
                  <a:alpha val="0"/>
                </a:scrgbClr>
              </a:highlight>
              <a:latin typeface="Times New Roman"/>
            </a:endParaRPr>
          </a:p>
        </p:txBody>
      </p:sp>
      <p:sp>
        <p:nvSpPr>
          <p:cNvPr id="4" name="PlaceHolder 3">
            <a:extLst>
              <a:ext uri="{FF2B5EF4-FFF2-40B4-BE49-F238E27FC236}">
                <a16:creationId xmlns:a16="http://schemas.microsoft.com/office/drawing/2014/main" id="{D0190F88-92F0-1DFE-D2CA-AE448948F509}"/>
              </a:ext>
            </a:extLst>
          </p:cNvPr>
          <p:cNvSpPr txBox="1">
            <a:spLocks noGrp="1"/>
          </p:cNvSpPr>
          <p:nvPr>
            <p:ph type="sldNum" sz="quarter" idx="8"/>
          </p:nvPr>
        </p:nvSpPr>
        <p:spPr>
          <a:xfrm>
            <a:off x="4278960" y="10157400"/>
            <a:ext cx="3278160" cy="531720"/>
          </a:xfrm>
        </p:spPr>
        <p:txBody>
          <a:bodyPr wrap="square"/>
          <a:lstStyle/>
          <a:p>
            <a:pPr lvl="0"/>
            <a:fld id="{4D422802-DF09-4F08-9A0B-CBE2D85A1B2D}" type="slidenum">
              <a:t>127</a:t>
            </a:fld>
            <a:endParaRPr lang="pt-BR">
              <a:solidFill>
                <a:srgbClr val="000000"/>
              </a:solidFill>
              <a:highlight>
                <a:scrgbClr r="0" g="0" b="0">
                  <a:alpha val="0"/>
                </a:scrgbClr>
              </a:highlight>
              <a:latin typeface="Times New Roman"/>
            </a:endParaRPr>
          </a:p>
        </p:txBody>
      </p:sp>
      <p:sp>
        <p:nvSpPr>
          <p:cNvPr id="5" name="PlaceHolder 4">
            <a:extLst>
              <a:ext uri="{FF2B5EF4-FFF2-40B4-BE49-F238E27FC236}">
                <a16:creationId xmlns:a16="http://schemas.microsoft.com/office/drawing/2014/main" id="{EA78D2A7-B0D5-4885-0773-D27658E60A1C}"/>
              </a:ext>
            </a:extLst>
          </p:cNvPr>
          <p:cNvSpPr txBox="1">
            <a:spLocks noGrp="1"/>
          </p:cNvSpPr>
          <p:nvPr>
            <p:ph type="sldNum" sz="quarter" idx="8"/>
          </p:nvPr>
        </p:nvSpPr>
        <p:spPr>
          <a:xfrm>
            <a:off x="4278960" y="10157400"/>
            <a:ext cx="3278519" cy="532080"/>
          </a:xfrm>
        </p:spPr>
        <p:txBody>
          <a:bodyPr wrap="square"/>
          <a:lstStyle/>
          <a:p>
            <a:pPr lvl="0"/>
            <a:fld id="{B5B8A542-D0A9-4BD9-BF2F-949A01D96C76}" type="slidenum">
              <a:t>127</a:t>
            </a:fld>
            <a:endParaRPr lang="pt-BR">
              <a:solidFill>
                <a:srgbClr val="000000"/>
              </a:solidFill>
              <a:highlight>
                <a:scrgbClr r="0" g="0" b="0">
                  <a:alpha val="0"/>
                </a:scrgbClr>
              </a:highlight>
              <a:latin typeface="Times New Roman"/>
            </a:endParaRPr>
          </a:p>
        </p:txBody>
      </p:sp>
      <p:sp>
        <p:nvSpPr>
          <p:cNvPr id="6" name="PlaceHolder 5">
            <a:extLst>
              <a:ext uri="{FF2B5EF4-FFF2-40B4-BE49-F238E27FC236}">
                <a16:creationId xmlns:a16="http://schemas.microsoft.com/office/drawing/2014/main" id="{511130C2-4F5F-8971-C716-8984F9D2DFD6}"/>
              </a:ext>
            </a:extLst>
          </p:cNvPr>
          <p:cNvSpPr txBox="1">
            <a:spLocks noGrp="1"/>
          </p:cNvSpPr>
          <p:nvPr>
            <p:ph type="sldNum" sz="quarter" idx="8"/>
          </p:nvPr>
        </p:nvSpPr>
        <p:spPr>
          <a:xfrm>
            <a:off x="4278960" y="10157400"/>
            <a:ext cx="3278879" cy="532440"/>
          </a:xfrm>
        </p:spPr>
        <p:txBody>
          <a:bodyPr wrap="square"/>
          <a:lstStyle/>
          <a:p>
            <a:pPr lvl="0"/>
            <a:fld id="{9AEE9390-7CE7-4B57-B271-AB4DF7F199CB}" type="slidenum">
              <a:t>127</a:t>
            </a:fld>
            <a:endParaRPr lang="pt-BR">
              <a:highlight>
                <a:scrgbClr r="0" g="0" b="0">
                  <a:alpha val="0"/>
                </a:scrgbClr>
              </a:highlight>
              <a:latin typeface="Times New Roman"/>
            </a:endParaRPr>
          </a:p>
        </p:txBody>
      </p:sp>
      <p:sp>
        <p:nvSpPr>
          <p:cNvPr id="12" name="Slide Number Placeholder 6">
            <a:extLst>
              <a:ext uri="{FF2B5EF4-FFF2-40B4-BE49-F238E27FC236}">
                <a16:creationId xmlns:a16="http://schemas.microsoft.com/office/drawing/2014/main" id="{8F21716B-2E2F-1105-0E26-C5A18B39DAD4}"/>
              </a:ext>
            </a:extLst>
          </p:cNvPr>
          <p:cNvSpPr txBox="1">
            <a:spLocks noGrp="1"/>
          </p:cNvSpPr>
          <p:nvPr>
            <p:ph type="sldNum" sz="quarter" idx="5"/>
          </p:nvPr>
        </p:nvSpPr>
        <p:spPr>
          <a:ln/>
        </p:spPr>
        <p:txBody>
          <a:bodyPr vert="horz" lIns="0" tIns="0" rIns="0" bIns="0" anchor="b" anchorCtr="0">
            <a:noAutofit/>
          </a:bodyPr>
          <a:lstStyle/>
          <a:p>
            <a:pPr lvl="0"/>
            <a:fld id="{3AE59B89-50B2-4049-92F3-DE823B37FDDF}" type="slidenum">
              <a:t>127</a:t>
            </a:fld>
            <a:endParaRPr lang="pt-BR"/>
          </a:p>
        </p:txBody>
      </p:sp>
      <p:sp>
        <p:nvSpPr>
          <p:cNvPr id="7" name="PlaceHolder 6">
            <a:extLst>
              <a:ext uri="{FF2B5EF4-FFF2-40B4-BE49-F238E27FC236}">
                <a16:creationId xmlns:a16="http://schemas.microsoft.com/office/drawing/2014/main" id="{7387E12F-AA5D-7065-67C7-E638DDFA5C03}"/>
              </a:ext>
            </a:extLst>
          </p:cNvPr>
          <p:cNvSpPr>
            <a:spLocks noGrp="1" noRot="1" noChangeAspect="1" noResize="1"/>
          </p:cNvSpPr>
          <p:nvPr>
            <p:ph type="sldImg"/>
          </p:nvPr>
        </p:nvSpPr>
        <p:spPr>
          <a:xfrm>
            <a:off x="215900" y="812800"/>
            <a:ext cx="7124700" cy="4006850"/>
          </a:xfrm>
          <a:solidFill>
            <a:srgbClr val="729FCF"/>
          </a:solidFill>
          <a:ln w="25400">
            <a:solidFill>
              <a:srgbClr val="3465A4"/>
            </a:solidFill>
            <a:prstDash val="solid"/>
          </a:ln>
        </p:spPr>
      </p:sp>
      <p:sp>
        <p:nvSpPr>
          <p:cNvPr id="8" name="PlaceHolder 7">
            <a:extLst>
              <a:ext uri="{FF2B5EF4-FFF2-40B4-BE49-F238E27FC236}">
                <a16:creationId xmlns:a16="http://schemas.microsoft.com/office/drawing/2014/main" id="{6B145230-5B3D-5FBF-5F7E-4F9D7C3A3BDA}"/>
              </a:ext>
            </a:extLst>
          </p:cNvPr>
          <p:cNvSpPr txBox="1">
            <a:spLocks noGrp="1"/>
          </p:cNvSpPr>
          <p:nvPr>
            <p:ph type="body" sz="quarter" idx="1"/>
          </p:nvPr>
        </p:nvSpPr>
        <p:spPr>
          <a:xfrm>
            <a:off x="756000" y="5078520"/>
            <a:ext cx="6044400" cy="4807800"/>
          </a:xfrm>
        </p:spPr>
        <p:txBody>
          <a:bodyPr vert="horz" wrap="square" anchor="t" anchorCtr="0">
            <a:noAutofit/>
          </a:bodyPr>
          <a:lstStyle/>
          <a:p>
            <a:endParaRPr lang="pt-BR"/>
          </a:p>
        </p:txBody>
      </p:sp>
    </p:spTree>
    <p:extLst>
      <p:ext uri="{BB962C8B-B14F-4D97-AF65-F5344CB8AC3E}">
        <p14:creationId xmlns:p14="http://schemas.microsoft.com/office/powerpoint/2010/main" val="2800469591"/>
      </p:ext>
    </p:extLst>
  </p:cSld>
  <p:clrMapOvr>
    <a:masterClrMapping/>
  </p:clrMapOvr>
</p:notes>
</file>

<file path=ppt/notesSlides/notesSlide12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999ABC6-67FD-A608-57D4-AE25CC879AA3}"/>
            </a:ext>
          </a:extLst>
        </p:cNvPr>
        <p:cNvGrpSpPr/>
        <p:nvPr/>
      </p:nvGrpSpPr>
      <p:grpSpPr>
        <a:xfrm>
          <a:off x="0" y="0"/>
          <a:ext cx="0" cy="0"/>
          <a:chOff x="0" y="0"/>
          <a:chExt cx="0" cy="0"/>
        </a:xfrm>
      </p:grpSpPr>
      <p:sp>
        <p:nvSpPr>
          <p:cNvPr id="2" name="PlaceHolder 1">
            <a:extLst>
              <a:ext uri="{FF2B5EF4-FFF2-40B4-BE49-F238E27FC236}">
                <a16:creationId xmlns:a16="http://schemas.microsoft.com/office/drawing/2014/main" id="{66D6687C-1DE0-445D-2B85-3DAABE342363}"/>
              </a:ext>
            </a:extLst>
          </p:cNvPr>
          <p:cNvSpPr txBox="1">
            <a:spLocks noGrp="1"/>
          </p:cNvSpPr>
          <p:nvPr>
            <p:ph type="sldNum" sz="quarter" idx="8"/>
          </p:nvPr>
        </p:nvSpPr>
        <p:spPr>
          <a:xfrm>
            <a:off x="4278960" y="10157400"/>
            <a:ext cx="3277439" cy="531000"/>
          </a:xfrm>
        </p:spPr>
        <p:txBody>
          <a:bodyPr wrap="square"/>
          <a:lstStyle/>
          <a:p>
            <a:pPr lvl="0"/>
            <a:fld id="{0C0B33CC-1AC8-4CA6-95C2-FA6F0709CDD6}" type="slidenum">
              <a:t>128</a:t>
            </a:fld>
            <a:endParaRPr lang="pt-BR">
              <a:solidFill>
                <a:srgbClr val="000000"/>
              </a:solidFill>
              <a:highlight>
                <a:scrgbClr r="0" g="0" b="0">
                  <a:alpha val="0"/>
                </a:scrgbClr>
              </a:highlight>
              <a:latin typeface="Times New Roman"/>
            </a:endParaRPr>
          </a:p>
        </p:txBody>
      </p:sp>
      <p:sp>
        <p:nvSpPr>
          <p:cNvPr id="3" name="PlaceHolder 2">
            <a:extLst>
              <a:ext uri="{FF2B5EF4-FFF2-40B4-BE49-F238E27FC236}">
                <a16:creationId xmlns:a16="http://schemas.microsoft.com/office/drawing/2014/main" id="{DB95AE3B-8912-26CF-A783-F3C34C8DC576}"/>
              </a:ext>
            </a:extLst>
          </p:cNvPr>
          <p:cNvSpPr txBox="1">
            <a:spLocks noGrp="1"/>
          </p:cNvSpPr>
          <p:nvPr>
            <p:ph type="sldNum" sz="quarter" idx="8"/>
          </p:nvPr>
        </p:nvSpPr>
        <p:spPr>
          <a:xfrm>
            <a:off x="4278960" y="10157400"/>
            <a:ext cx="3277800" cy="531360"/>
          </a:xfrm>
        </p:spPr>
        <p:txBody>
          <a:bodyPr wrap="square"/>
          <a:lstStyle/>
          <a:p>
            <a:pPr lvl="0"/>
            <a:fld id="{01A691C2-53B1-4699-BB47-E047E3FCC3EC}" type="slidenum">
              <a:t>128</a:t>
            </a:fld>
            <a:endParaRPr lang="pt-BR">
              <a:solidFill>
                <a:srgbClr val="000000"/>
              </a:solidFill>
              <a:highlight>
                <a:scrgbClr r="0" g="0" b="0">
                  <a:alpha val="0"/>
                </a:scrgbClr>
              </a:highlight>
              <a:latin typeface="Times New Roman"/>
            </a:endParaRPr>
          </a:p>
        </p:txBody>
      </p:sp>
      <p:sp>
        <p:nvSpPr>
          <p:cNvPr id="4" name="PlaceHolder 3">
            <a:extLst>
              <a:ext uri="{FF2B5EF4-FFF2-40B4-BE49-F238E27FC236}">
                <a16:creationId xmlns:a16="http://schemas.microsoft.com/office/drawing/2014/main" id="{E31BD174-001D-529D-E63B-881E5230643A}"/>
              </a:ext>
            </a:extLst>
          </p:cNvPr>
          <p:cNvSpPr txBox="1">
            <a:spLocks noGrp="1"/>
          </p:cNvSpPr>
          <p:nvPr>
            <p:ph type="sldNum" sz="quarter" idx="8"/>
          </p:nvPr>
        </p:nvSpPr>
        <p:spPr>
          <a:xfrm>
            <a:off x="4278960" y="10157400"/>
            <a:ext cx="3278160" cy="531720"/>
          </a:xfrm>
        </p:spPr>
        <p:txBody>
          <a:bodyPr wrap="square"/>
          <a:lstStyle/>
          <a:p>
            <a:pPr lvl="0"/>
            <a:fld id="{4D422802-DF09-4F08-9A0B-CBE2D85A1B2D}" type="slidenum">
              <a:t>128</a:t>
            </a:fld>
            <a:endParaRPr lang="pt-BR">
              <a:solidFill>
                <a:srgbClr val="000000"/>
              </a:solidFill>
              <a:highlight>
                <a:scrgbClr r="0" g="0" b="0">
                  <a:alpha val="0"/>
                </a:scrgbClr>
              </a:highlight>
              <a:latin typeface="Times New Roman"/>
            </a:endParaRPr>
          </a:p>
        </p:txBody>
      </p:sp>
      <p:sp>
        <p:nvSpPr>
          <p:cNvPr id="5" name="PlaceHolder 4">
            <a:extLst>
              <a:ext uri="{FF2B5EF4-FFF2-40B4-BE49-F238E27FC236}">
                <a16:creationId xmlns:a16="http://schemas.microsoft.com/office/drawing/2014/main" id="{55B601C2-81DA-85D4-AE68-1122694832BC}"/>
              </a:ext>
            </a:extLst>
          </p:cNvPr>
          <p:cNvSpPr txBox="1">
            <a:spLocks noGrp="1"/>
          </p:cNvSpPr>
          <p:nvPr>
            <p:ph type="sldNum" sz="quarter" idx="8"/>
          </p:nvPr>
        </p:nvSpPr>
        <p:spPr>
          <a:xfrm>
            <a:off x="4278960" y="10157400"/>
            <a:ext cx="3278519" cy="532080"/>
          </a:xfrm>
        </p:spPr>
        <p:txBody>
          <a:bodyPr wrap="square"/>
          <a:lstStyle/>
          <a:p>
            <a:pPr lvl="0"/>
            <a:fld id="{B5B8A542-D0A9-4BD9-BF2F-949A01D96C76}" type="slidenum">
              <a:t>128</a:t>
            </a:fld>
            <a:endParaRPr lang="pt-BR">
              <a:solidFill>
                <a:srgbClr val="000000"/>
              </a:solidFill>
              <a:highlight>
                <a:scrgbClr r="0" g="0" b="0">
                  <a:alpha val="0"/>
                </a:scrgbClr>
              </a:highlight>
              <a:latin typeface="Times New Roman"/>
            </a:endParaRPr>
          </a:p>
        </p:txBody>
      </p:sp>
      <p:sp>
        <p:nvSpPr>
          <p:cNvPr id="6" name="PlaceHolder 5">
            <a:extLst>
              <a:ext uri="{FF2B5EF4-FFF2-40B4-BE49-F238E27FC236}">
                <a16:creationId xmlns:a16="http://schemas.microsoft.com/office/drawing/2014/main" id="{425540FC-47F8-51AB-B5EF-108EB7A00FF7}"/>
              </a:ext>
            </a:extLst>
          </p:cNvPr>
          <p:cNvSpPr txBox="1">
            <a:spLocks noGrp="1"/>
          </p:cNvSpPr>
          <p:nvPr>
            <p:ph type="sldNum" sz="quarter" idx="8"/>
          </p:nvPr>
        </p:nvSpPr>
        <p:spPr>
          <a:xfrm>
            <a:off x="4278960" y="10157400"/>
            <a:ext cx="3278879" cy="532440"/>
          </a:xfrm>
        </p:spPr>
        <p:txBody>
          <a:bodyPr wrap="square"/>
          <a:lstStyle/>
          <a:p>
            <a:pPr lvl="0"/>
            <a:fld id="{9AEE9390-7CE7-4B57-B271-AB4DF7F199CB}" type="slidenum">
              <a:t>128</a:t>
            </a:fld>
            <a:endParaRPr lang="pt-BR">
              <a:highlight>
                <a:scrgbClr r="0" g="0" b="0">
                  <a:alpha val="0"/>
                </a:scrgbClr>
              </a:highlight>
              <a:latin typeface="Times New Roman"/>
            </a:endParaRPr>
          </a:p>
        </p:txBody>
      </p:sp>
      <p:sp>
        <p:nvSpPr>
          <p:cNvPr id="12" name="Slide Number Placeholder 6">
            <a:extLst>
              <a:ext uri="{FF2B5EF4-FFF2-40B4-BE49-F238E27FC236}">
                <a16:creationId xmlns:a16="http://schemas.microsoft.com/office/drawing/2014/main" id="{CD9BE394-3C14-CEF0-3610-4546F9A05E6F}"/>
              </a:ext>
            </a:extLst>
          </p:cNvPr>
          <p:cNvSpPr txBox="1">
            <a:spLocks noGrp="1"/>
          </p:cNvSpPr>
          <p:nvPr>
            <p:ph type="sldNum" sz="quarter" idx="5"/>
          </p:nvPr>
        </p:nvSpPr>
        <p:spPr>
          <a:ln/>
        </p:spPr>
        <p:txBody>
          <a:bodyPr vert="horz" lIns="0" tIns="0" rIns="0" bIns="0" anchor="b" anchorCtr="0">
            <a:noAutofit/>
          </a:bodyPr>
          <a:lstStyle/>
          <a:p>
            <a:pPr lvl="0"/>
            <a:fld id="{3AE59B89-50B2-4049-92F3-DE823B37FDDF}" type="slidenum">
              <a:t>128</a:t>
            </a:fld>
            <a:endParaRPr lang="pt-BR"/>
          </a:p>
        </p:txBody>
      </p:sp>
      <p:sp>
        <p:nvSpPr>
          <p:cNvPr id="7" name="PlaceHolder 6">
            <a:extLst>
              <a:ext uri="{FF2B5EF4-FFF2-40B4-BE49-F238E27FC236}">
                <a16:creationId xmlns:a16="http://schemas.microsoft.com/office/drawing/2014/main" id="{23054A00-0CDB-CCB4-53ED-AF84739DB3DC}"/>
              </a:ext>
            </a:extLst>
          </p:cNvPr>
          <p:cNvSpPr>
            <a:spLocks noGrp="1" noRot="1" noChangeAspect="1" noResize="1"/>
          </p:cNvSpPr>
          <p:nvPr>
            <p:ph type="sldImg"/>
          </p:nvPr>
        </p:nvSpPr>
        <p:spPr>
          <a:xfrm>
            <a:off x="215900" y="812800"/>
            <a:ext cx="7124700" cy="4006850"/>
          </a:xfrm>
          <a:solidFill>
            <a:srgbClr val="729FCF"/>
          </a:solidFill>
          <a:ln w="25400">
            <a:solidFill>
              <a:srgbClr val="3465A4"/>
            </a:solidFill>
            <a:prstDash val="solid"/>
          </a:ln>
        </p:spPr>
      </p:sp>
      <p:sp>
        <p:nvSpPr>
          <p:cNvPr id="8" name="PlaceHolder 7">
            <a:extLst>
              <a:ext uri="{FF2B5EF4-FFF2-40B4-BE49-F238E27FC236}">
                <a16:creationId xmlns:a16="http://schemas.microsoft.com/office/drawing/2014/main" id="{2A1B086A-1C6B-DD5E-A12C-BEE4D4C223EE}"/>
              </a:ext>
            </a:extLst>
          </p:cNvPr>
          <p:cNvSpPr txBox="1">
            <a:spLocks noGrp="1"/>
          </p:cNvSpPr>
          <p:nvPr>
            <p:ph type="body" sz="quarter" idx="1"/>
          </p:nvPr>
        </p:nvSpPr>
        <p:spPr>
          <a:xfrm>
            <a:off x="756000" y="5078520"/>
            <a:ext cx="6044400" cy="4807800"/>
          </a:xfrm>
        </p:spPr>
        <p:txBody>
          <a:bodyPr vert="horz" wrap="square" anchor="t" anchorCtr="0">
            <a:noAutofit/>
          </a:bodyPr>
          <a:lstStyle/>
          <a:p>
            <a:endParaRPr lang="pt-BR"/>
          </a:p>
        </p:txBody>
      </p:sp>
    </p:spTree>
    <p:extLst>
      <p:ext uri="{BB962C8B-B14F-4D97-AF65-F5344CB8AC3E}">
        <p14:creationId xmlns:p14="http://schemas.microsoft.com/office/powerpoint/2010/main" val="2828672056"/>
      </p:ext>
    </p:extLst>
  </p:cSld>
  <p:clrMapOvr>
    <a:masterClrMapping/>
  </p:clrMapOvr>
</p:notes>
</file>

<file path=ppt/notesSlides/notesSlide12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F566039-5D1B-294D-3984-F954CB10805D}"/>
            </a:ext>
          </a:extLst>
        </p:cNvPr>
        <p:cNvGrpSpPr/>
        <p:nvPr/>
      </p:nvGrpSpPr>
      <p:grpSpPr>
        <a:xfrm>
          <a:off x="0" y="0"/>
          <a:ext cx="0" cy="0"/>
          <a:chOff x="0" y="0"/>
          <a:chExt cx="0" cy="0"/>
        </a:xfrm>
      </p:grpSpPr>
      <p:sp>
        <p:nvSpPr>
          <p:cNvPr id="2" name="PlaceHolder 1">
            <a:extLst>
              <a:ext uri="{FF2B5EF4-FFF2-40B4-BE49-F238E27FC236}">
                <a16:creationId xmlns:a16="http://schemas.microsoft.com/office/drawing/2014/main" id="{E263EAA4-5EE7-A402-3240-0524DF624845}"/>
              </a:ext>
            </a:extLst>
          </p:cNvPr>
          <p:cNvSpPr txBox="1">
            <a:spLocks noGrp="1"/>
          </p:cNvSpPr>
          <p:nvPr>
            <p:ph type="sldNum" sz="quarter" idx="8"/>
          </p:nvPr>
        </p:nvSpPr>
        <p:spPr>
          <a:xfrm>
            <a:off x="4278960" y="10157400"/>
            <a:ext cx="3277439" cy="531000"/>
          </a:xfrm>
        </p:spPr>
        <p:txBody>
          <a:bodyPr wrap="square"/>
          <a:lstStyle/>
          <a:p>
            <a:pPr lvl="0"/>
            <a:fld id="{5E659C45-61C8-48DB-8109-70CEC3F7012D}" type="slidenum">
              <a:t>129</a:t>
            </a:fld>
            <a:endParaRPr lang="pt-BR">
              <a:solidFill>
                <a:srgbClr val="000000"/>
              </a:solidFill>
              <a:highlight>
                <a:scrgbClr r="0" g="0" b="0">
                  <a:alpha val="0"/>
                </a:scrgbClr>
              </a:highlight>
              <a:latin typeface="Times New Roman"/>
            </a:endParaRPr>
          </a:p>
        </p:txBody>
      </p:sp>
      <p:sp>
        <p:nvSpPr>
          <p:cNvPr id="3" name="PlaceHolder 2">
            <a:extLst>
              <a:ext uri="{FF2B5EF4-FFF2-40B4-BE49-F238E27FC236}">
                <a16:creationId xmlns:a16="http://schemas.microsoft.com/office/drawing/2014/main" id="{43D4A61A-BB23-94FE-5DD1-DC71115067B0}"/>
              </a:ext>
            </a:extLst>
          </p:cNvPr>
          <p:cNvSpPr txBox="1">
            <a:spLocks noGrp="1"/>
          </p:cNvSpPr>
          <p:nvPr>
            <p:ph type="sldNum" sz="quarter" idx="8"/>
          </p:nvPr>
        </p:nvSpPr>
        <p:spPr>
          <a:xfrm>
            <a:off x="4278960" y="10157400"/>
            <a:ext cx="3277800" cy="531360"/>
          </a:xfrm>
        </p:spPr>
        <p:txBody>
          <a:bodyPr wrap="square"/>
          <a:lstStyle/>
          <a:p>
            <a:pPr lvl="0"/>
            <a:fld id="{7A0BF630-CBB5-4D68-9A42-A5C2EC8C67A7}" type="slidenum">
              <a:t>129</a:t>
            </a:fld>
            <a:endParaRPr lang="pt-BR">
              <a:solidFill>
                <a:srgbClr val="000000"/>
              </a:solidFill>
              <a:highlight>
                <a:scrgbClr r="0" g="0" b="0">
                  <a:alpha val="0"/>
                </a:scrgbClr>
              </a:highlight>
              <a:latin typeface="Times New Roman"/>
            </a:endParaRPr>
          </a:p>
        </p:txBody>
      </p:sp>
      <p:sp>
        <p:nvSpPr>
          <p:cNvPr id="4" name="PlaceHolder 3">
            <a:extLst>
              <a:ext uri="{FF2B5EF4-FFF2-40B4-BE49-F238E27FC236}">
                <a16:creationId xmlns:a16="http://schemas.microsoft.com/office/drawing/2014/main" id="{0556FFA1-E495-5D91-C005-D773F7891F9B}"/>
              </a:ext>
            </a:extLst>
          </p:cNvPr>
          <p:cNvSpPr txBox="1">
            <a:spLocks noGrp="1"/>
          </p:cNvSpPr>
          <p:nvPr>
            <p:ph type="sldNum" sz="quarter" idx="8"/>
          </p:nvPr>
        </p:nvSpPr>
        <p:spPr>
          <a:xfrm>
            <a:off x="4278960" y="10157400"/>
            <a:ext cx="3278160" cy="531720"/>
          </a:xfrm>
        </p:spPr>
        <p:txBody>
          <a:bodyPr wrap="square"/>
          <a:lstStyle/>
          <a:p>
            <a:pPr lvl="0"/>
            <a:fld id="{4EB9DD6E-1AC0-437E-9BD8-6BFE7FDADAC2}" type="slidenum">
              <a:t>129</a:t>
            </a:fld>
            <a:endParaRPr lang="pt-BR">
              <a:solidFill>
                <a:srgbClr val="000000"/>
              </a:solidFill>
              <a:highlight>
                <a:scrgbClr r="0" g="0" b="0">
                  <a:alpha val="0"/>
                </a:scrgbClr>
              </a:highlight>
              <a:latin typeface="Times New Roman"/>
            </a:endParaRPr>
          </a:p>
        </p:txBody>
      </p:sp>
      <p:sp>
        <p:nvSpPr>
          <p:cNvPr id="5" name="PlaceHolder 4">
            <a:extLst>
              <a:ext uri="{FF2B5EF4-FFF2-40B4-BE49-F238E27FC236}">
                <a16:creationId xmlns:a16="http://schemas.microsoft.com/office/drawing/2014/main" id="{A860E5BF-A4C3-7349-0F6A-30A987A529B8}"/>
              </a:ext>
            </a:extLst>
          </p:cNvPr>
          <p:cNvSpPr txBox="1">
            <a:spLocks noGrp="1"/>
          </p:cNvSpPr>
          <p:nvPr>
            <p:ph type="sldNum" sz="quarter" idx="8"/>
          </p:nvPr>
        </p:nvSpPr>
        <p:spPr>
          <a:xfrm>
            <a:off x="4278960" y="10157400"/>
            <a:ext cx="3278519" cy="532080"/>
          </a:xfrm>
        </p:spPr>
        <p:txBody>
          <a:bodyPr wrap="square"/>
          <a:lstStyle/>
          <a:p>
            <a:pPr lvl="0"/>
            <a:fld id="{D094B0DA-BB10-49B5-9894-DD6FA19356F9}" type="slidenum">
              <a:t>129</a:t>
            </a:fld>
            <a:endParaRPr lang="pt-BR">
              <a:solidFill>
                <a:srgbClr val="000000"/>
              </a:solidFill>
              <a:highlight>
                <a:scrgbClr r="0" g="0" b="0">
                  <a:alpha val="0"/>
                </a:scrgbClr>
              </a:highlight>
              <a:latin typeface="Times New Roman"/>
            </a:endParaRPr>
          </a:p>
        </p:txBody>
      </p:sp>
      <p:sp>
        <p:nvSpPr>
          <p:cNvPr id="6" name="PlaceHolder 5">
            <a:extLst>
              <a:ext uri="{FF2B5EF4-FFF2-40B4-BE49-F238E27FC236}">
                <a16:creationId xmlns:a16="http://schemas.microsoft.com/office/drawing/2014/main" id="{4E1293CA-3D22-B014-07DD-16C55321EA73}"/>
              </a:ext>
            </a:extLst>
          </p:cNvPr>
          <p:cNvSpPr txBox="1">
            <a:spLocks noGrp="1"/>
          </p:cNvSpPr>
          <p:nvPr>
            <p:ph type="sldNum" sz="quarter" idx="8"/>
          </p:nvPr>
        </p:nvSpPr>
        <p:spPr>
          <a:xfrm>
            <a:off x="4278960" y="10157400"/>
            <a:ext cx="3278879" cy="532440"/>
          </a:xfrm>
        </p:spPr>
        <p:txBody>
          <a:bodyPr wrap="square"/>
          <a:lstStyle/>
          <a:p>
            <a:pPr lvl="0"/>
            <a:fld id="{F9E16267-518F-4D2B-B5F9-117B5C28E22C}" type="slidenum">
              <a:t>129</a:t>
            </a:fld>
            <a:endParaRPr lang="pt-BR">
              <a:highlight>
                <a:scrgbClr r="0" g="0" b="0">
                  <a:alpha val="0"/>
                </a:scrgbClr>
              </a:highlight>
              <a:latin typeface="Times New Roman"/>
            </a:endParaRPr>
          </a:p>
        </p:txBody>
      </p:sp>
      <p:sp>
        <p:nvSpPr>
          <p:cNvPr id="12" name="Slide Number Placeholder 6">
            <a:extLst>
              <a:ext uri="{FF2B5EF4-FFF2-40B4-BE49-F238E27FC236}">
                <a16:creationId xmlns:a16="http://schemas.microsoft.com/office/drawing/2014/main" id="{92F2C058-DEE2-3F3B-53E0-E041A71EFA3E}"/>
              </a:ext>
            </a:extLst>
          </p:cNvPr>
          <p:cNvSpPr txBox="1">
            <a:spLocks noGrp="1"/>
          </p:cNvSpPr>
          <p:nvPr>
            <p:ph type="sldNum" sz="quarter" idx="5"/>
          </p:nvPr>
        </p:nvSpPr>
        <p:spPr>
          <a:ln/>
        </p:spPr>
        <p:txBody>
          <a:bodyPr vert="horz" lIns="0" tIns="0" rIns="0" bIns="0" anchor="b" anchorCtr="0">
            <a:noAutofit/>
          </a:bodyPr>
          <a:lstStyle/>
          <a:p>
            <a:pPr lvl="0"/>
            <a:fld id="{35F18257-CB78-4216-A7B8-F502C614517E}" type="slidenum">
              <a:t>129</a:t>
            </a:fld>
            <a:endParaRPr lang="pt-BR"/>
          </a:p>
        </p:txBody>
      </p:sp>
      <p:sp>
        <p:nvSpPr>
          <p:cNvPr id="7" name="PlaceHolder 6">
            <a:extLst>
              <a:ext uri="{FF2B5EF4-FFF2-40B4-BE49-F238E27FC236}">
                <a16:creationId xmlns:a16="http://schemas.microsoft.com/office/drawing/2014/main" id="{44FAA037-2AA6-DDB4-2D01-CD5B994AFF0B}"/>
              </a:ext>
            </a:extLst>
          </p:cNvPr>
          <p:cNvSpPr>
            <a:spLocks noGrp="1" noRot="1" noChangeAspect="1" noResize="1"/>
          </p:cNvSpPr>
          <p:nvPr>
            <p:ph type="sldImg"/>
          </p:nvPr>
        </p:nvSpPr>
        <p:spPr>
          <a:xfrm>
            <a:off x="215900" y="812800"/>
            <a:ext cx="7124700" cy="4006850"/>
          </a:xfrm>
          <a:solidFill>
            <a:srgbClr val="729FCF"/>
          </a:solidFill>
          <a:ln w="25400">
            <a:solidFill>
              <a:srgbClr val="3465A4"/>
            </a:solidFill>
            <a:prstDash val="solid"/>
          </a:ln>
        </p:spPr>
      </p:sp>
      <p:sp>
        <p:nvSpPr>
          <p:cNvPr id="8" name="PlaceHolder 7">
            <a:extLst>
              <a:ext uri="{FF2B5EF4-FFF2-40B4-BE49-F238E27FC236}">
                <a16:creationId xmlns:a16="http://schemas.microsoft.com/office/drawing/2014/main" id="{4DCB0568-A128-6B07-D10B-FD76B8EEF934}"/>
              </a:ext>
            </a:extLst>
          </p:cNvPr>
          <p:cNvSpPr txBox="1">
            <a:spLocks noGrp="1"/>
          </p:cNvSpPr>
          <p:nvPr>
            <p:ph type="body" sz="quarter" idx="1"/>
          </p:nvPr>
        </p:nvSpPr>
        <p:spPr>
          <a:xfrm>
            <a:off x="756000" y="5078520"/>
            <a:ext cx="6044400" cy="4807800"/>
          </a:xfrm>
        </p:spPr>
        <p:txBody>
          <a:bodyPr vert="horz" wrap="square" anchor="t" anchorCtr="0">
            <a:noAutofit/>
          </a:bodyPr>
          <a:lstStyle/>
          <a:p>
            <a:endParaRPr lang="pt-BR"/>
          </a:p>
        </p:txBody>
      </p:sp>
    </p:spTree>
    <p:extLst>
      <p:ext uri="{BB962C8B-B14F-4D97-AF65-F5344CB8AC3E}">
        <p14:creationId xmlns:p14="http://schemas.microsoft.com/office/powerpoint/2010/main" val="268178699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ceHolder 196">
            <a:extLst>
              <a:ext uri="{FF2B5EF4-FFF2-40B4-BE49-F238E27FC236}">
                <a16:creationId xmlns:a16="http://schemas.microsoft.com/office/drawing/2014/main" id="{CAF964D6-1FA2-4E22-ABA6-D39BE5B35E4C}"/>
              </a:ext>
            </a:extLst>
          </p:cNvPr>
          <p:cNvSpPr txBox="1">
            <a:spLocks noGrp="1"/>
          </p:cNvSpPr>
          <p:nvPr>
            <p:ph type="sldNum" sz="quarter" idx="8"/>
          </p:nvPr>
        </p:nvSpPr>
        <p:spPr>
          <a:xfrm>
            <a:off x="4278960" y="10157400"/>
            <a:ext cx="3277439" cy="531000"/>
          </a:xfrm>
        </p:spPr>
        <p:txBody>
          <a:bodyPr wrap="square"/>
          <a:lstStyle/>
          <a:p>
            <a:pPr lvl="0"/>
            <a:fld id="{6758E4D4-AB0C-447E-BECF-D7F361960116}" type="slidenum">
              <a:t>13</a:t>
            </a:fld>
            <a:endParaRPr lang="pt-BR">
              <a:solidFill>
                <a:srgbClr val="000000"/>
              </a:solidFill>
              <a:highlight>
                <a:scrgbClr r="0" g="0" b="0">
                  <a:alpha val="0"/>
                </a:scrgbClr>
              </a:highlight>
              <a:latin typeface="Times New Roman"/>
            </a:endParaRPr>
          </a:p>
        </p:txBody>
      </p:sp>
      <p:sp>
        <p:nvSpPr>
          <p:cNvPr id="3" name="PlaceHolder 167">
            <a:extLst>
              <a:ext uri="{FF2B5EF4-FFF2-40B4-BE49-F238E27FC236}">
                <a16:creationId xmlns:a16="http://schemas.microsoft.com/office/drawing/2014/main" id="{70BB5641-3353-4CA5-BAA3-8A5AAF231576}"/>
              </a:ext>
            </a:extLst>
          </p:cNvPr>
          <p:cNvSpPr txBox="1">
            <a:spLocks noGrp="1"/>
          </p:cNvSpPr>
          <p:nvPr>
            <p:ph type="sldNum" sz="quarter" idx="8"/>
          </p:nvPr>
        </p:nvSpPr>
        <p:spPr>
          <a:xfrm>
            <a:off x="4278960" y="10157400"/>
            <a:ext cx="3277800" cy="531360"/>
          </a:xfrm>
        </p:spPr>
        <p:txBody>
          <a:bodyPr wrap="square"/>
          <a:lstStyle/>
          <a:p>
            <a:pPr lvl="0"/>
            <a:fld id="{80DFAF07-0E38-4246-9D5F-77F858CC0FE2}" type="slidenum">
              <a:t>13</a:t>
            </a:fld>
            <a:endParaRPr lang="pt-BR">
              <a:solidFill>
                <a:srgbClr val="000000"/>
              </a:solidFill>
              <a:highlight>
                <a:scrgbClr r="0" g="0" b="0">
                  <a:alpha val="0"/>
                </a:scrgbClr>
              </a:highlight>
              <a:latin typeface="Times New Roman"/>
            </a:endParaRPr>
          </a:p>
        </p:txBody>
      </p:sp>
      <p:sp>
        <p:nvSpPr>
          <p:cNvPr id="4" name="PlaceHolder 168">
            <a:extLst>
              <a:ext uri="{FF2B5EF4-FFF2-40B4-BE49-F238E27FC236}">
                <a16:creationId xmlns:a16="http://schemas.microsoft.com/office/drawing/2014/main" id="{16F04DC2-154D-4511-80F9-12510AA62F84}"/>
              </a:ext>
            </a:extLst>
          </p:cNvPr>
          <p:cNvSpPr txBox="1">
            <a:spLocks noGrp="1"/>
          </p:cNvSpPr>
          <p:nvPr>
            <p:ph type="sldNum" sz="quarter" idx="8"/>
          </p:nvPr>
        </p:nvSpPr>
        <p:spPr>
          <a:xfrm>
            <a:off x="4278960" y="10157400"/>
            <a:ext cx="3278160" cy="531720"/>
          </a:xfrm>
        </p:spPr>
        <p:txBody>
          <a:bodyPr wrap="square"/>
          <a:lstStyle/>
          <a:p>
            <a:pPr lvl="0"/>
            <a:fld id="{872EF2F2-5BA7-40E0-9703-FBCCF99119CD}" type="slidenum">
              <a:t>13</a:t>
            </a:fld>
            <a:endParaRPr lang="pt-BR">
              <a:solidFill>
                <a:srgbClr val="000000"/>
              </a:solidFill>
              <a:highlight>
                <a:scrgbClr r="0" g="0" b="0">
                  <a:alpha val="0"/>
                </a:scrgbClr>
              </a:highlight>
              <a:latin typeface="Times New Roman"/>
            </a:endParaRPr>
          </a:p>
        </p:txBody>
      </p:sp>
      <p:sp>
        <p:nvSpPr>
          <p:cNvPr id="5" name="PlaceHolder 169">
            <a:extLst>
              <a:ext uri="{FF2B5EF4-FFF2-40B4-BE49-F238E27FC236}">
                <a16:creationId xmlns:a16="http://schemas.microsoft.com/office/drawing/2014/main" id="{B25EC87E-F067-4951-9D17-A857B055E605}"/>
              </a:ext>
            </a:extLst>
          </p:cNvPr>
          <p:cNvSpPr txBox="1">
            <a:spLocks noGrp="1"/>
          </p:cNvSpPr>
          <p:nvPr>
            <p:ph type="sldNum" sz="quarter" idx="8"/>
          </p:nvPr>
        </p:nvSpPr>
        <p:spPr>
          <a:xfrm>
            <a:off x="4278960" y="10157400"/>
            <a:ext cx="3278519" cy="532080"/>
          </a:xfrm>
        </p:spPr>
        <p:txBody>
          <a:bodyPr wrap="square"/>
          <a:lstStyle/>
          <a:p>
            <a:pPr lvl="0"/>
            <a:fld id="{DA59A383-69A9-49BE-8FEA-6B7AC0B02BE1}" type="slidenum">
              <a:t>13</a:t>
            </a:fld>
            <a:endParaRPr lang="pt-BR">
              <a:solidFill>
                <a:srgbClr val="000000"/>
              </a:solidFill>
              <a:highlight>
                <a:scrgbClr r="0" g="0" b="0">
                  <a:alpha val="0"/>
                </a:scrgbClr>
              </a:highlight>
              <a:latin typeface="Times New Roman"/>
            </a:endParaRPr>
          </a:p>
        </p:txBody>
      </p:sp>
      <p:sp>
        <p:nvSpPr>
          <p:cNvPr id="6" name="PlaceHolder 170">
            <a:extLst>
              <a:ext uri="{FF2B5EF4-FFF2-40B4-BE49-F238E27FC236}">
                <a16:creationId xmlns:a16="http://schemas.microsoft.com/office/drawing/2014/main" id="{688EF945-B86C-4C0B-8877-05AEA2F22A11}"/>
              </a:ext>
            </a:extLst>
          </p:cNvPr>
          <p:cNvSpPr txBox="1">
            <a:spLocks noGrp="1"/>
          </p:cNvSpPr>
          <p:nvPr>
            <p:ph type="sldNum" sz="quarter" idx="8"/>
          </p:nvPr>
        </p:nvSpPr>
        <p:spPr>
          <a:xfrm>
            <a:off x="4278960" y="10157400"/>
            <a:ext cx="3278879" cy="532440"/>
          </a:xfrm>
        </p:spPr>
        <p:txBody>
          <a:bodyPr wrap="square"/>
          <a:lstStyle/>
          <a:p>
            <a:pPr lvl="0"/>
            <a:fld id="{10968853-DCAD-4A6C-AC26-4C978B7F2D9E}" type="slidenum">
              <a:t>13</a:t>
            </a:fld>
            <a:endParaRPr lang="pt-BR">
              <a:highlight>
                <a:scrgbClr r="0" g="0" b="0">
                  <a:alpha val="0"/>
                </a:scrgbClr>
              </a:highlight>
              <a:latin typeface="Times New Roman"/>
            </a:endParaRPr>
          </a:p>
        </p:txBody>
      </p:sp>
      <p:sp>
        <p:nvSpPr>
          <p:cNvPr id="12" name="Slide Number Placeholder 6">
            <a:extLst>
              <a:ext uri="{FF2B5EF4-FFF2-40B4-BE49-F238E27FC236}">
                <a16:creationId xmlns:a16="http://schemas.microsoft.com/office/drawing/2014/main" id="{2887E71B-3798-4E5A-B588-A802BFF684AB}"/>
              </a:ext>
            </a:extLst>
          </p:cNvPr>
          <p:cNvSpPr txBox="1">
            <a:spLocks noGrp="1"/>
          </p:cNvSpPr>
          <p:nvPr>
            <p:ph type="sldNum" sz="quarter" idx="5"/>
          </p:nvPr>
        </p:nvSpPr>
        <p:spPr>
          <a:ln/>
        </p:spPr>
        <p:txBody>
          <a:bodyPr vert="horz" lIns="0" tIns="0" rIns="0" bIns="0" anchor="b" anchorCtr="0">
            <a:noAutofit/>
          </a:bodyPr>
          <a:lstStyle/>
          <a:p>
            <a:pPr lvl="0"/>
            <a:fld id="{A72FB913-6D0D-4F29-97F6-6F585B95B580}" type="slidenum">
              <a:t>13</a:t>
            </a:fld>
            <a:endParaRPr lang="pt-BR"/>
          </a:p>
        </p:txBody>
      </p:sp>
      <p:sp>
        <p:nvSpPr>
          <p:cNvPr id="7" name="PlaceHolder 171">
            <a:extLst>
              <a:ext uri="{FF2B5EF4-FFF2-40B4-BE49-F238E27FC236}">
                <a16:creationId xmlns:a16="http://schemas.microsoft.com/office/drawing/2014/main" id="{A7D91973-6B53-4756-B235-B64F727CF7A5}"/>
              </a:ext>
            </a:extLst>
          </p:cNvPr>
          <p:cNvSpPr>
            <a:spLocks noGrp="1" noRot="1" noChangeAspect="1" noResize="1"/>
          </p:cNvSpPr>
          <p:nvPr>
            <p:ph type="sldImg"/>
          </p:nvPr>
        </p:nvSpPr>
        <p:spPr>
          <a:xfrm>
            <a:off x="215900" y="812800"/>
            <a:ext cx="7124700" cy="4006850"/>
          </a:xfrm>
          <a:solidFill>
            <a:srgbClr val="729FCF"/>
          </a:solidFill>
          <a:ln w="25400">
            <a:solidFill>
              <a:srgbClr val="3465A4"/>
            </a:solidFill>
            <a:prstDash val="solid"/>
          </a:ln>
        </p:spPr>
      </p:sp>
      <p:sp>
        <p:nvSpPr>
          <p:cNvPr id="8" name="PlaceHolder 172">
            <a:extLst>
              <a:ext uri="{FF2B5EF4-FFF2-40B4-BE49-F238E27FC236}">
                <a16:creationId xmlns:a16="http://schemas.microsoft.com/office/drawing/2014/main" id="{0CC54DBC-5432-42D5-8832-85628D2869BB}"/>
              </a:ext>
            </a:extLst>
          </p:cNvPr>
          <p:cNvSpPr txBox="1">
            <a:spLocks noGrp="1"/>
          </p:cNvSpPr>
          <p:nvPr>
            <p:ph type="body" sz="quarter" idx="1"/>
          </p:nvPr>
        </p:nvSpPr>
        <p:spPr>
          <a:xfrm>
            <a:off x="756000" y="5078520"/>
            <a:ext cx="6044400" cy="4807800"/>
          </a:xfrm>
        </p:spPr>
        <p:txBody>
          <a:bodyPr vert="horz" wrap="square" anchor="t" anchorCtr="0">
            <a:noAutofit/>
          </a:bodyPr>
          <a:lstStyle/>
          <a:p>
            <a:endParaRPr lang="pt-BR"/>
          </a:p>
        </p:txBody>
      </p:sp>
    </p:spTree>
    <p:extLst>
      <p:ext uri="{BB962C8B-B14F-4D97-AF65-F5344CB8AC3E}">
        <p14:creationId xmlns:p14="http://schemas.microsoft.com/office/powerpoint/2010/main" val="1182641444"/>
      </p:ext>
    </p:extLst>
  </p:cSld>
  <p:clrMapOvr>
    <a:masterClrMapping/>
  </p:clrMapOvr>
</p:notes>
</file>

<file path=ppt/notesSlides/notesSlide13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8DFEC21-1021-3020-0944-61799DFD99BB}"/>
            </a:ext>
          </a:extLst>
        </p:cNvPr>
        <p:cNvGrpSpPr/>
        <p:nvPr/>
      </p:nvGrpSpPr>
      <p:grpSpPr>
        <a:xfrm>
          <a:off x="0" y="0"/>
          <a:ext cx="0" cy="0"/>
          <a:chOff x="0" y="0"/>
          <a:chExt cx="0" cy="0"/>
        </a:xfrm>
      </p:grpSpPr>
      <p:sp>
        <p:nvSpPr>
          <p:cNvPr id="2" name="PlaceHolder 1">
            <a:extLst>
              <a:ext uri="{FF2B5EF4-FFF2-40B4-BE49-F238E27FC236}">
                <a16:creationId xmlns:a16="http://schemas.microsoft.com/office/drawing/2014/main" id="{87A27FB3-C552-C926-8240-EA5F3E3771F8}"/>
              </a:ext>
            </a:extLst>
          </p:cNvPr>
          <p:cNvSpPr txBox="1">
            <a:spLocks noGrp="1"/>
          </p:cNvSpPr>
          <p:nvPr>
            <p:ph type="sldNum" sz="quarter" idx="8"/>
          </p:nvPr>
        </p:nvSpPr>
        <p:spPr>
          <a:xfrm>
            <a:off x="4278960" y="10157400"/>
            <a:ext cx="3277439" cy="531000"/>
          </a:xfrm>
        </p:spPr>
        <p:txBody>
          <a:bodyPr wrap="square"/>
          <a:lstStyle/>
          <a:p>
            <a:pPr lvl="0"/>
            <a:fld id="{0C0B33CC-1AC8-4CA6-95C2-FA6F0709CDD6}" type="slidenum">
              <a:t>130</a:t>
            </a:fld>
            <a:endParaRPr lang="pt-BR">
              <a:solidFill>
                <a:srgbClr val="000000"/>
              </a:solidFill>
              <a:highlight>
                <a:scrgbClr r="0" g="0" b="0">
                  <a:alpha val="0"/>
                </a:scrgbClr>
              </a:highlight>
              <a:latin typeface="Times New Roman"/>
            </a:endParaRPr>
          </a:p>
        </p:txBody>
      </p:sp>
      <p:sp>
        <p:nvSpPr>
          <p:cNvPr id="3" name="PlaceHolder 2">
            <a:extLst>
              <a:ext uri="{FF2B5EF4-FFF2-40B4-BE49-F238E27FC236}">
                <a16:creationId xmlns:a16="http://schemas.microsoft.com/office/drawing/2014/main" id="{E5BEC887-2AFC-B52C-B4F0-3B89D21206E6}"/>
              </a:ext>
            </a:extLst>
          </p:cNvPr>
          <p:cNvSpPr txBox="1">
            <a:spLocks noGrp="1"/>
          </p:cNvSpPr>
          <p:nvPr>
            <p:ph type="sldNum" sz="quarter" idx="8"/>
          </p:nvPr>
        </p:nvSpPr>
        <p:spPr>
          <a:xfrm>
            <a:off x="4278960" y="10157400"/>
            <a:ext cx="3277800" cy="531360"/>
          </a:xfrm>
        </p:spPr>
        <p:txBody>
          <a:bodyPr wrap="square"/>
          <a:lstStyle/>
          <a:p>
            <a:pPr lvl="0"/>
            <a:fld id="{01A691C2-53B1-4699-BB47-E047E3FCC3EC}" type="slidenum">
              <a:t>130</a:t>
            </a:fld>
            <a:endParaRPr lang="pt-BR">
              <a:solidFill>
                <a:srgbClr val="000000"/>
              </a:solidFill>
              <a:highlight>
                <a:scrgbClr r="0" g="0" b="0">
                  <a:alpha val="0"/>
                </a:scrgbClr>
              </a:highlight>
              <a:latin typeface="Times New Roman"/>
            </a:endParaRPr>
          </a:p>
        </p:txBody>
      </p:sp>
      <p:sp>
        <p:nvSpPr>
          <p:cNvPr id="4" name="PlaceHolder 3">
            <a:extLst>
              <a:ext uri="{FF2B5EF4-FFF2-40B4-BE49-F238E27FC236}">
                <a16:creationId xmlns:a16="http://schemas.microsoft.com/office/drawing/2014/main" id="{AD87B2EB-9386-98B1-4B77-B04B8C1953E9}"/>
              </a:ext>
            </a:extLst>
          </p:cNvPr>
          <p:cNvSpPr txBox="1">
            <a:spLocks noGrp="1"/>
          </p:cNvSpPr>
          <p:nvPr>
            <p:ph type="sldNum" sz="quarter" idx="8"/>
          </p:nvPr>
        </p:nvSpPr>
        <p:spPr>
          <a:xfrm>
            <a:off x="4278960" y="10157400"/>
            <a:ext cx="3278160" cy="531720"/>
          </a:xfrm>
        </p:spPr>
        <p:txBody>
          <a:bodyPr wrap="square"/>
          <a:lstStyle/>
          <a:p>
            <a:pPr lvl="0"/>
            <a:fld id="{4D422802-DF09-4F08-9A0B-CBE2D85A1B2D}" type="slidenum">
              <a:t>130</a:t>
            </a:fld>
            <a:endParaRPr lang="pt-BR">
              <a:solidFill>
                <a:srgbClr val="000000"/>
              </a:solidFill>
              <a:highlight>
                <a:scrgbClr r="0" g="0" b="0">
                  <a:alpha val="0"/>
                </a:scrgbClr>
              </a:highlight>
              <a:latin typeface="Times New Roman"/>
            </a:endParaRPr>
          </a:p>
        </p:txBody>
      </p:sp>
      <p:sp>
        <p:nvSpPr>
          <p:cNvPr id="5" name="PlaceHolder 4">
            <a:extLst>
              <a:ext uri="{FF2B5EF4-FFF2-40B4-BE49-F238E27FC236}">
                <a16:creationId xmlns:a16="http://schemas.microsoft.com/office/drawing/2014/main" id="{E8034922-FD99-0AB4-1367-8C8F63F815CB}"/>
              </a:ext>
            </a:extLst>
          </p:cNvPr>
          <p:cNvSpPr txBox="1">
            <a:spLocks noGrp="1"/>
          </p:cNvSpPr>
          <p:nvPr>
            <p:ph type="sldNum" sz="quarter" idx="8"/>
          </p:nvPr>
        </p:nvSpPr>
        <p:spPr>
          <a:xfrm>
            <a:off x="4278960" y="10157400"/>
            <a:ext cx="3278519" cy="532080"/>
          </a:xfrm>
        </p:spPr>
        <p:txBody>
          <a:bodyPr wrap="square"/>
          <a:lstStyle/>
          <a:p>
            <a:pPr lvl="0"/>
            <a:fld id="{B5B8A542-D0A9-4BD9-BF2F-949A01D96C76}" type="slidenum">
              <a:t>130</a:t>
            </a:fld>
            <a:endParaRPr lang="pt-BR">
              <a:solidFill>
                <a:srgbClr val="000000"/>
              </a:solidFill>
              <a:highlight>
                <a:scrgbClr r="0" g="0" b="0">
                  <a:alpha val="0"/>
                </a:scrgbClr>
              </a:highlight>
              <a:latin typeface="Times New Roman"/>
            </a:endParaRPr>
          </a:p>
        </p:txBody>
      </p:sp>
      <p:sp>
        <p:nvSpPr>
          <p:cNvPr id="6" name="PlaceHolder 5">
            <a:extLst>
              <a:ext uri="{FF2B5EF4-FFF2-40B4-BE49-F238E27FC236}">
                <a16:creationId xmlns:a16="http://schemas.microsoft.com/office/drawing/2014/main" id="{4F91D1FF-F903-08C5-3E39-9DF3AABB3EC4}"/>
              </a:ext>
            </a:extLst>
          </p:cNvPr>
          <p:cNvSpPr txBox="1">
            <a:spLocks noGrp="1"/>
          </p:cNvSpPr>
          <p:nvPr>
            <p:ph type="sldNum" sz="quarter" idx="8"/>
          </p:nvPr>
        </p:nvSpPr>
        <p:spPr>
          <a:xfrm>
            <a:off x="4278960" y="10157400"/>
            <a:ext cx="3278879" cy="532440"/>
          </a:xfrm>
        </p:spPr>
        <p:txBody>
          <a:bodyPr wrap="square"/>
          <a:lstStyle/>
          <a:p>
            <a:pPr lvl="0"/>
            <a:fld id="{9AEE9390-7CE7-4B57-B271-AB4DF7F199CB}" type="slidenum">
              <a:t>130</a:t>
            </a:fld>
            <a:endParaRPr lang="pt-BR">
              <a:highlight>
                <a:scrgbClr r="0" g="0" b="0">
                  <a:alpha val="0"/>
                </a:scrgbClr>
              </a:highlight>
              <a:latin typeface="Times New Roman"/>
            </a:endParaRPr>
          </a:p>
        </p:txBody>
      </p:sp>
      <p:sp>
        <p:nvSpPr>
          <p:cNvPr id="12" name="Slide Number Placeholder 6">
            <a:extLst>
              <a:ext uri="{FF2B5EF4-FFF2-40B4-BE49-F238E27FC236}">
                <a16:creationId xmlns:a16="http://schemas.microsoft.com/office/drawing/2014/main" id="{65F66A62-92F2-2FC4-7CBC-EE7E161E67A9}"/>
              </a:ext>
            </a:extLst>
          </p:cNvPr>
          <p:cNvSpPr txBox="1">
            <a:spLocks noGrp="1"/>
          </p:cNvSpPr>
          <p:nvPr>
            <p:ph type="sldNum" sz="quarter" idx="5"/>
          </p:nvPr>
        </p:nvSpPr>
        <p:spPr>
          <a:ln/>
        </p:spPr>
        <p:txBody>
          <a:bodyPr vert="horz" lIns="0" tIns="0" rIns="0" bIns="0" anchor="b" anchorCtr="0">
            <a:noAutofit/>
          </a:bodyPr>
          <a:lstStyle/>
          <a:p>
            <a:pPr lvl="0"/>
            <a:fld id="{3AE59B89-50B2-4049-92F3-DE823B37FDDF}" type="slidenum">
              <a:t>130</a:t>
            </a:fld>
            <a:endParaRPr lang="pt-BR"/>
          </a:p>
        </p:txBody>
      </p:sp>
      <p:sp>
        <p:nvSpPr>
          <p:cNvPr id="7" name="PlaceHolder 6">
            <a:extLst>
              <a:ext uri="{FF2B5EF4-FFF2-40B4-BE49-F238E27FC236}">
                <a16:creationId xmlns:a16="http://schemas.microsoft.com/office/drawing/2014/main" id="{91004B34-927A-1827-2AFA-95423B5434FB}"/>
              </a:ext>
            </a:extLst>
          </p:cNvPr>
          <p:cNvSpPr>
            <a:spLocks noGrp="1" noRot="1" noChangeAspect="1" noResize="1"/>
          </p:cNvSpPr>
          <p:nvPr>
            <p:ph type="sldImg"/>
          </p:nvPr>
        </p:nvSpPr>
        <p:spPr>
          <a:xfrm>
            <a:off x="215900" y="812800"/>
            <a:ext cx="7124700" cy="4006850"/>
          </a:xfrm>
          <a:solidFill>
            <a:srgbClr val="729FCF"/>
          </a:solidFill>
          <a:ln w="25400">
            <a:solidFill>
              <a:srgbClr val="3465A4"/>
            </a:solidFill>
            <a:prstDash val="solid"/>
          </a:ln>
        </p:spPr>
      </p:sp>
      <p:sp>
        <p:nvSpPr>
          <p:cNvPr id="8" name="PlaceHolder 7">
            <a:extLst>
              <a:ext uri="{FF2B5EF4-FFF2-40B4-BE49-F238E27FC236}">
                <a16:creationId xmlns:a16="http://schemas.microsoft.com/office/drawing/2014/main" id="{FE15606C-4F10-4306-8B0E-C9A32AECFE9A}"/>
              </a:ext>
            </a:extLst>
          </p:cNvPr>
          <p:cNvSpPr txBox="1">
            <a:spLocks noGrp="1"/>
          </p:cNvSpPr>
          <p:nvPr>
            <p:ph type="body" sz="quarter" idx="1"/>
          </p:nvPr>
        </p:nvSpPr>
        <p:spPr>
          <a:xfrm>
            <a:off x="756000" y="5078520"/>
            <a:ext cx="6044400" cy="4807800"/>
          </a:xfrm>
        </p:spPr>
        <p:txBody>
          <a:bodyPr vert="horz" wrap="square" anchor="t" anchorCtr="0">
            <a:noAutofit/>
          </a:bodyPr>
          <a:lstStyle/>
          <a:p>
            <a:endParaRPr lang="pt-BR"/>
          </a:p>
        </p:txBody>
      </p:sp>
    </p:spTree>
    <p:extLst>
      <p:ext uri="{BB962C8B-B14F-4D97-AF65-F5344CB8AC3E}">
        <p14:creationId xmlns:p14="http://schemas.microsoft.com/office/powerpoint/2010/main" val="2448415557"/>
      </p:ext>
    </p:extLst>
  </p:cSld>
  <p:clrMapOvr>
    <a:masterClrMapping/>
  </p:clrMapOvr>
</p:notes>
</file>

<file path=ppt/notesSlides/notesSlide13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E7E11FA-9E5A-57F5-9236-0FB8E2CEF01D}"/>
            </a:ext>
          </a:extLst>
        </p:cNvPr>
        <p:cNvGrpSpPr/>
        <p:nvPr/>
      </p:nvGrpSpPr>
      <p:grpSpPr>
        <a:xfrm>
          <a:off x="0" y="0"/>
          <a:ext cx="0" cy="0"/>
          <a:chOff x="0" y="0"/>
          <a:chExt cx="0" cy="0"/>
        </a:xfrm>
      </p:grpSpPr>
      <p:sp>
        <p:nvSpPr>
          <p:cNvPr id="2" name="PlaceHolder 1">
            <a:extLst>
              <a:ext uri="{FF2B5EF4-FFF2-40B4-BE49-F238E27FC236}">
                <a16:creationId xmlns:a16="http://schemas.microsoft.com/office/drawing/2014/main" id="{354353B6-6910-8E38-2203-84EECCDB732B}"/>
              </a:ext>
            </a:extLst>
          </p:cNvPr>
          <p:cNvSpPr txBox="1">
            <a:spLocks noGrp="1"/>
          </p:cNvSpPr>
          <p:nvPr>
            <p:ph type="sldNum" sz="quarter" idx="8"/>
          </p:nvPr>
        </p:nvSpPr>
        <p:spPr>
          <a:xfrm>
            <a:off x="4278960" y="10157400"/>
            <a:ext cx="3277439" cy="531000"/>
          </a:xfrm>
        </p:spPr>
        <p:txBody>
          <a:bodyPr wrap="square"/>
          <a:lstStyle/>
          <a:p>
            <a:pPr lvl="0"/>
            <a:fld id="{0C0B33CC-1AC8-4CA6-95C2-FA6F0709CDD6}" type="slidenum">
              <a:t>131</a:t>
            </a:fld>
            <a:endParaRPr lang="pt-BR">
              <a:solidFill>
                <a:srgbClr val="000000"/>
              </a:solidFill>
              <a:highlight>
                <a:scrgbClr r="0" g="0" b="0">
                  <a:alpha val="0"/>
                </a:scrgbClr>
              </a:highlight>
              <a:latin typeface="Times New Roman"/>
            </a:endParaRPr>
          </a:p>
        </p:txBody>
      </p:sp>
      <p:sp>
        <p:nvSpPr>
          <p:cNvPr id="3" name="PlaceHolder 2">
            <a:extLst>
              <a:ext uri="{FF2B5EF4-FFF2-40B4-BE49-F238E27FC236}">
                <a16:creationId xmlns:a16="http://schemas.microsoft.com/office/drawing/2014/main" id="{1FE56731-23E7-B36F-3337-6F91DE4A73C2}"/>
              </a:ext>
            </a:extLst>
          </p:cNvPr>
          <p:cNvSpPr txBox="1">
            <a:spLocks noGrp="1"/>
          </p:cNvSpPr>
          <p:nvPr>
            <p:ph type="sldNum" sz="quarter" idx="8"/>
          </p:nvPr>
        </p:nvSpPr>
        <p:spPr>
          <a:xfrm>
            <a:off x="4278960" y="10157400"/>
            <a:ext cx="3277800" cy="531360"/>
          </a:xfrm>
        </p:spPr>
        <p:txBody>
          <a:bodyPr wrap="square"/>
          <a:lstStyle/>
          <a:p>
            <a:pPr lvl="0"/>
            <a:fld id="{01A691C2-53B1-4699-BB47-E047E3FCC3EC}" type="slidenum">
              <a:t>131</a:t>
            </a:fld>
            <a:endParaRPr lang="pt-BR">
              <a:solidFill>
                <a:srgbClr val="000000"/>
              </a:solidFill>
              <a:highlight>
                <a:scrgbClr r="0" g="0" b="0">
                  <a:alpha val="0"/>
                </a:scrgbClr>
              </a:highlight>
              <a:latin typeface="Times New Roman"/>
            </a:endParaRPr>
          </a:p>
        </p:txBody>
      </p:sp>
      <p:sp>
        <p:nvSpPr>
          <p:cNvPr id="4" name="PlaceHolder 3">
            <a:extLst>
              <a:ext uri="{FF2B5EF4-FFF2-40B4-BE49-F238E27FC236}">
                <a16:creationId xmlns:a16="http://schemas.microsoft.com/office/drawing/2014/main" id="{4EC977C0-F456-B832-E2BF-91142591E9B6}"/>
              </a:ext>
            </a:extLst>
          </p:cNvPr>
          <p:cNvSpPr txBox="1">
            <a:spLocks noGrp="1"/>
          </p:cNvSpPr>
          <p:nvPr>
            <p:ph type="sldNum" sz="quarter" idx="8"/>
          </p:nvPr>
        </p:nvSpPr>
        <p:spPr>
          <a:xfrm>
            <a:off x="4278960" y="10157400"/>
            <a:ext cx="3278160" cy="531720"/>
          </a:xfrm>
        </p:spPr>
        <p:txBody>
          <a:bodyPr wrap="square"/>
          <a:lstStyle/>
          <a:p>
            <a:pPr lvl="0"/>
            <a:fld id="{4D422802-DF09-4F08-9A0B-CBE2D85A1B2D}" type="slidenum">
              <a:t>131</a:t>
            </a:fld>
            <a:endParaRPr lang="pt-BR">
              <a:solidFill>
                <a:srgbClr val="000000"/>
              </a:solidFill>
              <a:highlight>
                <a:scrgbClr r="0" g="0" b="0">
                  <a:alpha val="0"/>
                </a:scrgbClr>
              </a:highlight>
              <a:latin typeface="Times New Roman"/>
            </a:endParaRPr>
          </a:p>
        </p:txBody>
      </p:sp>
      <p:sp>
        <p:nvSpPr>
          <p:cNvPr id="5" name="PlaceHolder 4">
            <a:extLst>
              <a:ext uri="{FF2B5EF4-FFF2-40B4-BE49-F238E27FC236}">
                <a16:creationId xmlns:a16="http://schemas.microsoft.com/office/drawing/2014/main" id="{A6277B82-D3B0-A3CC-9A33-363F99831F78}"/>
              </a:ext>
            </a:extLst>
          </p:cNvPr>
          <p:cNvSpPr txBox="1">
            <a:spLocks noGrp="1"/>
          </p:cNvSpPr>
          <p:nvPr>
            <p:ph type="sldNum" sz="quarter" idx="8"/>
          </p:nvPr>
        </p:nvSpPr>
        <p:spPr>
          <a:xfrm>
            <a:off x="4278960" y="10157400"/>
            <a:ext cx="3278519" cy="532080"/>
          </a:xfrm>
        </p:spPr>
        <p:txBody>
          <a:bodyPr wrap="square"/>
          <a:lstStyle/>
          <a:p>
            <a:pPr lvl="0"/>
            <a:fld id="{B5B8A542-D0A9-4BD9-BF2F-949A01D96C76}" type="slidenum">
              <a:t>131</a:t>
            </a:fld>
            <a:endParaRPr lang="pt-BR">
              <a:solidFill>
                <a:srgbClr val="000000"/>
              </a:solidFill>
              <a:highlight>
                <a:scrgbClr r="0" g="0" b="0">
                  <a:alpha val="0"/>
                </a:scrgbClr>
              </a:highlight>
              <a:latin typeface="Times New Roman"/>
            </a:endParaRPr>
          </a:p>
        </p:txBody>
      </p:sp>
      <p:sp>
        <p:nvSpPr>
          <p:cNvPr id="6" name="PlaceHolder 5">
            <a:extLst>
              <a:ext uri="{FF2B5EF4-FFF2-40B4-BE49-F238E27FC236}">
                <a16:creationId xmlns:a16="http://schemas.microsoft.com/office/drawing/2014/main" id="{F6A5A945-6908-F7AB-964B-45DC7E73F2F1}"/>
              </a:ext>
            </a:extLst>
          </p:cNvPr>
          <p:cNvSpPr txBox="1">
            <a:spLocks noGrp="1"/>
          </p:cNvSpPr>
          <p:nvPr>
            <p:ph type="sldNum" sz="quarter" idx="8"/>
          </p:nvPr>
        </p:nvSpPr>
        <p:spPr>
          <a:xfrm>
            <a:off x="4278960" y="10157400"/>
            <a:ext cx="3278879" cy="532440"/>
          </a:xfrm>
        </p:spPr>
        <p:txBody>
          <a:bodyPr wrap="square"/>
          <a:lstStyle/>
          <a:p>
            <a:pPr lvl="0"/>
            <a:fld id="{9AEE9390-7CE7-4B57-B271-AB4DF7F199CB}" type="slidenum">
              <a:t>131</a:t>
            </a:fld>
            <a:endParaRPr lang="pt-BR">
              <a:highlight>
                <a:scrgbClr r="0" g="0" b="0">
                  <a:alpha val="0"/>
                </a:scrgbClr>
              </a:highlight>
              <a:latin typeface="Times New Roman"/>
            </a:endParaRPr>
          </a:p>
        </p:txBody>
      </p:sp>
      <p:sp>
        <p:nvSpPr>
          <p:cNvPr id="12" name="Slide Number Placeholder 6">
            <a:extLst>
              <a:ext uri="{FF2B5EF4-FFF2-40B4-BE49-F238E27FC236}">
                <a16:creationId xmlns:a16="http://schemas.microsoft.com/office/drawing/2014/main" id="{B4CFCC64-AC7E-E3CC-71B3-D34E6B0EDBBD}"/>
              </a:ext>
            </a:extLst>
          </p:cNvPr>
          <p:cNvSpPr txBox="1">
            <a:spLocks noGrp="1"/>
          </p:cNvSpPr>
          <p:nvPr>
            <p:ph type="sldNum" sz="quarter" idx="5"/>
          </p:nvPr>
        </p:nvSpPr>
        <p:spPr>
          <a:ln/>
        </p:spPr>
        <p:txBody>
          <a:bodyPr vert="horz" lIns="0" tIns="0" rIns="0" bIns="0" anchor="b" anchorCtr="0">
            <a:noAutofit/>
          </a:bodyPr>
          <a:lstStyle/>
          <a:p>
            <a:pPr lvl="0"/>
            <a:fld id="{3AE59B89-50B2-4049-92F3-DE823B37FDDF}" type="slidenum">
              <a:t>131</a:t>
            </a:fld>
            <a:endParaRPr lang="pt-BR"/>
          </a:p>
        </p:txBody>
      </p:sp>
      <p:sp>
        <p:nvSpPr>
          <p:cNvPr id="7" name="PlaceHolder 6">
            <a:extLst>
              <a:ext uri="{FF2B5EF4-FFF2-40B4-BE49-F238E27FC236}">
                <a16:creationId xmlns:a16="http://schemas.microsoft.com/office/drawing/2014/main" id="{57CE6306-81E4-F59F-D50E-17A1B94156A0}"/>
              </a:ext>
            </a:extLst>
          </p:cNvPr>
          <p:cNvSpPr>
            <a:spLocks noGrp="1" noRot="1" noChangeAspect="1" noResize="1"/>
          </p:cNvSpPr>
          <p:nvPr>
            <p:ph type="sldImg"/>
          </p:nvPr>
        </p:nvSpPr>
        <p:spPr>
          <a:xfrm>
            <a:off x="215900" y="812800"/>
            <a:ext cx="7124700" cy="4006850"/>
          </a:xfrm>
          <a:solidFill>
            <a:srgbClr val="729FCF"/>
          </a:solidFill>
          <a:ln w="25400">
            <a:solidFill>
              <a:srgbClr val="3465A4"/>
            </a:solidFill>
            <a:prstDash val="solid"/>
          </a:ln>
        </p:spPr>
      </p:sp>
      <p:sp>
        <p:nvSpPr>
          <p:cNvPr id="8" name="PlaceHolder 7">
            <a:extLst>
              <a:ext uri="{FF2B5EF4-FFF2-40B4-BE49-F238E27FC236}">
                <a16:creationId xmlns:a16="http://schemas.microsoft.com/office/drawing/2014/main" id="{FF088904-BACF-6706-B1A8-6FEBB1CBAB4A}"/>
              </a:ext>
            </a:extLst>
          </p:cNvPr>
          <p:cNvSpPr txBox="1">
            <a:spLocks noGrp="1"/>
          </p:cNvSpPr>
          <p:nvPr>
            <p:ph type="body" sz="quarter" idx="1"/>
          </p:nvPr>
        </p:nvSpPr>
        <p:spPr>
          <a:xfrm>
            <a:off x="756000" y="5078520"/>
            <a:ext cx="6044400" cy="4807800"/>
          </a:xfrm>
        </p:spPr>
        <p:txBody>
          <a:bodyPr vert="horz" wrap="square" anchor="t" anchorCtr="0">
            <a:noAutofit/>
          </a:bodyPr>
          <a:lstStyle/>
          <a:p>
            <a:endParaRPr lang="pt-BR"/>
          </a:p>
        </p:txBody>
      </p:sp>
    </p:spTree>
    <p:extLst>
      <p:ext uri="{BB962C8B-B14F-4D97-AF65-F5344CB8AC3E}">
        <p14:creationId xmlns:p14="http://schemas.microsoft.com/office/powerpoint/2010/main" val="789216396"/>
      </p:ext>
    </p:extLst>
  </p:cSld>
  <p:clrMapOvr>
    <a:masterClrMapping/>
  </p:clrMapOvr>
</p:notes>
</file>

<file path=ppt/notesSlides/notesSlide13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93BB8C6-C2A6-8C28-E303-1799BA7DB858}"/>
            </a:ext>
          </a:extLst>
        </p:cNvPr>
        <p:cNvGrpSpPr/>
        <p:nvPr/>
      </p:nvGrpSpPr>
      <p:grpSpPr>
        <a:xfrm>
          <a:off x="0" y="0"/>
          <a:ext cx="0" cy="0"/>
          <a:chOff x="0" y="0"/>
          <a:chExt cx="0" cy="0"/>
        </a:xfrm>
      </p:grpSpPr>
      <p:sp>
        <p:nvSpPr>
          <p:cNvPr id="2" name="PlaceHolder 1">
            <a:extLst>
              <a:ext uri="{FF2B5EF4-FFF2-40B4-BE49-F238E27FC236}">
                <a16:creationId xmlns:a16="http://schemas.microsoft.com/office/drawing/2014/main" id="{4C01A5FB-1497-1120-0F2B-69133970D5E5}"/>
              </a:ext>
            </a:extLst>
          </p:cNvPr>
          <p:cNvSpPr txBox="1">
            <a:spLocks noGrp="1"/>
          </p:cNvSpPr>
          <p:nvPr>
            <p:ph type="sldNum" sz="quarter" idx="8"/>
          </p:nvPr>
        </p:nvSpPr>
        <p:spPr>
          <a:xfrm>
            <a:off x="4278960" y="10157400"/>
            <a:ext cx="3277439" cy="531000"/>
          </a:xfrm>
        </p:spPr>
        <p:txBody>
          <a:bodyPr wrap="square"/>
          <a:lstStyle/>
          <a:p>
            <a:pPr lvl="0"/>
            <a:fld id="{0C0B33CC-1AC8-4CA6-95C2-FA6F0709CDD6}" type="slidenum">
              <a:t>132</a:t>
            </a:fld>
            <a:endParaRPr lang="pt-BR">
              <a:solidFill>
                <a:srgbClr val="000000"/>
              </a:solidFill>
              <a:highlight>
                <a:scrgbClr r="0" g="0" b="0">
                  <a:alpha val="0"/>
                </a:scrgbClr>
              </a:highlight>
              <a:latin typeface="Times New Roman"/>
            </a:endParaRPr>
          </a:p>
        </p:txBody>
      </p:sp>
      <p:sp>
        <p:nvSpPr>
          <p:cNvPr id="3" name="PlaceHolder 2">
            <a:extLst>
              <a:ext uri="{FF2B5EF4-FFF2-40B4-BE49-F238E27FC236}">
                <a16:creationId xmlns:a16="http://schemas.microsoft.com/office/drawing/2014/main" id="{371CF9CF-37AA-3A94-A36C-CF69A18DD43B}"/>
              </a:ext>
            </a:extLst>
          </p:cNvPr>
          <p:cNvSpPr txBox="1">
            <a:spLocks noGrp="1"/>
          </p:cNvSpPr>
          <p:nvPr>
            <p:ph type="sldNum" sz="quarter" idx="8"/>
          </p:nvPr>
        </p:nvSpPr>
        <p:spPr>
          <a:xfrm>
            <a:off x="4278960" y="10157400"/>
            <a:ext cx="3277800" cy="531360"/>
          </a:xfrm>
        </p:spPr>
        <p:txBody>
          <a:bodyPr wrap="square"/>
          <a:lstStyle/>
          <a:p>
            <a:pPr lvl="0"/>
            <a:fld id="{01A691C2-53B1-4699-BB47-E047E3FCC3EC}" type="slidenum">
              <a:t>132</a:t>
            </a:fld>
            <a:endParaRPr lang="pt-BR">
              <a:solidFill>
                <a:srgbClr val="000000"/>
              </a:solidFill>
              <a:highlight>
                <a:scrgbClr r="0" g="0" b="0">
                  <a:alpha val="0"/>
                </a:scrgbClr>
              </a:highlight>
              <a:latin typeface="Times New Roman"/>
            </a:endParaRPr>
          </a:p>
        </p:txBody>
      </p:sp>
      <p:sp>
        <p:nvSpPr>
          <p:cNvPr id="4" name="PlaceHolder 3">
            <a:extLst>
              <a:ext uri="{FF2B5EF4-FFF2-40B4-BE49-F238E27FC236}">
                <a16:creationId xmlns:a16="http://schemas.microsoft.com/office/drawing/2014/main" id="{5B699DFD-C5DD-6160-ADCD-013CF6893C7A}"/>
              </a:ext>
            </a:extLst>
          </p:cNvPr>
          <p:cNvSpPr txBox="1">
            <a:spLocks noGrp="1"/>
          </p:cNvSpPr>
          <p:nvPr>
            <p:ph type="sldNum" sz="quarter" idx="8"/>
          </p:nvPr>
        </p:nvSpPr>
        <p:spPr>
          <a:xfrm>
            <a:off x="4278960" y="10157400"/>
            <a:ext cx="3278160" cy="531720"/>
          </a:xfrm>
        </p:spPr>
        <p:txBody>
          <a:bodyPr wrap="square"/>
          <a:lstStyle/>
          <a:p>
            <a:pPr lvl="0"/>
            <a:fld id="{4D422802-DF09-4F08-9A0B-CBE2D85A1B2D}" type="slidenum">
              <a:t>132</a:t>
            </a:fld>
            <a:endParaRPr lang="pt-BR">
              <a:solidFill>
                <a:srgbClr val="000000"/>
              </a:solidFill>
              <a:highlight>
                <a:scrgbClr r="0" g="0" b="0">
                  <a:alpha val="0"/>
                </a:scrgbClr>
              </a:highlight>
              <a:latin typeface="Times New Roman"/>
            </a:endParaRPr>
          </a:p>
        </p:txBody>
      </p:sp>
      <p:sp>
        <p:nvSpPr>
          <p:cNvPr id="5" name="PlaceHolder 4">
            <a:extLst>
              <a:ext uri="{FF2B5EF4-FFF2-40B4-BE49-F238E27FC236}">
                <a16:creationId xmlns:a16="http://schemas.microsoft.com/office/drawing/2014/main" id="{888A1CAB-62FF-6F05-6A6B-9162678028F6}"/>
              </a:ext>
            </a:extLst>
          </p:cNvPr>
          <p:cNvSpPr txBox="1">
            <a:spLocks noGrp="1"/>
          </p:cNvSpPr>
          <p:nvPr>
            <p:ph type="sldNum" sz="quarter" idx="8"/>
          </p:nvPr>
        </p:nvSpPr>
        <p:spPr>
          <a:xfrm>
            <a:off x="4278960" y="10157400"/>
            <a:ext cx="3278519" cy="532080"/>
          </a:xfrm>
        </p:spPr>
        <p:txBody>
          <a:bodyPr wrap="square"/>
          <a:lstStyle/>
          <a:p>
            <a:pPr lvl="0"/>
            <a:fld id="{B5B8A542-D0A9-4BD9-BF2F-949A01D96C76}" type="slidenum">
              <a:t>132</a:t>
            </a:fld>
            <a:endParaRPr lang="pt-BR">
              <a:solidFill>
                <a:srgbClr val="000000"/>
              </a:solidFill>
              <a:highlight>
                <a:scrgbClr r="0" g="0" b="0">
                  <a:alpha val="0"/>
                </a:scrgbClr>
              </a:highlight>
              <a:latin typeface="Times New Roman"/>
            </a:endParaRPr>
          </a:p>
        </p:txBody>
      </p:sp>
      <p:sp>
        <p:nvSpPr>
          <p:cNvPr id="6" name="PlaceHolder 5">
            <a:extLst>
              <a:ext uri="{FF2B5EF4-FFF2-40B4-BE49-F238E27FC236}">
                <a16:creationId xmlns:a16="http://schemas.microsoft.com/office/drawing/2014/main" id="{7F384D0D-8C1C-CA65-D701-AA2A1061E4AB}"/>
              </a:ext>
            </a:extLst>
          </p:cNvPr>
          <p:cNvSpPr txBox="1">
            <a:spLocks noGrp="1"/>
          </p:cNvSpPr>
          <p:nvPr>
            <p:ph type="sldNum" sz="quarter" idx="8"/>
          </p:nvPr>
        </p:nvSpPr>
        <p:spPr>
          <a:xfrm>
            <a:off x="4278960" y="10157400"/>
            <a:ext cx="3278879" cy="532440"/>
          </a:xfrm>
        </p:spPr>
        <p:txBody>
          <a:bodyPr wrap="square"/>
          <a:lstStyle/>
          <a:p>
            <a:pPr lvl="0"/>
            <a:fld id="{9AEE9390-7CE7-4B57-B271-AB4DF7F199CB}" type="slidenum">
              <a:t>132</a:t>
            </a:fld>
            <a:endParaRPr lang="pt-BR">
              <a:highlight>
                <a:scrgbClr r="0" g="0" b="0">
                  <a:alpha val="0"/>
                </a:scrgbClr>
              </a:highlight>
              <a:latin typeface="Times New Roman"/>
            </a:endParaRPr>
          </a:p>
        </p:txBody>
      </p:sp>
      <p:sp>
        <p:nvSpPr>
          <p:cNvPr id="12" name="Slide Number Placeholder 6">
            <a:extLst>
              <a:ext uri="{FF2B5EF4-FFF2-40B4-BE49-F238E27FC236}">
                <a16:creationId xmlns:a16="http://schemas.microsoft.com/office/drawing/2014/main" id="{AE884AEE-A9EF-0E8E-0315-078FA251297A}"/>
              </a:ext>
            </a:extLst>
          </p:cNvPr>
          <p:cNvSpPr txBox="1">
            <a:spLocks noGrp="1"/>
          </p:cNvSpPr>
          <p:nvPr>
            <p:ph type="sldNum" sz="quarter" idx="5"/>
          </p:nvPr>
        </p:nvSpPr>
        <p:spPr>
          <a:ln/>
        </p:spPr>
        <p:txBody>
          <a:bodyPr vert="horz" lIns="0" tIns="0" rIns="0" bIns="0" anchor="b" anchorCtr="0">
            <a:noAutofit/>
          </a:bodyPr>
          <a:lstStyle/>
          <a:p>
            <a:pPr lvl="0"/>
            <a:fld id="{3AE59B89-50B2-4049-92F3-DE823B37FDDF}" type="slidenum">
              <a:t>132</a:t>
            </a:fld>
            <a:endParaRPr lang="pt-BR"/>
          </a:p>
        </p:txBody>
      </p:sp>
      <p:sp>
        <p:nvSpPr>
          <p:cNvPr id="7" name="PlaceHolder 6">
            <a:extLst>
              <a:ext uri="{FF2B5EF4-FFF2-40B4-BE49-F238E27FC236}">
                <a16:creationId xmlns:a16="http://schemas.microsoft.com/office/drawing/2014/main" id="{9C6EEA59-0330-049D-6B21-48226AEEB3AC}"/>
              </a:ext>
            </a:extLst>
          </p:cNvPr>
          <p:cNvSpPr>
            <a:spLocks noGrp="1" noRot="1" noChangeAspect="1" noResize="1"/>
          </p:cNvSpPr>
          <p:nvPr>
            <p:ph type="sldImg"/>
          </p:nvPr>
        </p:nvSpPr>
        <p:spPr>
          <a:xfrm>
            <a:off x="215900" y="812800"/>
            <a:ext cx="7124700" cy="4006850"/>
          </a:xfrm>
          <a:solidFill>
            <a:srgbClr val="729FCF"/>
          </a:solidFill>
          <a:ln w="25400">
            <a:solidFill>
              <a:srgbClr val="3465A4"/>
            </a:solidFill>
            <a:prstDash val="solid"/>
          </a:ln>
        </p:spPr>
      </p:sp>
      <p:sp>
        <p:nvSpPr>
          <p:cNvPr id="8" name="PlaceHolder 7">
            <a:extLst>
              <a:ext uri="{FF2B5EF4-FFF2-40B4-BE49-F238E27FC236}">
                <a16:creationId xmlns:a16="http://schemas.microsoft.com/office/drawing/2014/main" id="{54A87488-712F-BDDC-390B-8E5291F5420A}"/>
              </a:ext>
            </a:extLst>
          </p:cNvPr>
          <p:cNvSpPr txBox="1">
            <a:spLocks noGrp="1"/>
          </p:cNvSpPr>
          <p:nvPr>
            <p:ph type="body" sz="quarter" idx="1"/>
          </p:nvPr>
        </p:nvSpPr>
        <p:spPr>
          <a:xfrm>
            <a:off x="756000" y="5078520"/>
            <a:ext cx="6044400" cy="4807800"/>
          </a:xfrm>
        </p:spPr>
        <p:txBody>
          <a:bodyPr vert="horz" wrap="square" anchor="t" anchorCtr="0">
            <a:noAutofit/>
          </a:bodyPr>
          <a:lstStyle/>
          <a:p>
            <a:endParaRPr lang="pt-BR"/>
          </a:p>
        </p:txBody>
      </p:sp>
    </p:spTree>
    <p:extLst>
      <p:ext uri="{BB962C8B-B14F-4D97-AF65-F5344CB8AC3E}">
        <p14:creationId xmlns:p14="http://schemas.microsoft.com/office/powerpoint/2010/main" val="1197687739"/>
      </p:ext>
    </p:extLst>
  </p:cSld>
  <p:clrMapOvr>
    <a:masterClrMapping/>
  </p:clrMapOvr>
</p:notes>
</file>

<file path=ppt/notesSlides/notesSlide13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9AA344B-C973-7794-F261-F4A6BE64C70A}"/>
            </a:ext>
          </a:extLst>
        </p:cNvPr>
        <p:cNvGrpSpPr/>
        <p:nvPr/>
      </p:nvGrpSpPr>
      <p:grpSpPr>
        <a:xfrm>
          <a:off x="0" y="0"/>
          <a:ext cx="0" cy="0"/>
          <a:chOff x="0" y="0"/>
          <a:chExt cx="0" cy="0"/>
        </a:xfrm>
      </p:grpSpPr>
      <p:sp>
        <p:nvSpPr>
          <p:cNvPr id="2" name="PlaceHolder 1">
            <a:extLst>
              <a:ext uri="{FF2B5EF4-FFF2-40B4-BE49-F238E27FC236}">
                <a16:creationId xmlns:a16="http://schemas.microsoft.com/office/drawing/2014/main" id="{58435F2B-FDBE-0A45-2114-033143EE06F5}"/>
              </a:ext>
            </a:extLst>
          </p:cNvPr>
          <p:cNvSpPr txBox="1">
            <a:spLocks noGrp="1"/>
          </p:cNvSpPr>
          <p:nvPr>
            <p:ph type="sldNum" sz="quarter" idx="8"/>
          </p:nvPr>
        </p:nvSpPr>
        <p:spPr>
          <a:xfrm>
            <a:off x="4278960" y="10157400"/>
            <a:ext cx="3277439" cy="531000"/>
          </a:xfrm>
        </p:spPr>
        <p:txBody>
          <a:bodyPr wrap="square"/>
          <a:lstStyle/>
          <a:p>
            <a:pPr lvl="0"/>
            <a:fld id="{0C0B33CC-1AC8-4CA6-95C2-FA6F0709CDD6}" type="slidenum">
              <a:t>133</a:t>
            </a:fld>
            <a:endParaRPr lang="pt-BR">
              <a:solidFill>
                <a:srgbClr val="000000"/>
              </a:solidFill>
              <a:highlight>
                <a:scrgbClr r="0" g="0" b="0">
                  <a:alpha val="0"/>
                </a:scrgbClr>
              </a:highlight>
              <a:latin typeface="Times New Roman"/>
            </a:endParaRPr>
          </a:p>
        </p:txBody>
      </p:sp>
      <p:sp>
        <p:nvSpPr>
          <p:cNvPr id="3" name="PlaceHolder 2">
            <a:extLst>
              <a:ext uri="{FF2B5EF4-FFF2-40B4-BE49-F238E27FC236}">
                <a16:creationId xmlns:a16="http://schemas.microsoft.com/office/drawing/2014/main" id="{69712BE8-9351-5413-FB62-D2A92B85FE9E}"/>
              </a:ext>
            </a:extLst>
          </p:cNvPr>
          <p:cNvSpPr txBox="1">
            <a:spLocks noGrp="1"/>
          </p:cNvSpPr>
          <p:nvPr>
            <p:ph type="sldNum" sz="quarter" idx="8"/>
          </p:nvPr>
        </p:nvSpPr>
        <p:spPr>
          <a:xfrm>
            <a:off x="4278960" y="10157400"/>
            <a:ext cx="3277800" cy="531360"/>
          </a:xfrm>
        </p:spPr>
        <p:txBody>
          <a:bodyPr wrap="square"/>
          <a:lstStyle/>
          <a:p>
            <a:pPr lvl="0"/>
            <a:fld id="{01A691C2-53B1-4699-BB47-E047E3FCC3EC}" type="slidenum">
              <a:t>133</a:t>
            </a:fld>
            <a:endParaRPr lang="pt-BR">
              <a:solidFill>
                <a:srgbClr val="000000"/>
              </a:solidFill>
              <a:highlight>
                <a:scrgbClr r="0" g="0" b="0">
                  <a:alpha val="0"/>
                </a:scrgbClr>
              </a:highlight>
              <a:latin typeface="Times New Roman"/>
            </a:endParaRPr>
          </a:p>
        </p:txBody>
      </p:sp>
      <p:sp>
        <p:nvSpPr>
          <p:cNvPr id="4" name="PlaceHolder 3">
            <a:extLst>
              <a:ext uri="{FF2B5EF4-FFF2-40B4-BE49-F238E27FC236}">
                <a16:creationId xmlns:a16="http://schemas.microsoft.com/office/drawing/2014/main" id="{516C9C47-BB17-8BE8-6CC7-AB3BDEDEDAC6}"/>
              </a:ext>
            </a:extLst>
          </p:cNvPr>
          <p:cNvSpPr txBox="1">
            <a:spLocks noGrp="1"/>
          </p:cNvSpPr>
          <p:nvPr>
            <p:ph type="sldNum" sz="quarter" idx="8"/>
          </p:nvPr>
        </p:nvSpPr>
        <p:spPr>
          <a:xfrm>
            <a:off x="4278960" y="10157400"/>
            <a:ext cx="3278160" cy="531720"/>
          </a:xfrm>
        </p:spPr>
        <p:txBody>
          <a:bodyPr wrap="square"/>
          <a:lstStyle/>
          <a:p>
            <a:pPr lvl="0"/>
            <a:fld id="{4D422802-DF09-4F08-9A0B-CBE2D85A1B2D}" type="slidenum">
              <a:t>133</a:t>
            </a:fld>
            <a:endParaRPr lang="pt-BR">
              <a:solidFill>
                <a:srgbClr val="000000"/>
              </a:solidFill>
              <a:highlight>
                <a:scrgbClr r="0" g="0" b="0">
                  <a:alpha val="0"/>
                </a:scrgbClr>
              </a:highlight>
              <a:latin typeface="Times New Roman"/>
            </a:endParaRPr>
          </a:p>
        </p:txBody>
      </p:sp>
      <p:sp>
        <p:nvSpPr>
          <p:cNvPr id="5" name="PlaceHolder 4">
            <a:extLst>
              <a:ext uri="{FF2B5EF4-FFF2-40B4-BE49-F238E27FC236}">
                <a16:creationId xmlns:a16="http://schemas.microsoft.com/office/drawing/2014/main" id="{AC61BEE6-4D83-352D-849A-6227B907A099}"/>
              </a:ext>
            </a:extLst>
          </p:cNvPr>
          <p:cNvSpPr txBox="1">
            <a:spLocks noGrp="1"/>
          </p:cNvSpPr>
          <p:nvPr>
            <p:ph type="sldNum" sz="quarter" idx="8"/>
          </p:nvPr>
        </p:nvSpPr>
        <p:spPr>
          <a:xfrm>
            <a:off x="4278960" y="10157400"/>
            <a:ext cx="3278519" cy="532080"/>
          </a:xfrm>
        </p:spPr>
        <p:txBody>
          <a:bodyPr wrap="square"/>
          <a:lstStyle/>
          <a:p>
            <a:pPr lvl="0"/>
            <a:fld id="{B5B8A542-D0A9-4BD9-BF2F-949A01D96C76}" type="slidenum">
              <a:t>133</a:t>
            </a:fld>
            <a:endParaRPr lang="pt-BR">
              <a:solidFill>
                <a:srgbClr val="000000"/>
              </a:solidFill>
              <a:highlight>
                <a:scrgbClr r="0" g="0" b="0">
                  <a:alpha val="0"/>
                </a:scrgbClr>
              </a:highlight>
              <a:latin typeface="Times New Roman"/>
            </a:endParaRPr>
          </a:p>
        </p:txBody>
      </p:sp>
      <p:sp>
        <p:nvSpPr>
          <p:cNvPr id="6" name="PlaceHolder 5">
            <a:extLst>
              <a:ext uri="{FF2B5EF4-FFF2-40B4-BE49-F238E27FC236}">
                <a16:creationId xmlns:a16="http://schemas.microsoft.com/office/drawing/2014/main" id="{0E4EE6A2-178D-66FD-947D-968384042402}"/>
              </a:ext>
            </a:extLst>
          </p:cNvPr>
          <p:cNvSpPr txBox="1">
            <a:spLocks noGrp="1"/>
          </p:cNvSpPr>
          <p:nvPr>
            <p:ph type="sldNum" sz="quarter" idx="8"/>
          </p:nvPr>
        </p:nvSpPr>
        <p:spPr>
          <a:xfrm>
            <a:off x="4278960" y="10157400"/>
            <a:ext cx="3278879" cy="532440"/>
          </a:xfrm>
        </p:spPr>
        <p:txBody>
          <a:bodyPr wrap="square"/>
          <a:lstStyle/>
          <a:p>
            <a:pPr lvl="0"/>
            <a:fld id="{9AEE9390-7CE7-4B57-B271-AB4DF7F199CB}" type="slidenum">
              <a:t>133</a:t>
            </a:fld>
            <a:endParaRPr lang="pt-BR">
              <a:highlight>
                <a:scrgbClr r="0" g="0" b="0">
                  <a:alpha val="0"/>
                </a:scrgbClr>
              </a:highlight>
              <a:latin typeface="Times New Roman"/>
            </a:endParaRPr>
          </a:p>
        </p:txBody>
      </p:sp>
      <p:sp>
        <p:nvSpPr>
          <p:cNvPr id="12" name="Slide Number Placeholder 6">
            <a:extLst>
              <a:ext uri="{FF2B5EF4-FFF2-40B4-BE49-F238E27FC236}">
                <a16:creationId xmlns:a16="http://schemas.microsoft.com/office/drawing/2014/main" id="{9C9B490A-DC72-884B-2071-E317B7620C83}"/>
              </a:ext>
            </a:extLst>
          </p:cNvPr>
          <p:cNvSpPr txBox="1">
            <a:spLocks noGrp="1"/>
          </p:cNvSpPr>
          <p:nvPr>
            <p:ph type="sldNum" sz="quarter" idx="5"/>
          </p:nvPr>
        </p:nvSpPr>
        <p:spPr>
          <a:ln/>
        </p:spPr>
        <p:txBody>
          <a:bodyPr vert="horz" lIns="0" tIns="0" rIns="0" bIns="0" anchor="b" anchorCtr="0">
            <a:noAutofit/>
          </a:bodyPr>
          <a:lstStyle/>
          <a:p>
            <a:pPr lvl="0"/>
            <a:fld id="{3AE59B89-50B2-4049-92F3-DE823B37FDDF}" type="slidenum">
              <a:t>133</a:t>
            </a:fld>
            <a:endParaRPr lang="pt-BR"/>
          </a:p>
        </p:txBody>
      </p:sp>
      <p:sp>
        <p:nvSpPr>
          <p:cNvPr id="7" name="PlaceHolder 6">
            <a:extLst>
              <a:ext uri="{FF2B5EF4-FFF2-40B4-BE49-F238E27FC236}">
                <a16:creationId xmlns:a16="http://schemas.microsoft.com/office/drawing/2014/main" id="{29055E12-BD72-4847-214A-24528D4D4372}"/>
              </a:ext>
            </a:extLst>
          </p:cNvPr>
          <p:cNvSpPr>
            <a:spLocks noGrp="1" noRot="1" noChangeAspect="1" noResize="1"/>
          </p:cNvSpPr>
          <p:nvPr>
            <p:ph type="sldImg"/>
          </p:nvPr>
        </p:nvSpPr>
        <p:spPr>
          <a:xfrm>
            <a:off x="215900" y="812800"/>
            <a:ext cx="7124700" cy="4006850"/>
          </a:xfrm>
          <a:solidFill>
            <a:srgbClr val="729FCF"/>
          </a:solidFill>
          <a:ln w="25400">
            <a:solidFill>
              <a:srgbClr val="3465A4"/>
            </a:solidFill>
            <a:prstDash val="solid"/>
          </a:ln>
        </p:spPr>
      </p:sp>
      <p:sp>
        <p:nvSpPr>
          <p:cNvPr id="8" name="PlaceHolder 7">
            <a:extLst>
              <a:ext uri="{FF2B5EF4-FFF2-40B4-BE49-F238E27FC236}">
                <a16:creationId xmlns:a16="http://schemas.microsoft.com/office/drawing/2014/main" id="{0C62B44D-AB34-8044-693E-7CF044BBD24C}"/>
              </a:ext>
            </a:extLst>
          </p:cNvPr>
          <p:cNvSpPr txBox="1">
            <a:spLocks noGrp="1"/>
          </p:cNvSpPr>
          <p:nvPr>
            <p:ph type="body" sz="quarter" idx="1"/>
          </p:nvPr>
        </p:nvSpPr>
        <p:spPr>
          <a:xfrm>
            <a:off x="756000" y="5078520"/>
            <a:ext cx="6044400" cy="4807800"/>
          </a:xfrm>
        </p:spPr>
        <p:txBody>
          <a:bodyPr vert="horz" wrap="square" anchor="t" anchorCtr="0">
            <a:noAutofit/>
          </a:bodyPr>
          <a:lstStyle/>
          <a:p>
            <a:endParaRPr lang="pt-BR"/>
          </a:p>
        </p:txBody>
      </p:sp>
    </p:spTree>
    <p:extLst>
      <p:ext uri="{BB962C8B-B14F-4D97-AF65-F5344CB8AC3E}">
        <p14:creationId xmlns:p14="http://schemas.microsoft.com/office/powerpoint/2010/main" val="2588884379"/>
      </p:ext>
    </p:extLst>
  </p:cSld>
  <p:clrMapOvr>
    <a:masterClrMapping/>
  </p:clrMapOvr>
</p:notes>
</file>

<file path=ppt/notesSlides/notesSlide13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EC46D70-07AF-3F58-0FCA-5C76BA4338C0}"/>
            </a:ext>
          </a:extLst>
        </p:cNvPr>
        <p:cNvGrpSpPr/>
        <p:nvPr/>
      </p:nvGrpSpPr>
      <p:grpSpPr>
        <a:xfrm>
          <a:off x="0" y="0"/>
          <a:ext cx="0" cy="0"/>
          <a:chOff x="0" y="0"/>
          <a:chExt cx="0" cy="0"/>
        </a:xfrm>
      </p:grpSpPr>
      <p:sp>
        <p:nvSpPr>
          <p:cNvPr id="2" name="PlaceHolder 1">
            <a:extLst>
              <a:ext uri="{FF2B5EF4-FFF2-40B4-BE49-F238E27FC236}">
                <a16:creationId xmlns:a16="http://schemas.microsoft.com/office/drawing/2014/main" id="{4BBF9D73-5743-41D4-9E90-EC94027671B6}"/>
              </a:ext>
            </a:extLst>
          </p:cNvPr>
          <p:cNvSpPr txBox="1">
            <a:spLocks noGrp="1"/>
          </p:cNvSpPr>
          <p:nvPr>
            <p:ph type="sldNum" sz="quarter" idx="8"/>
          </p:nvPr>
        </p:nvSpPr>
        <p:spPr>
          <a:xfrm>
            <a:off x="4278960" y="10157400"/>
            <a:ext cx="3277439" cy="531000"/>
          </a:xfrm>
        </p:spPr>
        <p:txBody>
          <a:bodyPr wrap="square"/>
          <a:lstStyle/>
          <a:p>
            <a:pPr lvl="0"/>
            <a:fld id="{0C0B33CC-1AC8-4CA6-95C2-FA6F0709CDD6}" type="slidenum">
              <a:t>134</a:t>
            </a:fld>
            <a:endParaRPr lang="pt-BR">
              <a:solidFill>
                <a:srgbClr val="000000"/>
              </a:solidFill>
              <a:highlight>
                <a:scrgbClr r="0" g="0" b="0">
                  <a:alpha val="0"/>
                </a:scrgbClr>
              </a:highlight>
              <a:latin typeface="Times New Roman"/>
            </a:endParaRPr>
          </a:p>
        </p:txBody>
      </p:sp>
      <p:sp>
        <p:nvSpPr>
          <p:cNvPr id="3" name="PlaceHolder 2">
            <a:extLst>
              <a:ext uri="{FF2B5EF4-FFF2-40B4-BE49-F238E27FC236}">
                <a16:creationId xmlns:a16="http://schemas.microsoft.com/office/drawing/2014/main" id="{377CB619-8B71-E7D8-78BA-496B8AD63329}"/>
              </a:ext>
            </a:extLst>
          </p:cNvPr>
          <p:cNvSpPr txBox="1">
            <a:spLocks noGrp="1"/>
          </p:cNvSpPr>
          <p:nvPr>
            <p:ph type="sldNum" sz="quarter" idx="8"/>
          </p:nvPr>
        </p:nvSpPr>
        <p:spPr>
          <a:xfrm>
            <a:off x="4278960" y="10157400"/>
            <a:ext cx="3277800" cy="531360"/>
          </a:xfrm>
        </p:spPr>
        <p:txBody>
          <a:bodyPr wrap="square"/>
          <a:lstStyle/>
          <a:p>
            <a:pPr lvl="0"/>
            <a:fld id="{01A691C2-53B1-4699-BB47-E047E3FCC3EC}" type="slidenum">
              <a:t>134</a:t>
            </a:fld>
            <a:endParaRPr lang="pt-BR">
              <a:solidFill>
                <a:srgbClr val="000000"/>
              </a:solidFill>
              <a:highlight>
                <a:scrgbClr r="0" g="0" b="0">
                  <a:alpha val="0"/>
                </a:scrgbClr>
              </a:highlight>
              <a:latin typeface="Times New Roman"/>
            </a:endParaRPr>
          </a:p>
        </p:txBody>
      </p:sp>
      <p:sp>
        <p:nvSpPr>
          <p:cNvPr id="4" name="PlaceHolder 3">
            <a:extLst>
              <a:ext uri="{FF2B5EF4-FFF2-40B4-BE49-F238E27FC236}">
                <a16:creationId xmlns:a16="http://schemas.microsoft.com/office/drawing/2014/main" id="{CDBDE658-14A7-C132-3523-00D6E1454A63}"/>
              </a:ext>
            </a:extLst>
          </p:cNvPr>
          <p:cNvSpPr txBox="1">
            <a:spLocks noGrp="1"/>
          </p:cNvSpPr>
          <p:nvPr>
            <p:ph type="sldNum" sz="quarter" idx="8"/>
          </p:nvPr>
        </p:nvSpPr>
        <p:spPr>
          <a:xfrm>
            <a:off x="4278960" y="10157400"/>
            <a:ext cx="3278160" cy="531720"/>
          </a:xfrm>
        </p:spPr>
        <p:txBody>
          <a:bodyPr wrap="square"/>
          <a:lstStyle/>
          <a:p>
            <a:pPr lvl="0"/>
            <a:fld id="{4D422802-DF09-4F08-9A0B-CBE2D85A1B2D}" type="slidenum">
              <a:t>134</a:t>
            </a:fld>
            <a:endParaRPr lang="pt-BR">
              <a:solidFill>
                <a:srgbClr val="000000"/>
              </a:solidFill>
              <a:highlight>
                <a:scrgbClr r="0" g="0" b="0">
                  <a:alpha val="0"/>
                </a:scrgbClr>
              </a:highlight>
              <a:latin typeface="Times New Roman"/>
            </a:endParaRPr>
          </a:p>
        </p:txBody>
      </p:sp>
      <p:sp>
        <p:nvSpPr>
          <p:cNvPr id="5" name="PlaceHolder 4">
            <a:extLst>
              <a:ext uri="{FF2B5EF4-FFF2-40B4-BE49-F238E27FC236}">
                <a16:creationId xmlns:a16="http://schemas.microsoft.com/office/drawing/2014/main" id="{4DDFF8D9-EAD0-BDAC-52EE-AAF80CBDF7A8}"/>
              </a:ext>
            </a:extLst>
          </p:cNvPr>
          <p:cNvSpPr txBox="1">
            <a:spLocks noGrp="1"/>
          </p:cNvSpPr>
          <p:nvPr>
            <p:ph type="sldNum" sz="quarter" idx="8"/>
          </p:nvPr>
        </p:nvSpPr>
        <p:spPr>
          <a:xfrm>
            <a:off x="4278960" y="10157400"/>
            <a:ext cx="3278519" cy="532080"/>
          </a:xfrm>
        </p:spPr>
        <p:txBody>
          <a:bodyPr wrap="square"/>
          <a:lstStyle/>
          <a:p>
            <a:pPr lvl="0"/>
            <a:fld id="{B5B8A542-D0A9-4BD9-BF2F-949A01D96C76}" type="slidenum">
              <a:t>134</a:t>
            </a:fld>
            <a:endParaRPr lang="pt-BR">
              <a:solidFill>
                <a:srgbClr val="000000"/>
              </a:solidFill>
              <a:highlight>
                <a:scrgbClr r="0" g="0" b="0">
                  <a:alpha val="0"/>
                </a:scrgbClr>
              </a:highlight>
              <a:latin typeface="Times New Roman"/>
            </a:endParaRPr>
          </a:p>
        </p:txBody>
      </p:sp>
      <p:sp>
        <p:nvSpPr>
          <p:cNvPr id="6" name="PlaceHolder 5">
            <a:extLst>
              <a:ext uri="{FF2B5EF4-FFF2-40B4-BE49-F238E27FC236}">
                <a16:creationId xmlns:a16="http://schemas.microsoft.com/office/drawing/2014/main" id="{722F6C18-C880-2409-98AC-079D3D604100}"/>
              </a:ext>
            </a:extLst>
          </p:cNvPr>
          <p:cNvSpPr txBox="1">
            <a:spLocks noGrp="1"/>
          </p:cNvSpPr>
          <p:nvPr>
            <p:ph type="sldNum" sz="quarter" idx="8"/>
          </p:nvPr>
        </p:nvSpPr>
        <p:spPr>
          <a:xfrm>
            <a:off x="4278960" y="10157400"/>
            <a:ext cx="3278879" cy="532440"/>
          </a:xfrm>
        </p:spPr>
        <p:txBody>
          <a:bodyPr wrap="square"/>
          <a:lstStyle/>
          <a:p>
            <a:pPr lvl="0"/>
            <a:fld id="{9AEE9390-7CE7-4B57-B271-AB4DF7F199CB}" type="slidenum">
              <a:t>134</a:t>
            </a:fld>
            <a:endParaRPr lang="pt-BR">
              <a:highlight>
                <a:scrgbClr r="0" g="0" b="0">
                  <a:alpha val="0"/>
                </a:scrgbClr>
              </a:highlight>
              <a:latin typeface="Times New Roman"/>
            </a:endParaRPr>
          </a:p>
        </p:txBody>
      </p:sp>
      <p:sp>
        <p:nvSpPr>
          <p:cNvPr id="12" name="Slide Number Placeholder 6">
            <a:extLst>
              <a:ext uri="{FF2B5EF4-FFF2-40B4-BE49-F238E27FC236}">
                <a16:creationId xmlns:a16="http://schemas.microsoft.com/office/drawing/2014/main" id="{C0007618-EF36-9316-5895-F1A6EB61C8E3}"/>
              </a:ext>
            </a:extLst>
          </p:cNvPr>
          <p:cNvSpPr txBox="1">
            <a:spLocks noGrp="1"/>
          </p:cNvSpPr>
          <p:nvPr>
            <p:ph type="sldNum" sz="quarter" idx="5"/>
          </p:nvPr>
        </p:nvSpPr>
        <p:spPr>
          <a:ln/>
        </p:spPr>
        <p:txBody>
          <a:bodyPr vert="horz" lIns="0" tIns="0" rIns="0" bIns="0" anchor="b" anchorCtr="0">
            <a:noAutofit/>
          </a:bodyPr>
          <a:lstStyle/>
          <a:p>
            <a:pPr lvl="0"/>
            <a:fld id="{3AE59B89-50B2-4049-92F3-DE823B37FDDF}" type="slidenum">
              <a:t>134</a:t>
            </a:fld>
            <a:endParaRPr lang="pt-BR"/>
          </a:p>
        </p:txBody>
      </p:sp>
      <p:sp>
        <p:nvSpPr>
          <p:cNvPr id="7" name="PlaceHolder 6">
            <a:extLst>
              <a:ext uri="{FF2B5EF4-FFF2-40B4-BE49-F238E27FC236}">
                <a16:creationId xmlns:a16="http://schemas.microsoft.com/office/drawing/2014/main" id="{BFACA8FE-CEDE-72CE-6569-F2D2560EF6C9}"/>
              </a:ext>
            </a:extLst>
          </p:cNvPr>
          <p:cNvSpPr>
            <a:spLocks noGrp="1" noRot="1" noChangeAspect="1" noResize="1"/>
          </p:cNvSpPr>
          <p:nvPr>
            <p:ph type="sldImg"/>
          </p:nvPr>
        </p:nvSpPr>
        <p:spPr>
          <a:xfrm>
            <a:off x="215900" y="812800"/>
            <a:ext cx="7124700" cy="4006850"/>
          </a:xfrm>
          <a:solidFill>
            <a:srgbClr val="729FCF"/>
          </a:solidFill>
          <a:ln w="25400">
            <a:solidFill>
              <a:srgbClr val="3465A4"/>
            </a:solidFill>
            <a:prstDash val="solid"/>
          </a:ln>
        </p:spPr>
      </p:sp>
      <p:sp>
        <p:nvSpPr>
          <p:cNvPr id="8" name="PlaceHolder 7">
            <a:extLst>
              <a:ext uri="{FF2B5EF4-FFF2-40B4-BE49-F238E27FC236}">
                <a16:creationId xmlns:a16="http://schemas.microsoft.com/office/drawing/2014/main" id="{3367A016-47F2-245D-5D9A-A7D0B1825510}"/>
              </a:ext>
            </a:extLst>
          </p:cNvPr>
          <p:cNvSpPr txBox="1">
            <a:spLocks noGrp="1"/>
          </p:cNvSpPr>
          <p:nvPr>
            <p:ph type="body" sz="quarter" idx="1"/>
          </p:nvPr>
        </p:nvSpPr>
        <p:spPr>
          <a:xfrm>
            <a:off x="756000" y="5078520"/>
            <a:ext cx="6044400" cy="4807800"/>
          </a:xfrm>
        </p:spPr>
        <p:txBody>
          <a:bodyPr vert="horz" wrap="square" anchor="t" anchorCtr="0">
            <a:noAutofit/>
          </a:bodyPr>
          <a:lstStyle/>
          <a:p>
            <a:endParaRPr lang="pt-BR"/>
          </a:p>
        </p:txBody>
      </p:sp>
    </p:spTree>
    <p:extLst>
      <p:ext uri="{BB962C8B-B14F-4D97-AF65-F5344CB8AC3E}">
        <p14:creationId xmlns:p14="http://schemas.microsoft.com/office/powerpoint/2010/main" val="1850938364"/>
      </p:ext>
    </p:extLst>
  </p:cSld>
  <p:clrMapOvr>
    <a:masterClrMapping/>
  </p:clrMapOvr>
</p:notes>
</file>

<file path=ppt/notesSlides/notesSlide13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D152748-9266-BF45-3E1C-0A6D1EB602FF}"/>
            </a:ext>
          </a:extLst>
        </p:cNvPr>
        <p:cNvGrpSpPr/>
        <p:nvPr/>
      </p:nvGrpSpPr>
      <p:grpSpPr>
        <a:xfrm>
          <a:off x="0" y="0"/>
          <a:ext cx="0" cy="0"/>
          <a:chOff x="0" y="0"/>
          <a:chExt cx="0" cy="0"/>
        </a:xfrm>
      </p:grpSpPr>
      <p:sp>
        <p:nvSpPr>
          <p:cNvPr id="2" name="PlaceHolder 1">
            <a:extLst>
              <a:ext uri="{FF2B5EF4-FFF2-40B4-BE49-F238E27FC236}">
                <a16:creationId xmlns:a16="http://schemas.microsoft.com/office/drawing/2014/main" id="{ED7D245F-07D6-98E0-CE66-2242A584D587}"/>
              </a:ext>
            </a:extLst>
          </p:cNvPr>
          <p:cNvSpPr txBox="1">
            <a:spLocks noGrp="1"/>
          </p:cNvSpPr>
          <p:nvPr>
            <p:ph type="sldNum" sz="quarter" idx="8"/>
          </p:nvPr>
        </p:nvSpPr>
        <p:spPr>
          <a:xfrm>
            <a:off x="4278960" y="10157400"/>
            <a:ext cx="3277439" cy="531000"/>
          </a:xfrm>
        </p:spPr>
        <p:txBody>
          <a:bodyPr wrap="square"/>
          <a:lstStyle/>
          <a:p>
            <a:pPr lvl="0"/>
            <a:fld id="{0C0B33CC-1AC8-4CA6-95C2-FA6F0709CDD6}" type="slidenum">
              <a:t>135</a:t>
            </a:fld>
            <a:endParaRPr lang="pt-BR">
              <a:solidFill>
                <a:srgbClr val="000000"/>
              </a:solidFill>
              <a:highlight>
                <a:scrgbClr r="0" g="0" b="0">
                  <a:alpha val="0"/>
                </a:scrgbClr>
              </a:highlight>
              <a:latin typeface="Times New Roman"/>
            </a:endParaRPr>
          </a:p>
        </p:txBody>
      </p:sp>
      <p:sp>
        <p:nvSpPr>
          <p:cNvPr id="3" name="PlaceHolder 2">
            <a:extLst>
              <a:ext uri="{FF2B5EF4-FFF2-40B4-BE49-F238E27FC236}">
                <a16:creationId xmlns:a16="http://schemas.microsoft.com/office/drawing/2014/main" id="{36B22F91-D820-7EF7-BFA7-8C6A16570940}"/>
              </a:ext>
            </a:extLst>
          </p:cNvPr>
          <p:cNvSpPr txBox="1">
            <a:spLocks noGrp="1"/>
          </p:cNvSpPr>
          <p:nvPr>
            <p:ph type="sldNum" sz="quarter" idx="8"/>
          </p:nvPr>
        </p:nvSpPr>
        <p:spPr>
          <a:xfrm>
            <a:off x="4278960" y="10157400"/>
            <a:ext cx="3277800" cy="531360"/>
          </a:xfrm>
        </p:spPr>
        <p:txBody>
          <a:bodyPr wrap="square"/>
          <a:lstStyle/>
          <a:p>
            <a:pPr lvl="0"/>
            <a:fld id="{01A691C2-53B1-4699-BB47-E047E3FCC3EC}" type="slidenum">
              <a:t>135</a:t>
            </a:fld>
            <a:endParaRPr lang="pt-BR">
              <a:solidFill>
                <a:srgbClr val="000000"/>
              </a:solidFill>
              <a:highlight>
                <a:scrgbClr r="0" g="0" b="0">
                  <a:alpha val="0"/>
                </a:scrgbClr>
              </a:highlight>
              <a:latin typeface="Times New Roman"/>
            </a:endParaRPr>
          </a:p>
        </p:txBody>
      </p:sp>
      <p:sp>
        <p:nvSpPr>
          <p:cNvPr id="4" name="PlaceHolder 3">
            <a:extLst>
              <a:ext uri="{FF2B5EF4-FFF2-40B4-BE49-F238E27FC236}">
                <a16:creationId xmlns:a16="http://schemas.microsoft.com/office/drawing/2014/main" id="{DC851630-36DD-D061-49AE-5CC7504A227B}"/>
              </a:ext>
            </a:extLst>
          </p:cNvPr>
          <p:cNvSpPr txBox="1">
            <a:spLocks noGrp="1"/>
          </p:cNvSpPr>
          <p:nvPr>
            <p:ph type="sldNum" sz="quarter" idx="8"/>
          </p:nvPr>
        </p:nvSpPr>
        <p:spPr>
          <a:xfrm>
            <a:off x="4278960" y="10157400"/>
            <a:ext cx="3278160" cy="531720"/>
          </a:xfrm>
        </p:spPr>
        <p:txBody>
          <a:bodyPr wrap="square"/>
          <a:lstStyle/>
          <a:p>
            <a:pPr lvl="0"/>
            <a:fld id="{4D422802-DF09-4F08-9A0B-CBE2D85A1B2D}" type="slidenum">
              <a:t>135</a:t>
            </a:fld>
            <a:endParaRPr lang="pt-BR">
              <a:solidFill>
                <a:srgbClr val="000000"/>
              </a:solidFill>
              <a:highlight>
                <a:scrgbClr r="0" g="0" b="0">
                  <a:alpha val="0"/>
                </a:scrgbClr>
              </a:highlight>
              <a:latin typeface="Times New Roman"/>
            </a:endParaRPr>
          </a:p>
        </p:txBody>
      </p:sp>
      <p:sp>
        <p:nvSpPr>
          <p:cNvPr id="5" name="PlaceHolder 4">
            <a:extLst>
              <a:ext uri="{FF2B5EF4-FFF2-40B4-BE49-F238E27FC236}">
                <a16:creationId xmlns:a16="http://schemas.microsoft.com/office/drawing/2014/main" id="{F45F4D45-0563-CF2A-AFB4-6507AE8CE0A9}"/>
              </a:ext>
            </a:extLst>
          </p:cNvPr>
          <p:cNvSpPr txBox="1">
            <a:spLocks noGrp="1"/>
          </p:cNvSpPr>
          <p:nvPr>
            <p:ph type="sldNum" sz="quarter" idx="8"/>
          </p:nvPr>
        </p:nvSpPr>
        <p:spPr>
          <a:xfrm>
            <a:off x="4278960" y="10157400"/>
            <a:ext cx="3278519" cy="532080"/>
          </a:xfrm>
        </p:spPr>
        <p:txBody>
          <a:bodyPr wrap="square"/>
          <a:lstStyle/>
          <a:p>
            <a:pPr lvl="0"/>
            <a:fld id="{B5B8A542-D0A9-4BD9-BF2F-949A01D96C76}" type="slidenum">
              <a:t>135</a:t>
            </a:fld>
            <a:endParaRPr lang="pt-BR">
              <a:solidFill>
                <a:srgbClr val="000000"/>
              </a:solidFill>
              <a:highlight>
                <a:scrgbClr r="0" g="0" b="0">
                  <a:alpha val="0"/>
                </a:scrgbClr>
              </a:highlight>
              <a:latin typeface="Times New Roman"/>
            </a:endParaRPr>
          </a:p>
        </p:txBody>
      </p:sp>
      <p:sp>
        <p:nvSpPr>
          <p:cNvPr id="6" name="PlaceHolder 5">
            <a:extLst>
              <a:ext uri="{FF2B5EF4-FFF2-40B4-BE49-F238E27FC236}">
                <a16:creationId xmlns:a16="http://schemas.microsoft.com/office/drawing/2014/main" id="{9D6B1D7C-03BA-9A14-6AEB-74EADCB2931D}"/>
              </a:ext>
            </a:extLst>
          </p:cNvPr>
          <p:cNvSpPr txBox="1">
            <a:spLocks noGrp="1"/>
          </p:cNvSpPr>
          <p:nvPr>
            <p:ph type="sldNum" sz="quarter" idx="8"/>
          </p:nvPr>
        </p:nvSpPr>
        <p:spPr>
          <a:xfrm>
            <a:off x="4278960" y="10157400"/>
            <a:ext cx="3278879" cy="532440"/>
          </a:xfrm>
        </p:spPr>
        <p:txBody>
          <a:bodyPr wrap="square"/>
          <a:lstStyle/>
          <a:p>
            <a:pPr lvl="0"/>
            <a:fld id="{9AEE9390-7CE7-4B57-B271-AB4DF7F199CB}" type="slidenum">
              <a:t>135</a:t>
            </a:fld>
            <a:endParaRPr lang="pt-BR">
              <a:highlight>
                <a:scrgbClr r="0" g="0" b="0">
                  <a:alpha val="0"/>
                </a:scrgbClr>
              </a:highlight>
              <a:latin typeface="Times New Roman"/>
            </a:endParaRPr>
          </a:p>
        </p:txBody>
      </p:sp>
      <p:sp>
        <p:nvSpPr>
          <p:cNvPr id="12" name="Slide Number Placeholder 6">
            <a:extLst>
              <a:ext uri="{FF2B5EF4-FFF2-40B4-BE49-F238E27FC236}">
                <a16:creationId xmlns:a16="http://schemas.microsoft.com/office/drawing/2014/main" id="{C2B6DC4E-E4D9-8A5B-69CF-8F57D71C237F}"/>
              </a:ext>
            </a:extLst>
          </p:cNvPr>
          <p:cNvSpPr txBox="1">
            <a:spLocks noGrp="1"/>
          </p:cNvSpPr>
          <p:nvPr>
            <p:ph type="sldNum" sz="quarter" idx="5"/>
          </p:nvPr>
        </p:nvSpPr>
        <p:spPr>
          <a:ln/>
        </p:spPr>
        <p:txBody>
          <a:bodyPr vert="horz" lIns="0" tIns="0" rIns="0" bIns="0" anchor="b" anchorCtr="0">
            <a:noAutofit/>
          </a:bodyPr>
          <a:lstStyle/>
          <a:p>
            <a:pPr lvl="0"/>
            <a:fld id="{3AE59B89-50B2-4049-92F3-DE823B37FDDF}" type="slidenum">
              <a:t>135</a:t>
            </a:fld>
            <a:endParaRPr lang="pt-BR"/>
          </a:p>
        </p:txBody>
      </p:sp>
      <p:sp>
        <p:nvSpPr>
          <p:cNvPr id="7" name="PlaceHolder 6">
            <a:extLst>
              <a:ext uri="{FF2B5EF4-FFF2-40B4-BE49-F238E27FC236}">
                <a16:creationId xmlns:a16="http://schemas.microsoft.com/office/drawing/2014/main" id="{0F9DA109-658B-ADAD-9860-A53D8DF11602}"/>
              </a:ext>
            </a:extLst>
          </p:cNvPr>
          <p:cNvSpPr>
            <a:spLocks noGrp="1" noRot="1" noChangeAspect="1" noResize="1"/>
          </p:cNvSpPr>
          <p:nvPr>
            <p:ph type="sldImg"/>
          </p:nvPr>
        </p:nvSpPr>
        <p:spPr>
          <a:xfrm>
            <a:off x="215900" y="812800"/>
            <a:ext cx="7124700" cy="4006850"/>
          </a:xfrm>
          <a:solidFill>
            <a:srgbClr val="729FCF"/>
          </a:solidFill>
          <a:ln w="25400">
            <a:solidFill>
              <a:srgbClr val="3465A4"/>
            </a:solidFill>
            <a:prstDash val="solid"/>
          </a:ln>
        </p:spPr>
      </p:sp>
      <p:sp>
        <p:nvSpPr>
          <p:cNvPr id="8" name="PlaceHolder 7">
            <a:extLst>
              <a:ext uri="{FF2B5EF4-FFF2-40B4-BE49-F238E27FC236}">
                <a16:creationId xmlns:a16="http://schemas.microsoft.com/office/drawing/2014/main" id="{42FA6917-BF68-310E-FE0C-AD2E33F2F782}"/>
              </a:ext>
            </a:extLst>
          </p:cNvPr>
          <p:cNvSpPr txBox="1">
            <a:spLocks noGrp="1"/>
          </p:cNvSpPr>
          <p:nvPr>
            <p:ph type="body" sz="quarter" idx="1"/>
          </p:nvPr>
        </p:nvSpPr>
        <p:spPr>
          <a:xfrm>
            <a:off x="756000" y="5078520"/>
            <a:ext cx="6044400" cy="4807800"/>
          </a:xfrm>
        </p:spPr>
        <p:txBody>
          <a:bodyPr vert="horz" wrap="square" anchor="t" anchorCtr="0">
            <a:noAutofit/>
          </a:bodyPr>
          <a:lstStyle/>
          <a:p>
            <a:endParaRPr lang="pt-BR"/>
          </a:p>
        </p:txBody>
      </p:sp>
    </p:spTree>
    <p:extLst>
      <p:ext uri="{BB962C8B-B14F-4D97-AF65-F5344CB8AC3E}">
        <p14:creationId xmlns:p14="http://schemas.microsoft.com/office/powerpoint/2010/main" val="1836997043"/>
      </p:ext>
    </p:extLst>
  </p:cSld>
  <p:clrMapOvr>
    <a:masterClrMapping/>
  </p:clrMapOvr>
</p:notes>
</file>

<file path=ppt/notesSlides/notesSlide13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94D26AB-551C-96BB-0088-2BF30E78B601}"/>
            </a:ext>
          </a:extLst>
        </p:cNvPr>
        <p:cNvGrpSpPr/>
        <p:nvPr/>
      </p:nvGrpSpPr>
      <p:grpSpPr>
        <a:xfrm>
          <a:off x="0" y="0"/>
          <a:ext cx="0" cy="0"/>
          <a:chOff x="0" y="0"/>
          <a:chExt cx="0" cy="0"/>
        </a:xfrm>
      </p:grpSpPr>
      <p:sp>
        <p:nvSpPr>
          <p:cNvPr id="2" name="PlaceHolder 1">
            <a:extLst>
              <a:ext uri="{FF2B5EF4-FFF2-40B4-BE49-F238E27FC236}">
                <a16:creationId xmlns:a16="http://schemas.microsoft.com/office/drawing/2014/main" id="{304975B0-46F5-00E5-5B34-26A3923FA4EB}"/>
              </a:ext>
            </a:extLst>
          </p:cNvPr>
          <p:cNvSpPr txBox="1">
            <a:spLocks noGrp="1"/>
          </p:cNvSpPr>
          <p:nvPr>
            <p:ph type="sldNum" sz="quarter" idx="8"/>
          </p:nvPr>
        </p:nvSpPr>
        <p:spPr>
          <a:xfrm>
            <a:off x="4278960" y="10157400"/>
            <a:ext cx="3277439" cy="531000"/>
          </a:xfrm>
        </p:spPr>
        <p:txBody>
          <a:bodyPr wrap="square"/>
          <a:lstStyle/>
          <a:p>
            <a:pPr lvl="0"/>
            <a:fld id="{0C0B33CC-1AC8-4CA6-95C2-FA6F0709CDD6}" type="slidenum">
              <a:t>136</a:t>
            </a:fld>
            <a:endParaRPr lang="pt-BR">
              <a:solidFill>
                <a:srgbClr val="000000"/>
              </a:solidFill>
              <a:highlight>
                <a:scrgbClr r="0" g="0" b="0">
                  <a:alpha val="0"/>
                </a:scrgbClr>
              </a:highlight>
              <a:latin typeface="Times New Roman"/>
            </a:endParaRPr>
          </a:p>
        </p:txBody>
      </p:sp>
      <p:sp>
        <p:nvSpPr>
          <p:cNvPr id="3" name="PlaceHolder 2">
            <a:extLst>
              <a:ext uri="{FF2B5EF4-FFF2-40B4-BE49-F238E27FC236}">
                <a16:creationId xmlns:a16="http://schemas.microsoft.com/office/drawing/2014/main" id="{4AEDB517-0E3D-D4DD-126E-B0D463EE5F9D}"/>
              </a:ext>
            </a:extLst>
          </p:cNvPr>
          <p:cNvSpPr txBox="1">
            <a:spLocks noGrp="1"/>
          </p:cNvSpPr>
          <p:nvPr>
            <p:ph type="sldNum" sz="quarter" idx="8"/>
          </p:nvPr>
        </p:nvSpPr>
        <p:spPr>
          <a:xfrm>
            <a:off x="4278960" y="10157400"/>
            <a:ext cx="3277800" cy="531360"/>
          </a:xfrm>
        </p:spPr>
        <p:txBody>
          <a:bodyPr wrap="square"/>
          <a:lstStyle/>
          <a:p>
            <a:pPr lvl="0"/>
            <a:fld id="{01A691C2-53B1-4699-BB47-E047E3FCC3EC}" type="slidenum">
              <a:t>136</a:t>
            </a:fld>
            <a:endParaRPr lang="pt-BR">
              <a:solidFill>
                <a:srgbClr val="000000"/>
              </a:solidFill>
              <a:highlight>
                <a:scrgbClr r="0" g="0" b="0">
                  <a:alpha val="0"/>
                </a:scrgbClr>
              </a:highlight>
              <a:latin typeface="Times New Roman"/>
            </a:endParaRPr>
          </a:p>
        </p:txBody>
      </p:sp>
      <p:sp>
        <p:nvSpPr>
          <p:cNvPr id="4" name="PlaceHolder 3">
            <a:extLst>
              <a:ext uri="{FF2B5EF4-FFF2-40B4-BE49-F238E27FC236}">
                <a16:creationId xmlns:a16="http://schemas.microsoft.com/office/drawing/2014/main" id="{B5F3AA33-3070-213E-C59D-AE4D14038E00}"/>
              </a:ext>
            </a:extLst>
          </p:cNvPr>
          <p:cNvSpPr txBox="1">
            <a:spLocks noGrp="1"/>
          </p:cNvSpPr>
          <p:nvPr>
            <p:ph type="sldNum" sz="quarter" idx="8"/>
          </p:nvPr>
        </p:nvSpPr>
        <p:spPr>
          <a:xfrm>
            <a:off x="4278960" y="10157400"/>
            <a:ext cx="3278160" cy="531720"/>
          </a:xfrm>
        </p:spPr>
        <p:txBody>
          <a:bodyPr wrap="square"/>
          <a:lstStyle/>
          <a:p>
            <a:pPr lvl="0"/>
            <a:fld id="{4D422802-DF09-4F08-9A0B-CBE2D85A1B2D}" type="slidenum">
              <a:t>136</a:t>
            </a:fld>
            <a:endParaRPr lang="pt-BR">
              <a:solidFill>
                <a:srgbClr val="000000"/>
              </a:solidFill>
              <a:highlight>
                <a:scrgbClr r="0" g="0" b="0">
                  <a:alpha val="0"/>
                </a:scrgbClr>
              </a:highlight>
              <a:latin typeface="Times New Roman"/>
            </a:endParaRPr>
          </a:p>
        </p:txBody>
      </p:sp>
      <p:sp>
        <p:nvSpPr>
          <p:cNvPr id="5" name="PlaceHolder 4">
            <a:extLst>
              <a:ext uri="{FF2B5EF4-FFF2-40B4-BE49-F238E27FC236}">
                <a16:creationId xmlns:a16="http://schemas.microsoft.com/office/drawing/2014/main" id="{5CB6E91D-E0E0-FC69-A65C-9080B6EEE35E}"/>
              </a:ext>
            </a:extLst>
          </p:cNvPr>
          <p:cNvSpPr txBox="1">
            <a:spLocks noGrp="1"/>
          </p:cNvSpPr>
          <p:nvPr>
            <p:ph type="sldNum" sz="quarter" idx="8"/>
          </p:nvPr>
        </p:nvSpPr>
        <p:spPr>
          <a:xfrm>
            <a:off x="4278960" y="10157400"/>
            <a:ext cx="3278519" cy="532080"/>
          </a:xfrm>
        </p:spPr>
        <p:txBody>
          <a:bodyPr wrap="square"/>
          <a:lstStyle/>
          <a:p>
            <a:pPr lvl="0"/>
            <a:fld id="{B5B8A542-D0A9-4BD9-BF2F-949A01D96C76}" type="slidenum">
              <a:t>136</a:t>
            </a:fld>
            <a:endParaRPr lang="pt-BR">
              <a:solidFill>
                <a:srgbClr val="000000"/>
              </a:solidFill>
              <a:highlight>
                <a:scrgbClr r="0" g="0" b="0">
                  <a:alpha val="0"/>
                </a:scrgbClr>
              </a:highlight>
              <a:latin typeface="Times New Roman"/>
            </a:endParaRPr>
          </a:p>
        </p:txBody>
      </p:sp>
      <p:sp>
        <p:nvSpPr>
          <p:cNvPr id="6" name="PlaceHolder 5">
            <a:extLst>
              <a:ext uri="{FF2B5EF4-FFF2-40B4-BE49-F238E27FC236}">
                <a16:creationId xmlns:a16="http://schemas.microsoft.com/office/drawing/2014/main" id="{3A8C4BB2-A3B8-EDAD-E561-D426ECC4365D}"/>
              </a:ext>
            </a:extLst>
          </p:cNvPr>
          <p:cNvSpPr txBox="1">
            <a:spLocks noGrp="1"/>
          </p:cNvSpPr>
          <p:nvPr>
            <p:ph type="sldNum" sz="quarter" idx="8"/>
          </p:nvPr>
        </p:nvSpPr>
        <p:spPr>
          <a:xfrm>
            <a:off x="4278960" y="10157400"/>
            <a:ext cx="3278879" cy="532440"/>
          </a:xfrm>
        </p:spPr>
        <p:txBody>
          <a:bodyPr wrap="square"/>
          <a:lstStyle/>
          <a:p>
            <a:pPr lvl="0"/>
            <a:fld id="{9AEE9390-7CE7-4B57-B271-AB4DF7F199CB}" type="slidenum">
              <a:t>136</a:t>
            </a:fld>
            <a:endParaRPr lang="pt-BR">
              <a:highlight>
                <a:scrgbClr r="0" g="0" b="0">
                  <a:alpha val="0"/>
                </a:scrgbClr>
              </a:highlight>
              <a:latin typeface="Times New Roman"/>
            </a:endParaRPr>
          </a:p>
        </p:txBody>
      </p:sp>
      <p:sp>
        <p:nvSpPr>
          <p:cNvPr id="12" name="Slide Number Placeholder 6">
            <a:extLst>
              <a:ext uri="{FF2B5EF4-FFF2-40B4-BE49-F238E27FC236}">
                <a16:creationId xmlns:a16="http://schemas.microsoft.com/office/drawing/2014/main" id="{5FFF63F9-0708-ACDC-3FED-938E9A48796E}"/>
              </a:ext>
            </a:extLst>
          </p:cNvPr>
          <p:cNvSpPr txBox="1">
            <a:spLocks noGrp="1"/>
          </p:cNvSpPr>
          <p:nvPr>
            <p:ph type="sldNum" sz="quarter" idx="5"/>
          </p:nvPr>
        </p:nvSpPr>
        <p:spPr>
          <a:ln/>
        </p:spPr>
        <p:txBody>
          <a:bodyPr vert="horz" lIns="0" tIns="0" rIns="0" bIns="0" anchor="b" anchorCtr="0">
            <a:noAutofit/>
          </a:bodyPr>
          <a:lstStyle/>
          <a:p>
            <a:pPr lvl="0"/>
            <a:fld id="{3AE59B89-50B2-4049-92F3-DE823B37FDDF}" type="slidenum">
              <a:t>136</a:t>
            </a:fld>
            <a:endParaRPr lang="pt-BR"/>
          </a:p>
        </p:txBody>
      </p:sp>
      <p:sp>
        <p:nvSpPr>
          <p:cNvPr id="7" name="PlaceHolder 6">
            <a:extLst>
              <a:ext uri="{FF2B5EF4-FFF2-40B4-BE49-F238E27FC236}">
                <a16:creationId xmlns:a16="http://schemas.microsoft.com/office/drawing/2014/main" id="{B2200BF2-8887-168F-E6ED-46E6099DF862}"/>
              </a:ext>
            </a:extLst>
          </p:cNvPr>
          <p:cNvSpPr>
            <a:spLocks noGrp="1" noRot="1" noChangeAspect="1" noResize="1"/>
          </p:cNvSpPr>
          <p:nvPr>
            <p:ph type="sldImg"/>
          </p:nvPr>
        </p:nvSpPr>
        <p:spPr>
          <a:xfrm>
            <a:off x="215900" y="812800"/>
            <a:ext cx="7124700" cy="4006850"/>
          </a:xfrm>
          <a:solidFill>
            <a:srgbClr val="729FCF"/>
          </a:solidFill>
          <a:ln w="25400">
            <a:solidFill>
              <a:srgbClr val="3465A4"/>
            </a:solidFill>
            <a:prstDash val="solid"/>
          </a:ln>
        </p:spPr>
      </p:sp>
      <p:sp>
        <p:nvSpPr>
          <p:cNvPr id="8" name="PlaceHolder 7">
            <a:extLst>
              <a:ext uri="{FF2B5EF4-FFF2-40B4-BE49-F238E27FC236}">
                <a16:creationId xmlns:a16="http://schemas.microsoft.com/office/drawing/2014/main" id="{ED658770-C4AA-A7FA-0ACB-73E75CBFFAFA}"/>
              </a:ext>
            </a:extLst>
          </p:cNvPr>
          <p:cNvSpPr txBox="1">
            <a:spLocks noGrp="1"/>
          </p:cNvSpPr>
          <p:nvPr>
            <p:ph type="body" sz="quarter" idx="1"/>
          </p:nvPr>
        </p:nvSpPr>
        <p:spPr>
          <a:xfrm>
            <a:off x="756000" y="5078520"/>
            <a:ext cx="6044400" cy="4807800"/>
          </a:xfrm>
        </p:spPr>
        <p:txBody>
          <a:bodyPr vert="horz" wrap="square" anchor="t" anchorCtr="0">
            <a:noAutofit/>
          </a:bodyPr>
          <a:lstStyle/>
          <a:p>
            <a:endParaRPr lang="pt-BR"/>
          </a:p>
        </p:txBody>
      </p:sp>
    </p:spTree>
    <p:extLst>
      <p:ext uri="{BB962C8B-B14F-4D97-AF65-F5344CB8AC3E}">
        <p14:creationId xmlns:p14="http://schemas.microsoft.com/office/powerpoint/2010/main" val="739626808"/>
      </p:ext>
    </p:extLst>
  </p:cSld>
  <p:clrMapOvr>
    <a:masterClrMapping/>
  </p:clrMapOvr>
</p:notes>
</file>

<file path=ppt/notesSlides/notesSlide13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F151F96-DA3F-8570-4317-1CB4E293CC75}"/>
            </a:ext>
          </a:extLst>
        </p:cNvPr>
        <p:cNvGrpSpPr/>
        <p:nvPr/>
      </p:nvGrpSpPr>
      <p:grpSpPr>
        <a:xfrm>
          <a:off x="0" y="0"/>
          <a:ext cx="0" cy="0"/>
          <a:chOff x="0" y="0"/>
          <a:chExt cx="0" cy="0"/>
        </a:xfrm>
      </p:grpSpPr>
      <p:sp>
        <p:nvSpPr>
          <p:cNvPr id="2" name="PlaceHolder 1">
            <a:extLst>
              <a:ext uri="{FF2B5EF4-FFF2-40B4-BE49-F238E27FC236}">
                <a16:creationId xmlns:a16="http://schemas.microsoft.com/office/drawing/2014/main" id="{85435A15-1CF5-4E4D-4CEE-FBCA5E98E9D7}"/>
              </a:ext>
            </a:extLst>
          </p:cNvPr>
          <p:cNvSpPr txBox="1">
            <a:spLocks noGrp="1"/>
          </p:cNvSpPr>
          <p:nvPr>
            <p:ph type="sldNum" sz="quarter" idx="8"/>
          </p:nvPr>
        </p:nvSpPr>
        <p:spPr>
          <a:xfrm>
            <a:off x="4278960" y="10157400"/>
            <a:ext cx="3277439" cy="531000"/>
          </a:xfrm>
        </p:spPr>
        <p:txBody>
          <a:bodyPr wrap="square"/>
          <a:lstStyle/>
          <a:p>
            <a:pPr lvl="0"/>
            <a:fld id="{0C0B33CC-1AC8-4CA6-95C2-FA6F0709CDD6}" type="slidenum">
              <a:t>137</a:t>
            </a:fld>
            <a:endParaRPr lang="pt-BR">
              <a:solidFill>
                <a:srgbClr val="000000"/>
              </a:solidFill>
              <a:highlight>
                <a:scrgbClr r="0" g="0" b="0">
                  <a:alpha val="0"/>
                </a:scrgbClr>
              </a:highlight>
              <a:latin typeface="Times New Roman"/>
            </a:endParaRPr>
          </a:p>
        </p:txBody>
      </p:sp>
      <p:sp>
        <p:nvSpPr>
          <p:cNvPr id="3" name="PlaceHolder 2">
            <a:extLst>
              <a:ext uri="{FF2B5EF4-FFF2-40B4-BE49-F238E27FC236}">
                <a16:creationId xmlns:a16="http://schemas.microsoft.com/office/drawing/2014/main" id="{D5EB7E71-B147-CCDF-A988-80FB0F979F33}"/>
              </a:ext>
            </a:extLst>
          </p:cNvPr>
          <p:cNvSpPr txBox="1">
            <a:spLocks noGrp="1"/>
          </p:cNvSpPr>
          <p:nvPr>
            <p:ph type="sldNum" sz="quarter" idx="8"/>
          </p:nvPr>
        </p:nvSpPr>
        <p:spPr>
          <a:xfrm>
            <a:off x="4278960" y="10157400"/>
            <a:ext cx="3277800" cy="531360"/>
          </a:xfrm>
        </p:spPr>
        <p:txBody>
          <a:bodyPr wrap="square"/>
          <a:lstStyle/>
          <a:p>
            <a:pPr lvl="0"/>
            <a:fld id="{01A691C2-53B1-4699-BB47-E047E3FCC3EC}" type="slidenum">
              <a:t>137</a:t>
            </a:fld>
            <a:endParaRPr lang="pt-BR">
              <a:solidFill>
                <a:srgbClr val="000000"/>
              </a:solidFill>
              <a:highlight>
                <a:scrgbClr r="0" g="0" b="0">
                  <a:alpha val="0"/>
                </a:scrgbClr>
              </a:highlight>
              <a:latin typeface="Times New Roman"/>
            </a:endParaRPr>
          </a:p>
        </p:txBody>
      </p:sp>
      <p:sp>
        <p:nvSpPr>
          <p:cNvPr id="4" name="PlaceHolder 3">
            <a:extLst>
              <a:ext uri="{FF2B5EF4-FFF2-40B4-BE49-F238E27FC236}">
                <a16:creationId xmlns:a16="http://schemas.microsoft.com/office/drawing/2014/main" id="{68F4AB0C-4D39-54D1-BB88-3D9A685727CE}"/>
              </a:ext>
            </a:extLst>
          </p:cNvPr>
          <p:cNvSpPr txBox="1">
            <a:spLocks noGrp="1"/>
          </p:cNvSpPr>
          <p:nvPr>
            <p:ph type="sldNum" sz="quarter" idx="8"/>
          </p:nvPr>
        </p:nvSpPr>
        <p:spPr>
          <a:xfrm>
            <a:off x="4278960" y="10157400"/>
            <a:ext cx="3278160" cy="531720"/>
          </a:xfrm>
        </p:spPr>
        <p:txBody>
          <a:bodyPr wrap="square"/>
          <a:lstStyle/>
          <a:p>
            <a:pPr lvl="0"/>
            <a:fld id="{4D422802-DF09-4F08-9A0B-CBE2D85A1B2D}" type="slidenum">
              <a:t>137</a:t>
            </a:fld>
            <a:endParaRPr lang="pt-BR">
              <a:solidFill>
                <a:srgbClr val="000000"/>
              </a:solidFill>
              <a:highlight>
                <a:scrgbClr r="0" g="0" b="0">
                  <a:alpha val="0"/>
                </a:scrgbClr>
              </a:highlight>
              <a:latin typeface="Times New Roman"/>
            </a:endParaRPr>
          </a:p>
        </p:txBody>
      </p:sp>
      <p:sp>
        <p:nvSpPr>
          <p:cNvPr id="5" name="PlaceHolder 4">
            <a:extLst>
              <a:ext uri="{FF2B5EF4-FFF2-40B4-BE49-F238E27FC236}">
                <a16:creationId xmlns:a16="http://schemas.microsoft.com/office/drawing/2014/main" id="{DA167A64-6F77-1A9C-2D41-E68BC02CDB9E}"/>
              </a:ext>
            </a:extLst>
          </p:cNvPr>
          <p:cNvSpPr txBox="1">
            <a:spLocks noGrp="1"/>
          </p:cNvSpPr>
          <p:nvPr>
            <p:ph type="sldNum" sz="quarter" idx="8"/>
          </p:nvPr>
        </p:nvSpPr>
        <p:spPr>
          <a:xfrm>
            <a:off x="4278960" y="10157400"/>
            <a:ext cx="3278519" cy="532080"/>
          </a:xfrm>
        </p:spPr>
        <p:txBody>
          <a:bodyPr wrap="square"/>
          <a:lstStyle/>
          <a:p>
            <a:pPr lvl="0"/>
            <a:fld id="{B5B8A542-D0A9-4BD9-BF2F-949A01D96C76}" type="slidenum">
              <a:t>137</a:t>
            </a:fld>
            <a:endParaRPr lang="pt-BR">
              <a:solidFill>
                <a:srgbClr val="000000"/>
              </a:solidFill>
              <a:highlight>
                <a:scrgbClr r="0" g="0" b="0">
                  <a:alpha val="0"/>
                </a:scrgbClr>
              </a:highlight>
              <a:latin typeface="Times New Roman"/>
            </a:endParaRPr>
          </a:p>
        </p:txBody>
      </p:sp>
      <p:sp>
        <p:nvSpPr>
          <p:cNvPr id="6" name="PlaceHolder 5">
            <a:extLst>
              <a:ext uri="{FF2B5EF4-FFF2-40B4-BE49-F238E27FC236}">
                <a16:creationId xmlns:a16="http://schemas.microsoft.com/office/drawing/2014/main" id="{6C83D895-C334-303E-A79B-CE7634FB1097}"/>
              </a:ext>
            </a:extLst>
          </p:cNvPr>
          <p:cNvSpPr txBox="1">
            <a:spLocks noGrp="1"/>
          </p:cNvSpPr>
          <p:nvPr>
            <p:ph type="sldNum" sz="quarter" idx="8"/>
          </p:nvPr>
        </p:nvSpPr>
        <p:spPr>
          <a:xfrm>
            <a:off x="4278960" y="10157400"/>
            <a:ext cx="3278879" cy="532440"/>
          </a:xfrm>
        </p:spPr>
        <p:txBody>
          <a:bodyPr wrap="square"/>
          <a:lstStyle/>
          <a:p>
            <a:pPr lvl="0"/>
            <a:fld id="{9AEE9390-7CE7-4B57-B271-AB4DF7F199CB}" type="slidenum">
              <a:t>137</a:t>
            </a:fld>
            <a:endParaRPr lang="pt-BR">
              <a:highlight>
                <a:scrgbClr r="0" g="0" b="0">
                  <a:alpha val="0"/>
                </a:scrgbClr>
              </a:highlight>
              <a:latin typeface="Times New Roman"/>
            </a:endParaRPr>
          </a:p>
        </p:txBody>
      </p:sp>
      <p:sp>
        <p:nvSpPr>
          <p:cNvPr id="12" name="Slide Number Placeholder 6">
            <a:extLst>
              <a:ext uri="{FF2B5EF4-FFF2-40B4-BE49-F238E27FC236}">
                <a16:creationId xmlns:a16="http://schemas.microsoft.com/office/drawing/2014/main" id="{B1F68945-DF3D-262B-74B5-DC0836E2D44D}"/>
              </a:ext>
            </a:extLst>
          </p:cNvPr>
          <p:cNvSpPr txBox="1">
            <a:spLocks noGrp="1"/>
          </p:cNvSpPr>
          <p:nvPr>
            <p:ph type="sldNum" sz="quarter" idx="5"/>
          </p:nvPr>
        </p:nvSpPr>
        <p:spPr>
          <a:ln/>
        </p:spPr>
        <p:txBody>
          <a:bodyPr vert="horz" lIns="0" tIns="0" rIns="0" bIns="0" anchor="b" anchorCtr="0">
            <a:noAutofit/>
          </a:bodyPr>
          <a:lstStyle/>
          <a:p>
            <a:pPr lvl="0"/>
            <a:fld id="{3AE59B89-50B2-4049-92F3-DE823B37FDDF}" type="slidenum">
              <a:t>137</a:t>
            </a:fld>
            <a:endParaRPr lang="pt-BR"/>
          </a:p>
        </p:txBody>
      </p:sp>
      <p:sp>
        <p:nvSpPr>
          <p:cNvPr id="7" name="PlaceHolder 6">
            <a:extLst>
              <a:ext uri="{FF2B5EF4-FFF2-40B4-BE49-F238E27FC236}">
                <a16:creationId xmlns:a16="http://schemas.microsoft.com/office/drawing/2014/main" id="{9C328866-6763-61C4-7B72-5616DFE22131}"/>
              </a:ext>
            </a:extLst>
          </p:cNvPr>
          <p:cNvSpPr>
            <a:spLocks noGrp="1" noRot="1" noChangeAspect="1" noResize="1"/>
          </p:cNvSpPr>
          <p:nvPr>
            <p:ph type="sldImg"/>
          </p:nvPr>
        </p:nvSpPr>
        <p:spPr>
          <a:xfrm>
            <a:off x="215900" y="812800"/>
            <a:ext cx="7124700" cy="4006850"/>
          </a:xfrm>
          <a:solidFill>
            <a:srgbClr val="729FCF"/>
          </a:solidFill>
          <a:ln w="25400">
            <a:solidFill>
              <a:srgbClr val="3465A4"/>
            </a:solidFill>
            <a:prstDash val="solid"/>
          </a:ln>
        </p:spPr>
      </p:sp>
      <p:sp>
        <p:nvSpPr>
          <p:cNvPr id="8" name="PlaceHolder 7">
            <a:extLst>
              <a:ext uri="{FF2B5EF4-FFF2-40B4-BE49-F238E27FC236}">
                <a16:creationId xmlns:a16="http://schemas.microsoft.com/office/drawing/2014/main" id="{EC603B7D-0130-BF4B-17BD-CD98B02DAE86}"/>
              </a:ext>
            </a:extLst>
          </p:cNvPr>
          <p:cNvSpPr txBox="1">
            <a:spLocks noGrp="1"/>
          </p:cNvSpPr>
          <p:nvPr>
            <p:ph type="body" sz="quarter" idx="1"/>
          </p:nvPr>
        </p:nvSpPr>
        <p:spPr>
          <a:xfrm>
            <a:off x="756000" y="5078520"/>
            <a:ext cx="6044400" cy="4807800"/>
          </a:xfrm>
        </p:spPr>
        <p:txBody>
          <a:bodyPr vert="horz" wrap="square" anchor="t" anchorCtr="0">
            <a:noAutofit/>
          </a:bodyPr>
          <a:lstStyle/>
          <a:p>
            <a:endParaRPr lang="pt-BR"/>
          </a:p>
        </p:txBody>
      </p:sp>
    </p:spTree>
    <p:extLst>
      <p:ext uri="{BB962C8B-B14F-4D97-AF65-F5344CB8AC3E}">
        <p14:creationId xmlns:p14="http://schemas.microsoft.com/office/powerpoint/2010/main" val="2850397074"/>
      </p:ext>
    </p:extLst>
  </p:cSld>
  <p:clrMapOvr>
    <a:masterClrMapping/>
  </p:clrMapOvr>
</p:notes>
</file>

<file path=ppt/notesSlides/notesSlide13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55A0757-6D93-765B-DBF8-ABCCF6285B6E}"/>
            </a:ext>
          </a:extLst>
        </p:cNvPr>
        <p:cNvGrpSpPr/>
        <p:nvPr/>
      </p:nvGrpSpPr>
      <p:grpSpPr>
        <a:xfrm>
          <a:off x="0" y="0"/>
          <a:ext cx="0" cy="0"/>
          <a:chOff x="0" y="0"/>
          <a:chExt cx="0" cy="0"/>
        </a:xfrm>
      </p:grpSpPr>
      <p:sp>
        <p:nvSpPr>
          <p:cNvPr id="2" name="PlaceHolder 1">
            <a:extLst>
              <a:ext uri="{FF2B5EF4-FFF2-40B4-BE49-F238E27FC236}">
                <a16:creationId xmlns:a16="http://schemas.microsoft.com/office/drawing/2014/main" id="{ED41B453-CDF5-6653-F5C9-0637FE09692F}"/>
              </a:ext>
            </a:extLst>
          </p:cNvPr>
          <p:cNvSpPr txBox="1">
            <a:spLocks noGrp="1"/>
          </p:cNvSpPr>
          <p:nvPr>
            <p:ph type="sldNum" sz="quarter" idx="8"/>
          </p:nvPr>
        </p:nvSpPr>
        <p:spPr>
          <a:xfrm>
            <a:off x="4278960" y="10157400"/>
            <a:ext cx="3277439" cy="531000"/>
          </a:xfrm>
        </p:spPr>
        <p:txBody>
          <a:bodyPr wrap="square"/>
          <a:lstStyle/>
          <a:p>
            <a:pPr lvl="0"/>
            <a:fld id="{0C0B33CC-1AC8-4CA6-95C2-FA6F0709CDD6}" type="slidenum">
              <a:t>138</a:t>
            </a:fld>
            <a:endParaRPr lang="pt-BR">
              <a:solidFill>
                <a:srgbClr val="000000"/>
              </a:solidFill>
              <a:highlight>
                <a:scrgbClr r="0" g="0" b="0">
                  <a:alpha val="0"/>
                </a:scrgbClr>
              </a:highlight>
              <a:latin typeface="Times New Roman"/>
            </a:endParaRPr>
          </a:p>
        </p:txBody>
      </p:sp>
      <p:sp>
        <p:nvSpPr>
          <p:cNvPr id="3" name="PlaceHolder 2">
            <a:extLst>
              <a:ext uri="{FF2B5EF4-FFF2-40B4-BE49-F238E27FC236}">
                <a16:creationId xmlns:a16="http://schemas.microsoft.com/office/drawing/2014/main" id="{B81BD115-0781-7D77-A3C5-512E58B09B95}"/>
              </a:ext>
            </a:extLst>
          </p:cNvPr>
          <p:cNvSpPr txBox="1">
            <a:spLocks noGrp="1"/>
          </p:cNvSpPr>
          <p:nvPr>
            <p:ph type="sldNum" sz="quarter" idx="8"/>
          </p:nvPr>
        </p:nvSpPr>
        <p:spPr>
          <a:xfrm>
            <a:off x="4278960" y="10157400"/>
            <a:ext cx="3277800" cy="531360"/>
          </a:xfrm>
        </p:spPr>
        <p:txBody>
          <a:bodyPr wrap="square"/>
          <a:lstStyle/>
          <a:p>
            <a:pPr lvl="0"/>
            <a:fld id="{01A691C2-53B1-4699-BB47-E047E3FCC3EC}" type="slidenum">
              <a:t>138</a:t>
            </a:fld>
            <a:endParaRPr lang="pt-BR">
              <a:solidFill>
                <a:srgbClr val="000000"/>
              </a:solidFill>
              <a:highlight>
                <a:scrgbClr r="0" g="0" b="0">
                  <a:alpha val="0"/>
                </a:scrgbClr>
              </a:highlight>
              <a:latin typeface="Times New Roman"/>
            </a:endParaRPr>
          </a:p>
        </p:txBody>
      </p:sp>
      <p:sp>
        <p:nvSpPr>
          <p:cNvPr id="4" name="PlaceHolder 3">
            <a:extLst>
              <a:ext uri="{FF2B5EF4-FFF2-40B4-BE49-F238E27FC236}">
                <a16:creationId xmlns:a16="http://schemas.microsoft.com/office/drawing/2014/main" id="{65D65623-C139-1903-3C16-5A3DECF366F9}"/>
              </a:ext>
            </a:extLst>
          </p:cNvPr>
          <p:cNvSpPr txBox="1">
            <a:spLocks noGrp="1"/>
          </p:cNvSpPr>
          <p:nvPr>
            <p:ph type="sldNum" sz="quarter" idx="8"/>
          </p:nvPr>
        </p:nvSpPr>
        <p:spPr>
          <a:xfrm>
            <a:off x="4278960" y="10157400"/>
            <a:ext cx="3278160" cy="531720"/>
          </a:xfrm>
        </p:spPr>
        <p:txBody>
          <a:bodyPr wrap="square"/>
          <a:lstStyle/>
          <a:p>
            <a:pPr lvl="0"/>
            <a:fld id="{4D422802-DF09-4F08-9A0B-CBE2D85A1B2D}" type="slidenum">
              <a:t>138</a:t>
            </a:fld>
            <a:endParaRPr lang="pt-BR">
              <a:solidFill>
                <a:srgbClr val="000000"/>
              </a:solidFill>
              <a:highlight>
                <a:scrgbClr r="0" g="0" b="0">
                  <a:alpha val="0"/>
                </a:scrgbClr>
              </a:highlight>
              <a:latin typeface="Times New Roman"/>
            </a:endParaRPr>
          </a:p>
        </p:txBody>
      </p:sp>
      <p:sp>
        <p:nvSpPr>
          <p:cNvPr id="5" name="PlaceHolder 4">
            <a:extLst>
              <a:ext uri="{FF2B5EF4-FFF2-40B4-BE49-F238E27FC236}">
                <a16:creationId xmlns:a16="http://schemas.microsoft.com/office/drawing/2014/main" id="{E5E8E497-2867-B52D-6137-9BFBEA05234B}"/>
              </a:ext>
            </a:extLst>
          </p:cNvPr>
          <p:cNvSpPr txBox="1">
            <a:spLocks noGrp="1"/>
          </p:cNvSpPr>
          <p:nvPr>
            <p:ph type="sldNum" sz="quarter" idx="8"/>
          </p:nvPr>
        </p:nvSpPr>
        <p:spPr>
          <a:xfrm>
            <a:off x="4278960" y="10157400"/>
            <a:ext cx="3278519" cy="532080"/>
          </a:xfrm>
        </p:spPr>
        <p:txBody>
          <a:bodyPr wrap="square"/>
          <a:lstStyle/>
          <a:p>
            <a:pPr lvl="0"/>
            <a:fld id="{B5B8A542-D0A9-4BD9-BF2F-949A01D96C76}" type="slidenum">
              <a:t>138</a:t>
            </a:fld>
            <a:endParaRPr lang="pt-BR">
              <a:solidFill>
                <a:srgbClr val="000000"/>
              </a:solidFill>
              <a:highlight>
                <a:scrgbClr r="0" g="0" b="0">
                  <a:alpha val="0"/>
                </a:scrgbClr>
              </a:highlight>
              <a:latin typeface="Times New Roman"/>
            </a:endParaRPr>
          </a:p>
        </p:txBody>
      </p:sp>
      <p:sp>
        <p:nvSpPr>
          <p:cNvPr id="6" name="PlaceHolder 5">
            <a:extLst>
              <a:ext uri="{FF2B5EF4-FFF2-40B4-BE49-F238E27FC236}">
                <a16:creationId xmlns:a16="http://schemas.microsoft.com/office/drawing/2014/main" id="{DDD0197E-96CE-AA23-64AD-FDFF9545FA27}"/>
              </a:ext>
            </a:extLst>
          </p:cNvPr>
          <p:cNvSpPr txBox="1">
            <a:spLocks noGrp="1"/>
          </p:cNvSpPr>
          <p:nvPr>
            <p:ph type="sldNum" sz="quarter" idx="8"/>
          </p:nvPr>
        </p:nvSpPr>
        <p:spPr>
          <a:xfrm>
            <a:off x="4278960" y="10157400"/>
            <a:ext cx="3278879" cy="532440"/>
          </a:xfrm>
        </p:spPr>
        <p:txBody>
          <a:bodyPr wrap="square"/>
          <a:lstStyle/>
          <a:p>
            <a:pPr lvl="0"/>
            <a:fld id="{9AEE9390-7CE7-4B57-B271-AB4DF7F199CB}" type="slidenum">
              <a:t>138</a:t>
            </a:fld>
            <a:endParaRPr lang="pt-BR">
              <a:highlight>
                <a:scrgbClr r="0" g="0" b="0">
                  <a:alpha val="0"/>
                </a:scrgbClr>
              </a:highlight>
              <a:latin typeface="Times New Roman"/>
            </a:endParaRPr>
          </a:p>
        </p:txBody>
      </p:sp>
      <p:sp>
        <p:nvSpPr>
          <p:cNvPr id="12" name="Slide Number Placeholder 6">
            <a:extLst>
              <a:ext uri="{FF2B5EF4-FFF2-40B4-BE49-F238E27FC236}">
                <a16:creationId xmlns:a16="http://schemas.microsoft.com/office/drawing/2014/main" id="{8DFE7D21-7BC0-07A9-3A9C-C94EB68CA6F6}"/>
              </a:ext>
            </a:extLst>
          </p:cNvPr>
          <p:cNvSpPr txBox="1">
            <a:spLocks noGrp="1"/>
          </p:cNvSpPr>
          <p:nvPr>
            <p:ph type="sldNum" sz="quarter" idx="5"/>
          </p:nvPr>
        </p:nvSpPr>
        <p:spPr>
          <a:ln/>
        </p:spPr>
        <p:txBody>
          <a:bodyPr vert="horz" lIns="0" tIns="0" rIns="0" bIns="0" anchor="b" anchorCtr="0">
            <a:noAutofit/>
          </a:bodyPr>
          <a:lstStyle/>
          <a:p>
            <a:pPr lvl="0"/>
            <a:fld id="{3AE59B89-50B2-4049-92F3-DE823B37FDDF}" type="slidenum">
              <a:t>138</a:t>
            </a:fld>
            <a:endParaRPr lang="pt-BR"/>
          </a:p>
        </p:txBody>
      </p:sp>
      <p:sp>
        <p:nvSpPr>
          <p:cNvPr id="7" name="PlaceHolder 6">
            <a:extLst>
              <a:ext uri="{FF2B5EF4-FFF2-40B4-BE49-F238E27FC236}">
                <a16:creationId xmlns:a16="http://schemas.microsoft.com/office/drawing/2014/main" id="{721D56D1-4151-6A88-93C4-3FD0E9ABBA52}"/>
              </a:ext>
            </a:extLst>
          </p:cNvPr>
          <p:cNvSpPr>
            <a:spLocks noGrp="1" noRot="1" noChangeAspect="1" noResize="1"/>
          </p:cNvSpPr>
          <p:nvPr>
            <p:ph type="sldImg"/>
          </p:nvPr>
        </p:nvSpPr>
        <p:spPr>
          <a:xfrm>
            <a:off x="215900" y="812800"/>
            <a:ext cx="7124700" cy="4006850"/>
          </a:xfrm>
          <a:solidFill>
            <a:srgbClr val="729FCF"/>
          </a:solidFill>
          <a:ln w="25400">
            <a:solidFill>
              <a:srgbClr val="3465A4"/>
            </a:solidFill>
            <a:prstDash val="solid"/>
          </a:ln>
        </p:spPr>
      </p:sp>
      <p:sp>
        <p:nvSpPr>
          <p:cNvPr id="8" name="PlaceHolder 7">
            <a:extLst>
              <a:ext uri="{FF2B5EF4-FFF2-40B4-BE49-F238E27FC236}">
                <a16:creationId xmlns:a16="http://schemas.microsoft.com/office/drawing/2014/main" id="{C70D0E63-D21A-3EE0-A778-A16D8AF9E58F}"/>
              </a:ext>
            </a:extLst>
          </p:cNvPr>
          <p:cNvSpPr txBox="1">
            <a:spLocks noGrp="1"/>
          </p:cNvSpPr>
          <p:nvPr>
            <p:ph type="body" sz="quarter" idx="1"/>
          </p:nvPr>
        </p:nvSpPr>
        <p:spPr>
          <a:xfrm>
            <a:off x="756000" y="5078520"/>
            <a:ext cx="6044400" cy="4807800"/>
          </a:xfrm>
        </p:spPr>
        <p:txBody>
          <a:bodyPr vert="horz" wrap="square" anchor="t" anchorCtr="0">
            <a:noAutofit/>
          </a:bodyPr>
          <a:lstStyle/>
          <a:p>
            <a:endParaRPr lang="pt-BR"/>
          </a:p>
        </p:txBody>
      </p:sp>
    </p:spTree>
    <p:extLst>
      <p:ext uri="{BB962C8B-B14F-4D97-AF65-F5344CB8AC3E}">
        <p14:creationId xmlns:p14="http://schemas.microsoft.com/office/powerpoint/2010/main" val="1925044942"/>
      </p:ext>
    </p:extLst>
  </p:cSld>
  <p:clrMapOvr>
    <a:masterClrMapping/>
  </p:clrMapOvr>
</p:notes>
</file>

<file path=ppt/notesSlides/notesSlide13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EEA38BB-95F8-94F4-5C9A-51860AC19459}"/>
            </a:ext>
          </a:extLst>
        </p:cNvPr>
        <p:cNvGrpSpPr/>
        <p:nvPr/>
      </p:nvGrpSpPr>
      <p:grpSpPr>
        <a:xfrm>
          <a:off x="0" y="0"/>
          <a:ext cx="0" cy="0"/>
          <a:chOff x="0" y="0"/>
          <a:chExt cx="0" cy="0"/>
        </a:xfrm>
      </p:grpSpPr>
      <p:sp>
        <p:nvSpPr>
          <p:cNvPr id="2" name="PlaceHolder 1">
            <a:extLst>
              <a:ext uri="{FF2B5EF4-FFF2-40B4-BE49-F238E27FC236}">
                <a16:creationId xmlns:a16="http://schemas.microsoft.com/office/drawing/2014/main" id="{A8843D1C-17FD-8BD6-08CE-EA780497EA31}"/>
              </a:ext>
            </a:extLst>
          </p:cNvPr>
          <p:cNvSpPr txBox="1">
            <a:spLocks noGrp="1"/>
          </p:cNvSpPr>
          <p:nvPr>
            <p:ph type="sldNum" sz="quarter" idx="8"/>
          </p:nvPr>
        </p:nvSpPr>
        <p:spPr>
          <a:xfrm>
            <a:off x="4278960" y="10157400"/>
            <a:ext cx="3277439" cy="531000"/>
          </a:xfrm>
        </p:spPr>
        <p:txBody>
          <a:bodyPr wrap="square"/>
          <a:lstStyle/>
          <a:p>
            <a:pPr lvl="0"/>
            <a:fld id="{0C0B33CC-1AC8-4CA6-95C2-FA6F0709CDD6}" type="slidenum">
              <a:t>139</a:t>
            </a:fld>
            <a:endParaRPr lang="pt-BR">
              <a:solidFill>
                <a:srgbClr val="000000"/>
              </a:solidFill>
              <a:highlight>
                <a:scrgbClr r="0" g="0" b="0">
                  <a:alpha val="0"/>
                </a:scrgbClr>
              </a:highlight>
              <a:latin typeface="Times New Roman"/>
            </a:endParaRPr>
          </a:p>
        </p:txBody>
      </p:sp>
      <p:sp>
        <p:nvSpPr>
          <p:cNvPr id="3" name="PlaceHolder 2">
            <a:extLst>
              <a:ext uri="{FF2B5EF4-FFF2-40B4-BE49-F238E27FC236}">
                <a16:creationId xmlns:a16="http://schemas.microsoft.com/office/drawing/2014/main" id="{2F0BBB78-8C1E-8CF6-307C-CFAC866BFB4F}"/>
              </a:ext>
            </a:extLst>
          </p:cNvPr>
          <p:cNvSpPr txBox="1">
            <a:spLocks noGrp="1"/>
          </p:cNvSpPr>
          <p:nvPr>
            <p:ph type="sldNum" sz="quarter" idx="8"/>
          </p:nvPr>
        </p:nvSpPr>
        <p:spPr>
          <a:xfrm>
            <a:off x="4278960" y="10157400"/>
            <a:ext cx="3277800" cy="531360"/>
          </a:xfrm>
        </p:spPr>
        <p:txBody>
          <a:bodyPr wrap="square"/>
          <a:lstStyle/>
          <a:p>
            <a:pPr lvl="0"/>
            <a:fld id="{01A691C2-53B1-4699-BB47-E047E3FCC3EC}" type="slidenum">
              <a:t>139</a:t>
            </a:fld>
            <a:endParaRPr lang="pt-BR">
              <a:solidFill>
                <a:srgbClr val="000000"/>
              </a:solidFill>
              <a:highlight>
                <a:scrgbClr r="0" g="0" b="0">
                  <a:alpha val="0"/>
                </a:scrgbClr>
              </a:highlight>
              <a:latin typeface="Times New Roman"/>
            </a:endParaRPr>
          </a:p>
        </p:txBody>
      </p:sp>
      <p:sp>
        <p:nvSpPr>
          <p:cNvPr id="4" name="PlaceHolder 3">
            <a:extLst>
              <a:ext uri="{FF2B5EF4-FFF2-40B4-BE49-F238E27FC236}">
                <a16:creationId xmlns:a16="http://schemas.microsoft.com/office/drawing/2014/main" id="{8C68460C-4FC3-A5C3-2698-CDDC823691B4}"/>
              </a:ext>
            </a:extLst>
          </p:cNvPr>
          <p:cNvSpPr txBox="1">
            <a:spLocks noGrp="1"/>
          </p:cNvSpPr>
          <p:nvPr>
            <p:ph type="sldNum" sz="quarter" idx="8"/>
          </p:nvPr>
        </p:nvSpPr>
        <p:spPr>
          <a:xfrm>
            <a:off x="4278960" y="10157400"/>
            <a:ext cx="3278160" cy="531720"/>
          </a:xfrm>
        </p:spPr>
        <p:txBody>
          <a:bodyPr wrap="square"/>
          <a:lstStyle/>
          <a:p>
            <a:pPr lvl="0"/>
            <a:fld id="{4D422802-DF09-4F08-9A0B-CBE2D85A1B2D}" type="slidenum">
              <a:t>139</a:t>
            </a:fld>
            <a:endParaRPr lang="pt-BR">
              <a:solidFill>
                <a:srgbClr val="000000"/>
              </a:solidFill>
              <a:highlight>
                <a:scrgbClr r="0" g="0" b="0">
                  <a:alpha val="0"/>
                </a:scrgbClr>
              </a:highlight>
              <a:latin typeface="Times New Roman"/>
            </a:endParaRPr>
          </a:p>
        </p:txBody>
      </p:sp>
      <p:sp>
        <p:nvSpPr>
          <p:cNvPr id="5" name="PlaceHolder 4">
            <a:extLst>
              <a:ext uri="{FF2B5EF4-FFF2-40B4-BE49-F238E27FC236}">
                <a16:creationId xmlns:a16="http://schemas.microsoft.com/office/drawing/2014/main" id="{459F1F1C-57CD-F6F0-0B73-6EDF9112EFC1}"/>
              </a:ext>
            </a:extLst>
          </p:cNvPr>
          <p:cNvSpPr txBox="1">
            <a:spLocks noGrp="1"/>
          </p:cNvSpPr>
          <p:nvPr>
            <p:ph type="sldNum" sz="quarter" idx="8"/>
          </p:nvPr>
        </p:nvSpPr>
        <p:spPr>
          <a:xfrm>
            <a:off x="4278960" y="10157400"/>
            <a:ext cx="3278519" cy="532080"/>
          </a:xfrm>
        </p:spPr>
        <p:txBody>
          <a:bodyPr wrap="square"/>
          <a:lstStyle/>
          <a:p>
            <a:pPr lvl="0"/>
            <a:fld id="{B5B8A542-D0A9-4BD9-BF2F-949A01D96C76}" type="slidenum">
              <a:t>139</a:t>
            </a:fld>
            <a:endParaRPr lang="pt-BR">
              <a:solidFill>
                <a:srgbClr val="000000"/>
              </a:solidFill>
              <a:highlight>
                <a:scrgbClr r="0" g="0" b="0">
                  <a:alpha val="0"/>
                </a:scrgbClr>
              </a:highlight>
              <a:latin typeface="Times New Roman"/>
            </a:endParaRPr>
          </a:p>
        </p:txBody>
      </p:sp>
      <p:sp>
        <p:nvSpPr>
          <p:cNvPr id="6" name="PlaceHolder 5">
            <a:extLst>
              <a:ext uri="{FF2B5EF4-FFF2-40B4-BE49-F238E27FC236}">
                <a16:creationId xmlns:a16="http://schemas.microsoft.com/office/drawing/2014/main" id="{AD1890B0-586E-AB3B-F281-D34500FA43FE}"/>
              </a:ext>
            </a:extLst>
          </p:cNvPr>
          <p:cNvSpPr txBox="1">
            <a:spLocks noGrp="1"/>
          </p:cNvSpPr>
          <p:nvPr>
            <p:ph type="sldNum" sz="quarter" idx="8"/>
          </p:nvPr>
        </p:nvSpPr>
        <p:spPr>
          <a:xfrm>
            <a:off x="4278960" y="10157400"/>
            <a:ext cx="3278879" cy="532440"/>
          </a:xfrm>
        </p:spPr>
        <p:txBody>
          <a:bodyPr wrap="square"/>
          <a:lstStyle/>
          <a:p>
            <a:pPr lvl="0"/>
            <a:fld id="{9AEE9390-7CE7-4B57-B271-AB4DF7F199CB}" type="slidenum">
              <a:t>139</a:t>
            </a:fld>
            <a:endParaRPr lang="pt-BR">
              <a:highlight>
                <a:scrgbClr r="0" g="0" b="0">
                  <a:alpha val="0"/>
                </a:scrgbClr>
              </a:highlight>
              <a:latin typeface="Times New Roman"/>
            </a:endParaRPr>
          </a:p>
        </p:txBody>
      </p:sp>
      <p:sp>
        <p:nvSpPr>
          <p:cNvPr id="12" name="Slide Number Placeholder 6">
            <a:extLst>
              <a:ext uri="{FF2B5EF4-FFF2-40B4-BE49-F238E27FC236}">
                <a16:creationId xmlns:a16="http://schemas.microsoft.com/office/drawing/2014/main" id="{3077A653-6F4F-AE36-2472-AFD28E8EB2DA}"/>
              </a:ext>
            </a:extLst>
          </p:cNvPr>
          <p:cNvSpPr txBox="1">
            <a:spLocks noGrp="1"/>
          </p:cNvSpPr>
          <p:nvPr>
            <p:ph type="sldNum" sz="quarter" idx="5"/>
          </p:nvPr>
        </p:nvSpPr>
        <p:spPr>
          <a:ln/>
        </p:spPr>
        <p:txBody>
          <a:bodyPr vert="horz" lIns="0" tIns="0" rIns="0" bIns="0" anchor="b" anchorCtr="0">
            <a:noAutofit/>
          </a:bodyPr>
          <a:lstStyle/>
          <a:p>
            <a:pPr lvl="0"/>
            <a:fld id="{3AE59B89-50B2-4049-92F3-DE823B37FDDF}" type="slidenum">
              <a:t>139</a:t>
            </a:fld>
            <a:endParaRPr lang="pt-BR"/>
          </a:p>
        </p:txBody>
      </p:sp>
      <p:sp>
        <p:nvSpPr>
          <p:cNvPr id="7" name="PlaceHolder 6">
            <a:extLst>
              <a:ext uri="{FF2B5EF4-FFF2-40B4-BE49-F238E27FC236}">
                <a16:creationId xmlns:a16="http://schemas.microsoft.com/office/drawing/2014/main" id="{C08E080D-4007-782D-B9A9-09FBFE25507C}"/>
              </a:ext>
            </a:extLst>
          </p:cNvPr>
          <p:cNvSpPr>
            <a:spLocks noGrp="1" noRot="1" noChangeAspect="1" noResize="1"/>
          </p:cNvSpPr>
          <p:nvPr>
            <p:ph type="sldImg"/>
          </p:nvPr>
        </p:nvSpPr>
        <p:spPr>
          <a:xfrm>
            <a:off x="215900" y="812800"/>
            <a:ext cx="7124700" cy="4006850"/>
          </a:xfrm>
          <a:solidFill>
            <a:srgbClr val="729FCF"/>
          </a:solidFill>
          <a:ln w="25400">
            <a:solidFill>
              <a:srgbClr val="3465A4"/>
            </a:solidFill>
            <a:prstDash val="solid"/>
          </a:ln>
        </p:spPr>
      </p:sp>
      <p:sp>
        <p:nvSpPr>
          <p:cNvPr id="8" name="PlaceHolder 7">
            <a:extLst>
              <a:ext uri="{FF2B5EF4-FFF2-40B4-BE49-F238E27FC236}">
                <a16:creationId xmlns:a16="http://schemas.microsoft.com/office/drawing/2014/main" id="{55B1D8BE-0F7B-C11D-CE4B-B798D1803EE0}"/>
              </a:ext>
            </a:extLst>
          </p:cNvPr>
          <p:cNvSpPr txBox="1">
            <a:spLocks noGrp="1"/>
          </p:cNvSpPr>
          <p:nvPr>
            <p:ph type="body" sz="quarter" idx="1"/>
          </p:nvPr>
        </p:nvSpPr>
        <p:spPr>
          <a:xfrm>
            <a:off x="756000" y="5078520"/>
            <a:ext cx="6044400" cy="4807800"/>
          </a:xfrm>
        </p:spPr>
        <p:txBody>
          <a:bodyPr vert="horz" wrap="square" anchor="t" anchorCtr="0">
            <a:noAutofit/>
          </a:bodyPr>
          <a:lstStyle/>
          <a:p>
            <a:endParaRPr lang="pt-BR"/>
          </a:p>
        </p:txBody>
      </p:sp>
    </p:spTree>
    <p:extLst>
      <p:ext uri="{BB962C8B-B14F-4D97-AF65-F5344CB8AC3E}">
        <p14:creationId xmlns:p14="http://schemas.microsoft.com/office/powerpoint/2010/main" val="168568407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ceHolder 196">
            <a:extLst>
              <a:ext uri="{FF2B5EF4-FFF2-40B4-BE49-F238E27FC236}">
                <a16:creationId xmlns:a16="http://schemas.microsoft.com/office/drawing/2014/main" id="{CAF964D6-1FA2-4E22-ABA6-D39BE5B35E4C}"/>
              </a:ext>
            </a:extLst>
          </p:cNvPr>
          <p:cNvSpPr txBox="1">
            <a:spLocks noGrp="1"/>
          </p:cNvSpPr>
          <p:nvPr>
            <p:ph type="sldNum" sz="quarter" idx="8"/>
          </p:nvPr>
        </p:nvSpPr>
        <p:spPr>
          <a:xfrm>
            <a:off x="4278960" y="10157400"/>
            <a:ext cx="3277439" cy="531000"/>
          </a:xfrm>
        </p:spPr>
        <p:txBody>
          <a:bodyPr wrap="square"/>
          <a:lstStyle/>
          <a:p>
            <a:pPr lvl="0"/>
            <a:fld id="{6758E4D4-AB0C-447E-BECF-D7F361960116}" type="slidenum">
              <a:t>14</a:t>
            </a:fld>
            <a:endParaRPr lang="pt-BR">
              <a:solidFill>
                <a:srgbClr val="000000"/>
              </a:solidFill>
              <a:highlight>
                <a:scrgbClr r="0" g="0" b="0">
                  <a:alpha val="0"/>
                </a:scrgbClr>
              </a:highlight>
              <a:latin typeface="Times New Roman"/>
            </a:endParaRPr>
          </a:p>
        </p:txBody>
      </p:sp>
      <p:sp>
        <p:nvSpPr>
          <p:cNvPr id="3" name="PlaceHolder 167">
            <a:extLst>
              <a:ext uri="{FF2B5EF4-FFF2-40B4-BE49-F238E27FC236}">
                <a16:creationId xmlns:a16="http://schemas.microsoft.com/office/drawing/2014/main" id="{70BB5641-3353-4CA5-BAA3-8A5AAF231576}"/>
              </a:ext>
            </a:extLst>
          </p:cNvPr>
          <p:cNvSpPr txBox="1">
            <a:spLocks noGrp="1"/>
          </p:cNvSpPr>
          <p:nvPr>
            <p:ph type="sldNum" sz="quarter" idx="8"/>
          </p:nvPr>
        </p:nvSpPr>
        <p:spPr>
          <a:xfrm>
            <a:off x="4278960" y="10157400"/>
            <a:ext cx="3277800" cy="531360"/>
          </a:xfrm>
        </p:spPr>
        <p:txBody>
          <a:bodyPr wrap="square"/>
          <a:lstStyle/>
          <a:p>
            <a:pPr lvl="0"/>
            <a:fld id="{80DFAF07-0E38-4246-9D5F-77F858CC0FE2}" type="slidenum">
              <a:t>14</a:t>
            </a:fld>
            <a:endParaRPr lang="pt-BR">
              <a:solidFill>
                <a:srgbClr val="000000"/>
              </a:solidFill>
              <a:highlight>
                <a:scrgbClr r="0" g="0" b="0">
                  <a:alpha val="0"/>
                </a:scrgbClr>
              </a:highlight>
              <a:latin typeface="Times New Roman"/>
            </a:endParaRPr>
          </a:p>
        </p:txBody>
      </p:sp>
      <p:sp>
        <p:nvSpPr>
          <p:cNvPr id="4" name="PlaceHolder 168">
            <a:extLst>
              <a:ext uri="{FF2B5EF4-FFF2-40B4-BE49-F238E27FC236}">
                <a16:creationId xmlns:a16="http://schemas.microsoft.com/office/drawing/2014/main" id="{16F04DC2-154D-4511-80F9-12510AA62F84}"/>
              </a:ext>
            </a:extLst>
          </p:cNvPr>
          <p:cNvSpPr txBox="1">
            <a:spLocks noGrp="1"/>
          </p:cNvSpPr>
          <p:nvPr>
            <p:ph type="sldNum" sz="quarter" idx="8"/>
          </p:nvPr>
        </p:nvSpPr>
        <p:spPr>
          <a:xfrm>
            <a:off x="4278960" y="10157400"/>
            <a:ext cx="3278160" cy="531720"/>
          </a:xfrm>
        </p:spPr>
        <p:txBody>
          <a:bodyPr wrap="square"/>
          <a:lstStyle/>
          <a:p>
            <a:pPr lvl="0"/>
            <a:fld id="{872EF2F2-5BA7-40E0-9703-FBCCF99119CD}" type="slidenum">
              <a:t>14</a:t>
            </a:fld>
            <a:endParaRPr lang="pt-BR">
              <a:solidFill>
                <a:srgbClr val="000000"/>
              </a:solidFill>
              <a:highlight>
                <a:scrgbClr r="0" g="0" b="0">
                  <a:alpha val="0"/>
                </a:scrgbClr>
              </a:highlight>
              <a:latin typeface="Times New Roman"/>
            </a:endParaRPr>
          </a:p>
        </p:txBody>
      </p:sp>
      <p:sp>
        <p:nvSpPr>
          <p:cNvPr id="5" name="PlaceHolder 169">
            <a:extLst>
              <a:ext uri="{FF2B5EF4-FFF2-40B4-BE49-F238E27FC236}">
                <a16:creationId xmlns:a16="http://schemas.microsoft.com/office/drawing/2014/main" id="{B25EC87E-F067-4951-9D17-A857B055E605}"/>
              </a:ext>
            </a:extLst>
          </p:cNvPr>
          <p:cNvSpPr txBox="1">
            <a:spLocks noGrp="1"/>
          </p:cNvSpPr>
          <p:nvPr>
            <p:ph type="sldNum" sz="quarter" idx="8"/>
          </p:nvPr>
        </p:nvSpPr>
        <p:spPr>
          <a:xfrm>
            <a:off x="4278960" y="10157400"/>
            <a:ext cx="3278519" cy="532080"/>
          </a:xfrm>
        </p:spPr>
        <p:txBody>
          <a:bodyPr wrap="square"/>
          <a:lstStyle/>
          <a:p>
            <a:pPr lvl="0"/>
            <a:fld id="{DA59A383-69A9-49BE-8FEA-6B7AC0B02BE1}" type="slidenum">
              <a:t>14</a:t>
            </a:fld>
            <a:endParaRPr lang="pt-BR">
              <a:solidFill>
                <a:srgbClr val="000000"/>
              </a:solidFill>
              <a:highlight>
                <a:scrgbClr r="0" g="0" b="0">
                  <a:alpha val="0"/>
                </a:scrgbClr>
              </a:highlight>
              <a:latin typeface="Times New Roman"/>
            </a:endParaRPr>
          </a:p>
        </p:txBody>
      </p:sp>
      <p:sp>
        <p:nvSpPr>
          <p:cNvPr id="6" name="PlaceHolder 170">
            <a:extLst>
              <a:ext uri="{FF2B5EF4-FFF2-40B4-BE49-F238E27FC236}">
                <a16:creationId xmlns:a16="http://schemas.microsoft.com/office/drawing/2014/main" id="{688EF945-B86C-4C0B-8877-05AEA2F22A11}"/>
              </a:ext>
            </a:extLst>
          </p:cNvPr>
          <p:cNvSpPr txBox="1">
            <a:spLocks noGrp="1"/>
          </p:cNvSpPr>
          <p:nvPr>
            <p:ph type="sldNum" sz="quarter" idx="8"/>
          </p:nvPr>
        </p:nvSpPr>
        <p:spPr>
          <a:xfrm>
            <a:off x="4278960" y="10157400"/>
            <a:ext cx="3278879" cy="532440"/>
          </a:xfrm>
        </p:spPr>
        <p:txBody>
          <a:bodyPr wrap="square"/>
          <a:lstStyle/>
          <a:p>
            <a:pPr lvl="0"/>
            <a:fld id="{10968853-DCAD-4A6C-AC26-4C978B7F2D9E}" type="slidenum">
              <a:t>14</a:t>
            </a:fld>
            <a:endParaRPr lang="pt-BR">
              <a:highlight>
                <a:scrgbClr r="0" g="0" b="0">
                  <a:alpha val="0"/>
                </a:scrgbClr>
              </a:highlight>
              <a:latin typeface="Times New Roman"/>
            </a:endParaRPr>
          </a:p>
        </p:txBody>
      </p:sp>
      <p:sp>
        <p:nvSpPr>
          <p:cNvPr id="12" name="Slide Number Placeholder 6">
            <a:extLst>
              <a:ext uri="{FF2B5EF4-FFF2-40B4-BE49-F238E27FC236}">
                <a16:creationId xmlns:a16="http://schemas.microsoft.com/office/drawing/2014/main" id="{2887E71B-3798-4E5A-B588-A802BFF684AB}"/>
              </a:ext>
            </a:extLst>
          </p:cNvPr>
          <p:cNvSpPr txBox="1">
            <a:spLocks noGrp="1"/>
          </p:cNvSpPr>
          <p:nvPr>
            <p:ph type="sldNum" sz="quarter" idx="5"/>
          </p:nvPr>
        </p:nvSpPr>
        <p:spPr>
          <a:ln/>
        </p:spPr>
        <p:txBody>
          <a:bodyPr vert="horz" lIns="0" tIns="0" rIns="0" bIns="0" anchor="b" anchorCtr="0">
            <a:noAutofit/>
          </a:bodyPr>
          <a:lstStyle/>
          <a:p>
            <a:pPr lvl="0"/>
            <a:fld id="{A72FB913-6D0D-4F29-97F6-6F585B95B580}" type="slidenum">
              <a:t>14</a:t>
            </a:fld>
            <a:endParaRPr lang="pt-BR"/>
          </a:p>
        </p:txBody>
      </p:sp>
      <p:sp>
        <p:nvSpPr>
          <p:cNvPr id="7" name="PlaceHolder 171">
            <a:extLst>
              <a:ext uri="{FF2B5EF4-FFF2-40B4-BE49-F238E27FC236}">
                <a16:creationId xmlns:a16="http://schemas.microsoft.com/office/drawing/2014/main" id="{A7D91973-6B53-4756-B235-B64F727CF7A5}"/>
              </a:ext>
            </a:extLst>
          </p:cNvPr>
          <p:cNvSpPr>
            <a:spLocks noGrp="1" noRot="1" noChangeAspect="1" noResize="1"/>
          </p:cNvSpPr>
          <p:nvPr>
            <p:ph type="sldImg"/>
          </p:nvPr>
        </p:nvSpPr>
        <p:spPr>
          <a:xfrm>
            <a:off x="215900" y="812800"/>
            <a:ext cx="7124700" cy="4006850"/>
          </a:xfrm>
          <a:solidFill>
            <a:srgbClr val="729FCF"/>
          </a:solidFill>
          <a:ln w="25400">
            <a:solidFill>
              <a:srgbClr val="3465A4"/>
            </a:solidFill>
            <a:prstDash val="solid"/>
          </a:ln>
        </p:spPr>
      </p:sp>
      <p:sp>
        <p:nvSpPr>
          <p:cNvPr id="8" name="PlaceHolder 172">
            <a:extLst>
              <a:ext uri="{FF2B5EF4-FFF2-40B4-BE49-F238E27FC236}">
                <a16:creationId xmlns:a16="http://schemas.microsoft.com/office/drawing/2014/main" id="{0CC54DBC-5432-42D5-8832-85628D2869BB}"/>
              </a:ext>
            </a:extLst>
          </p:cNvPr>
          <p:cNvSpPr txBox="1">
            <a:spLocks noGrp="1"/>
          </p:cNvSpPr>
          <p:nvPr>
            <p:ph type="body" sz="quarter" idx="1"/>
          </p:nvPr>
        </p:nvSpPr>
        <p:spPr>
          <a:xfrm>
            <a:off x="756000" y="5078520"/>
            <a:ext cx="6044400" cy="4807800"/>
          </a:xfrm>
        </p:spPr>
        <p:txBody>
          <a:bodyPr vert="horz" wrap="square" anchor="t" anchorCtr="0">
            <a:noAutofit/>
          </a:bodyPr>
          <a:lstStyle/>
          <a:p>
            <a:endParaRPr lang="pt-BR"/>
          </a:p>
        </p:txBody>
      </p:sp>
    </p:spTree>
    <p:extLst>
      <p:ext uri="{BB962C8B-B14F-4D97-AF65-F5344CB8AC3E}">
        <p14:creationId xmlns:p14="http://schemas.microsoft.com/office/powerpoint/2010/main" val="834114737"/>
      </p:ext>
    </p:extLst>
  </p:cSld>
  <p:clrMapOvr>
    <a:masterClrMapping/>
  </p:clrMapOvr>
</p:notes>
</file>

<file path=ppt/notesSlides/notesSlide14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8C7DC36-B716-6023-EF7A-44F2703BE17E}"/>
            </a:ext>
          </a:extLst>
        </p:cNvPr>
        <p:cNvGrpSpPr/>
        <p:nvPr/>
      </p:nvGrpSpPr>
      <p:grpSpPr>
        <a:xfrm>
          <a:off x="0" y="0"/>
          <a:ext cx="0" cy="0"/>
          <a:chOff x="0" y="0"/>
          <a:chExt cx="0" cy="0"/>
        </a:xfrm>
      </p:grpSpPr>
      <p:sp>
        <p:nvSpPr>
          <p:cNvPr id="2" name="PlaceHolder 1">
            <a:extLst>
              <a:ext uri="{FF2B5EF4-FFF2-40B4-BE49-F238E27FC236}">
                <a16:creationId xmlns:a16="http://schemas.microsoft.com/office/drawing/2014/main" id="{B75D7EE1-92EE-D4EB-7E78-89B707E9FC8D}"/>
              </a:ext>
            </a:extLst>
          </p:cNvPr>
          <p:cNvSpPr txBox="1">
            <a:spLocks noGrp="1"/>
          </p:cNvSpPr>
          <p:nvPr>
            <p:ph type="sldNum" sz="quarter" idx="8"/>
          </p:nvPr>
        </p:nvSpPr>
        <p:spPr>
          <a:xfrm>
            <a:off x="4278960" y="10157400"/>
            <a:ext cx="3277439" cy="531000"/>
          </a:xfrm>
        </p:spPr>
        <p:txBody>
          <a:bodyPr wrap="square"/>
          <a:lstStyle/>
          <a:p>
            <a:pPr lvl="0"/>
            <a:fld id="{0C0B33CC-1AC8-4CA6-95C2-FA6F0709CDD6}" type="slidenum">
              <a:t>140</a:t>
            </a:fld>
            <a:endParaRPr lang="pt-BR">
              <a:solidFill>
                <a:srgbClr val="000000"/>
              </a:solidFill>
              <a:highlight>
                <a:scrgbClr r="0" g="0" b="0">
                  <a:alpha val="0"/>
                </a:scrgbClr>
              </a:highlight>
              <a:latin typeface="Times New Roman"/>
            </a:endParaRPr>
          </a:p>
        </p:txBody>
      </p:sp>
      <p:sp>
        <p:nvSpPr>
          <p:cNvPr id="3" name="PlaceHolder 2">
            <a:extLst>
              <a:ext uri="{FF2B5EF4-FFF2-40B4-BE49-F238E27FC236}">
                <a16:creationId xmlns:a16="http://schemas.microsoft.com/office/drawing/2014/main" id="{7073B2AC-56C7-1E9D-100C-46F75A6825A5}"/>
              </a:ext>
            </a:extLst>
          </p:cNvPr>
          <p:cNvSpPr txBox="1">
            <a:spLocks noGrp="1"/>
          </p:cNvSpPr>
          <p:nvPr>
            <p:ph type="sldNum" sz="quarter" idx="8"/>
          </p:nvPr>
        </p:nvSpPr>
        <p:spPr>
          <a:xfrm>
            <a:off x="4278960" y="10157400"/>
            <a:ext cx="3277800" cy="531360"/>
          </a:xfrm>
        </p:spPr>
        <p:txBody>
          <a:bodyPr wrap="square"/>
          <a:lstStyle/>
          <a:p>
            <a:pPr lvl="0"/>
            <a:fld id="{01A691C2-53B1-4699-BB47-E047E3FCC3EC}" type="slidenum">
              <a:t>140</a:t>
            </a:fld>
            <a:endParaRPr lang="pt-BR">
              <a:solidFill>
                <a:srgbClr val="000000"/>
              </a:solidFill>
              <a:highlight>
                <a:scrgbClr r="0" g="0" b="0">
                  <a:alpha val="0"/>
                </a:scrgbClr>
              </a:highlight>
              <a:latin typeface="Times New Roman"/>
            </a:endParaRPr>
          </a:p>
        </p:txBody>
      </p:sp>
      <p:sp>
        <p:nvSpPr>
          <p:cNvPr id="4" name="PlaceHolder 3">
            <a:extLst>
              <a:ext uri="{FF2B5EF4-FFF2-40B4-BE49-F238E27FC236}">
                <a16:creationId xmlns:a16="http://schemas.microsoft.com/office/drawing/2014/main" id="{7401ABA0-9793-4680-71BE-3B84F271DD73}"/>
              </a:ext>
            </a:extLst>
          </p:cNvPr>
          <p:cNvSpPr txBox="1">
            <a:spLocks noGrp="1"/>
          </p:cNvSpPr>
          <p:nvPr>
            <p:ph type="sldNum" sz="quarter" idx="8"/>
          </p:nvPr>
        </p:nvSpPr>
        <p:spPr>
          <a:xfrm>
            <a:off x="4278960" y="10157400"/>
            <a:ext cx="3278160" cy="531720"/>
          </a:xfrm>
        </p:spPr>
        <p:txBody>
          <a:bodyPr wrap="square"/>
          <a:lstStyle/>
          <a:p>
            <a:pPr lvl="0"/>
            <a:fld id="{4D422802-DF09-4F08-9A0B-CBE2D85A1B2D}" type="slidenum">
              <a:t>140</a:t>
            </a:fld>
            <a:endParaRPr lang="pt-BR">
              <a:solidFill>
                <a:srgbClr val="000000"/>
              </a:solidFill>
              <a:highlight>
                <a:scrgbClr r="0" g="0" b="0">
                  <a:alpha val="0"/>
                </a:scrgbClr>
              </a:highlight>
              <a:latin typeface="Times New Roman"/>
            </a:endParaRPr>
          </a:p>
        </p:txBody>
      </p:sp>
      <p:sp>
        <p:nvSpPr>
          <p:cNvPr id="5" name="PlaceHolder 4">
            <a:extLst>
              <a:ext uri="{FF2B5EF4-FFF2-40B4-BE49-F238E27FC236}">
                <a16:creationId xmlns:a16="http://schemas.microsoft.com/office/drawing/2014/main" id="{0FF7CB41-AA23-B8CD-1230-1D58368F83BA}"/>
              </a:ext>
            </a:extLst>
          </p:cNvPr>
          <p:cNvSpPr txBox="1">
            <a:spLocks noGrp="1"/>
          </p:cNvSpPr>
          <p:nvPr>
            <p:ph type="sldNum" sz="quarter" idx="8"/>
          </p:nvPr>
        </p:nvSpPr>
        <p:spPr>
          <a:xfrm>
            <a:off x="4278960" y="10157400"/>
            <a:ext cx="3278519" cy="532080"/>
          </a:xfrm>
        </p:spPr>
        <p:txBody>
          <a:bodyPr wrap="square"/>
          <a:lstStyle/>
          <a:p>
            <a:pPr lvl="0"/>
            <a:fld id="{B5B8A542-D0A9-4BD9-BF2F-949A01D96C76}" type="slidenum">
              <a:t>140</a:t>
            </a:fld>
            <a:endParaRPr lang="pt-BR">
              <a:solidFill>
                <a:srgbClr val="000000"/>
              </a:solidFill>
              <a:highlight>
                <a:scrgbClr r="0" g="0" b="0">
                  <a:alpha val="0"/>
                </a:scrgbClr>
              </a:highlight>
              <a:latin typeface="Times New Roman"/>
            </a:endParaRPr>
          </a:p>
        </p:txBody>
      </p:sp>
      <p:sp>
        <p:nvSpPr>
          <p:cNvPr id="6" name="PlaceHolder 5">
            <a:extLst>
              <a:ext uri="{FF2B5EF4-FFF2-40B4-BE49-F238E27FC236}">
                <a16:creationId xmlns:a16="http://schemas.microsoft.com/office/drawing/2014/main" id="{BA135355-F6E6-555C-8AB9-D7DF69493496}"/>
              </a:ext>
            </a:extLst>
          </p:cNvPr>
          <p:cNvSpPr txBox="1">
            <a:spLocks noGrp="1"/>
          </p:cNvSpPr>
          <p:nvPr>
            <p:ph type="sldNum" sz="quarter" idx="8"/>
          </p:nvPr>
        </p:nvSpPr>
        <p:spPr>
          <a:xfrm>
            <a:off x="4278960" y="10157400"/>
            <a:ext cx="3278879" cy="532440"/>
          </a:xfrm>
        </p:spPr>
        <p:txBody>
          <a:bodyPr wrap="square"/>
          <a:lstStyle/>
          <a:p>
            <a:pPr lvl="0"/>
            <a:fld id="{9AEE9390-7CE7-4B57-B271-AB4DF7F199CB}" type="slidenum">
              <a:t>140</a:t>
            </a:fld>
            <a:endParaRPr lang="pt-BR">
              <a:highlight>
                <a:scrgbClr r="0" g="0" b="0">
                  <a:alpha val="0"/>
                </a:scrgbClr>
              </a:highlight>
              <a:latin typeface="Times New Roman"/>
            </a:endParaRPr>
          </a:p>
        </p:txBody>
      </p:sp>
      <p:sp>
        <p:nvSpPr>
          <p:cNvPr id="12" name="Slide Number Placeholder 6">
            <a:extLst>
              <a:ext uri="{FF2B5EF4-FFF2-40B4-BE49-F238E27FC236}">
                <a16:creationId xmlns:a16="http://schemas.microsoft.com/office/drawing/2014/main" id="{2CDF29A2-9EDA-14CF-D30B-51194B19081F}"/>
              </a:ext>
            </a:extLst>
          </p:cNvPr>
          <p:cNvSpPr txBox="1">
            <a:spLocks noGrp="1"/>
          </p:cNvSpPr>
          <p:nvPr>
            <p:ph type="sldNum" sz="quarter" idx="5"/>
          </p:nvPr>
        </p:nvSpPr>
        <p:spPr>
          <a:ln/>
        </p:spPr>
        <p:txBody>
          <a:bodyPr vert="horz" lIns="0" tIns="0" rIns="0" bIns="0" anchor="b" anchorCtr="0">
            <a:noAutofit/>
          </a:bodyPr>
          <a:lstStyle/>
          <a:p>
            <a:pPr lvl="0"/>
            <a:fld id="{3AE59B89-50B2-4049-92F3-DE823B37FDDF}" type="slidenum">
              <a:t>140</a:t>
            </a:fld>
            <a:endParaRPr lang="pt-BR"/>
          </a:p>
        </p:txBody>
      </p:sp>
      <p:sp>
        <p:nvSpPr>
          <p:cNvPr id="7" name="PlaceHolder 6">
            <a:extLst>
              <a:ext uri="{FF2B5EF4-FFF2-40B4-BE49-F238E27FC236}">
                <a16:creationId xmlns:a16="http://schemas.microsoft.com/office/drawing/2014/main" id="{6B99E356-623F-C46E-4050-C88BBD2C22D8}"/>
              </a:ext>
            </a:extLst>
          </p:cNvPr>
          <p:cNvSpPr>
            <a:spLocks noGrp="1" noRot="1" noChangeAspect="1" noResize="1"/>
          </p:cNvSpPr>
          <p:nvPr>
            <p:ph type="sldImg"/>
          </p:nvPr>
        </p:nvSpPr>
        <p:spPr>
          <a:xfrm>
            <a:off x="215900" y="812800"/>
            <a:ext cx="7124700" cy="4006850"/>
          </a:xfrm>
          <a:solidFill>
            <a:srgbClr val="729FCF"/>
          </a:solidFill>
          <a:ln w="25400">
            <a:solidFill>
              <a:srgbClr val="3465A4"/>
            </a:solidFill>
            <a:prstDash val="solid"/>
          </a:ln>
        </p:spPr>
      </p:sp>
      <p:sp>
        <p:nvSpPr>
          <p:cNvPr id="8" name="PlaceHolder 7">
            <a:extLst>
              <a:ext uri="{FF2B5EF4-FFF2-40B4-BE49-F238E27FC236}">
                <a16:creationId xmlns:a16="http://schemas.microsoft.com/office/drawing/2014/main" id="{A2B57D22-160D-52F9-44E4-08E509BE5413}"/>
              </a:ext>
            </a:extLst>
          </p:cNvPr>
          <p:cNvSpPr txBox="1">
            <a:spLocks noGrp="1"/>
          </p:cNvSpPr>
          <p:nvPr>
            <p:ph type="body" sz="quarter" idx="1"/>
          </p:nvPr>
        </p:nvSpPr>
        <p:spPr>
          <a:xfrm>
            <a:off x="756000" y="5078520"/>
            <a:ext cx="6044400" cy="4807800"/>
          </a:xfrm>
        </p:spPr>
        <p:txBody>
          <a:bodyPr vert="horz" wrap="square" anchor="t" anchorCtr="0">
            <a:noAutofit/>
          </a:bodyPr>
          <a:lstStyle/>
          <a:p>
            <a:endParaRPr lang="pt-BR"/>
          </a:p>
        </p:txBody>
      </p:sp>
    </p:spTree>
    <p:extLst>
      <p:ext uri="{BB962C8B-B14F-4D97-AF65-F5344CB8AC3E}">
        <p14:creationId xmlns:p14="http://schemas.microsoft.com/office/powerpoint/2010/main" val="1930880207"/>
      </p:ext>
    </p:extLst>
  </p:cSld>
  <p:clrMapOvr>
    <a:masterClrMapping/>
  </p:clrMapOvr>
</p:notes>
</file>

<file path=ppt/notesSlides/notesSlide1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ceHolder 1">
            <a:extLst>
              <a:ext uri="{FF2B5EF4-FFF2-40B4-BE49-F238E27FC236}">
                <a16:creationId xmlns:a16="http://schemas.microsoft.com/office/drawing/2014/main" id="{FFD0D605-6A41-4AFD-9CF8-1E95AA894E42}"/>
              </a:ext>
            </a:extLst>
          </p:cNvPr>
          <p:cNvSpPr txBox="1">
            <a:spLocks noGrp="1"/>
          </p:cNvSpPr>
          <p:nvPr>
            <p:ph type="sldNum" sz="quarter" idx="8"/>
          </p:nvPr>
        </p:nvSpPr>
        <p:spPr>
          <a:xfrm>
            <a:off x="4278960" y="10157400"/>
            <a:ext cx="3277439" cy="531000"/>
          </a:xfrm>
        </p:spPr>
        <p:txBody>
          <a:bodyPr wrap="square"/>
          <a:lstStyle/>
          <a:p>
            <a:pPr lvl="0"/>
            <a:fld id="{5E659C45-61C8-48DB-8109-70CEC3F7012D}" type="slidenum">
              <a:t>141</a:t>
            </a:fld>
            <a:endParaRPr lang="pt-BR">
              <a:solidFill>
                <a:srgbClr val="000000"/>
              </a:solidFill>
              <a:highlight>
                <a:scrgbClr r="0" g="0" b="0">
                  <a:alpha val="0"/>
                </a:scrgbClr>
              </a:highlight>
              <a:latin typeface="Times New Roman"/>
            </a:endParaRPr>
          </a:p>
        </p:txBody>
      </p:sp>
      <p:sp>
        <p:nvSpPr>
          <p:cNvPr id="3" name="PlaceHolder 2">
            <a:extLst>
              <a:ext uri="{FF2B5EF4-FFF2-40B4-BE49-F238E27FC236}">
                <a16:creationId xmlns:a16="http://schemas.microsoft.com/office/drawing/2014/main" id="{604ED417-C91C-4F31-9697-C77079AF2E5E}"/>
              </a:ext>
            </a:extLst>
          </p:cNvPr>
          <p:cNvSpPr txBox="1">
            <a:spLocks noGrp="1"/>
          </p:cNvSpPr>
          <p:nvPr>
            <p:ph type="sldNum" sz="quarter" idx="8"/>
          </p:nvPr>
        </p:nvSpPr>
        <p:spPr>
          <a:xfrm>
            <a:off x="4278960" y="10157400"/>
            <a:ext cx="3277800" cy="531360"/>
          </a:xfrm>
        </p:spPr>
        <p:txBody>
          <a:bodyPr wrap="square"/>
          <a:lstStyle/>
          <a:p>
            <a:pPr lvl="0"/>
            <a:fld id="{7A0BF630-CBB5-4D68-9A42-A5C2EC8C67A7}" type="slidenum">
              <a:t>141</a:t>
            </a:fld>
            <a:endParaRPr lang="pt-BR">
              <a:solidFill>
                <a:srgbClr val="000000"/>
              </a:solidFill>
              <a:highlight>
                <a:scrgbClr r="0" g="0" b="0">
                  <a:alpha val="0"/>
                </a:scrgbClr>
              </a:highlight>
              <a:latin typeface="Times New Roman"/>
            </a:endParaRPr>
          </a:p>
        </p:txBody>
      </p:sp>
      <p:sp>
        <p:nvSpPr>
          <p:cNvPr id="4" name="PlaceHolder 3">
            <a:extLst>
              <a:ext uri="{FF2B5EF4-FFF2-40B4-BE49-F238E27FC236}">
                <a16:creationId xmlns:a16="http://schemas.microsoft.com/office/drawing/2014/main" id="{35D28482-1A55-440B-A2FD-4D3A1C83073C}"/>
              </a:ext>
            </a:extLst>
          </p:cNvPr>
          <p:cNvSpPr txBox="1">
            <a:spLocks noGrp="1"/>
          </p:cNvSpPr>
          <p:nvPr>
            <p:ph type="sldNum" sz="quarter" idx="8"/>
          </p:nvPr>
        </p:nvSpPr>
        <p:spPr>
          <a:xfrm>
            <a:off x="4278960" y="10157400"/>
            <a:ext cx="3278160" cy="531720"/>
          </a:xfrm>
        </p:spPr>
        <p:txBody>
          <a:bodyPr wrap="square"/>
          <a:lstStyle/>
          <a:p>
            <a:pPr lvl="0"/>
            <a:fld id="{4EB9DD6E-1AC0-437E-9BD8-6BFE7FDADAC2}" type="slidenum">
              <a:t>141</a:t>
            </a:fld>
            <a:endParaRPr lang="pt-BR">
              <a:solidFill>
                <a:srgbClr val="000000"/>
              </a:solidFill>
              <a:highlight>
                <a:scrgbClr r="0" g="0" b="0">
                  <a:alpha val="0"/>
                </a:scrgbClr>
              </a:highlight>
              <a:latin typeface="Times New Roman"/>
            </a:endParaRPr>
          </a:p>
        </p:txBody>
      </p:sp>
      <p:sp>
        <p:nvSpPr>
          <p:cNvPr id="5" name="PlaceHolder 4">
            <a:extLst>
              <a:ext uri="{FF2B5EF4-FFF2-40B4-BE49-F238E27FC236}">
                <a16:creationId xmlns:a16="http://schemas.microsoft.com/office/drawing/2014/main" id="{41A28FA5-570C-4D26-9884-87412AC9D7CA}"/>
              </a:ext>
            </a:extLst>
          </p:cNvPr>
          <p:cNvSpPr txBox="1">
            <a:spLocks noGrp="1"/>
          </p:cNvSpPr>
          <p:nvPr>
            <p:ph type="sldNum" sz="quarter" idx="8"/>
          </p:nvPr>
        </p:nvSpPr>
        <p:spPr>
          <a:xfrm>
            <a:off x="4278960" y="10157400"/>
            <a:ext cx="3278519" cy="532080"/>
          </a:xfrm>
        </p:spPr>
        <p:txBody>
          <a:bodyPr wrap="square"/>
          <a:lstStyle/>
          <a:p>
            <a:pPr lvl="0"/>
            <a:fld id="{D094B0DA-BB10-49B5-9894-DD6FA19356F9}" type="slidenum">
              <a:t>141</a:t>
            </a:fld>
            <a:endParaRPr lang="pt-BR">
              <a:solidFill>
                <a:srgbClr val="000000"/>
              </a:solidFill>
              <a:highlight>
                <a:scrgbClr r="0" g="0" b="0">
                  <a:alpha val="0"/>
                </a:scrgbClr>
              </a:highlight>
              <a:latin typeface="Times New Roman"/>
            </a:endParaRPr>
          </a:p>
        </p:txBody>
      </p:sp>
      <p:sp>
        <p:nvSpPr>
          <p:cNvPr id="6" name="PlaceHolder 5">
            <a:extLst>
              <a:ext uri="{FF2B5EF4-FFF2-40B4-BE49-F238E27FC236}">
                <a16:creationId xmlns:a16="http://schemas.microsoft.com/office/drawing/2014/main" id="{9D0E55D6-AFE6-4751-8B7A-59134B0573CF}"/>
              </a:ext>
            </a:extLst>
          </p:cNvPr>
          <p:cNvSpPr txBox="1">
            <a:spLocks noGrp="1"/>
          </p:cNvSpPr>
          <p:nvPr>
            <p:ph type="sldNum" sz="quarter" idx="8"/>
          </p:nvPr>
        </p:nvSpPr>
        <p:spPr>
          <a:xfrm>
            <a:off x="4278960" y="10157400"/>
            <a:ext cx="3278879" cy="532440"/>
          </a:xfrm>
        </p:spPr>
        <p:txBody>
          <a:bodyPr wrap="square"/>
          <a:lstStyle/>
          <a:p>
            <a:pPr lvl="0"/>
            <a:fld id="{F9E16267-518F-4D2B-B5F9-117B5C28E22C}" type="slidenum">
              <a:t>141</a:t>
            </a:fld>
            <a:endParaRPr lang="pt-BR">
              <a:highlight>
                <a:scrgbClr r="0" g="0" b="0">
                  <a:alpha val="0"/>
                </a:scrgbClr>
              </a:highlight>
              <a:latin typeface="Times New Roman"/>
            </a:endParaRPr>
          </a:p>
        </p:txBody>
      </p:sp>
      <p:sp>
        <p:nvSpPr>
          <p:cNvPr id="12" name="Slide Number Placeholder 6">
            <a:extLst>
              <a:ext uri="{FF2B5EF4-FFF2-40B4-BE49-F238E27FC236}">
                <a16:creationId xmlns:a16="http://schemas.microsoft.com/office/drawing/2014/main" id="{665FD90C-F1B0-40A5-B402-2B0F44FFC0DF}"/>
              </a:ext>
            </a:extLst>
          </p:cNvPr>
          <p:cNvSpPr txBox="1">
            <a:spLocks noGrp="1"/>
          </p:cNvSpPr>
          <p:nvPr>
            <p:ph type="sldNum" sz="quarter" idx="5"/>
          </p:nvPr>
        </p:nvSpPr>
        <p:spPr>
          <a:ln/>
        </p:spPr>
        <p:txBody>
          <a:bodyPr vert="horz" lIns="0" tIns="0" rIns="0" bIns="0" anchor="b" anchorCtr="0">
            <a:noAutofit/>
          </a:bodyPr>
          <a:lstStyle/>
          <a:p>
            <a:pPr lvl="0"/>
            <a:fld id="{35F18257-CB78-4216-A7B8-F502C614517E}" type="slidenum">
              <a:t>141</a:t>
            </a:fld>
            <a:endParaRPr lang="pt-BR"/>
          </a:p>
        </p:txBody>
      </p:sp>
      <p:sp>
        <p:nvSpPr>
          <p:cNvPr id="7" name="PlaceHolder 6">
            <a:extLst>
              <a:ext uri="{FF2B5EF4-FFF2-40B4-BE49-F238E27FC236}">
                <a16:creationId xmlns:a16="http://schemas.microsoft.com/office/drawing/2014/main" id="{DF2C5722-8914-4DF5-B7FE-C8293F3BA323}"/>
              </a:ext>
            </a:extLst>
          </p:cNvPr>
          <p:cNvSpPr>
            <a:spLocks noGrp="1" noRot="1" noChangeAspect="1" noResize="1"/>
          </p:cNvSpPr>
          <p:nvPr>
            <p:ph type="sldImg"/>
          </p:nvPr>
        </p:nvSpPr>
        <p:spPr>
          <a:xfrm>
            <a:off x="215900" y="812800"/>
            <a:ext cx="7124700" cy="4006850"/>
          </a:xfrm>
          <a:solidFill>
            <a:srgbClr val="729FCF"/>
          </a:solidFill>
          <a:ln w="25400">
            <a:solidFill>
              <a:srgbClr val="3465A4"/>
            </a:solidFill>
            <a:prstDash val="solid"/>
          </a:ln>
        </p:spPr>
      </p:sp>
      <p:sp>
        <p:nvSpPr>
          <p:cNvPr id="8" name="PlaceHolder 7">
            <a:extLst>
              <a:ext uri="{FF2B5EF4-FFF2-40B4-BE49-F238E27FC236}">
                <a16:creationId xmlns:a16="http://schemas.microsoft.com/office/drawing/2014/main" id="{B778F9ED-6026-4558-B880-6CB5E8C0CDCE}"/>
              </a:ext>
            </a:extLst>
          </p:cNvPr>
          <p:cNvSpPr txBox="1">
            <a:spLocks noGrp="1"/>
          </p:cNvSpPr>
          <p:nvPr>
            <p:ph type="body" sz="quarter" idx="1"/>
          </p:nvPr>
        </p:nvSpPr>
        <p:spPr>
          <a:xfrm>
            <a:off x="756000" y="5078520"/>
            <a:ext cx="6044400" cy="4807800"/>
          </a:xfrm>
        </p:spPr>
        <p:txBody>
          <a:bodyPr vert="horz" wrap="square" anchor="t" anchorCtr="0">
            <a:noAutofit/>
          </a:bodyPr>
          <a:lstStyle/>
          <a:p>
            <a:endParaRPr lang="pt-BR"/>
          </a:p>
        </p:txBody>
      </p:sp>
    </p:spTree>
  </p:cSld>
  <p:clrMapOvr>
    <a:masterClrMapping/>
  </p:clrMapOvr>
</p:notes>
</file>

<file path=ppt/notesSlides/notesSlide1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ceHolder 1">
            <a:extLst>
              <a:ext uri="{FF2B5EF4-FFF2-40B4-BE49-F238E27FC236}">
                <a16:creationId xmlns:a16="http://schemas.microsoft.com/office/drawing/2014/main" id="{C22CC3AA-F791-4228-9C20-29E95D36895D}"/>
              </a:ext>
            </a:extLst>
          </p:cNvPr>
          <p:cNvSpPr txBox="1">
            <a:spLocks noGrp="1"/>
          </p:cNvSpPr>
          <p:nvPr>
            <p:ph type="sldNum" sz="quarter" idx="8"/>
          </p:nvPr>
        </p:nvSpPr>
        <p:spPr>
          <a:xfrm>
            <a:off x="4278960" y="10157400"/>
            <a:ext cx="3277439" cy="531000"/>
          </a:xfrm>
        </p:spPr>
        <p:txBody>
          <a:bodyPr wrap="square"/>
          <a:lstStyle/>
          <a:p>
            <a:pPr lvl="0"/>
            <a:fld id="{0C0B33CC-1AC8-4CA6-95C2-FA6F0709CDD6}" type="slidenum">
              <a:t>142</a:t>
            </a:fld>
            <a:endParaRPr lang="pt-BR">
              <a:solidFill>
                <a:srgbClr val="000000"/>
              </a:solidFill>
              <a:highlight>
                <a:scrgbClr r="0" g="0" b="0">
                  <a:alpha val="0"/>
                </a:scrgbClr>
              </a:highlight>
              <a:latin typeface="Times New Roman"/>
            </a:endParaRPr>
          </a:p>
        </p:txBody>
      </p:sp>
      <p:sp>
        <p:nvSpPr>
          <p:cNvPr id="3" name="PlaceHolder 2">
            <a:extLst>
              <a:ext uri="{FF2B5EF4-FFF2-40B4-BE49-F238E27FC236}">
                <a16:creationId xmlns:a16="http://schemas.microsoft.com/office/drawing/2014/main" id="{B73D7234-8BC5-4BF6-80FC-F8A02D7F3343}"/>
              </a:ext>
            </a:extLst>
          </p:cNvPr>
          <p:cNvSpPr txBox="1">
            <a:spLocks noGrp="1"/>
          </p:cNvSpPr>
          <p:nvPr>
            <p:ph type="sldNum" sz="quarter" idx="8"/>
          </p:nvPr>
        </p:nvSpPr>
        <p:spPr>
          <a:xfrm>
            <a:off x="4278960" y="10157400"/>
            <a:ext cx="3277800" cy="531360"/>
          </a:xfrm>
        </p:spPr>
        <p:txBody>
          <a:bodyPr wrap="square"/>
          <a:lstStyle/>
          <a:p>
            <a:pPr lvl="0"/>
            <a:fld id="{01A691C2-53B1-4699-BB47-E047E3FCC3EC}" type="slidenum">
              <a:t>142</a:t>
            </a:fld>
            <a:endParaRPr lang="pt-BR">
              <a:solidFill>
                <a:srgbClr val="000000"/>
              </a:solidFill>
              <a:highlight>
                <a:scrgbClr r="0" g="0" b="0">
                  <a:alpha val="0"/>
                </a:scrgbClr>
              </a:highlight>
              <a:latin typeface="Times New Roman"/>
            </a:endParaRPr>
          </a:p>
        </p:txBody>
      </p:sp>
      <p:sp>
        <p:nvSpPr>
          <p:cNvPr id="4" name="PlaceHolder 3">
            <a:extLst>
              <a:ext uri="{FF2B5EF4-FFF2-40B4-BE49-F238E27FC236}">
                <a16:creationId xmlns:a16="http://schemas.microsoft.com/office/drawing/2014/main" id="{FBB75485-ADEC-474F-8CB2-2F1F3B868461}"/>
              </a:ext>
            </a:extLst>
          </p:cNvPr>
          <p:cNvSpPr txBox="1">
            <a:spLocks noGrp="1"/>
          </p:cNvSpPr>
          <p:nvPr>
            <p:ph type="sldNum" sz="quarter" idx="8"/>
          </p:nvPr>
        </p:nvSpPr>
        <p:spPr>
          <a:xfrm>
            <a:off x="4278960" y="10157400"/>
            <a:ext cx="3278160" cy="531720"/>
          </a:xfrm>
        </p:spPr>
        <p:txBody>
          <a:bodyPr wrap="square"/>
          <a:lstStyle/>
          <a:p>
            <a:pPr lvl="0"/>
            <a:fld id="{4D422802-DF09-4F08-9A0B-CBE2D85A1B2D}" type="slidenum">
              <a:t>142</a:t>
            </a:fld>
            <a:endParaRPr lang="pt-BR">
              <a:solidFill>
                <a:srgbClr val="000000"/>
              </a:solidFill>
              <a:highlight>
                <a:scrgbClr r="0" g="0" b="0">
                  <a:alpha val="0"/>
                </a:scrgbClr>
              </a:highlight>
              <a:latin typeface="Times New Roman"/>
            </a:endParaRPr>
          </a:p>
        </p:txBody>
      </p:sp>
      <p:sp>
        <p:nvSpPr>
          <p:cNvPr id="5" name="PlaceHolder 4">
            <a:extLst>
              <a:ext uri="{FF2B5EF4-FFF2-40B4-BE49-F238E27FC236}">
                <a16:creationId xmlns:a16="http://schemas.microsoft.com/office/drawing/2014/main" id="{67378126-E6B1-44D2-9CD3-EF42596E0321}"/>
              </a:ext>
            </a:extLst>
          </p:cNvPr>
          <p:cNvSpPr txBox="1">
            <a:spLocks noGrp="1"/>
          </p:cNvSpPr>
          <p:nvPr>
            <p:ph type="sldNum" sz="quarter" idx="8"/>
          </p:nvPr>
        </p:nvSpPr>
        <p:spPr>
          <a:xfrm>
            <a:off x="4278960" y="10157400"/>
            <a:ext cx="3278519" cy="532080"/>
          </a:xfrm>
        </p:spPr>
        <p:txBody>
          <a:bodyPr wrap="square"/>
          <a:lstStyle/>
          <a:p>
            <a:pPr lvl="0"/>
            <a:fld id="{B5B8A542-D0A9-4BD9-BF2F-949A01D96C76}" type="slidenum">
              <a:t>142</a:t>
            </a:fld>
            <a:endParaRPr lang="pt-BR">
              <a:solidFill>
                <a:srgbClr val="000000"/>
              </a:solidFill>
              <a:highlight>
                <a:scrgbClr r="0" g="0" b="0">
                  <a:alpha val="0"/>
                </a:scrgbClr>
              </a:highlight>
              <a:latin typeface="Times New Roman"/>
            </a:endParaRPr>
          </a:p>
        </p:txBody>
      </p:sp>
      <p:sp>
        <p:nvSpPr>
          <p:cNvPr id="6" name="PlaceHolder 5">
            <a:extLst>
              <a:ext uri="{FF2B5EF4-FFF2-40B4-BE49-F238E27FC236}">
                <a16:creationId xmlns:a16="http://schemas.microsoft.com/office/drawing/2014/main" id="{F27351F0-1006-4F3E-B1E8-4B47DA22F338}"/>
              </a:ext>
            </a:extLst>
          </p:cNvPr>
          <p:cNvSpPr txBox="1">
            <a:spLocks noGrp="1"/>
          </p:cNvSpPr>
          <p:nvPr>
            <p:ph type="sldNum" sz="quarter" idx="8"/>
          </p:nvPr>
        </p:nvSpPr>
        <p:spPr>
          <a:xfrm>
            <a:off x="4278960" y="10157400"/>
            <a:ext cx="3278879" cy="532440"/>
          </a:xfrm>
        </p:spPr>
        <p:txBody>
          <a:bodyPr wrap="square"/>
          <a:lstStyle/>
          <a:p>
            <a:pPr lvl="0"/>
            <a:fld id="{9AEE9390-7CE7-4B57-B271-AB4DF7F199CB}" type="slidenum">
              <a:t>142</a:t>
            </a:fld>
            <a:endParaRPr lang="pt-BR">
              <a:highlight>
                <a:scrgbClr r="0" g="0" b="0">
                  <a:alpha val="0"/>
                </a:scrgbClr>
              </a:highlight>
              <a:latin typeface="Times New Roman"/>
            </a:endParaRPr>
          </a:p>
        </p:txBody>
      </p:sp>
      <p:sp>
        <p:nvSpPr>
          <p:cNvPr id="12" name="Slide Number Placeholder 6">
            <a:extLst>
              <a:ext uri="{FF2B5EF4-FFF2-40B4-BE49-F238E27FC236}">
                <a16:creationId xmlns:a16="http://schemas.microsoft.com/office/drawing/2014/main" id="{A2934B06-7180-48ED-AAB5-914FC6E21558}"/>
              </a:ext>
            </a:extLst>
          </p:cNvPr>
          <p:cNvSpPr txBox="1">
            <a:spLocks noGrp="1"/>
          </p:cNvSpPr>
          <p:nvPr>
            <p:ph type="sldNum" sz="quarter" idx="5"/>
          </p:nvPr>
        </p:nvSpPr>
        <p:spPr>
          <a:ln/>
        </p:spPr>
        <p:txBody>
          <a:bodyPr vert="horz" lIns="0" tIns="0" rIns="0" bIns="0" anchor="b" anchorCtr="0">
            <a:noAutofit/>
          </a:bodyPr>
          <a:lstStyle/>
          <a:p>
            <a:pPr lvl="0"/>
            <a:fld id="{3AE59B89-50B2-4049-92F3-DE823B37FDDF}" type="slidenum">
              <a:t>142</a:t>
            </a:fld>
            <a:endParaRPr lang="pt-BR"/>
          </a:p>
        </p:txBody>
      </p:sp>
      <p:sp>
        <p:nvSpPr>
          <p:cNvPr id="7" name="PlaceHolder 6">
            <a:extLst>
              <a:ext uri="{FF2B5EF4-FFF2-40B4-BE49-F238E27FC236}">
                <a16:creationId xmlns:a16="http://schemas.microsoft.com/office/drawing/2014/main" id="{350C9802-629F-46C9-AB4B-743BEFEEF575}"/>
              </a:ext>
            </a:extLst>
          </p:cNvPr>
          <p:cNvSpPr>
            <a:spLocks noGrp="1" noRot="1" noChangeAspect="1" noResize="1"/>
          </p:cNvSpPr>
          <p:nvPr>
            <p:ph type="sldImg"/>
          </p:nvPr>
        </p:nvSpPr>
        <p:spPr>
          <a:xfrm>
            <a:off x="215900" y="812800"/>
            <a:ext cx="7124700" cy="4006850"/>
          </a:xfrm>
          <a:solidFill>
            <a:srgbClr val="729FCF"/>
          </a:solidFill>
          <a:ln w="25400">
            <a:solidFill>
              <a:srgbClr val="3465A4"/>
            </a:solidFill>
            <a:prstDash val="solid"/>
          </a:ln>
        </p:spPr>
      </p:sp>
      <p:sp>
        <p:nvSpPr>
          <p:cNvPr id="8" name="PlaceHolder 7">
            <a:extLst>
              <a:ext uri="{FF2B5EF4-FFF2-40B4-BE49-F238E27FC236}">
                <a16:creationId xmlns:a16="http://schemas.microsoft.com/office/drawing/2014/main" id="{0BB372F7-AD90-4E08-9DAB-CC4EBABA1EBA}"/>
              </a:ext>
            </a:extLst>
          </p:cNvPr>
          <p:cNvSpPr txBox="1">
            <a:spLocks noGrp="1"/>
          </p:cNvSpPr>
          <p:nvPr>
            <p:ph type="body" sz="quarter" idx="1"/>
          </p:nvPr>
        </p:nvSpPr>
        <p:spPr>
          <a:xfrm>
            <a:off x="756000" y="5078520"/>
            <a:ext cx="6044400" cy="4807800"/>
          </a:xfrm>
        </p:spPr>
        <p:txBody>
          <a:bodyPr vert="horz" wrap="square" anchor="t" anchorCtr="0">
            <a:noAutofit/>
          </a:bodyPr>
          <a:lstStyle/>
          <a:p>
            <a:endParaRPr lang="pt-BR"/>
          </a:p>
        </p:txBody>
      </p:sp>
    </p:spTree>
    <p:extLst>
      <p:ext uri="{BB962C8B-B14F-4D97-AF65-F5344CB8AC3E}">
        <p14:creationId xmlns:p14="http://schemas.microsoft.com/office/powerpoint/2010/main" val="107563688"/>
      </p:ext>
    </p:extLst>
  </p:cSld>
  <p:clrMapOvr>
    <a:masterClrMapping/>
  </p:clrMapOvr>
</p:notes>
</file>

<file path=ppt/notesSlides/notesSlide14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D44AC5D-D200-07BC-7835-31A12190074C}"/>
            </a:ext>
          </a:extLst>
        </p:cNvPr>
        <p:cNvGrpSpPr/>
        <p:nvPr/>
      </p:nvGrpSpPr>
      <p:grpSpPr>
        <a:xfrm>
          <a:off x="0" y="0"/>
          <a:ext cx="0" cy="0"/>
          <a:chOff x="0" y="0"/>
          <a:chExt cx="0" cy="0"/>
        </a:xfrm>
      </p:grpSpPr>
      <p:sp>
        <p:nvSpPr>
          <p:cNvPr id="2" name="PlaceHolder 1">
            <a:extLst>
              <a:ext uri="{FF2B5EF4-FFF2-40B4-BE49-F238E27FC236}">
                <a16:creationId xmlns:a16="http://schemas.microsoft.com/office/drawing/2014/main" id="{552969E4-542C-6B4D-240E-1C403B48A8AC}"/>
              </a:ext>
            </a:extLst>
          </p:cNvPr>
          <p:cNvSpPr txBox="1">
            <a:spLocks noGrp="1"/>
          </p:cNvSpPr>
          <p:nvPr>
            <p:ph type="sldNum" sz="quarter" idx="8"/>
          </p:nvPr>
        </p:nvSpPr>
        <p:spPr>
          <a:xfrm>
            <a:off x="4278960" y="10157400"/>
            <a:ext cx="3277439" cy="531000"/>
          </a:xfrm>
        </p:spPr>
        <p:txBody>
          <a:bodyPr wrap="square"/>
          <a:lstStyle/>
          <a:p>
            <a:pPr lvl="0"/>
            <a:fld id="{0C0B33CC-1AC8-4CA6-95C2-FA6F0709CDD6}" type="slidenum">
              <a:t>143</a:t>
            </a:fld>
            <a:endParaRPr lang="pt-BR">
              <a:solidFill>
                <a:srgbClr val="000000"/>
              </a:solidFill>
              <a:highlight>
                <a:scrgbClr r="0" g="0" b="0">
                  <a:alpha val="0"/>
                </a:scrgbClr>
              </a:highlight>
              <a:latin typeface="Times New Roman"/>
            </a:endParaRPr>
          </a:p>
        </p:txBody>
      </p:sp>
      <p:sp>
        <p:nvSpPr>
          <p:cNvPr id="3" name="PlaceHolder 2">
            <a:extLst>
              <a:ext uri="{FF2B5EF4-FFF2-40B4-BE49-F238E27FC236}">
                <a16:creationId xmlns:a16="http://schemas.microsoft.com/office/drawing/2014/main" id="{EBBDA48E-9571-CBDE-7888-45C14D5C4F62}"/>
              </a:ext>
            </a:extLst>
          </p:cNvPr>
          <p:cNvSpPr txBox="1">
            <a:spLocks noGrp="1"/>
          </p:cNvSpPr>
          <p:nvPr>
            <p:ph type="sldNum" sz="quarter" idx="8"/>
          </p:nvPr>
        </p:nvSpPr>
        <p:spPr>
          <a:xfrm>
            <a:off x="4278960" y="10157400"/>
            <a:ext cx="3277800" cy="531360"/>
          </a:xfrm>
        </p:spPr>
        <p:txBody>
          <a:bodyPr wrap="square"/>
          <a:lstStyle/>
          <a:p>
            <a:pPr lvl="0"/>
            <a:fld id="{01A691C2-53B1-4699-BB47-E047E3FCC3EC}" type="slidenum">
              <a:t>143</a:t>
            </a:fld>
            <a:endParaRPr lang="pt-BR">
              <a:solidFill>
                <a:srgbClr val="000000"/>
              </a:solidFill>
              <a:highlight>
                <a:scrgbClr r="0" g="0" b="0">
                  <a:alpha val="0"/>
                </a:scrgbClr>
              </a:highlight>
              <a:latin typeface="Times New Roman"/>
            </a:endParaRPr>
          </a:p>
        </p:txBody>
      </p:sp>
      <p:sp>
        <p:nvSpPr>
          <p:cNvPr id="4" name="PlaceHolder 3">
            <a:extLst>
              <a:ext uri="{FF2B5EF4-FFF2-40B4-BE49-F238E27FC236}">
                <a16:creationId xmlns:a16="http://schemas.microsoft.com/office/drawing/2014/main" id="{4DBB5923-37FC-344A-19A2-773C408AEA1A}"/>
              </a:ext>
            </a:extLst>
          </p:cNvPr>
          <p:cNvSpPr txBox="1">
            <a:spLocks noGrp="1"/>
          </p:cNvSpPr>
          <p:nvPr>
            <p:ph type="sldNum" sz="quarter" idx="8"/>
          </p:nvPr>
        </p:nvSpPr>
        <p:spPr>
          <a:xfrm>
            <a:off x="4278960" y="10157400"/>
            <a:ext cx="3278160" cy="531720"/>
          </a:xfrm>
        </p:spPr>
        <p:txBody>
          <a:bodyPr wrap="square"/>
          <a:lstStyle/>
          <a:p>
            <a:pPr lvl="0"/>
            <a:fld id="{4D422802-DF09-4F08-9A0B-CBE2D85A1B2D}" type="slidenum">
              <a:t>143</a:t>
            </a:fld>
            <a:endParaRPr lang="pt-BR">
              <a:solidFill>
                <a:srgbClr val="000000"/>
              </a:solidFill>
              <a:highlight>
                <a:scrgbClr r="0" g="0" b="0">
                  <a:alpha val="0"/>
                </a:scrgbClr>
              </a:highlight>
              <a:latin typeface="Times New Roman"/>
            </a:endParaRPr>
          </a:p>
        </p:txBody>
      </p:sp>
      <p:sp>
        <p:nvSpPr>
          <p:cNvPr id="5" name="PlaceHolder 4">
            <a:extLst>
              <a:ext uri="{FF2B5EF4-FFF2-40B4-BE49-F238E27FC236}">
                <a16:creationId xmlns:a16="http://schemas.microsoft.com/office/drawing/2014/main" id="{B71BCD4A-05AB-C4A2-5086-B8F2F1C42703}"/>
              </a:ext>
            </a:extLst>
          </p:cNvPr>
          <p:cNvSpPr txBox="1">
            <a:spLocks noGrp="1"/>
          </p:cNvSpPr>
          <p:nvPr>
            <p:ph type="sldNum" sz="quarter" idx="8"/>
          </p:nvPr>
        </p:nvSpPr>
        <p:spPr>
          <a:xfrm>
            <a:off x="4278960" y="10157400"/>
            <a:ext cx="3278519" cy="532080"/>
          </a:xfrm>
        </p:spPr>
        <p:txBody>
          <a:bodyPr wrap="square"/>
          <a:lstStyle/>
          <a:p>
            <a:pPr lvl="0"/>
            <a:fld id="{B5B8A542-D0A9-4BD9-BF2F-949A01D96C76}" type="slidenum">
              <a:t>143</a:t>
            </a:fld>
            <a:endParaRPr lang="pt-BR">
              <a:solidFill>
                <a:srgbClr val="000000"/>
              </a:solidFill>
              <a:highlight>
                <a:scrgbClr r="0" g="0" b="0">
                  <a:alpha val="0"/>
                </a:scrgbClr>
              </a:highlight>
              <a:latin typeface="Times New Roman"/>
            </a:endParaRPr>
          </a:p>
        </p:txBody>
      </p:sp>
      <p:sp>
        <p:nvSpPr>
          <p:cNvPr id="6" name="PlaceHolder 5">
            <a:extLst>
              <a:ext uri="{FF2B5EF4-FFF2-40B4-BE49-F238E27FC236}">
                <a16:creationId xmlns:a16="http://schemas.microsoft.com/office/drawing/2014/main" id="{19EF2AE5-D4C3-F60A-870A-4FE6B45AF286}"/>
              </a:ext>
            </a:extLst>
          </p:cNvPr>
          <p:cNvSpPr txBox="1">
            <a:spLocks noGrp="1"/>
          </p:cNvSpPr>
          <p:nvPr>
            <p:ph type="sldNum" sz="quarter" idx="8"/>
          </p:nvPr>
        </p:nvSpPr>
        <p:spPr>
          <a:xfrm>
            <a:off x="4278960" y="10157400"/>
            <a:ext cx="3278879" cy="532440"/>
          </a:xfrm>
        </p:spPr>
        <p:txBody>
          <a:bodyPr wrap="square"/>
          <a:lstStyle/>
          <a:p>
            <a:pPr lvl="0"/>
            <a:fld id="{9AEE9390-7CE7-4B57-B271-AB4DF7F199CB}" type="slidenum">
              <a:t>143</a:t>
            </a:fld>
            <a:endParaRPr lang="pt-BR">
              <a:highlight>
                <a:scrgbClr r="0" g="0" b="0">
                  <a:alpha val="0"/>
                </a:scrgbClr>
              </a:highlight>
              <a:latin typeface="Times New Roman"/>
            </a:endParaRPr>
          </a:p>
        </p:txBody>
      </p:sp>
      <p:sp>
        <p:nvSpPr>
          <p:cNvPr id="12" name="Slide Number Placeholder 6">
            <a:extLst>
              <a:ext uri="{FF2B5EF4-FFF2-40B4-BE49-F238E27FC236}">
                <a16:creationId xmlns:a16="http://schemas.microsoft.com/office/drawing/2014/main" id="{193015DC-7112-898B-6A3F-F57E4F60B641}"/>
              </a:ext>
            </a:extLst>
          </p:cNvPr>
          <p:cNvSpPr txBox="1">
            <a:spLocks noGrp="1"/>
          </p:cNvSpPr>
          <p:nvPr>
            <p:ph type="sldNum" sz="quarter" idx="5"/>
          </p:nvPr>
        </p:nvSpPr>
        <p:spPr>
          <a:ln/>
        </p:spPr>
        <p:txBody>
          <a:bodyPr vert="horz" lIns="0" tIns="0" rIns="0" bIns="0" anchor="b" anchorCtr="0">
            <a:noAutofit/>
          </a:bodyPr>
          <a:lstStyle/>
          <a:p>
            <a:pPr lvl="0"/>
            <a:fld id="{3AE59B89-50B2-4049-92F3-DE823B37FDDF}" type="slidenum">
              <a:t>143</a:t>
            </a:fld>
            <a:endParaRPr lang="pt-BR"/>
          </a:p>
        </p:txBody>
      </p:sp>
      <p:sp>
        <p:nvSpPr>
          <p:cNvPr id="7" name="PlaceHolder 6">
            <a:extLst>
              <a:ext uri="{FF2B5EF4-FFF2-40B4-BE49-F238E27FC236}">
                <a16:creationId xmlns:a16="http://schemas.microsoft.com/office/drawing/2014/main" id="{1697B787-03AA-C082-717C-CAB098955712}"/>
              </a:ext>
            </a:extLst>
          </p:cNvPr>
          <p:cNvSpPr>
            <a:spLocks noGrp="1" noRot="1" noChangeAspect="1" noResize="1"/>
          </p:cNvSpPr>
          <p:nvPr>
            <p:ph type="sldImg"/>
          </p:nvPr>
        </p:nvSpPr>
        <p:spPr>
          <a:xfrm>
            <a:off x="215900" y="812800"/>
            <a:ext cx="7124700" cy="4006850"/>
          </a:xfrm>
          <a:solidFill>
            <a:srgbClr val="729FCF"/>
          </a:solidFill>
          <a:ln w="25400">
            <a:solidFill>
              <a:srgbClr val="3465A4"/>
            </a:solidFill>
            <a:prstDash val="solid"/>
          </a:ln>
        </p:spPr>
      </p:sp>
      <p:sp>
        <p:nvSpPr>
          <p:cNvPr id="8" name="PlaceHolder 7">
            <a:extLst>
              <a:ext uri="{FF2B5EF4-FFF2-40B4-BE49-F238E27FC236}">
                <a16:creationId xmlns:a16="http://schemas.microsoft.com/office/drawing/2014/main" id="{0BC4E1ED-6441-2DB5-1DF3-1A5389D09DA5}"/>
              </a:ext>
            </a:extLst>
          </p:cNvPr>
          <p:cNvSpPr txBox="1">
            <a:spLocks noGrp="1"/>
          </p:cNvSpPr>
          <p:nvPr>
            <p:ph type="body" sz="quarter" idx="1"/>
          </p:nvPr>
        </p:nvSpPr>
        <p:spPr>
          <a:xfrm>
            <a:off x="756000" y="5078520"/>
            <a:ext cx="6044400" cy="4807800"/>
          </a:xfrm>
        </p:spPr>
        <p:txBody>
          <a:bodyPr vert="horz" wrap="square" anchor="t" anchorCtr="0">
            <a:noAutofit/>
          </a:bodyPr>
          <a:lstStyle/>
          <a:p>
            <a:endParaRPr lang="pt-BR"/>
          </a:p>
        </p:txBody>
      </p:sp>
    </p:spTree>
    <p:extLst>
      <p:ext uri="{BB962C8B-B14F-4D97-AF65-F5344CB8AC3E}">
        <p14:creationId xmlns:p14="http://schemas.microsoft.com/office/powerpoint/2010/main" val="2657050351"/>
      </p:ext>
    </p:extLst>
  </p:cSld>
  <p:clrMapOvr>
    <a:masterClrMapping/>
  </p:clrMapOvr>
</p:notes>
</file>

<file path=ppt/notesSlides/notesSlide1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ceHolder 1">
            <a:extLst>
              <a:ext uri="{FF2B5EF4-FFF2-40B4-BE49-F238E27FC236}">
                <a16:creationId xmlns:a16="http://schemas.microsoft.com/office/drawing/2014/main" id="{C22CC3AA-F791-4228-9C20-29E95D36895D}"/>
              </a:ext>
            </a:extLst>
          </p:cNvPr>
          <p:cNvSpPr txBox="1">
            <a:spLocks noGrp="1"/>
          </p:cNvSpPr>
          <p:nvPr>
            <p:ph type="sldNum" sz="quarter" idx="8"/>
          </p:nvPr>
        </p:nvSpPr>
        <p:spPr>
          <a:xfrm>
            <a:off x="4278960" y="10157400"/>
            <a:ext cx="3277439" cy="531000"/>
          </a:xfrm>
        </p:spPr>
        <p:txBody>
          <a:bodyPr wrap="square"/>
          <a:lstStyle/>
          <a:p>
            <a:pPr lvl="0"/>
            <a:fld id="{0C0B33CC-1AC8-4CA6-95C2-FA6F0709CDD6}" type="slidenum">
              <a:t>144</a:t>
            </a:fld>
            <a:endParaRPr lang="pt-BR">
              <a:solidFill>
                <a:srgbClr val="000000"/>
              </a:solidFill>
              <a:highlight>
                <a:scrgbClr r="0" g="0" b="0">
                  <a:alpha val="0"/>
                </a:scrgbClr>
              </a:highlight>
              <a:latin typeface="Times New Roman"/>
            </a:endParaRPr>
          </a:p>
        </p:txBody>
      </p:sp>
      <p:sp>
        <p:nvSpPr>
          <p:cNvPr id="3" name="PlaceHolder 2">
            <a:extLst>
              <a:ext uri="{FF2B5EF4-FFF2-40B4-BE49-F238E27FC236}">
                <a16:creationId xmlns:a16="http://schemas.microsoft.com/office/drawing/2014/main" id="{B73D7234-8BC5-4BF6-80FC-F8A02D7F3343}"/>
              </a:ext>
            </a:extLst>
          </p:cNvPr>
          <p:cNvSpPr txBox="1">
            <a:spLocks noGrp="1"/>
          </p:cNvSpPr>
          <p:nvPr>
            <p:ph type="sldNum" sz="quarter" idx="8"/>
          </p:nvPr>
        </p:nvSpPr>
        <p:spPr>
          <a:xfrm>
            <a:off x="4278960" y="10157400"/>
            <a:ext cx="3277800" cy="531360"/>
          </a:xfrm>
        </p:spPr>
        <p:txBody>
          <a:bodyPr wrap="square"/>
          <a:lstStyle/>
          <a:p>
            <a:pPr lvl="0"/>
            <a:fld id="{01A691C2-53B1-4699-BB47-E047E3FCC3EC}" type="slidenum">
              <a:t>144</a:t>
            </a:fld>
            <a:endParaRPr lang="pt-BR">
              <a:solidFill>
                <a:srgbClr val="000000"/>
              </a:solidFill>
              <a:highlight>
                <a:scrgbClr r="0" g="0" b="0">
                  <a:alpha val="0"/>
                </a:scrgbClr>
              </a:highlight>
              <a:latin typeface="Times New Roman"/>
            </a:endParaRPr>
          </a:p>
        </p:txBody>
      </p:sp>
      <p:sp>
        <p:nvSpPr>
          <p:cNvPr id="4" name="PlaceHolder 3">
            <a:extLst>
              <a:ext uri="{FF2B5EF4-FFF2-40B4-BE49-F238E27FC236}">
                <a16:creationId xmlns:a16="http://schemas.microsoft.com/office/drawing/2014/main" id="{FBB75485-ADEC-474F-8CB2-2F1F3B868461}"/>
              </a:ext>
            </a:extLst>
          </p:cNvPr>
          <p:cNvSpPr txBox="1">
            <a:spLocks noGrp="1"/>
          </p:cNvSpPr>
          <p:nvPr>
            <p:ph type="sldNum" sz="quarter" idx="8"/>
          </p:nvPr>
        </p:nvSpPr>
        <p:spPr>
          <a:xfrm>
            <a:off x="4278960" y="10157400"/>
            <a:ext cx="3278160" cy="531720"/>
          </a:xfrm>
        </p:spPr>
        <p:txBody>
          <a:bodyPr wrap="square"/>
          <a:lstStyle/>
          <a:p>
            <a:pPr lvl="0"/>
            <a:fld id="{4D422802-DF09-4F08-9A0B-CBE2D85A1B2D}" type="slidenum">
              <a:t>144</a:t>
            </a:fld>
            <a:endParaRPr lang="pt-BR">
              <a:solidFill>
                <a:srgbClr val="000000"/>
              </a:solidFill>
              <a:highlight>
                <a:scrgbClr r="0" g="0" b="0">
                  <a:alpha val="0"/>
                </a:scrgbClr>
              </a:highlight>
              <a:latin typeface="Times New Roman"/>
            </a:endParaRPr>
          </a:p>
        </p:txBody>
      </p:sp>
      <p:sp>
        <p:nvSpPr>
          <p:cNvPr id="5" name="PlaceHolder 4">
            <a:extLst>
              <a:ext uri="{FF2B5EF4-FFF2-40B4-BE49-F238E27FC236}">
                <a16:creationId xmlns:a16="http://schemas.microsoft.com/office/drawing/2014/main" id="{67378126-E6B1-44D2-9CD3-EF42596E0321}"/>
              </a:ext>
            </a:extLst>
          </p:cNvPr>
          <p:cNvSpPr txBox="1">
            <a:spLocks noGrp="1"/>
          </p:cNvSpPr>
          <p:nvPr>
            <p:ph type="sldNum" sz="quarter" idx="8"/>
          </p:nvPr>
        </p:nvSpPr>
        <p:spPr>
          <a:xfrm>
            <a:off x="4278960" y="10157400"/>
            <a:ext cx="3278519" cy="532080"/>
          </a:xfrm>
        </p:spPr>
        <p:txBody>
          <a:bodyPr wrap="square"/>
          <a:lstStyle/>
          <a:p>
            <a:pPr lvl="0"/>
            <a:fld id="{B5B8A542-D0A9-4BD9-BF2F-949A01D96C76}" type="slidenum">
              <a:t>144</a:t>
            </a:fld>
            <a:endParaRPr lang="pt-BR">
              <a:solidFill>
                <a:srgbClr val="000000"/>
              </a:solidFill>
              <a:highlight>
                <a:scrgbClr r="0" g="0" b="0">
                  <a:alpha val="0"/>
                </a:scrgbClr>
              </a:highlight>
              <a:latin typeface="Times New Roman"/>
            </a:endParaRPr>
          </a:p>
        </p:txBody>
      </p:sp>
      <p:sp>
        <p:nvSpPr>
          <p:cNvPr id="6" name="PlaceHolder 5">
            <a:extLst>
              <a:ext uri="{FF2B5EF4-FFF2-40B4-BE49-F238E27FC236}">
                <a16:creationId xmlns:a16="http://schemas.microsoft.com/office/drawing/2014/main" id="{F27351F0-1006-4F3E-B1E8-4B47DA22F338}"/>
              </a:ext>
            </a:extLst>
          </p:cNvPr>
          <p:cNvSpPr txBox="1">
            <a:spLocks noGrp="1"/>
          </p:cNvSpPr>
          <p:nvPr>
            <p:ph type="sldNum" sz="quarter" idx="8"/>
          </p:nvPr>
        </p:nvSpPr>
        <p:spPr>
          <a:xfrm>
            <a:off x="4278960" y="10157400"/>
            <a:ext cx="3278879" cy="532440"/>
          </a:xfrm>
        </p:spPr>
        <p:txBody>
          <a:bodyPr wrap="square"/>
          <a:lstStyle/>
          <a:p>
            <a:pPr lvl="0"/>
            <a:fld id="{9AEE9390-7CE7-4B57-B271-AB4DF7F199CB}" type="slidenum">
              <a:t>144</a:t>
            </a:fld>
            <a:endParaRPr lang="pt-BR">
              <a:highlight>
                <a:scrgbClr r="0" g="0" b="0">
                  <a:alpha val="0"/>
                </a:scrgbClr>
              </a:highlight>
              <a:latin typeface="Times New Roman"/>
            </a:endParaRPr>
          </a:p>
        </p:txBody>
      </p:sp>
      <p:sp>
        <p:nvSpPr>
          <p:cNvPr id="12" name="Slide Number Placeholder 6">
            <a:extLst>
              <a:ext uri="{FF2B5EF4-FFF2-40B4-BE49-F238E27FC236}">
                <a16:creationId xmlns:a16="http://schemas.microsoft.com/office/drawing/2014/main" id="{A2934B06-7180-48ED-AAB5-914FC6E21558}"/>
              </a:ext>
            </a:extLst>
          </p:cNvPr>
          <p:cNvSpPr txBox="1">
            <a:spLocks noGrp="1"/>
          </p:cNvSpPr>
          <p:nvPr>
            <p:ph type="sldNum" sz="quarter" idx="5"/>
          </p:nvPr>
        </p:nvSpPr>
        <p:spPr>
          <a:ln/>
        </p:spPr>
        <p:txBody>
          <a:bodyPr vert="horz" lIns="0" tIns="0" rIns="0" bIns="0" anchor="b" anchorCtr="0">
            <a:noAutofit/>
          </a:bodyPr>
          <a:lstStyle/>
          <a:p>
            <a:pPr lvl="0"/>
            <a:fld id="{3AE59B89-50B2-4049-92F3-DE823B37FDDF}" type="slidenum">
              <a:t>144</a:t>
            </a:fld>
            <a:endParaRPr lang="pt-BR"/>
          </a:p>
        </p:txBody>
      </p:sp>
      <p:sp>
        <p:nvSpPr>
          <p:cNvPr id="7" name="PlaceHolder 6">
            <a:extLst>
              <a:ext uri="{FF2B5EF4-FFF2-40B4-BE49-F238E27FC236}">
                <a16:creationId xmlns:a16="http://schemas.microsoft.com/office/drawing/2014/main" id="{350C9802-629F-46C9-AB4B-743BEFEEF575}"/>
              </a:ext>
            </a:extLst>
          </p:cNvPr>
          <p:cNvSpPr>
            <a:spLocks noGrp="1" noRot="1" noChangeAspect="1" noResize="1"/>
          </p:cNvSpPr>
          <p:nvPr>
            <p:ph type="sldImg"/>
          </p:nvPr>
        </p:nvSpPr>
        <p:spPr>
          <a:xfrm>
            <a:off x="215900" y="812800"/>
            <a:ext cx="7124700" cy="4006850"/>
          </a:xfrm>
          <a:solidFill>
            <a:srgbClr val="729FCF"/>
          </a:solidFill>
          <a:ln w="25400">
            <a:solidFill>
              <a:srgbClr val="3465A4"/>
            </a:solidFill>
            <a:prstDash val="solid"/>
          </a:ln>
        </p:spPr>
      </p:sp>
      <p:sp>
        <p:nvSpPr>
          <p:cNvPr id="8" name="PlaceHolder 7">
            <a:extLst>
              <a:ext uri="{FF2B5EF4-FFF2-40B4-BE49-F238E27FC236}">
                <a16:creationId xmlns:a16="http://schemas.microsoft.com/office/drawing/2014/main" id="{0BB372F7-AD90-4E08-9DAB-CC4EBABA1EBA}"/>
              </a:ext>
            </a:extLst>
          </p:cNvPr>
          <p:cNvSpPr txBox="1">
            <a:spLocks noGrp="1"/>
          </p:cNvSpPr>
          <p:nvPr>
            <p:ph type="body" sz="quarter" idx="1"/>
          </p:nvPr>
        </p:nvSpPr>
        <p:spPr>
          <a:xfrm>
            <a:off x="756000" y="5078520"/>
            <a:ext cx="6044400" cy="4807800"/>
          </a:xfrm>
        </p:spPr>
        <p:txBody>
          <a:bodyPr vert="horz" wrap="square" anchor="t" anchorCtr="0">
            <a:noAutofit/>
          </a:bodyPr>
          <a:lstStyle/>
          <a:p>
            <a:endParaRPr lang="pt-BR"/>
          </a:p>
        </p:txBody>
      </p:sp>
    </p:spTree>
    <p:extLst>
      <p:ext uri="{BB962C8B-B14F-4D97-AF65-F5344CB8AC3E}">
        <p14:creationId xmlns:p14="http://schemas.microsoft.com/office/powerpoint/2010/main" val="319692463"/>
      </p:ext>
    </p:extLst>
  </p:cSld>
  <p:clrMapOvr>
    <a:masterClrMapping/>
  </p:clrMapOvr>
</p:notes>
</file>

<file path=ppt/notesSlides/notesSlide1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ceHolder 1">
            <a:extLst>
              <a:ext uri="{FF2B5EF4-FFF2-40B4-BE49-F238E27FC236}">
                <a16:creationId xmlns:a16="http://schemas.microsoft.com/office/drawing/2014/main" id="{453E8A78-B3C6-4073-9670-DDF7F4164201}"/>
              </a:ext>
            </a:extLst>
          </p:cNvPr>
          <p:cNvSpPr txBox="1">
            <a:spLocks noGrp="1"/>
          </p:cNvSpPr>
          <p:nvPr>
            <p:ph type="sldNum" sz="quarter" idx="8"/>
          </p:nvPr>
        </p:nvSpPr>
        <p:spPr>
          <a:xfrm>
            <a:off x="3884759" y="8685360"/>
            <a:ext cx="2968199" cy="455040"/>
          </a:xfrm>
        </p:spPr>
        <p:txBody>
          <a:bodyPr wrap="square"/>
          <a:lstStyle/>
          <a:p>
            <a:pPr lvl="0"/>
            <a:fld id="{494DA356-D4B0-455D-9BC8-8015DBE62A01}" type="slidenum">
              <a:t>145</a:t>
            </a:fld>
            <a:endParaRPr lang="pt-BR">
              <a:solidFill>
                <a:srgbClr val="000000"/>
              </a:solidFill>
              <a:highlight>
                <a:scrgbClr r="0" g="0" b="0">
                  <a:alpha val="0"/>
                </a:scrgbClr>
              </a:highlight>
              <a:latin typeface="Times New Roman"/>
            </a:endParaRPr>
          </a:p>
        </p:txBody>
      </p:sp>
      <p:sp>
        <p:nvSpPr>
          <p:cNvPr id="3" name="PlaceHolder 2">
            <a:extLst>
              <a:ext uri="{FF2B5EF4-FFF2-40B4-BE49-F238E27FC236}">
                <a16:creationId xmlns:a16="http://schemas.microsoft.com/office/drawing/2014/main" id="{A5807310-8C59-47AB-AF3E-0118027F0EFB}"/>
              </a:ext>
            </a:extLst>
          </p:cNvPr>
          <p:cNvSpPr txBox="1">
            <a:spLocks noGrp="1"/>
          </p:cNvSpPr>
          <p:nvPr>
            <p:ph type="sldNum" sz="quarter" idx="8"/>
          </p:nvPr>
        </p:nvSpPr>
        <p:spPr>
          <a:xfrm>
            <a:off x="4278960" y="10157400"/>
            <a:ext cx="3277439" cy="531000"/>
          </a:xfrm>
        </p:spPr>
        <p:txBody>
          <a:bodyPr wrap="square"/>
          <a:lstStyle/>
          <a:p>
            <a:pPr lvl="0"/>
            <a:fld id="{B8EFE230-EE47-40B1-BF30-10074E3B952C}" type="slidenum">
              <a:t>145</a:t>
            </a:fld>
            <a:endParaRPr lang="pt-BR">
              <a:solidFill>
                <a:srgbClr val="000000"/>
              </a:solidFill>
              <a:highlight>
                <a:scrgbClr r="0" g="0" b="0">
                  <a:alpha val="0"/>
                </a:scrgbClr>
              </a:highlight>
              <a:latin typeface="Times New Roman"/>
            </a:endParaRPr>
          </a:p>
        </p:txBody>
      </p:sp>
      <p:sp>
        <p:nvSpPr>
          <p:cNvPr id="4" name="PlaceHolder 3">
            <a:extLst>
              <a:ext uri="{FF2B5EF4-FFF2-40B4-BE49-F238E27FC236}">
                <a16:creationId xmlns:a16="http://schemas.microsoft.com/office/drawing/2014/main" id="{A5571032-6740-42E8-985F-08DA6A3B9CC2}"/>
              </a:ext>
            </a:extLst>
          </p:cNvPr>
          <p:cNvSpPr txBox="1">
            <a:spLocks noGrp="1"/>
          </p:cNvSpPr>
          <p:nvPr>
            <p:ph type="sldNum" sz="quarter" idx="8"/>
          </p:nvPr>
        </p:nvSpPr>
        <p:spPr>
          <a:xfrm>
            <a:off x="4278960" y="10157400"/>
            <a:ext cx="3277800" cy="531360"/>
          </a:xfrm>
        </p:spPr>
        <p:txBody>
          <a:bodyPr wrap="square"/>
          <a:lstStyle/>
          <a:p>
            <a:pPr lvl="0"/>
            <a:fld id="{750C5B84-2028-4F49-81B4-FF72A25DACDB}" type="slidenum">
              <a:t>145</a:t>
            </a:fld>
            <a:endParaRPr lang="pt-BR">
              <a:solidFill>
                <a:srgbClr val="000000"/>
              </a:solidFill>
              <a:highlight>
                <a:scrgbClr r="0" g="0" b="0">
                  <a:alpha val="0"/>
                </a:scrgbClr>
              </a:highlight>
              <a:latin typeface="Times New Roman"/>
            </a:endParaRPr>
          </a:p>
        </p:txBody>
      </p:sp>
      <p:sp>
        <p:nvSpPr>
          <p:cNvPr id="5" name="PlaceHolder 4">
            <a:extLst>
              <a:ext uri="{FF2B5EF4-FFF2-40B4-BE49-F238E27FC236}">
                <a16:creationId xmlns:a16="http://schemas.microsoft.com/office/drawing/2014/main" id="{0AA0B626-027A-4163-A697-4CCDC2A8BD69}"/>
              </a:ext>
            </a:extLst>
          </p:cNvPr>
          <p:cNvSpPr txBox="1">
            <a:spLocks noGrp="1"/>
          </p:cNvSpPr>
          <p:nvPr>
            <p:ph type="sldNum" sz="quarter" idx="8"/>
          </p:nvPr>
        </p:nvSpPr>
        <p:spPr>
          <a:xfrm>
            <a:off x="4278960" y="10157400"/>
            <a:ext cx="3278160" cy="531720"/>
          </a:xfrm>
        </p:spPr>
        <p:txBody>
          <a:bodyPr wrap="square"/>
          <a:lstStyle/>
          <a:p>
            <a:pPr lvl="0"/>
            <a:fld id="{06C046E7-FC31-402E-9352-FDA18CCD7ABE}" type="slidenum">
              <a:t>145</a:t>
            </a:fld>
            <a:endParaRPr lang="pt-BR">
              <a:solidFill>
                <a:srgbClr val="000000"/>
              </a:solidFill>
              <a:highlight>
                <a:scrgbClr r="0" g="0" b="0">
                  <a:alpha val="0"/>
                </a:scrgbClr>
              </a:highlight>
              <a:latin typeface="Times New Roman"/>
            </a:endParaRPr>
          </a:p>
        </p:txBody>
      </p:sp>
      <p:sp>
        <p:nvSpPr>
          <p:cNvPr id="6" name="PlaceHolder 5">
            <a:extLst>
              <a:ext uri="{FF2B5EF4-FFF2-40B4-BE49-F238E27FC236}">
                <a16:creationId xmlns:a16="http://schemas.microsoft.com/office/drawing/2014/main" id="{5ECFE3B6-FBB4-4946-BCAE-DFCECE3A4EC7}"/>
              </a:ext>
            </a:extLst>
          </p:cNvPr>
          <p:cNvSpPr txBox="1">
            <a:spLocks noGrp="1"/>
          </p:cNvSpPr>
          <p:nvPr>
            <p:ph type="sldNum" sz="quarter" idx="8"/>
          </p:nvPr>
        </p:nvSpPr>
        <p:spPr>
          <a:xfrm>
            <a:off x="4278960" y="10157400"/>
            <a:ext cx="3278519" cy="532080"/>
          </a:xfrm>
        </p:spPr>
        <p:txBody>
          <a:bodyPr wrap="square"/>
          <a:lstStyle/>
          <a:p>
            <a:pPr lvl="0"/>
            <a:fld id="{FA03EA0C-5BCC-4494-99DD-24F60B9AB05D}" type="slidenum">
              <a:t>145</a:t>
            </a:fld>
            <a:endParaRPr lang="pt-BR">
              <a:solidFill>
                <a:srgbClr val="000000"/>
              </a:solidFill>
              <a:highlight>
                <a:scrgbClr r="0" g="0" b="0">
                  <a:alpha val="0"/>
                </a:scrgbClr>
              </a:highlight>
              <a:latin typeface="Times New Roman"/>
            </a:endParaRPr>
          </a:p>
        </p:txBody>
      </p:sp>
      <p:sp>
        <p:nvSpPr>
          <p:cNvPr id="7" name="PlaceHolder 6">
            <a:extLst>
              <a:ext uri="{FF2B5EF4-FFF2-40B4-BE49-F238E27FC236}">
                <a16:creationId xmlns:a16="http://schemas.microsoft.com/office/drawing/2014/main" id="{9AFAA3D8-EB09-42D9-8719-448CA0D0C2AC}"/>
              </a:ext>
            </a:extLst>
          </p:cNvPr>
          <p:cNvSpPr txBox="1">
            <a:spLocks noGrp="1"/>
          </p:cNvSpPr>
          <p:nvPr>
            <p:ph type="sldNum" sz="quarter" idx="8"/>
          </p:nvPr>
        </p:nvSpPr>
        <p:spPr>
          <a:xfrm>
            <a:off x="4278960" y="10157400"/>
            <a:ext cx="3278879" cy="532440"/>
          </a:xfrm>
        </p:spPr>
        <p:txBody>
          <a:bodyPr wrap="square"/>
          <a:lstStyle/>
          <a:p>
            <a:pPr lvl="0"/>
            <a:fld id="{273C7D97-E31C-4257-9486-6146648D1B63}" type="slidenum">
              <a:t>145</a:t>
            </a:fld>
            <a:endParaRPr lang="pt-BR">
              <a:highlight>
                <a:scrgbClr r="0" g="0" b="0">
                  <a:alpha val="0"/>
                </a:scrgbClr>
              </a:highlight>
              <a:latin typeface="Times New Roman"/>
            </a:endParaRPr>
          </a:p>
        </p:txBody>
      </p:sp>
      <p:sp>
        <p:nvSpPr>
          <p:cNvPr id="13" name="Slide Number Placeholder 6">
            <a:extLst>
              <a:ext uri="{FF2B5EF4-FFF2-40B4-BE49-F238E27FC236}">
                <a16:creationId xmlns:a16="http://schemas.microsoft.com/office/drawing/2014/main" id="{D19890F8-57BB-4D3D-BF2F-EA3EF8035047}"/>
              </a:ext>
            </a:extLst>
          </p:cNvPr>
          <p:cNvSpPr txBox="1">
            <a:spLocks noGrp="1"/>
          </p:cNvSpPr>
          <p:nvPr>
            <p:ph type="sldNum" sz="quarter" idx="5"/>
          </p:nvPr>
        </p:nvSpPr>
        <p:spPr>
          <a:ln/>
        </p:spPr>
        <p:txBody>
          <a:bodyPr vert="horz" lIns="0" tIns="0" rIns="0" bIns="0" anchor="b" anchorCtr="0">
            <a:noAutofit/>
          </a:bodyPr>
          <a:lstStyle/>
          <a:p>
            <a:pPr lvl="0"/>
            <a:fld id="{1EF83C9A-F01C-4A7A-983A-D651E913F131}" type="slidenum">
              <a:t>145</a:t>
            </a:fld>
            <a:endParaRPr lang="pt-BR"/>
          </a:p>
        </p:txBody>
      </p:sp>
      <p:sp>
        <p:nvSpPr>
          <p:cNvPr id="8" name="PlaceHolder 7">
            <a:extLst>
              <a:ext uri="{FF2B5EF4-FFF2-40B4-BE49-F238E27FC236}">
                <a16:creationId xmlns:a16="http://schemas.microsoft.com/office/drawing/2014/main" id="{AFBD9F9F-C2BD-4FE1-9C48-E8C004423F2F}"/>
              </a:ext>
            </a:extLst>
          </p:cNvPr>
          <p:cNvSpPr>
            <a:spLocks noGrp="1" noRot="1" noChangeAspect="1" noResize="1"/>
          </p:cNvSpPr>
          <p:nvPr>
            <p:ph type="sldImg"/>
          </p:nvPr>
        </p:nvSpPr>
        <p:spPr>
          <a:xfrm>
            <a:off x="215900" y="812800"/>
            <a:ext cx="7124700" cy="4006850"/>
          </a:xfrm>
          <a:solidFill>
            <a:srgbClr val="729FCF"/>
          </a:solidFill>
          <a:ln w="25400">
            <a:solidFill>
              <a:srgbClr val="3465A4"/>
            </a:solidFill>
            <a:prstDash val="solid"/>
          </a:ln>
        </p:spPr>
      </p:sp>
      <p:sp>
        <p:nvSpPr>
          <p:cNvPr id="9" name="PlaceHolder 8">
            <a:extLst>
              <a:ext uri="{FF2B5EF4-FFF2-40B4-BE49-F238E27FC236}">
                <a16:creationId xmlns:a16="http://schemas.microsoft.com/office/drawing/2014/main" id="{EF51935F-21E5-450E-900B-F08796A935B7}"/>
              </a:ext>
            </a:extLst>
          </p:cNvPr>
          <p:cNvSpPr txBox="1">
            <a:spLocks noGrp="1"/>
          </p:cNvSpPr>
          <p:nvPr>
            <p:ph type="body" sz="quarter" idx="1"/>
          </p:nvPr>
        </p:nvSpPr>
        <p:spPr>
          <a:xfrm>
            <a:off x="685799" y="4400639"/>
            <a:ext cx="5482799" cy="3596760"/>
          </a:xfrm>
        </p:spPr>
        <p:txBody>
          <a:bodyPr vert="horz" wrap="square" anchor="t" anchorCtr="0">
            <a:noAutofit/>
          </a:bodyPr>
          <a:lstStyle/>
          <a:p>
            <a:pPr lvl="0" algn="l">
              <a:tabLst>
                <a:tab pos="216000" algn="l"/>
              </a:tabLst>
            </a:pPr>
            <a:r>
              <a:rPr lang="pt-BR">
                <a:latin typeface="Arial" pitchFamily="18"/>
              </a:rPr>
              <a:t>Por gentileza, mostrar os </a:t>
            </a:r>
            <a:r>
              <a:rPr lang="pt-BR" b="1">
                <a:latin typeface="Arial" pitchFamily="18"/>
              </a:rPr>
              <a:t>avisos! </a:t>
            </a:r>
            <a:r>
              <a:rPr lang="pt-BR">
                <a:latin typeface="Arial" pitchFamily="18"/>
              </a:rPr>
              <a:t>Passar para o próximo slide. Obrigado!</a:t>
            </a:r>
          </a:p>
        </p:txBody>
      </p:sp>
    </p:spTree>
  </p:cSld>
  <p:clrMapOvr>
    <a:masterClrMapping/>
  </p:clrMapOvr>
</p:notes>
</file>

<file path=ppt/notesSlides/notesSlide1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ceHolder 1">
            <a:extLst>
              <a:ext uri="{FF2B5EF4-FFF2-40B4-BE49-F238E27FC236}">
                <a16:creationId xmlns:a16="http://schemas.microsoft.com/office/drawing/2014/main" id="{FCAE6578-38C2-433A-90A6-413076EADB08}"/>
              </a:ext>
            </a:extLst>
          </p:cNvPr>
          <p:cNvSpPr txBox="1">
            <a:spLocks noGrp="1"/>
          </p:cNvSpPr>
          <p:nvPr>
            <p:ph type="sldNum" sz="quarter" idx="8"/>
          </p:nvPr>
        </p:nvSpPr>
        <p:spPr>
          <a:xfrm>
            <a:off x="4278960" y="10157400"/>
            <a:ext cx="3277439" cy="531000"/>
          </a:xfrm>
        </p:spPr>
        <p:txBody>
          <a:bodyPr wrap="square"/>
          <a:lstStyle/>
          <a:p>
            <a:pPr lvl="0"/>
            <a:fld id="{9515B605-840C-4878-A32A-9D92A00F730F}" type="slidenum">
              <a:t>146</a:t>
            </a:fld>
            <a:endParaRPr lang="pt-BR">
              <a:solidFill>
                <a:srgbClr val="000000"/>
              </a:solidFill>
              <a:highlight>
                <a:scrgbClr r="0" g="0" b="0">
                  <a:alpha val="0"/>
                </a:scrgbClr>
              </a:highlight>
              <a:latin typeface="Times New Roman"/>
            </a:endParaRPr>
          </a:p>
        </p:txBody>
      </p:sp>
      <p:sp>
        <p:nvSpPr>
          <p:cNvPr id="3" name="PlaceHolder 2">
            <a:extLst>
              <a:ext uri="{FF2B5EF4-FFF2-40B4-BE49-F238E27FC236}">
                <a16:creationId xmlns:a16="http://schemas.microsoft.com/office/drawing/2014/main" id="{22A9B200-6E86-4FB3-9F6E-56E3CF63D5B0}"/>
              </a:ext>
            </a:extLst>
          </p:cNvPr>
          <p:cNvSpPr txBox="1">
            <a:spLocks noGrp="1"/>
          </p:cNvSpPr>
          <p:nvPr>
            <p:ph type="sldNum" sz="quarter" idx="8"/>
          </p:nvPr>
        </p:nvSpPr>
        <p:spPr>
          <a:xfrm>
            <a:off x="4278960" y="10157400"/>
            <a:ext cx="3277800" cy="531360"/>
          </a:xfrm>
        </p:spPr>
        <p:txBody>
          <a:bodyPr wrap="square"/>
          <a:lstStyle/>
          <a:p>
            <a:pPr lvl="0"/>
            <a:fld id="{72F48613-113A-4581-824C-A4A596083B7F}" type="slidenum">
              <a:t>146</a:t>
            </a:fld>
            <a:endParaRPr lang="pt-BR">
              <a:solidFill>
                <a:srgbClr val="000000"/>
              </a:solidFill>
              <a:highlight>
                <a:scrgbClr r="0" g="0" b="0">
                  <a:alpha val="0"/>
                </a:scrgbClr>
              </a:highlight>
              <a:latin typeface="Times New Roman"/>
            </a:endParaRPr>
          </a:p>
        </p:txBody>
      </p:sp>
      <p:sp>
        <p:nvSpPr>
          <p:cNvPr id="4" name="PlaceHolder 3">
            <a:extLst>
              <a:ext uri="{FF2B5EF4-FFF2-40B4-BE49-F238E27FC236}">
                <a16:creationId xmlns:a16="http://schemas.microsoft.com/office/drawing/2014/main" id="{B8EA51D9-A52F-4E8D-A192-A1B83D56DA0C}"/>
              </a:ext>
            </a:extLst>
          </p:cNvPr>
          <p:cNvSpPr txBox="1">
            <a:spLocks noGrp="1"/>
          </p:cNvSpPr>
          <p:nvPr>
            <p:ph type="sldNum" sz="quarter" idx="8"/>
          </p:nvPr>
        </p:nvSpPr>
        <p:spPr>
          <a:xfrm>
            <a:off x="4278960" y="10157400"/>
            <a:ext cx="3278160" cy="531720"/>
          </a:xfrm>
        </p:spPr>
        <p:txBody>
          <a:bodyPr wrap="square"/>
          <a:lstStyle/>
          <a:p>
            <a:pPr lvl="0"/>
            <a:fld id="{071CCE3C-0DFA-45CD-9F38-C3AE48A73C43}" type="slidenum">
              <a:t>146</a:t>
            </a:fld>
            <a:endParaRPr lang="pt-BR">
              <a:solidFill>
                <a:srgbClr val="000000"/>
              </a:solidFill>
              <a:highlight>
                <a:scrgbClr r="0" g="0" b="0">
                  <a:alpha val="0"/>
                </a:scrgbClr>
              </a:highlight>
              <a:latin typeface="Times New Roman"/>
            </a:endParaRPr>
          </a:p>
        </p:txBody>
      </p:sp>
      <p:sp>
        <p:nvSpPr>
          <p:cNvPr id="5" name="PlaceHolder 4">
            <a:extLst>
              <a:ext uri="{FF2B5EF4-FFF2-40B4-BE49-F238E27FC236}">
                <a16:creationId xmlns:a16="http://schemas.microsoft.com/office/drawing/2014/main" id="{1077ADFE-4C51-46C0-92C4-4A1C2EDA5AFB}"/>
              </a:ext>
            </a:extLst>
          </p:cNvPr>
          <p:cNvSpPr txBox="1">
            <a:spLocks noGrp="1"/>
          </p:cNvSpPr>
          <p:nvPr>
            <p:ph type="sldNum" sz="quarter" idx="8"/>
          </p:nvPr>
        </p:nvSpPr>
        <p:spPr>
          <a:xfrm>
            <a:off x="4278960" y="10157400"/>
            <a:ext cx="3278519" cy="532080"/>
          </a:xfrm>
        </p:spPr>
        <p:txBody>
          <a:bodyPr wrap="square"/>
          <a:lstStyle/>
          <a:p>
            <a:pPr lvl="0"/>
            <a:fld id="{FC49BBDD-2CB5-4805-AFC7-1380077D4EB4}" type="slidenum">
              <a:t>146</a:t>
            </a:fld>
            <a:endParaRPr lang="pt-BR">
              <a:solidFill>
                <a:srgbClr val="000000"/>
              </a:solidFill>
              <a:highlight>
                <a:scrgbClr r="0" g="0" b="0">
                  <a:alpha val="0"/>
                </a:scrgbClr>
              </a:highlight>
              <a:latin typeface="Times New Roman"/>
            </a:endParaRPr>
          </a:p>
        </p:txBody>
      </p:sp>
      <p:sp>
        <p:nvSpPr>
          <p:cNvPr id="6" name="PlaceHolder 5">
            <a:extLst>
              <a:ext uri="{FF2B5EF4-FFF2-40B4-BE49-F238E27FC236}">
                <a16:creationId xmlns:a16="http://schemas.microsoft.com/office/drawing/2014/main" id="{521E0118-1646-4D25-86DE-428BF420E3FD}"/>
              </a:ext>
            </a:extLst>
          </p:cNvPr>
          <p:cNvSpPr txBox="1">
            <a:spLocks noGrp="1"/>
          </p:cNvSpPr>
          <p:nvPr>
            <p:ph type="sldNum" sz="quarter" idx="8"/>
          </p:nvPr>
        </p:nvSpPr>
        <p:spPr>
          <a:xfrm>
            <a:off x="4278960" y="10157400"/>
            <a:ext cx="3278879" cy="532440"/>
          </a:xfrm>
        </p:spPr>
        <p:txBody>
          <a:bodyPr wrap="square"/>
          <a:lstStyle/>
          <a:p>
            <a:pPr lvl="0"/>
            <a:fld id="{D9CBA1FC-B070-4D9D-9E6D-8B9623AF1B08}" type="slidenum">
              <a:t>146</a:t>
            </a:fld>
            <a:endParaRPr lang="pt-BR">
              <a:highlight>
                <a:scrgbClr r="0" g="0" b="0">
                  <a:alpha val="0"/>
                </a:scrgbClr>
              </a:highlight>
              <a:latin typeface="Times New Roman"/>
            </a:endParaRPr>
          </a:p>
        </p:txBody>
      </p:sp>
      <p:sp>
        <p:nvSpPr>
          <p:cNvPr id="12" name="Slide Number Placeholder 6">
            <a:extLst>
              <a:ext uri="{FF2B5EF4-FFF2-40B4-BE49-F238E27FC236}">
                <a16:creationId xmlns:a16="http://schemas.microsoft.com/office/drawing/2014/main" id="{3383072C-302D-4C24-B619-752CD230DD98}"/>
              </a:ext>
            </a:extLst>
          </p:cNvPr>
          <p:cNvSpPr txBox="1">
            <a:spLocks noGrp="1"/>
          </p:cNvSpPr>
          <p:nvPr>
            <p:ph type="sldNum" sz="quarter" idx="5"/>
          </p:nvPr>
        </p:nvSpPr>
        <p:spPr>
          <a:ln/>
        </p:spPr>
        <p:txBody>
          <a:bodyPr vert="horz" lIns="0" tIns="0" rIns="0" bIns="0" anchor="b" anchorCtr="0">
            <a:noAutofit/>
          </a:bodyPr>
          <a:lstStyle/>
          <a:p>
            <a:pPr lvl="0"/>
            <a:fld id="{EEB2DDB4-542F-4E25-AC2C-B4C51342E62C}" type="slidenum">
              <a:t>146</a:t>
            </a:fld>
            <a:endParaRPr lang="pt-BR"/>
          </a:p>
        </p:txBody>
      </p:sp>
      <p:sp>
        <p:nvSpPr>
          <p:cNvPr id="7" name="PlaceHolder 6">
            <a:extLst>
              <a:ext uri="{FF2B5EF4-FFF2-40B4-BE49-F238E27FC236}">
                <a16:creationId xmlns:a16="http://schemas.microsoft.com/office/drawing/2014/main" id="{D412F3E9-05E6-41D3-BC58-B42757A9BB1F}"/>
              </a:ext>
            </a:extLst>
          </p:cNvPr>
          <p:cNvSpPr>
            <a:spLocks noGrp="1" noRot="1" noChangeAspect="1" noResize="1"/>
          </p:cNvSpPr>
          <p:nvPr>
            <p:ph type="sldImg"/>
          </p:nvPr>
        </p:nvSpPr>
        <p:spPr>
          <a:xfrm>
            <a:off x="215900" y="812800"/>
            <a:ext cx="7124700" cy="4006850"/>
          </a:xfrm>
          <a:solidFill>
            <a:srgbClr val="729FCF"/>
          </a:solidFill>
          <a:ln w="25400">
            <a:solidFill>
              <a:srgbClr val="3465A4"/>
            </a:solidFill>
            <a:prstDash val="solid"/>
          </a:ln>
        </p:spPr>
      </p:sp>
      <p:sp>
        <p:nvSpPr>
          <p:cNvPr id="8" name="PlaceHolder 7">
            <a:extLst>
              <a:ext uri="{FF2B5EF4-FFF2-40B4-BE49-F238E27FC236}">
                <a16:creationId xmlns:a16="http://schemas.microsoft.com/office/drawing/2014/main" id="{D75CA274-2A8F-44F2-8771-14DD38CE635D}"/>
              </a:ext>
            </a:extLst>
          </p:cNvPr>
          <p:cNvSpPr txBox="1">
            <a:spLocks noGrp="1"/>
          </p:cNvSpPr>
          <p:nvPr>
            <p:ph type="body" sz="quarter" idx="1"/>
          </p:nvPr>
        </p:nvSpPr>
        <p:spPr>
          <a:xfrm>
            <a:off x="756000" y="5078520"/>
            <a:ext cx="6044400" cy="4807800"/>
          </a:xfrm>
        </p:spPr>
        <p:txBody>
          <a:bodyPr vert="horz" wrap="square" anchor="t" anchorCtr="0">
            <a:noAutofit/>
          </a:bodyPr>
          <a:lstStyle/>
          <a:p>
            <a:endParaRPr lang="pt-BR"/>
          </a:p>
        </p:txBody>
      </p:sp>
    </p:spTree>
    <p:extLst>
      <p:ext uri="{BB962C8B-B14F-4D97-AF65-F5344CB8AC3E}">
        <p14:creationId xmlns:p14="http://schemas.microsoft.com/office/powerpoint/2010/main" val="361468451"/>
      </p:ext>
    </p:extLst>
  </p:cSld>
  <p:clrMapOvr>
    <a:masterClrMapping/>
  </p:clrMapOvr>
</p:notes>
</file>

<file path=ppt/notesSlides/notesSlide14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D3ECD87-0B83-A21A-54EE-3A97F08CE8B1}"/>
            </a:ext>
          </a:extLst>
        </p:cNvPr>
        <p:cNvGrpSpPr/>
        <p:nvPr/>
      </p:nvGrpSpPr>
      <p:grpSpPr>
        <a:xfrm>
          <a:off x="0" y="0"/>
          <a:ext cx="0" cy="0"/>
          <a:chOff x="0" y="0"/>
          <a:chExt cx="0" cy="0"/>
        </a:xfrm>
      </p:grpSpPr>
      <p:sp>
        <p:nvSpPr>
          <p:cNvPr id="2" name="PlaceHolder 1">
            <a:extLst>
              <a:ext uri="{FF2B5EF4-FFF2-40B4-BE49-F238E27FC236}">
                <a16:creationId xmlns:a16="http://schemas.microsoft.com/office/drawing/2014/main" id="{768CEAAC-0040-5A8A-1CC0-2ECB9F1F9519}"/>
              </a:ext>
            </a:extLst>
          </p:cNvPr>
          <p:cNvSpPr txBox="1">
            <a:spLocks noGrp="1"/>
          </p:cNvSpPr>
          <p:nvPr>
            <p:ph type="sldNum" sz="quarter" idx="8"/>
          </p:nvPr>
        </p:nvSpPr>
        <p:spPr>
          <a:xfrm>
            <a:off x="4278960" y="10157400"/>
            <a:ext cx="3277439" cy="531000"/>
          </a:xfrm>
        </p:spPr>
        <p:txBody>
          <a:bodyPr wrap="square"/>
          <a:lstStyle/>
          <a:p>
            <a:pPr lvl="0"/>
            <a:fld id="{9515B605-840C-4878-A32A-9D92A00F730F}" type="slidenum">
              <a:t>147</a:t>
            </a:fld>
            <a:endParaRPr lang="pt-BR">
              <a:solidFill>
                <a:srgbClr val="000000"/>
              </a:solidFill>
              <a:highlight>
                <a:scrgbClr r="0" g="0" b="0">
                  <a:alpha val="0"/>
                </a:scrgbClr>
              </a:highlight>
              <a:latin typeface="Times New Roman"/>
            </a:endParaRPr>
          </a:p>
        </p:txBody>
      </p:sp>
      <p:sp>
        <p:nvSpPr>
          <p:cNvPr id="3" name="PlaceHolder 2">
            <a:extLst>
              <a:ext uri="{FF2B5EF4-FFF2-40B4-BE49-F238E27FC236}">
                <a16:creationId xmlns:a16="http://schemas.microsoft.com/office/drawing/2014/main" id="{29193E58-3AD6-337B-06F7-A0BDAD26FD3B}"/>
              </a:ext>
            </a:extLst>
          </p:cNvPr>
          <p:cNvSpPr txBox="1">
            <a:spLocks noGrp="1"/>
          </p:cNvSpPr>
          <p:nvPr>
            <p:ph type="sldNum" sz="quarter" idx="8"/>
          </p:nvPr>
        </p:nvSpPr>
        <p:spPr>
          <a:xfrm>
            <a:off x="4278960" y="10157400"/>
            <a:ext cx="3277800" cy="531360"/>
          </a:xfrm>
        </p:spPr>
        <p:txBody>
          <a:bodyPr wrap="square"/>
          <a:lstStyle/>
          <a:p>
            <a:pPr lvl="0"/>
            <a:fld id="{72F48613-113A-4581-824C-A4A596083B7F}" type="slidenum">
              <a:t>147</a:t>
            </a:fld>
            <a:endParaRPr lang="pt-BR">
              <a:solidFill>
                <a:srgbClr val="000000"/>
              </a:solidFill>
              <a:highlight>
                <a:scrgbClr r="0" g="0" b="0">
                  <a:alpha val="0"/>
                </a:scrgbClr>
              </a:highlight>
              <a:latin typeface="Times New Roman"/>
            </a:endParaRPr>
          </a:p>
        </p:txBody>
      </p:sp>
      <p:sp>
        <p:nvSpPr>
          <p:cNvPr id="4" name="PlaceHolder 3">
            <a:extLst>
              <a:ext uri="{FF2B5EF4-FFF2-40B4-BE49-F238E27FC236}">
                <a16:creationId xmlns:a16="http://schemas.microsoft.com/office/drawing/2014/main" id="{D8F47399-ACA3-6B8A-62A9-3CE09EEB40C4}"/>
              </a:ext>
            </a:extLst>
          </p:cNvPr>
          <p:cNvSpPr txBox="1">
            <a:spLocks noGrp="1"/>
          </p:cNvSpPr>
          <p:nvPr>
            <p:ph type="sldNum" sz="quarter" idx="8"/>
          </p:nvPr>
        </p:nvSpPr>
        <p:spPr>
          <a:xfrm>
            <a:off x="4278960" y="10157400"/>
            <a:ext cx="3278160" cy="531720"/>
          </a:xfrm>
        </p:spPr>
        <p:txBody>
          <a:bodyPr wrap="square"/>
          <a:lstStyle/>
          <a:p>
            <a:pPr lvl="0"/>
            <a:fld id="{071CCE3C-0DFA-45CD-9F38-C3AE48A73C43}" type="slidenum">
              <a:t>147</a:t>
            </a:fld>
            <a:endParaRPr lang="pt-BR">
              <a:solidFill>
                <a:srgbClr val="000000"/>
              </a:solidFill>
              <a:highlight>
                <a:scrgbClr r="0" g="0" b="0">
                  <a:alpha val="0"/>
                </a:scrgbClr>
              </a:highlight>
              <a:latin typeface="Times New Roman"/>
            </a:endParaRPr>
          </a:p>
        </p:txBody>
      </p:sp>
      <p:sp>
        <p:nvSpPr>
          <p:cNvPr id="5" name="PlaceHolder 4">
            <a:extLst>
              <a:ext uri="{FF2B5EF4-FFF2-40B4-BE49-F238E27FC236}">
                <a16:creationId xmlns:a16="http://schemas.microsoft.com/office/drawing/2014/main" id="{13DF87B6-3237-E886-53B0-5E41000B3BDF}"/>
              </a:ext>
            </a:extLst>
          </p:cNvPr>
          <p:cNvSpPr txBox="1">
            <a:spLocks noGrp="1"/>
          </p:cNvSpPr>
          <p:nvPr>
            <p:ph type="sldNum" sz="quarter" idx="8"/>
          </p:nvPr>
        </p:nvSpPr>
        <p:spPr>
          <a:xfrm>
            <a:off x="4278960" y="10157400"/>
            <a:ext cx="3278519" cy="532080"/>
          </a:xfrm>
        </p:spPr>
        <p:txBody>
          <a:bodyPr wrap="square"/>
          <a:lstStyle/>
          <a:p>
            <a:pPr lvl="0"/>
            <a:fld id="{FC49BBDD-2CB5-4805-AFC7-1380077D4EB4}" type="slidenum">
              <a:t>147</a:t>
            </a:fld>
            <a:endParaRPr lang="pt-BR">
              <a:solidFill>
                <a:srgbClr val="000000"/>
              </a:solidFill>
              <a:highlight>
                <a:scrgbClr r="0" g="0" b="0">
                  <a:alpha val="0"/>
                </a:scrgbClr>
              </a:highlight>
              <a:latin typeface="Times New Roman"/>
            </a:endParaRPr>
          </a:p>
        </p:txBody>
      </p:sp>
      <p:sp>
        <p:nvSpPr>
          <p:cNvPr id="6" name="PlaceHolder 5">
            <a:extLst>
              <a:ext uri="{FF2B5EF4-FFF2-40B4-BE49-F238E27FC236}">
                <a16:creationId xmlns:a16="http://schemas.microsoft.com/office/drawing/2014/main" id="{A81A43BA-33E7-3D10-3463-A678AE202F69}"/>
              </a:ext>
            </a:extLst>
          </p:cNvPr>
          <p:cNvSpPr txBox="1">
            <a:spLocks noGrp="1"/>
          </p:cNvSpPr>
          <p:nvPr>
            <p:ph type="sldNum" sz="quarter" idx="8"/>
          </p:nvPr>
        </p:nvSpPr>
        <p:spPr>
          <a:xfrm>
            <a:off x="4278960" y="10157400"/>
            <a:ext cx="3278879" cy="532440"/>
          </a:xfrm>
        </p:spPr>
        <p:txBody>
          <a:bodyPr wrap="square"/>
          <a:lstStyle/>
          <a:p>
            <a:pPr lvl="0"/>
            <a:fld id="{D9CBA1FC-B070-4D9D-9E6D-8B9623AF1B08}" type="slidenum">
              <a:t>147</a:t>
            </a:fld>
            <a:endParaRPr lang="pt-BR">
              <a:highlight>
                <a:scrgbClr r="0" g="0" b="0">
                  <a:alpha val="0"/>
                </a:scrgbClr>
              </a:highlight>
              <a:latin typeface="Times New Roman"/>
            </a:endParaRPr>
          </a:p>
        </p:txBody>
      </p:sp>
      <p:sp>
        <p:nvSpPr>
          <p:cNvPr id="12" name="Slide Number Placeholder 6">
            <a:extLst>
              <a:ext uri="{FF2B5EF4-FFF2-40B4-BE49-F238E27FC236}">
                <a16:creationId xmlns:a16="http://schemas.microsoft.com/office/drawing/2014/main" id="{45253800-D0DE-6E0D-709C-8E2B3DA30581}"/>
              </a:ext>
            </a:extLst>
          </p:cNvPr>
          <p:cNvSpPr txBox="1">
            <a:spLocks noGrp="1"/>
          </p:cNvSpPr>
          <p:nvPr>
            <p:ph type="sldNum" sz="quarter" idx="5"/>
          </p:nvPr>
        </p:nvSpPr>
        <p:spPr>
          <a:ln/>
        </p:spPr>
        <p:txBody>
          <a:bodyPr vert="horz" lIns="0" tIns="0" rIns="0" bIns="0" anchor="b" anchorCtr="0">
            <a:noAutofit/>
          </a:bodyPr>
          <a:lstStyle/>
          <a:p>
            <a:pPr lvl="0"/>
            <a:fld id="{EEB2DDB4-542F-4E25-AC2C-B4C51342E62C}" type="slidenum">
              <a:t>147</a:t>
            </a:fld>
            <a:endParaRPr lang="pt-BR"/>
          </a:p>
        </p:txBody>
      </p:sp>
      <p:sp>
        <p:nvSpPr>
          <p:cNvPr id="7" name="PlaceHolder 6">
            <a:extLst>
              <a:ext uri="{FF2B5EF4-FFF2-40B4-BE49-F238E27FC236}">
                <a16:creationId xmlns:a16="http://schemas.microsoft.com/office/drawing/2014/main" id="{9893576D-C68E-91E2-4DDF-E70907764991}"/>
              </a:ext>
            </a:extLst>
          </p:cNvPr>
          <p:cNvSpPr>
            <a:spLocks noGrp="1" noRot="1" noChangeAspect="1" noResize="1"/>
          </p:cNvSpPr>
          <p:nvPr>
            <p:ph type="sldImg"/>
          </p:nvPr>
        </p:nvSpPr>
        <p:spPr>
          <a:xfrm>
            <a:off x="215900" y="812800"/>
            <a:ext cx="7124700" cy="4006850"/>
          </a:xfrm>
          <a:solidFill>
            <a:srgbClr val="729FCF"/>
          </a:solidFill>
          <a:ln w="25400">
            <a:solidFill>
              <a:srgbClr val="3465A4"/>
            </a:solidFill>
            <a:prstDash val="solid"/>
          </a:ln>
        </p:spPr>
      </p:sp>
      <p:sp>
        <p:nvSpPr>
          <p:cNvPr id="8" name="PlaceHolder 7">
            <a:extLst>
              <a:ext uri="{FF2B5EF4-FFF2-40B4-BE49-F238E27FC236}">
                <a16:creationId xmlns:a16="http://schemas.microsoft.com/office/drawing/2014/main" id="{B35151CA-0F16-156C-FEB6-06C6A206F193}"/>
              </a:ext>
            </a:extLst>
          </p:cNvPr>
          <p:cNvSpPr txBox="1">
            <a:spLocks noGrp="1"/>
          </p:cNvSpPr>
          <p:nvPr>
            <p:ph type="body" sz="quarter" idx="1"/>
          </p:nvPr>
        </p:nvSpPr>
        <p:spPr>
          <a:xfrm>
            <a:off x="756000" y="5078520"/>
            <a:ext cx="6044400" cy="4807800"/>
          </a:xfrm>
        </p:spPr>
        <p:txBody>
          <a:bodyPr vert="horz" wrap="square" anchor="t" anchorCtr="0">
            <a:noAutofit/>
          </a:bodyPr>
          <a:lstStyle/>
          <a:p>
            <a:endParaRPr lang="pt-BR"/>
          </a:p>
        </p:txBody>
      </p:sp>
    </p:spTree>
    <p:extLst>
      <p:ext uri="{BB962C8B-B14F-4D97-AF65-F5344CB8AC3E}">
        <p14:creationId xmlns:p14="http://schemas.microsoft.com/office/powerpoint/2010/main" val="3581233854"/>
      </p:ext>
    </p:extLst>
  </p:cSld>
  <p:clrMapOvr>
    <a:masterClrMapping/>
  </p:clrMapOvr>
</p:notes>
</file>

<file path=ppt/notesSlides/notesSlide1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ceHolder 1">
            <a:extLst>
              <a:ext uri="{FF2B5EF4-FFF2-40B4-BE49-F238E27FC236}">
                <a16:creationId xmlns:a16="http://schemas.microsoft.com/office/drawing/2014/main" id="{FCAE6578-38C2-433A-90A6-413076EADB08}"/>
              </a:ext>
            </a:extLst>
          </p:cNvPr>
          <p:cNvSpPr txBox="1">
            <a:spLocks noGrp="1"/>
          </p:cNvSpPr>
          <p:nvPr>
            <p:ph type="sldNum" sz="quarter" idx="8"/>
          </p:nvPr>
        </p:nvSpPr>
        <p:spPr>
          <a:xfrm>
            <a:off x="4278960" y="10157400"/>
            <a:ext cx="3277439" cy="531000"/>
          </a:xfrm>
        </p:spPr>
        <p:txBody>
          <a:bodyPr wrap="square"/>
          <a:lstStyle/>
          <a:p>
            <a:pPr lvl="0"/>
            <a:fld id="{9515B605-840C-4878-A32A-9D92A00F730F}" type="slidenum">
              <a:t>148</a:t>
            </a:fld>
            <a:endParaRPr lang="pt-BR">
              <a:solidFill>
                <a:srgbClr val="000000"/>
              </a:solidFill>
              <a:highlight>
                <a:scrgbClr r="0" g="0" b="0">
                  <a:alpha val="0"/>
                </a:scrgbClr>
              </a:highlight>
              <a:latin typeface="Times New Roman"/>
            </a:endParaRPr>
          </a:p>
        </p:txBody>
      </p:sp>
      <p:sp>
        <p:nvSpPr>
          <p:cNvPr id="3" name="PlaceHolder 2">
            <a:extLst>
              <a:ext uri="{FF2B5EF4-FFF2-40B4-BE49-F238E27FC236}">
                <a16:creationId xmlns:a16="http://schemas.microsoft.com/office/drawing/2014/main" id="{22A9B200-6E86-4FB3-9F6E-56E3CF63D5B0}"/>
              </a:ext>
            </a:extLst>
          </p:cNvPr>
          <p:cNvSpPr txBox="1">
            <a:spLocks noGrp="1"/>
          </p:cNvSpPr>
          <p:nvPr>
            <p:ph type="sldNum" sz="quarter" idx="8"/>
          </p:nvPr>
        </p:nvSpPr>
        <p:spPr>
          <a:xfrm>
            <a:off x="4278960" y="10157400"/>
            <a:ext cx="3277800" cy="531360"/>
          </a:xfrm>
        </p:spPr>
        <p:txBody>
          <a:bodyPr wrap="square"/>
          <a:lstStyle/>
          <a:p>
            <a:pPr lvl="0"/>
            <a:fld id="{72F48613-113A-4581-824C-A4A596083B7F}" type="slidenum">
              <a:t>148</a:t>
            </a:fld>
            <a:endParaRPr lang="pt-BR">
              <a:solidFill>
                <a:srgbClr val="000000"/>
              </a:solidFill>
              <a:highlight>
                <a:scrgbClr r="0" g="0" b="0">
                  <a:alpha val="0"/>
                </a:scrgbClr>
              </a:highlight>
              <a:latin typeface="Times New Roman"/>
            </a:endParaRPr>
          </a:p>
        </p:txBody>
      </p:sp>
      <p:sp>
        <p:nvSpPr>
          <p:cNvPr id="4" name="PlaceHolder 3">
            <a:extLst>
              <a:ext uri="{FF2B5EF4-FFF2-40B4-BE49-F238E27FC236}">
                <a16:creationId xmlns:a16="http://schemas.microsoft.com/office/drawing/2014/main" id="{B8EA51D9-A52F-4E8D-A192-A1B83D56DA0C}"/>
              </a:ext>
            </a:extLst>
          </p:cNvPr>
          <p:cNvSpPr txBox="1">
            <a:spLocks noGrp="1"/>
          </p:cNvSpPr>
          <p:nvPr>
            <p:ph type="sldNum" sz="quarter" idx="8"/>
          </p:nvPr>
        </p:nvSpPr>
        <p:spPr>
          <a:xfrm>
            <a:off x="4278960" y="10157400"/>
            <a:ext cx="3278160" cy="531720"/>
          </a:xfrm>
        </p:spPr>
        <p:txBody>
          <a:bodyPr wrap="square"/>
          <a:lstStyle/>
          <a:p>
            <a:pPr lvl="0"/>
            <a:fld id="{071CCE3C-0DFA-45CD-9F38-C3AE48A73C43}" type="slidenum">
              <a:t>148</a:t>
            </a:fld>
            <a:endParaRPr lang="pt-BR">
              <a:solidFill>
                <a:srgbClr val="000000"/>
              </a:solidFill>
              <a:highlight>
                <a:scrgbClr r="0" g="0" b="0">
                  <a:alpha val="0"/>
                </a:scrgbClr>
              </a:highlight>
              <a:latin typeface="Times New Roman"/>
            </a:endParaRPr>
          </a:p>
        </p:txBody>
      </p:sp>
      <p:sp>
        <p:nvSpPr>
          <p:cNvPr id="5" name="PlaceHolder 4">
            <a:extLst>
              <a:ext uri="{FF2B5EF4-FFF2-40B4-BE49-F238E27FC236}">
                <a16:creationId xmlns:a16="http://schemas.microsoft.com/office/drawing/2014/main" id="{1077ADFE-4C51-46C0-92C4-4A1C2EDA5AFB}"/>
              </a:ext>
            </a:extLst>
          </p:cNvPr>
          <p:cNvSpPr txBox="1">
            <a:spLocks noGrp="1"/>
          </p:cNvSpPr>
          <p:nvPr>
            <p:ph type="sldNum" sz="quarter" idx="8"/>
          </p:nvPr>
        </p:nvSpPr>
        <p:spPr>
          <a:xfrm>
            <a:off x="4278960" y="10157400"/>
            <a:ext cx="3278519" cy="532080"/>
          </a:xfrm>
        </p:spPr>
        <p:txBody>
          <a:bodyPr wrap="square"/>
          <a:lstStyle/>
          <a:p>
            <a:pPr lvl="0"/>
            <a:fld id="{FC49BBDD-2CB5-4805-AFC7-1380077D4EB4}" type="slidenum">
              <a:t>148</a:t>
            </a:fld>
            <a:endParaRPr lang="pt-BR">
              <a:solidFill>
                <a:srgbClr val="000000"/>
              </a:solidFill>
              <a:highlight>
                <a:scrgbClr r="0" g="0" b="0">
                  <a:alpha val="0"/>
                </a:scrgbClr>
              </a:highlight>
              <a:latin typeface="Times New Roman"/>
            </a:endParaRPr>
          </a:p>
        </p:txBody>
      </p:sp>
      <p:sp>
        <p:nvSpPr>
          <p:cNvPr id="6" name="PlaceHolder 5">
            <a:extLst>
              <a:ext uri="{FF2B5EF4-FFF2-40B4-BE49-F238E27FC236}">
                <a16:creationId xmlns:a16="http://schemas.microsoft.com/office/drawing/2014/main" id="{521E0118-1646-4D25-86DE-428BF420E3FD}"/>
              </a:ext>
            </a:extLst>
          </p:cNvPr>
          <p:cNvSpPr txBox="1">
            <a:spLocks noGrp="1"/>
          </p:cNvSpPr>
          <p:nvPr>
            <p:ph type="sldNum" sz="quarter" idx="8"/>
          </p:nvPr>
        </p:nvSpPr>
        <p:spPr>
          <a:xfrm>
            <a:off x="4278960" y="10157400"/>
            <a:ext cx="3278879" cy="532440"/>
          </a:xfrm>
        </p:spPr>
        <p:txBody>
          <a:bodyPr wrap="square"/>
          <a:lstStyle/>
          <a:p>
            <a:pPr lvl="0"/>
            <a:fld id="{D9CBA1FC-B070-4D9D-9E6D-8B9623AF1B08}" type="slidenum">
              <a:t>148</a:t>
            </a:fld>
            <a:endParaRPr lang="pt-BR">
              <a:highlight>
                <a:scrgbClr r="0" g="0" b="0">
                  <a:alpha val="0"/>
                </a:scrgbClr>
              </a:highlight>
              <a:latin typeface="Times New Roman"/>
            </a:endParaRPr>
          </a:p>
        </p:txBody>
      </p:sp>
      <p:sp>
        <p:nvSpPr>
          <p:cNvPr id="12" name="Slide Number Placeholder 6">
            <a:extLst>
              <a:ext uri="{FF2B5EF4-FFF2-40B4-BE49-F238E27FC236}">
                <a16:creationId xmlns:a16="http://schemas.microsoft.com/office/drawing/2014/main" id="{3383072C-302D-4C24-B619-752CD230DD98}"/>
              </a:ext>
            </a:extLst>
          </p:cNvPr>
          <p:cNvSpPr txBox="1">
            <a:spLocks noGrp="1"/>
          </p:cNvSpPr>
          <p:nvPr>
            <p:ph type="sldNum" sz="quarter" idx="5"/>
          </p:nvPr>
        </p:nvSpPr>
        <p:spPr>
          <a:ln/>
        </p:spPr>
        <p:txBody>
          <a:bodyPr vert="horz" lIns="0" tIns="0" rIns="0" bIns="0" anchor="b" anchorCtr="0">
            <a:noAutofit/>
          </a:bodyPr>
          <a:lstStyle/>
          <a:p>
            <a:pPr lvl="0"/>
            <a:fld id="{EEB2DDB4-542F-4E25-AC2C-B4C51342E62C}" type="slidenum">
              <a:t>148</a:t>
            </a:fld>
            <a:endParaRPr lang="pt-BR"/>
          </a:p>
        </p:txBody>
      </p:sp>
      <p:sp>
        <p:nvSpPr>
          <p:cNvPr id="7" name="PlaceHolder 6">
            <a:extLst>
              <a:ext uri="{FF2B5EF4-FFF2-40B4-BE49-F238E27FC236}">
                <a16:creationId xmlns:a16="http://schemas.microsoft.com/office/drawing/2014/main" id="{D412F3E9-05E6-41D3-BC58-B42757A9BB1F}"/>
              </a:ext>
            </a:extLst>
          </p:cNvPr>
          <p:cNvSpPr>
            <a:spLocks noGrp="1" noRot="1" noChangeAspect="1" noResize="1"/>
          </p:cNvSpPr>
          <p:nvPr>
            <p:ph type="sldImg"/>
          </p:nvPr>
        </p:nvSpPr>
        <p:spPr>
          <a:xfrm>
            <a:off x="215900" y="812800"/>
            <a:ext cx="7124700" cy="4006850"/>
          </a:xfrm>
          <a:solidFill>
            <a:srgbClr val="729FCF"/>
          </a:solidFill>
          <a:ln w="25400">
            <a:solidFill>
              <a:srgbClr val="3465A4"/>
            </a:solidFill>
            <a:prstDash val="solid"/>
          </a:ln>
        </p:spPr>
      </p:sp>
      <p:sp>
        <p:nvSpPr>
          <p:cNvPr id="8" name="PlaceHolder 7">
            <a:extLst>
              <a:ext uri="{FF2B5EF4-FFF2-40B4-BE49-F238E27FC236}">
                <a16:creationId xmlns:a16="http://schemas.microsoft.com/office/drawing/2014/main" id="{D75CA274-2A8F-44F2-8771-14DD38CE635D}"/>
              </a:ext>
            </a:extLst>
          </p:cNvPr>
          <p:cNvSpPr txBox="1">
            <a:spLocks noGrp="1"/>
          </p:cNvSpPr>
          <p:nvPr>
            <p:ph type="body" sz="quarter" idx="1"/>
          </p:nvPr>
        </p:nvSpPr>
        <p:spPr>
          <a:xfrm>
            <a:off x="756000" y="5078520"/>
            <a:ext cx="6044400" cy="4807800"/>
          </a:xfrm>
        </p:spPr>
        <p:txBody>
          <a:bodyPr vert="horz" wrap="square" anchor="t" anchorCtr="0">
            <a:noAutofit/>
          </a:bodyPr>
          <a:lstStyle/>
          <a:p>
            <a:endParaRPr lang="pt-BR"/>
          </a:p>
        </p:txBody>
      </p:sp>
    </p:spTree>
    <p:extLst>
      <p:ext uri="{BB962C8B-B14F-4D97-AF65-F5344CB8AC3E}">
        <p14:creationId xmlns:p14="http://schemas.microsoft.com/office/powerpoint/2010/main" val="761895548"/>
      </p:ext>
    </p:extLst>
  </p:cSld>
  <p:clrMapOvr>
    <a:masterClrMapping/>
  </p:clrMapOvr>
</p:notes>
</file>

<file path=ppt/notesSlides/notesSlide1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ceHolder 1">
            <a:extLst>
              <a:ext uri="{FF2B5EF4-FFF2-40B4-BE49-F238E27FC236}">
                <a16:creationId xmlns:a16="http://schemas.microsoft.com/office/drawing/2014/main" id="{FCAE6578-38C2-433A-90A6-413076EADB08}"/>
              </a:ext>
            </a:extLst>
          </p:cNvPr>
          <p:cNvSpPr txBox="1">
            <a:spLocks noGrp="1"/>
          </p:cNvSpPr>
          <p:nvPr>
            <p:ph type="sldNum" sz="quarter" idx="8"/>
          </p:nvPr>
        </p:nvSpPr>
        <p:spPr>
          <a:xfrm>
            <a:off x="4278960" y="10157400"/>
            <a:ext cx="3277439" cy="531000"/>
          </a:xfrm>
        </p:spPr>
        <p:txBody>
          <a:bodyPr wrap="square"/>
          <a:lstStyle/>
          <a:p>
            <a:pPr lvl="0"/>
            <a:fld id="{9515B605-840C-4878-A32A-9D92A00F730F}" type="slidenum">
              <a:t>149</a:t>
            </a:fld>
            <a:endParaRPr lang="pt-BR">
              <a:solidFill>
                <a:srgbClr val="000000"/>
              </a:solidFill>
              <a:highlight>
                <a:scrgbClr r="0" g="0" b="0">
                  <a:alpha val="0"/>
                </a:scrgbClr>
              </a:highlight>
              <a:latin typeface="Times New Roman"/>
            </a:endParaRPr>
          </a:p>
        </p:txBody>
      </p:sp>
      <p:sp>
        <p:nvSpPr>
          <p:cNvPr id="3" name="PlaceHolder 2">
            <a:extLst>
              <a:ext uri="{FF2B5EF4-FFF2-40B4-BE49-F238E27FC236}">
                <a16:creationId xmlns:a16="http://schemas.microsoft.com/office/drawing/2014/main" id="{22A9B200-6E86-4FB3-9F6E-56E3CF63D5B0}"/>
              </a:ext>
            </a:extLst>
          </p:cNvPr>
          <p:cNvSpPr txBox="1">
            <a:spLocks noGrp="1"/>
          </p:cNvSpPr>
          <p:nvPr>
            <p:ph type="sldNum" sz="quarter" idx="8"/>
          </p:nvPr>
        </p:nvSpPr>
        <p:spPr>
          <a:xfrm>
            <a:off x="4278960" y="10157400"/>
            <a:ext cx="3277800" cy="531360"/>
          </a:xfrm>
        </p:spPr>
        <p:txBody>
          <a:bodyPr wrap="square"/>
          <a:lstStyle/>
          <a:p>
            <a:pPr lvl="0"/>
            <a:fld id="{72F48613-113A-4581-824C-A4A596083B7F}" type="slidenum">
              <a:t>149</a:t>
            </a:fld>
            <a:endParaRPr lang="pt-BR">
              <a:solidFill>
                <a:srgbClr val="000000"/>
              </a:solidFill>
              <a:highlight>
                <a:scrgbClr r="0" g="0" b="0">
                  <a:alpha val="0"/>
                </a:scrgbClr>
              </a:highlight>
              <a:latin typeface="Times New Roman"/>
            </a:endParaRPr>
          </a:p>
        </p:txBody>
      </p:sp>
      <p:sp>
        <p:nvSpPr>
          <p:cNvPr id="4" name="PlaceHolder 3">
            <a:extLst>
              <a:ext uri="{FF2B5EF4-FFF2-40B4-BE49-F238E27FC236}">
                <a16:creationId xmlns:a16="http://schemas.microsoft.com/office/drawing/2014/main" id="{B8EA51D9-A52F-4E8D-A192-A1B83D56DA0C}"/>
              </a:ext>
            </a:extLst>
          </p:cNvPr>
          <p:cNvSpPr txBox="1">
            <a:spLocks noGrp="1"/>
          </p:cNvSpPr>
          <p:nvPr>
            <p:ph type="sldNum" sz="quarter" idx="8"/>
          </p:nvPr>
        </p:nvSpPr>
        <p:spPr>
          <a:xfrm>
            <a:off x="4278960" y="10157400"/>
            <a:ext cx="3278160" cy="531720"/>
          </a:xfrm>
        </p:spPr>
        <p:txBody>
          <a:bodyPr wrap="square"/>
          <a:lstStyle/>
          <a:p>
            <a:pPr lvl="0"/>
            <a:fld id="{071CCE3C-0DFA-45CD-9F38-C3AE48A73C43}" type="slidenum">
              <a:t>149</a:t>
            </a:fld>
            <a:endParaRPr lang="pt-BR">
              <a:solidFill>
                <a:srgbClr val="000000"/>
              </a:solidFill>
              <a:highlight>
                <a:scrgbClr r="0" g="0" b="0">
                  <a:alpha val="0"/>
                </a:scrgbClr>
              </a:highlight>
              <a:latin typeface="Times New Roman"/>
            </a:endParaRPr>
          </a:p>
        </p:txBody>
      </p:sp>
      <p:sp>
        <p:nvSpPr>
          <p:cNvPr id="5" name="PlaceHolder 4">
            <a:extLst>
              <a:ext uri="{FF2B5EF4-FFF2-40B4-BE49-F238E27FC236}">
                <a16:creationId xmlns:a16="http://schemas.microsoft.com/office/drawing/2014/main" id="{1077ADFE-4C51-46C0-92C4-4A1C2EDA5AFB}"/>
              </a:ext>
            </a:extLst>
          </p:cNvPr>
          <p:cNvSpPr txBox="1">
            <a:spLocks noGrp="1"/>
          </p:cNvSpPr>
          <p:nvPr>
            <p:ph type="sldNum" sz="quarter" idx="8"/>
          </p:nvPr>
        </p:nvSpPr>
        <p:spPr>
          <a:xfrm>
            <a:off x="4278960" y="10157400"/>
            <a:ext cx="3278519" cy="532080"/>
          </a:xfrm>
        </p:spPr>
        <p:txBody>
          <a:bodyPr wrap="square"/>
          <a:lstStyle/>
          <a:p>
            <a:pPr lvl="0"/>
            <a:fld id="{FC49BBDD-2CB5-4805-AFC7-1380077D4EB4}" type="slidenum">
              <a:t>149</a:t>
            </a:fld>
            <a:endParaRPr lang="pt-BR">
              <a:solidFill>
                <a:srgbClr val="000000"/>
              </a:solidFill>
              <a:highlight>
                <a:scrgbClr r="0" g="0" b="0">
                  <a:alpha val="0"/>
                </a:scrgbClr>
              </a:highlight>
              <a:latin typeface="Times New Roman"/>
            </a:endParaRPr>
          </a:p>
        </p:txBody>
      </p:sp>
      <p:sp>
        <p:nvSpPr>
          <p:cNvPr id="6" name="PlaceHolder 5">
            <a:extLst>
              <a:ext uri="{FF2B5EF4-FFF2-40B4-BE49-F238E27FC236}">
                <a16:creationId xmlns:a16="http://schemas.microsoft.com/office/drawing/2014/main" id="{521E0118-1646-4D25-86DE-428BF420E3FD}"/>
              </a:ext>
            </a:extLst>
          </p:cNvPr>
          <p:cNvSpPr txBox="1">
            <a:spLocks noGrp="1"/>
          </p:cNvSpPr>
          <p:nvPr>
            <p:ph type="sldNum" sz="quarter" idx="8"/>
          </p:nvPr>
        </p:nvSpPr>
        <p:spPr>
          <a:xfrm>
            <a:off x="4278960" y="10157400"/>
            <a:ext cx="3278879" cy="532440"/>
          </a:xfrm>
        </p:spPr>
        <p:txBody>
          <a:bodyPr wrap="square"/>
          <a:lstStyle/>
          <a:p>
            <a:pPr lvl="0"/>
            <a:fld id="{D9CBA1FC-B070-4D9D-9E6D-8B9623AF1B08}" type="slidenum">
              <a:t>149</a:t>
            </a:fld>
            <a:endParaRPr lang="pt-BR">
              <a:highlight>
                <a:scrgbClr r="0" g="0" b="0">
                  <a:alpha val="0"/>
                </a:scrgbClr>
              </a:highlight>
              <a:latin typeface="Times New Roman"/>
            </a:endParaRPr>
          </a:p>
        </p:txBody>
      </p:sp>
      <p:sp>
        <p:nvSpPr>
          <p:cNvPr id="12" name="Slide Number Placeholder 6">
            <a:extLst>
              <a:ext uri="{FF2B5EF4-FFF2-40B4-BE49-F238E27FC236}">
                <a16:creationId xmlns:a16="http://schemas.microsoft.com/office/drawing/2014/main" id="{3383072C-302D-4C24-B619-752CD230DD98}"/>
              </a:ext>
            </a:extLst>
          </p:cNvPr>
          <p:cNvSpPr txBox="1">
            <a:spLocks noGrp="1"/>
          </p:cNvSpPr>
          <p:nvPr>
            <p:ph type="sldNum" sz="quarter" idx="5"/>
          </p:nvPr>
        </p:nvSpPr>
        <p:spPr>
          <a:ln/>
        </p:spPr>
        <p:txBody>
          <a:bodyPr vert="horz" lIns="0" tIns="0" rIns="0" bIns="0" anchor="b" anchorCtr="0">
            <a:noAutofit/>
          </a:bodyPr>
          <a:lstStyle/>
          <a:p>
            <a:pPr lvl="0"/>
            <a:fld id="{EEB2DDB4-542F-4E25-AC2C-B4C51342E62C}" type="slidenum">
              <a:t>149</a:t>
            </a:fld>
            <a:endParaRPr lang="pt-BR"/>
          </a:p>
        </p:txBody>
      </p:sp>
      <p:sp>
        <p:nvSpPr>
          <p:cNvPr id="7" name="PlaceHolder 6">
            <a:extLst>
              <a:ext uri="{FF2B5EF4-FFF2-40B4-BE49-F238E27FC236}">
                <a16:creationId xmlns:a16="http://schemas.microsoft.com/office/drawing/2014/main" id="{D412F3E9-05E6-41D3-BC58-B42757A9BB1F}"/>
              </a:ext>
            </a:extLst>
          </p:cNvPr>
          <p:cNvSpPr>
            <a:spLocks noGrp="1" noRot="1" noChangeAspect="1" noResize="1"/>
          </p:cNvSpPr>
          <p:nvPr>
            <p:ph type="sldImg"/>
          </p:nvPr>
        </p:nvSpPr>
        <p:spPr>
          <a:xfrm>
            <a:off x="215900" y="812800"/>
            <a:ext cx="7124700" cy="4006850"/>
          </a:xfrm>
          <a:solidFill>
            <a:srgbClr val="729FCF"/>
          </a:solidFill>
          <a:ln w="25400">
            <a:solidFill>
              <a:srgbClr val="3465A4"/>
            </a:solidFill>
            <a:prstDash val="solid"/>
          </a:ln>
        </p:spPr>
      </p:sp>
      <p:sp>
        <p:nvSpPr>
          <p:cNvPr id="8" name="PlaceHolder 7">
            <a:extLst>
              <a:ext uri="{FF2B5EF4-FFF2-40B4-BE49-F238E27FC236}">
                <a16:creationId xmlns:a16="http://schemas.microsoft.com/office/drawing/2014/main" id="{D75CA274-2A8F-44F2-8771-14DD38CE635D}"/>
              </a:ext>
            </a:extLst>
          </p:cNvPr>
          <p:cNvSpPr txBox="1">
            <a:spLocks noGrp="1"/>
          </p:cNvSpPr>
          <p:nvPr>
            <p:ph type="body" sz="quarter" idx="1"/>
          </p:nvPr>
        </p:nvSpPr>
        <p:spPr>
          <a:xfrm>
            <a:off x="756000" y="5078520"/>
            <a:ext cx="6044400" cy="4807800"/>
          </a:xfrm>
        </p:spPr>
        <p:txBody>
          <a:bodyPr vert="horz" wrap="square" anchor="t" anchorCtr="0">
            <a:noAutofit/>
          </a:bodyPr>
          <a:lstStyle/>
          <a:p>
            <a:endParaRPr lang="pt-BR"/>
          </a:p>
        </p:txBody>
      </p:sp>
    </p:spTree>
    <p:extLst>
      <p:ext uri="{BB962C8B-B14F-4D97-AF65-F5344CB8AC3E}">
        <p14:creationId xmlns:p14="http://schemas.microsoft.com/office/powerpoint/2010/main" val="429320480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ceHolder 1">
            <a:extLst>
              <a:ext uri="{FF2B5EF4-FFF2-40B4-BE49-F238E27FC236}">
                <a16:creationId xmlns:a16="http://schemas.microsoft.com/office/drawing/2014/main" id="{CF099FCA-0629-4E62-823A-958076FB38DF}"/>
              </a:ext>
            </a:extLst>
          </p:cNvPr>
          <p:cNvSpPr txBox="1">
            <a:spLocks noGrp="1"/>
          </p:cNvSpPr>
          <p:nvPr>
            <p:ph type="sldNum" sz="quarter" idx="8"/>
          </p:nvPr>
        </p:nvSpPr>
        <p:spPr>
          <a:xfrm>
            <a:off x="4278960" y="10157400"/>
            <a:ext cx="3277439" cy="531000"/>
          </a:xfrm>
        </p:spPr>
        <p:txBody>
          <a:bodyPr wrap="square"/>
          <a:lstStyle/>
          <a:p>
            <a:pPr lvl="0"/>
            <a:fld id="{9B349087-E3F8-4A5E-8A0A-20B686D0B812}" type="slidenum">
              <a:t>15</a:t>
            </a:fld>
            <a:endParaRPr lang="pt-BR">
              <a:solidFill>
                <a:srgbClr val="000000"/>
              </a:solidFill>
              <a:highlight>
                <a:scrgbClr r="0" g="0" b="0">
                  <a:alpha val="0"/>
                </a:scrgbClr>
              </a:highlight>
              <a:latin typeface="Times New Roman"/>
            </a:endParaRPr>
          </a:p>
        </p:txBody>
      </p:sp>
      <p:sp>
        <p:nvSpPr>
          <p:cNvPr id="3" name="PlaceHolder 2">
            <a:extLst>
              <a:ext uri="{FF2B5EF4-FFF2-40B4-BE49-F238E27FC236}">
                <a16:creationId xmlns:a16="http://schemas.microsoft.com/office/drawing/2014/main" id="{A5E5779E-7EE1-4330-94BF-4288890FC01A}"/>
              </a:ext>
            </a:extLst>
          </p:cNvPr>
          <p:cNvSpPr txBox="1">
            <a:spLocks noGrp="1"/>
          </p:cNvSpPr>
          <p:nvPr>
            <p:ph type="sldNum" sz="quarter" idx="8"/>
          </p:nvPr>
        </p:nvSpPr>
        <p:spPr>
          <a:xfrm>
            <a:off x="4278960" y="10157400"/>
            <a:ext cx="3277800" cy="531360"/>
          </a:xfrm>
        </p:spPr>
        <p:txBody>
          <a:bodyPr wrap="square"/>
          <a:lstStyle/>
          <a:p>
            <a:pPr lvl="0"/>
            <a:fld id="{6E2778C9-5EAB-43E9-91C8-5369E7E9BE77}" type="slidenum">
              <a:t>15</a:t>
            </a:fld>
            <a:endParaRPr lang="pt-BR">
              <a:solidFill>
                <a:srgbClr val="000000"/>
              </a:solidFill>
              <a:highlight>
                <a:scrgbClr r="0" g="0" b="0">
                  <a:alpha val="0"/>
                </a:scrgbClr>
              </a:highlight>
              <a:latin typeface="Times New Roman"/>
            </a:endParaRPr>
          </a:p>
        </p:txBody>
      </p:sp>
      <p:sp>
        <p:nvSpPr>
          <p:cNvPr id="4" name="PlaceHolder 3">
            <a:extLst>
              <a:ext uri="{FF2B5EF4-FFF2-40B4-BE49-F238E27FC236}">
                <a16:creationId xmlns:a16="http://schemas.microsoft.com/office/drawing/2014/main" id="{C361DD67-E1D7-4EC8-B160-AD2E644C6DC7}"/>
              </a:ext>
            </a:extLst>
          </p:cNvPr>
          <p:cNvSpPr txBox="1">
            <a:spLocks noGrp="1"/>
          </p:cNvSpPr>
          <p:nvPr>
            <p:ph type="sldNum" sz="quarter" idx="8"/>
          </p:nvPr>
        </p:nvSpPr>
        <p:spPr>
          <a:xfrm>
            <a:off x="4278960" y="10157400"/>
            <a:ext cx="3278160" cy="531720"/>
          </a:xfrm>
        </p:spPr>
        <p:txBody>
          <a:bodyPr wrap="square"/>
          <a:lstStyle/>
          <a:p>
            <a:pPr lvl="0"/>
            <a:fld id="{A4405649-265B-41F0-BEFD-CDF70102F813}" type="slidenum">
              <a:t>15</a:t>
            </a:fld>
            <a:endParaRPr lang="pt-BR">
              <a:solidFill>
                <a:srgbClr val="000000"/>
              </a:solidFill>
              <a:highlight>
                <a:scrgbClr r="0" g="0" b="0">
                  <a:alpha val="0"/>
                </a:scrgbClr>
              </a:highlight>
              <a:latin typeface="Times New Roman"/>
            </a:endParaRPr>
          </a:p>
        </p:txBody>
      </p:sp>
      <p:sp>
        <p:nvSpPr>
          <p:cNvPr id="5" name="PlaceHolder 4">
            <a:extLst>
              <a:ext uri="{FF2B5EF4-FFF2-40B4-BE49-F238E27FC236}">
                <a16:creationId xmlns:a16="http://schemas.microsoft.com/office/drawing/2014/main" id="{EB9EB9D5-6406-41B7-B89E-517A4B9355C8}"/>
              </a:ext>
            </a:extLst>
          </p:cNvPr>
          <p:cNvSpPr txBox="1">
            <a:spLocks noGrp="1"/>
          </p:cNvSpPr>
          <p:nvPr>
            <p:ph type="sldNum" sz="quarter" idx="8"/>
          </p:nvPr>
        </p:nvSpPr>
        <p:spPr>
          <a:xfrm>
            <a:off x="4278960" y="10157400"/>
            <a:ext cx="3278519" cy="532080"/>
          </a:xfrm>
        </p:spPr>
        <p:txBody>
          <a:bodyPr wrap="square"/>
          <a:lstStyle/>
          <a:p>
            <a:pPr lvl="0"/>
            <a:fld id="{3BA2817F-2ECC-4379-A153-35B0C1C0CCA7}" type="slidenum">
              <a:t>15</a:t>
            </a:fld>
            <a:endParaRPr lang="pt-BR">
              <a:solidFill>
                <a:srgbClr val="000000"/>
              </a:solidFill>
              <a:highlight>
                <a:scrgbClr r="0" g="0" b="0">
                  <a:alpha val="0"/>
                </a:scrgbClr>
              </a:highlight>
              <a:latin typeface="Times New Roman"/>
            </a:endParaRPr>
          </a:p>
        </p:txBody>
      </p:sp>
      <p:sp>
        <p:nvSpPr>
          <p:cNvPr id="6" name="PlaceHolder 5">
            <a:extLst>
              <a:ext uri="{FF2B5EF4-FFF2-40B4-BE49-F238E27FC236}">
                <a16:creationId xmlns:a16="http://schemas.microsoft.com/office/drawing/2014/main" id="{DB8C599B-0493-4B11-AFC6-9BFC429A6C0A}"/>
              </a:ext>
            </a:extLst>
          </p:cNvPr>
          <p:cNvSpPr txBox="1">
            <a:spLocks noGrp="1"/>
          </p:cNvSpPr>
          <p:nvPr>
            <p:ph type="sldNum" sz="quarter" idx="8"/>
          </p:nvPr>
        </p:nvSpPr>
        <p:spPr>
          <a:xfrm>
            <a:off x="4278960" y="10157400"/>
            <a:ext cx="3278879" cy="532440"/>
          </a:xfrm>
        </p:spPr>
        <p:txBody>
          <a:bodyPr wrap="square"/>
          <a:lstStyle/>
          <a:p>
            <a:pPr lvl="0"/>
            <a:fld id="{D4FC1C1D-014C-4B33-965F-7B78E514CFBD}" type="slidenum">
              <a:t>15</a:t>
            </a:fld>
            <a:endParaRPr lang="pt-BR">
              <a:highlight>
                <a:scrgbClr r="0" g="0" b="0">
                  <a:alpha val="0"/>
                </a:scrgbClr>
              </a:highlight>
              <a:latin typeface="Times New Roman"/>
            </a:endParaRPr>
          </a:p>
        </p:txBody>
      </p:sp>
      <p:sp>
        <p:nvSpPr>
          <p:cNvPr id="12" name="Slide Number Placeholder 6">
            <a:extLst>
              <a:ext uri="{FF2B5EF4-FFF2-40B4-BE49-F238E27FC236}">
                <a16:creationId xmlns:a16="http://schemas.microsoft.com/office/drawing/2014/main" id="{2F11C394-85D7-4C5F-B53D-CA87F46BF9A8}"/>
              </a:ext>
            </a:extLst>
          </p:cNvPr>
          <p:cNvSpPr txBox="1">
            <a:spLocks noGrp="1"/>
          </p:cNvSpPr>
          <p:nvPr>
            <p:ph type="sldNum" sz="quarter" idx="5"/>
          </p:nvPr>
        </p:nvSpPr>
        <p:spPr>
          <a:ln/>
        </p:spPr>
        <p:txBody>
          <a:bodyPr vert="horz" lIns="0" tIns="0" rIns="0" bIns="0" anchor="b" anchorCtr="0">
            <a:noAutofit/>
          </a:bodyPr>
          <a:lstStyle/>
          <a:p>
            <a:pPr lvl="0"/>
            <a:fld id="{1ADA48EE-C856-4A66-929A-031ACCE2EA19}" type="slidenum">
              <a:t>15</a:t>
            </a:fld>
            <a:endParaRPr lang="pt-BR"/>
          </a:p>
        </p:txBody>
      </p:sp>
      <p:sp>
        <p:nvSpPr>
          <p:cNvPr id="7" name="PlaceHolder 6">
            <a:extLst>
              <a:ext uri="{FF2B5EF4-FFF2-40B4-BE49-F238E27FC236}">
                <a16:creationId xmlns:a16="http://schemas.microsoft.com/office/drawing/2014/main" id="{91E460F2-18A0-461D-878F-D62156165E75}"/>
              </a:ext>
            </a:extLst>
          </p:cNvPr>
          <p:cNvSpPr>
            <a:spLocks noGrp="1" noRot="1" noChangeAspect="1" noResize="1"/>
          </p:cNvSpPr>
          <p:nvPr>
            <p:ph type="sldImg"/>
          </p:nvPr>
        </p:nvSpPr>
        <p:spPr>
          <a:xfrm>
            <a:off x="215900" y="812800"/>
            <a:ext cx="7124700" cy="4006850"/>
          </a:xfrm>
          <a:solidFill>
            <a:srgbClr val="729FCF"/>
          </a:solidFill>
          <a:ln w="25400">
            <a:solidFill>
              <a:srgbClr val="3465A4"/>
            </a:solidFill>
            <a:prstDash val="solid"/>
          </a:ln>
        </p:spPr>
      </p:sp>
      <p:sp>
        <p:nvSpPr>
          <p:cNvPr id="8" name="PlaceHolder 7">
            <a:extLst>
              <a:ext uri="{FF2B5EF4-FFF2-40B4-BE49-F238E27FC236}">
                <a16:creationId xmlns:a16="http://schemas.microsoft.com/office/drawing/2014/main" id="{7F338163-CF64-4EB8-881A-D2C128F1960B}"/>
              </a:ext>
            </a:extLst>
          </p:cNvPr>
          <p:cNvSpPr txBox="1">
            <a:spLocks noGrp="1"/>
          </p:cNvSpPr>
          <p:nvPr>
            <p:ph type="body" sz="quarter" idx="1"/>
          </p:nvPr>
        </p:nvSpPr>
        <p:spPr>
          <a:xfrm>
            <a:off x="756000" y="5078520"/>
            <a:ext cx="6044400" cy="4807800"/>
          </a:xfrm>
        </p:spPr>
        <p:txBody>
          <a:bodyPr vert="horz" wrap="square" anchor="t" anchorCtr="0">
            <a:noAutofit/>
          </a:bodyPr>
          <a:lstStyle/>
          <a:p>
            <a:endParaRPr lang="pt-BR"/>
          </a:p>
        </p:txBody>
      </p:sp>
    </p:spTree>
  </p:cSld>
  <p:clrMapOvr>
    <a:masterClrMapping/>
  </p:clrMapOvr>
</p:notes>
</file>

<file path=ppt/notesSlides/notesSlide1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ceHolder 20">
            <a:extLst>
              <a:ext uri="{FF2B5EF4-FFF2-40B4-BE49-F238E27FC236}">
                <a16:creationId xmlns:a16="http://schemas.microsoft.com/office/drawing/2014/main" id="{49E164C7-034C-4060-AB60-0A4E8E426BC0}"/>
              </a:ext>
            </a:extLst>
          </p:cNvPr>
          <p:cNvSpPr txBox="1">
            <a:spLocks noGrp="1"/>
          </p:cNvSpPr>
          <p:nvPr>
            <p:ph type="sldNum" sz="quarter" idx="8"/>
          </p:nvPr>
        </p:nvSpPr>
        <p:spPr>
          <a:xfrm>
            <a:off x="4278960" y="10157400"/>
            <a:ext cx="3277439" cy="531000"/>
          </a:xfrm>
        </p:spPr>
        <p:txBody>
          <a:bodyPr wrap="square"/>
          <a:lstStyle/>
          <a:p>
            <a:pPr lvl="0"/>
            <a:fld id="{76520473-5A94-4CBA-A368-13BED53EEA32}" type="slidenum">
              <a:t>150</a:t>
            </a:fld>
            <a:endParaRPr lang="pt-BR">
              <a:solidFill>
                <a:srgbClr val="000000"/>
              </a:solidFill>
              <a:highlight>
                <a:scrgbClr r="0" g="0" b="0">
                  <a:alpha val="0"/>
                </a:scrgbClr>
              </a:highlight>
              <a:latin typeface="Times New Roman"/>
            </a:endParaRPr>
          </a:p>
        </p:txBody>
      </p:sp>
      <p:sp>
        <p:nvSpPr>
          <p:cNvPr id="3" name="PlaceHolder 21">
            <a:extLst>
              <a:ext uri="{FF2B5EF4-FFF2-40B4-BE49-F238E27FC236}">
                <a16:creationId xmlns:a16="http://schemas.microsoft.com/office/drawing/2014/main" id="{FB91A253-DA23-415A-8175-BA9093AE8AC1}"/>
              </a:ext>
            </a:extLst>
          </p:cNvPr>
          <p:cNvSpPr txBox="1">
            <a:spLocks noGrp="1"/>
          </p:cNvSpPr>
          <p:nvPr>
            <p:ph type="sldNum" sz="quarter" idx="8"/>
          </p:nvPr>
        </p:nvSpPr>
        <p:spPr>
          <a:xfrm>
            <a:off x="4278960" y="10157400"/>
            <a:ext cx="3277800" cy="531360"/>
          </a:xfrm>
        </p:spPr>
        <p:txBody>
          <a:bodyPr wrap="square"/>
          <a:lstStyle/>
          <a:p>
            <a:pPr lvl="0"/>
            <a:fld id="{AC6D8891-B308-4F7D-9E50-C9407E5D8C7F}" type="slidenum">
              <a:t>150</a:t>
            </a:fld>
            <a:endParaRPr lang="pt-BR">
              <a:solidFill>
                <a:srgbClr val="000000"/>
              </a:solidFill>
              <a:highlight>
                <a:scrgbClr r="0" g="0" b="0">
                  <a:alpha val="0"/>
                </a:scrgbClr>
              </a:highlight>
              <a:latin typeface="Times New Roman"/>
            </a:endParaRPr>
          </a:p>
        </p:txBody>
      </p:sp>
      <p:sp>
        <p:nvSpPr>
          <p:cNvPr id="4" name="PlaceHolder 22">
            <a:extLst>
              <a:ext uri="{FF2B5EF4-FFF2-40B4-BE49-F238E27FC236}">
                <a16:creationId xmlns:a16="http://schemas.microsoft.com/office/drawing/2014/main" id="{1A10E192-555C-435F-84EC-C2B0FFCBF402}"/>
              </a:ext>
            </a:extLst>
          </p:cNvPr>
          <p:cNvSpPr txBox="1">
            <a:spLocks noGrp="1"/>
          </p:cNvSpPr>
          <p:nvPr>
            <p:ph type="sldNum" sz="quarter" idx="8"/>
          </p:nvPr>
        </p:nvSpPr>
        <p:spPr>
          <a:xfrm>
            <a:off x="4278960" y="10157400"/>
            <a:ext cx="3278160" cy="531720"/>
          </a:xfrm>
        </p:spPr>
        <p:txBody>
          <a:bodyPr wrap="square"/>
          <a:lstStyle/>
          <a:p>
            <a:pPr lvl="0"/>
            <a:fld id="{AC21A02C-C668-4E96-AFB4-2F34DA5BE967}" type="slidenum">
              <a:t>150</a:t>
            </a:fld>
            <a:endParaRPr lang="pt-BR">
              <a:solidFill>
                <a:srgbClr val="000000"/>
              </a:solidFill>
              <a:highlight>
                <a:scrgbClr r="0" g="0" b="0">
                  <a:alpha val="0"/>
                </a:scrgbClr>
              </a:highlight>
              <a:latin typeface="Times New Roman"/>
            </a:endParaRPr>
          </a:p>
        </p:txBody>
      </p:sp>
      <p:sp>
        <p:nvSpPr>
          <p:cNvPr id="5" name="PlaceHolder 23">
            <a:extLst>
              <a:ext uri="{FF2B5EF4-FFF2-40B4-BE49-F238E27FC236}">
                <a16:creationId xmlns:a16="http://schemas.microsoft.com/office/drawing/2014/main" id="{7B1C5E1A-233F-4E18-9561-02B6B73876B4}"/>
              </a:ext>
            </a:extLst>
          </p:cNvPr>
          <p:cNvSpPr txBox="1">
            <a:spLocks noGrp="1"/>
          </p:cNvSpPr>
          <p:nvPr>
            <p:ph type="sldNum" sz="quarter" idx="8"/>
          </p:nvPr>
        </p:nvSpPr>
        <p:spPr>
          <a:xfrm>
            <a:off x="4278960" y="10157400"/>
            <a:ext cx="3278519" cy="532080"/>
          </a:xfrm>
        </p:spPr>
        <p:txBody>
          <a:bodyPr wrap="square"/>
          <a:lstStyle/>
          <a:p>
            <a:pPr lvl="0"/>
            <a:fld id="{CAB873E5-772D-4555-80F2-653953E13791}" type="slidenum">
              <a:t>150</a:t>
            </a:fld>
            <a:endParaRPr lang="pt-BR">
              <a:solidFill>
                <a:srgbClr val="000000"/>
              </a:solidFill>
              <a:highlight>
                <a:scrgbClr r="0" g="0" b="0">
                  <a:alpha val="0"/>
                </a:scrgbClr>
              </a:highlight>
              <a:latin typeface="Times New Roman"/>
            </a:endParaRPr>
          </a:p>
        </p:txBody>
      </p:sp>
      <p:sp>
        <p:nvSpPr>
          <p:cNvPr id="6" name="PlaceHolder 24">
            <a:extLst>
              <a:ext uri="{FF2B5EF4-FFF2-40B4-BE49-F238E27FC236}">
                <a16:creationId xmlns:a16="http://schemas.microsoft.com/office/drawing/2014/main" id="{81F1D54A-6401-49B5-9BA6-6D69A39EB719}"/>
              </a:ext>
            </a:extLst>
          </p:cNvPr>
          <p:cNvSpPr txBox="1">
            <a:spLocks noGrp="1"/>
          </p:cNvSpPr>
          <p:nvPr>
            <p:ph type="sldNum" sz="quarter" idx="8"/>
          </p:nvPr>
        </p:nvSpPr>
        <p:spPr>
          <a:xfrm>
            <a:off x="4278960" y="10157400"/>
            <a:ext cx="3278879" cy="532440"/>
          </a:xfrm>
        </p:spPr>
        <p:txBody>
          <a:bodyPr wrap="square"/>
          <a:lstStyle/>
          <a:p>
            <a:pPr lvl="0"/>
            <a:fld id="{BE3A53F6-2B5F-4192-8617-44C1A13075C5}" type="slidenum">
              <a:t>150</a:t>
            </a:fld>
            <a:endParaRPr lang="pt-BR">
              <a:highlight>
                <a:scrgbClr r="0" g="0" b="0">
                  <a:alpha val="0"/>
                </a:scrgbClr>
              </a:highlight>
              <a:latin typeface="Times New Roman"/>
            </a:endParaRPr>
          </a:p>
        </p:txBody>
      </p:sp>
      <p:sp>
        <p:nvSpPr>
          <p:cNvPr id="12" name="Slide Number Placeholder 6">
            <a:extLst>
              <a:ext uri="{FF2B5EF4-FFF2-40B4-BE49-F238E27FC236}">
                <a16:creationId xmlns:a16="http://schemas.microsoft.com/office/drawing/2014/main" id="{01893528-A001-4991-8911-1230E666859A}"/>
              </a:ext>
            </a:extLst>
          </p:cNvPr>
          <p:cNvSpPr txBox="1">
            <a:spLocks noGrp="1"/>
          </p:cNvSpPr>
          <p:nvPr>
            <p:ph type="sldNum" sz="quarter" idx="5"/>
          </p:nvPr>
        </p:nvSpPr>
        <p:spPr>
          <a:ln/>
        </p:spPr>
        <p:txBody>
          <a:bodyPr vert="horz" lIns="0" tIns="0" rIns="0" bIns="0" anchor="b" anchorCtr="0">
            <a:noAutofit/>
          </a:bodyPr>
          <a:lstStyle/>
          <a:p>
            <a:pPr lvl="0"/>
            <a:fld id="{53D4FA30-4A0E-4479-BBA0-8BB692760D80}" type="slidenum">
              <a:t>150</a:t>
            </a:fld>
            <a:endParaRPr lang="pt-BR"/>
          </a:p>
        </p:txBody>
      </p:sp>
      <p:sp>
        <p:nvSpPr>
          <p:cNvPr id="7" name="PlaceHolder 66">
            <a:extLst>
              <a:ext uri="{FF2B5EF4-FFF2-40B4-BE49-F238E27FC236}">
                <a16:creationId xmlns:a16="http://schemas.microsoft.com/office/drawing/2014/main" id="{AB7847F0-538C-491C-AA67-AC9C3175C104}"/>
              </a:ext>
            </a:extLst>
          </p:cNvPr>
          <p:cNvSpPr>
            <a:spLocks noGrp="1" noRot="1" noChangeAspect="1" noResize="1"/>
          </p:cNvSpPr>
          <p:nvPr>
            <p:ph type="sldImg"/>
          </p:nvPr>
        </p:nvSpPr>
        <p:spPr>
          <a:xfrm>
            <a:off x="215900" y="812800"/>
            <a:ext cx="7124700" cy="4006850"/>
          </a:xfrm>
          <a:solidFill>
            <a:srgbClr val="729FCF"/>
          </a:solidFill>
          <a:ln w="25400">
            <a:solidFill>
              <a:srgbClr val="3465A4"/>
            </a:solidFill>
            <a:prstDash val="solid"/>
          </a:ln>
        </p:spPr>
      </p:sp>
      <p:sp>
        <p:nvSpPr>
          <p:cNvPr id="8" name="PlaceHolder 67">
            <a:extLst>
              <a:ext uri="{FF2B5EF4-FFF2-40B4-BE49-F238E27FC236}">
                <a16:creationId xmlns:a16="http://schemas.microsoft.com/office/drawing/2014/main" id="{BE00CFBD-3EA0-4E23-9FFF-A54B127F0B48}"/>
              </a:ext>
            </a:extLst>
          </p:cNvPr>
          <p:cNvSpPr txBox="1">
            <a:spLocks noGrp="1"/>
          </p:cNvSpPr>
          <p:nvPr>
            <p:ph type="body" sz="quarter" idx="1"/>
          </p:nvPr>
        </p:nvSpPr>
        <p:spPr>
          <a:xfrm>
            <a:off x="756000" y="5078520"/>
            <a:ext cx="6044400" cy="4807800"/>
          </a:xfrm>
        </p:spPr>
        <p:txBody>
          <a:bodyPr vert="horz" wrap="square" anchor="t" anchorCtr="0">
            <a:noAutofit/>
          </a:bodyPr>
          <a:lstStyle/>
          <a:p>
            <a:endParaRPr lang="pt-BR"/>
          </a:p>
        </p:txBody>
      </p:sp>
    </p:spTree>
  </p:cSld>
  <p:clrMapOvr>
    <a:masterClrMapping/>
  </p:clrMapOvr>
</p:notes>
</file>

<file path=ppt/notesSlides/notesSlide15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6712430-14DD-5AC5-89C9-B22E4BD2956B}"/>
            </a:ext>
          </a:extLst>
        </p:cNvPr>
        <p:cNvGrpSpPr/>
        <p:nvPr/>
      </p:nvGrpSpPr>
      <p:grpSpPr>
        <a:xfrm>
          <a:off x="0" y="0"/>
          <a:ext cx="0" cy="0"/>
          <a:chOff x="0" y="0"/>
          <a:chExt cx="0" cy="0"/>
        </a:xfrm>
      </p:grpSpPr>
      <p:sp>
        <p:nvSpPr>
          <p:cNvPr id="2" name="PlaceHolder 20">
            <a:extLst>
              <a:ext uri="{FF2B5EF4-FFF2-40B4-BE49-F238E27FC236}">
                <a16:creationId xmlns:a16="http://schemas.microsoft.com/office/drawing/2014/main" id="{1C34450F-34D9-E1B5-2087-15BFAD2D7C2B}"/>
              </a:ext>
            </a:extLst>
          </p:cNvPr>
          <p:cNvSpPr txBox="1">
            <a:spLocks noGrp="1"/>
          </p:cNvSpPr>
          <p:nvPr>
            <p:ph type="sldNum" sz="quarter" idx="8"/>
          </p:nvPr>
        </p:nvSpPr>
        <p:spPr>
          <a:xfrm>
            <a:off x="4278960" y="10157400"/>
            <a:ext cx="3277439" cy="531000"/>
          </a:xfrm>
        </p:spPr>
        <p:txBody>
          <a:bodyPr wrap="square"/>
          <a:lstStyle/>
          <a:p>
            <a:pPr lvl="0"/>
            <a:fld id="{76520473-5A94-4CBA-A368-13BED53EEA32}" type="slidenum">
              <a:t>151</a:t>
            </a:fld>
            <a:endParaRPr lang="pt-BR">
              <a:solidFill>
                <a:srgbClr val="000000"/>
              </a:solidFill>
              <a:highlight>
                <a:scrgbClr r="0" g="0" b="0">
                  <a:alpha val="0"/>
                </a:scrgbClr>
              </a:highlight>
              <a:latin typeface="Times New Roman"/>
            </a:endParaRPr>
          </a:p>
        </p:txBody>
      </p:sp>
      <p:sp>
        <p:nvSpPr>
          <p:cNvPr id="3" name="PlaceHolder 21">
            <a:extLst>
              <a:ext uri="{FF2B5EF4-FFF2-40B4-BE49-F238E27FC236}">
                <a16:creationId xmlns:a16="http://schemas.microsoft.com/office/drawing/2014/main" id="{184CEA3D-B188-F6AC-5944-298BB19EFF75}"/>
              </a:ext>
            </a:extLst>
          </p:cNvPr>
          <p:cNvSpPr txBox="1">
            <a:spLocks noGrp="1"/>
          </p:cNvSpPr>
          <p:nvPr>
            <p:ph type="sldNum" sz="quarter" idx="8"/>
          </p:nvPr>
        </p:nvSpPr>
        <p:spPr>
          <a:xfrm>
            <a:off x="4278960" y="10157400"/>
            <a:ext cx="3277800" cy="531360"/>
          </a:xfrm>
        </p:spPr>
        <p:txBody>
          <a:bodyPr wrap="square"/>
          <a:lstStyle/>
          <a:p>
            <a:pPr lvl="0"/>
            <a:fld id="{AC6D8891-B308-4F7D-9E50-C9407E5D8C7F}" type="slidenum">
              <a:t>151</a:t>
            </a:fld>
            <a:endParaRPr lang="pt-BR">
              <a:solidFill>
                <a:srgbClr val="000000"/>
              </a:solidFill>
              <a:highlight>
                <a:scrgbClr r="0" g="0" b="0">
                  <a:alpha val="0"/>
                </a:scrgbClr>
              </a:highlight>
              <a:latin typeface="Times New Roman"/>
            </a:endParaRPr>
          </a:p>
        </p:txBody>
      </p:sp>
      <p:sp>
        <p:nvSpPr>
          <p:cNvPr id="4" name="PlaceHolder 22">
            <a:extLst>
              <a:ext uri="{FF2B5EF4-FFF2-40B4-BE49-F238E27FC236}">
                <a16:creationId xmlns:a16="http://schemas.microsoft.com/office/drawing/2014/main" id="{DA886624-0027-F9F0-B3E6-224BD04AEC36}"/>
              </a:ext>
            </a:extLst>
          </p:cNvPr>
          <p:cNvSpPr txBox="1">
            <a:spLocks noGrp="1"/>
          </p:cNvSpPr>
          <p:nvPr>
            <p:ph type="sldNum" sz="quarter" idx="8"/>
          </p:nvPr>
        </p:nvSpPr>
        <p:spPr>
          <a:xfrm>
            <a:off x="4278960" y="10157400"/>
            <a:ext cx="3278160" cy="531720"/>
          </a:xfrm>
        </p:spPr>
        <p:txBody>
          <a:bodyPr wrap="square"/>
          <a:lstStyle/>
          <a:p>
            <a:pPr lvl="0"/>
            <a:fld id="{AC21A02C-C668-4E96-AFB4-2F34DA5BE967}" type="slidenum">
              <a:t>151</a:t>
            </a:fld>
            <a:endParaRPr lang="pt-BR">
              <a:solidFill>
                <a:srgbClr val="000000"/>
              </a:solidFill>
              <a:highlight>
                <a:scrgbClr r="0" g="0" b="0">
                  <a:alpha val="0"/>
                </a:scrgbClr>
              </a:highlight>
              <a:latin typeface="Times New Roman"/>
            </a:endParaRPr>
          </a:p>
        </p:txBody>
      </p:sp>
      <p:sp>
        <p:nvSpPr>
          <p:cNvPr id="5" name="PlaceHolder 23">
            <a:extLst>
              <a:ext uri="{FF2B5EF4-FFF2-40B4-BE49-F238E27FC236}">
                <a16:creationId xmlns:a16="http://schemas.microsoft.com/office/drawing/2014/main" id="{14817D70-343B-30CD-D7D2-91282EBF994A}"/>
              </a:ext>
            </a:extLst>
          </p:cNvPr>
          <p:cNvSpPr txBox="1">
            <a:spLocks noGrp="1"/>
          </p:cNvSpPr>
          <p:nvPr>
            <p:ph type="sldNum" sz="quarter" idx="8"/>
          </p:nvPr>
        </p:nvSpPr>
        <p:spPr>
          <a:xfrm>
            <a:off x="4278960" y="10157400"/>
            <a:ext cx="3278519" cy="532080"/>
          </a:xfrm>
        </p:spPr>
        <p:txBody>
          <a:bodyPr wrap="square"/>
          <a:lstStyle/>
          <a:p>
            <a:pPr lvl="0"/>
            <a:fld id="{CAB873E5-772D-4555-80F2-653953E13791}" type="slidenum">
              <a:t>151</a:t>
            </a:fld>
            <a:endParaRPr lang="pt-BR">
              <a:solidFill>
                <a:srgbClr val="000000"/>
              </a:solidFill>
              <a:highlight>
                <a:scrgbClr r="0" g="0" b="0">
                  <a:alpha val="0"/>
                </a:scrgbClr>
              </a:highlight>
              <a:latin typeface="Times New Roman"/>
            </a:endParaRPr>
          </a:p>
        </p:txBody>
      </p:sp>
      <p:sp>
        <p:nvSpPr>
          <p:cNvPr id="6" name="PlaceHolder 24">
            <a:extLst>
              <a:ext uri="{FF2B5EF4-FFF2-40B4-BE49-F238E27FC236}">
                <a16:creationId xmlns:a16="http://schemas.microsoft.com/office/drawing/2014/main" id="{3C22D5F4-74AD-C6FF-E954-FD32EC02412E}"/>
              </a:ext>
            </a:extLst>
          </p:cNvPr>
          <p:cNvSpPr txBox="1">
            <a:spLocks noGrp="1"/>
          </p:cNvSpPr>
          <p:nvPr>
            <p:ph type="sldNum" sz="quarter" idx="8"/>
          </p:nvPr>
        </p:nvSpPr>
        <p:spPr>
          <a:xfrm>
            <a:off x="4278960" y="10157400"/>
            <a:ext cx="3278879" cy="532440"/>
          </a:xfrm>
        </p:spPr>
        <p:txBody>
          <a:bodyPr wrap="square"/>
          <a:lstStyle/>
          <a:p>
            <a:pPr lvl="0"/>
            <a:fld id="{BE3A53F6-2B5F-4192-8617-44C1A13075C5}" type="slidenum">
              <a:t>151</a:t>
            </a:fld>
            <a:endParaRPr lang="pt-BR">
              <a:highlight>
                <a:scrgbClr r="0" g="0" b="0">
                  <a:alpha val="0"/>
                </a:scrgbClr>
              </a:highlight>
              <a:latin typeface="Times New Roman"/>
            </a:endParaRPr>
          </a:p>
        </p:txBody>
      </p:sp>
      <p:sp>
        <p:nvSpPr>
          <p:cNvPr id="12" name="Slide Number Placeholder 6">
            <a:extLst>
              <a:ext uri="{FF2B5EF4-FFF2-40B4-BE49-F238E27FC236}">
                <a16:creationId xmlns:a16="http://schemas.microsoft.com/office/drawing/2014/main" id="{F66675A7-3931-DD4F-F00E-24F0B81B7948}"/>
              </a:ext>
            </a:extLst>
          </p:cNvPr>
          <p:cNvSpPr txBox="1">
            <a:spLocks noGrp="1"/>
          </p:cNvSpPr>
          <p:nvPr>
            <p:ph type="sldNum" sz="quarter" idx="5"/>
          </p:nvPr>
        </p:nvSpPr>
        <p:spPr>
          <a:ln/>
        </p:spPr>
        <p:txBody>
          <a:bodyPr vert="horz" lIns="0" tIns="0" rIns="0" bIns="0" anchor="b" anchorCtr="0">
            <a:noAutofit/>
          </a:bodyPr>
          <a:lstStyle/>
          <a:p>
            <a:pPr lvl="0"/>
            <a:fld id="{53D4FA30-4A0E-4479-BBA0-8BB692760D80}" type="slidenum">
              <a:t>151</a:t>
            </a:fld>
            <a:endParaRPr lang="pt-BR"/>
          </a:p>
        </p:txBody>
      </p:sp>
      <p:sp>
        <p:nvSpPr>
          <p:cNvPr id="7" name="PlaceHolder 66">
            <a:extLst>
              <a:ext uri="{FF2B5EF4-FFF2-40B4-BE49-F238E27FC236}">
                <a16:creationId xmlns:a16="http://schemas.microsoft.com/office/drawing/2014/main" id="{93C39932-21EA-A80A-A390-6D80138A7A3C}"/>
              </a:ext>
            </a:extLst>
          </p:cNvPr>
          <p:cNvSpPr>
            <a:spLocks noGrp="1" noRot="1" noChangeAspect="1" noResize="1"/>
          </p:cNvSpPr>
          <p:nvPr>
            <p:ph type="sldImg"/>
          </p:nvPr>
        </p:nvSpPr>
        <p:spPr>
          <a:xfrm>
            <a:off x="215900" y="812800"/>
            <a:ext cx="7124700" cy="4006850"/>
          </a:xfrm>
          <a:solidFill>
            <a:srgbClr val="729FCF"/>
          </a:solidFill>
          <a:ln w="25400">
            <a:solidFill>
              <a:srgbClr val="3465A4"/>
            </a:solidFill>
            <a:prstDash val="solid"/>
          </a:ln>
        </p:spPr>
      </p:sp>
      <p:sp>
        <p:nvSpPr>
          <p:cNvPr id="8" name="PlaceHolder 67">
            <a:extLst>
              <a:ext uri="{FF2B5EF4-FFF2-40B4-BE49-F238E27FC236}">
                <a16:creationId xmlns:a16="http://schemas.microsoft.com/office/drawing/2014/main" id="{EC73DB9F-1A5B-976B-7A55-9FE26840E67F}"/>
              </a:ext>
            </a:extLst>
          </p:cNvPr>
          <p:cNvSpPr txBox="1">
            <a:spLocks noGrp="1"/>
          </p:cNvSpPr>
          <p:nvPr>
            <p:ph type="body" sz="quarter" idx="1"/>
          </p:nvPr>
        </p:nvSpPr>
        <p:spPr>
          <a:xfrm>
            <a:off x="756000" y="5078520"/>
            <a:ext cx="6044400" cy="4807800"/>
          </a:xfrm>
        </p:spPr>
        <p:txBody>
          <a:bodyPr vert="horz" wrap="square" anchor="t" anchorCtr="0">
            <a:noAutofit/>
          </a:bodyPr>
          <a:lstStyle/>
          <a:p>
            <a:endParaRPr lang="pt-BR"/>
          </a:p>
        </p:txBody>
      </p:sp>
    </p:spTree>
    <p:extLst>
      <p:ext uri="{BB962C8B-B14F-4D97-AF65-F5344CB8AC3E}">
        <p14:creationId xmlns:p14="http://schemas.microsoft.com/office/powerpoint/2010/main" val="1067152339"/>
      </p:ext>
    </p:extLst>
  </p:cSld>
  <p:clrMapOvr>
    <a:masterClrMapping/>
  </p:clrMapOvr>
</p:notes>
</file>

<file path=ppt/notesSlides/notesSlide15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6758275-10D7-94BF-4793-A0EACB934C60}"/>
            </a:ext>
          </a:extLst>
        </p:cNvPr>
        <p:cNvGrpSpPr/>
        <p:nvPr/>
      </p:nvGrpSpPr>
      <p:grpSpPr>
        <a:xfrm>
          <a:off x="0" y="0"/>
          <a:ext cx="0" cy="0"/>
          <a:chOff x="0" y="0"/>
          <a:chExt cx="0" cy="0"/>
        </a:xfrm>
      </p:grpSpPr>
      <p:sp>
        <p:nvSpPr>
          <p:cNvPr id="2" name="PlaceHolder 20">
            <a:extLst>
              <a:ext uri="{FF2B5EF4-FFF2-40B4-BE49-F238E27FC236}">
                <a16:creationId xmlns:a16="http://schemas.microsoft.com/office/drawing/2014/main" id="{1F5EF2D2-0B5A-F8E6-3DCF-C46969E32D96}"/>
              </a:ext>
            </a:extLst>
          </p:cNvPr>
          <p:cNvSpPr txBox="1">
            <a:spLocks noGrp="1"/>
          </p:cNvSpPr>
          <p:nvPr>
            <p:ph type="sldNum" sz="quarter" idx="8"/>
          </p:nvPr>
        </p:nvSpPr>
        <p:spPr>
          <a:xfrm>
            <a:off x="4278960" y="10157400"/>
            <a:ext cx="3277439" cy="531000"/>
          </a:xfrm>
        </p:spPr>
        <p:txBody>
          <a:bodyPr wrap="square"/>
          <a:lstStyle/>
          <a:p>
            <a:pPr lvl="0"/>
            <a:fld id="{76520473-5A94-4CBA-A368-13BED53EEA32}" type="slidenum">
              <a:t>152</a:t>
            </a:fld>
            <a:endParaRPr lang="pt-BR">
              <a:solidFill>
                <a:srgbClr val="000000"/>
              </a:solidFill>
              <a:highlight>
                <a:scrgbClr r="0" g="0" b="0">
                  <a:alpha val="0"/>
                </a:scrgbClr>
              </a:highlight>
              <a:latin typeface="Times New Roman"/>
            </a:endParaRPr>
          </a:p>
        </p:txBody>
      </p:sp>
      <p:sp>
        <p:nvSpPr>
          <p:cNvPr id="3" name="PlaceHolder 21">
            <a:extLst>
              <a:ext uri="{FF2B5EF4-FFF2-40B4-BE49-F238E27FC236}">
                <a16:creationId xmlns:a16="http://schemas.microsoft.com/office/drawing/2014/main" id="{7992C7E8-17C2-7997-A73E-EEC02DF140A9}"/>
              </a:ext>
            </a:extLst>
          </p:cNvPr>
          <p:cNvSpPr txBox="1">
            <a:spLocks noGrp="1"/>
          </p:cNvSpPr>
          <p:nvPr>
            <p:ph type="sldNum" sz="quarter" idx="8"/>
          </p:nvPr>
        </p:nvSpPr>
        <p:spPr>
          <a:xfrm>
            <a:off x="4278960" y="10157400"/>
            <a:ext cx="3277800" cy="531360"/>
          </a:xfrm>
        </p:spPr>
        <p:txBody>
          <a:bodyPr wrap="square"/>
          <a:lstStyle/>
          <a:p>
            <a:pPr lvl="0"/>
            <a:fld id="{AC6D8891-B308-4F7D-9E50-C9407E5D8C7F}" type="slidenum">
              <a:t>152</a:t>
            </a:fld>
            <a:endParaRPr lang="pt-BR">
              <a:solidFill>
                <a:srgbClr val="000000"/>
              </a:solidFill>
              <a:highlight>
                <a:scrgbClr r="0" g="0" b="0">
                  <a:alpha val="0"/>
                </a:scrgbClr>
              </a:highlight>
              <a:latin typeface="Times New Roman"/>
            </a:endParaRPr>
          </a:p>
        </p:txBody>
      </p:sp>
      <p:sp>
        <p:nvSpPr>
          <p:cNvPr id="4" name="PlaceHolder 22">
            <a:extLst>
              <a:ext uri="{FF2B5EF4-FFF2-40B4-BE49-F238E27FC236}">
                <a16:creationId xmlns:a16="http://schemas.microsoft.com/office/drawing/2014/main" id="{AE3EE066-2C64-6C58-3DCA-D9CFE51ED3F8}"/>
              </a:ext>
            </a:extLst>
          </p:cNvPr>
          <p:cNvSpPr txBox="1">
            <a:spLocks noGrp="1"/>
          </p:cNvSpPr>
          <p:nvPr>
            <p:ph type="sldNum" sz="quarter" idx="8"/>
          </p:nvPr>
        </p:nvSpPr>
        <p:spPr>
          <a:xfrm>
            <a:off x="4278960" y="10157400"/>
            <a:ext cx="3278160" cy="531720"/>
          </a:xfrm>
        </p:spPr>
        <p:txBody>
          <a:bodyPr wrap="square"/>
          <a:lstStyle/>
          <a:p>
            <a:pPr lvl="0"/>
            <a:fld id="{AC21A02C-C668-4E96-AFB4-2F34DA5BE967}" type="slidenum">
              <a:t>152</a:t>
            </a:fld>
            <a:endParaRPr lang="pt-BR">
              <a:solidFill>
                <a:srgbClr val="000000"/>
              </a:solidFill>
              <a:highlight>
                <a:scrgbClr r="0" g="0" b="0">
                  <a:alpha val="0"/>
                </a:scrgbClr>
              </a:highlight>
              <a:latin typeface="Times New Roman"/>
            </a:endParaRPr>
          </a:p>
        </p:txBody>
      </p:sp>
      <p:sp>
        <p:nvSpPr>
          <p:cNvPr id="5" name="PlaceHolder 23">
            <a:extLst>
              <a:ext uri="{FF2B5EF4-FFF2-40B4-BE49-F238E27FC236}">
                <a16:creationId xmlns:a16="http://schemas.microsoft.com/office/drawing/2014/main" id="{42AC11BE-8E46-A1D7-D66D-FD14B4A21DB3}"/>
              </a:ext>
            </a:extLst>
          </p:cNvPr>
          <p:cNvSpPr txBox="1">
            <a:spLocks noGrp="1"/>
          </p:cNvSpPr>
          <p:nvPr>
            <p:ph type="sldNum" sz="quarter" idx="8"/>
          </p:nvPr>
        </p:nvSpPr>
        <p:spPr>
          <a:xfrm>
            <a:off x="4278960" y="10157400"/>
            <a:ext cx="3278519" cy="532080"/>
          </a:xfrm>
        </p:spPr>
        <p:txBody>
          <a:bodyPr wrap="square"/>
          <a:lstStyle/>
          <a:p>
            <a:pPr lvl="0"/>
            <a:fld id="{CAB873E5-772D-4555-80F2-653953E13791}" type="slidenum">
              <a:t>152</a:t>
            </a:fld>
            <a:endParaRPr lang="pt-BR">
              <a:solidFill>
                <a:srgbClr val="000000"/>
              </a:solidFill>
              <a:highlight>
                <a:scrgbClr r="0" g="0" b="0">
                  <a:alpha val="0"/>
                </a:scrgbClr>
              </a:highlight>
              <a:latin typeface="Times New Roman"/>
            </a:endParaRPr>
          </a:p>
        </p:txBody>
      </p:sp>
      <p:sp>
        <p:nvSpPr>
          <p:cNvPr id="6" name="PlaceHolder 24">
            <a:extLst>
              <a:ext uri="{FF2B5EF4-FFF2-40B4-BE49-F238E27FC236}">
                <a16:creationId xmlns:a16="http://schemas.microsoft.com/office/drawing/2014/main" id="{078F204E-F5BF-5DD9-E94E-4E9F6CAA95C6}"/>
              </a:ext>
            </a:extLst>
          </p:cNvPr>
          <p:cNvSpPr txBox="1">
            <a:spLocks noGrp="1"/>
          </p:cNvSpPr>
          <p:nvPr>
            <p:ph type="sldNum" sz="quarter" idx="8"/>
          </p:nvPr>
        </p:nvSpPr>
        <p:spPr>
          <a:xfrm>
            <a:off x="4278960" y="10157400"/>
            <a:ext cx="3278879" cy="532440"/>
          </a:xfrm>
        </p:spPr>
        <p:txBody>
          <a:bodyPr wrap="square"/>
          <a:lstStyle/>
          <a:p>
            <a:pPr lvl="0"/>
            <a:fld id="{BE3A53F6-2B5F-4192-8617-44C1A13075C5}" type="slidenum">
              <a:t>152</a:t>
            </a:fld>
            <a:endParaRPr lang="pt-BR">
              <a:highlight>
                <a:scrgbClr r="0" g="0" b="0">
                  <a:alpha val="0"/>
                </a:scrgbClr>
              </a:highlight>
              <a:latin typeface="Times New Roman"/>
            </a:endParaRPr>
          </a:p>
        </p:txBody>
      </p:sp>
      <p:sp>
        <p:nvSpPr>
          <p:cNvPr id="12" name="Slide Number Placeholder 6">
            <a:extLst>
              <a:ext uri="{FF2B5EF4-FFF2-40B4-BE49-F238E27FC236}">
                <a16:creationId xmlns:a16="http://schemas.microsoft.com/office/drawing/2014/main" id="{226B8748-22AE-9C5C-45DC-52C7C020F43C}"/>
              </a:ext>
            </a:extLst>
          </p:cNvPr>
          <p:cNvSpPr txBox="1">
            <a:spLocks noGrp="1"/>
          </p:cNvSpPr>
          <p:nvPr>
            <p:ph type="sldNum" sz="quarter" idx="5"/>
          </p:nvPr>
        </p:nvSpPr>
        <p:spPr>
          <a:ln/>
        </p:spPr>
        <p:txBody>
          <a:bodyPr vert="horz" lIns="0" tIns="0" rIns="0" bIns="0" anchor="b" anchorCtr="0">
            <a:noAutofit/>
          </a:bodyPr>
          <a:lstStyle/>
          <a:p>
            <a:pPr lvl="0"/>
            <a:fld id="{53D4FA30-4A0E-4479-BBA0-8BB692760D80}" type="slidenum">
              <a:t>152</a:t>
            </a:fld>
            <a:endParaRPr lang="pt-BR"/>
          </a:p>
        </p:txBody>
      </p:sp>
      <p:sp>
        <p:nvSpPr>
          <p:cNvPr id="7" name="PlaceHolder 66">
            <a:extLst>
              <a:ext uri="{FF2B5EF4-FFF2-40B4-BE49-F238E27FC236}">
                <a16:creationId xmlns:a16="http://schemas.microsoft.com/office/drawing/2014/main" id="{46BD2E38-9DDC-AF48-8639-19C4DAE99732}"/>
              </a:ext>
            </a:extLst>
          </p:cNvPr>
          <p:cNvSpPr>
            <a:spLocks noGrp="1" noRot="1" noChangeAspect="1" noResize="1"/>
          </p:cNvSpPr>
          <p:nvPr>
            <p:ph type="sldImg"/>
          </p:nvPr>
        </p:nvSpPr>
        <p:spPr>
          <a:xfrm>
            <a:off x="215900" y="812800"/>
            <a:ext cx="7124700" cy="4006850"/>
          </a:xfrm>
          <a:solidFill>
            <a:srgbClr val="729FCF"/>
          </a:solidFill>
          <a:ln w="25400">
            <a:solidFill>
              <a:srgbClr val="3465A4"/>
            </a:solidFill>
            <a:prstDash val="solid"/>
          </a:ln>
        </p:spPr>
      </p:sp>
      <p:sp>
        <p:nvSpPr>
          <p:cNvPr id="8" name="PlaceHolder 67">
            <a:extLst>
              <a:ext uri="{FF2B5EF4-FFF2-40B4-BE49-F238E27FC236}">
                <a16:creationId xmlns:a16="http://schemas.microsoft.com/office/drawing/2014/main" id="{DC548968-C1DA-E345-84A4-13DC86358DCB}"/>
              </a:ext>
            </a:extLst>
          </p:cNvPr>
          <p:cNvSpPr txBox="1">
            <a:spLocks noGrp="1"/>
          </p:cNvSpPr>
          <p:nvPr>
            <p:ph type="body" sz="quarter" idx="1"/>
          </p:nvPr>
        </p:nvSpPr>
        <p:spPr>
          <a:xfrm>
            <a:off x="756000" y="5078520"/>
            <a:ext cx="6044400" cy="4807800"/>
          </a:xfrm>
        </p:spPr>
        <p:txBody>
          <a:bodyPr vert="horz" wrap="square" anchor="t" anchorCtr="0">
            <a:noAutofit/>
          </a:bodyPr>
          <a:lstStyle/>
          <a:p>
            <a:endParaRPr lang="pt-BR"/>
          </a:p>
        </p:txBody>
      </p:sp>
    </p:spTree>
    <p:extLst>
      <p:ext uri="{BB962C8B-B14F-4D97-AF65-F5344CB8AC3E}">
        <p14:creationId xmlns:p14="http://schemas.microsoft.com/office/powerpoint/2010/main" val="1706028679"/>
      </p:ext>
    </p:extLst>
  </p:cSld>
  <p:clrMapOvr>
    <a:masterClrMapping/>
  </p:clrMapOvr>
</p:notes>
</file>

<file path=ppt/notesSlides/notesSlide15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BCF0AFF-090B-A007-8475-76A770B7D962}"/>
            </a:ext>
          </a:extLst>
        </p:cNvPr>
        <p:cNvGrpSpPr/>
        <p:nvPr/>
      </p:nvGrpSpPr>
      <p:grpSpPr>
        <a:xfrm>
          <a:off x="0" y="0"/>
          <a:ext cx="0" cy="0"/>
          <a:chOff x="0" y="0"/>
          <a:chExt cx="0" cy="0"/>
        </a:xfrm>
      </p:grpSpPr>
      <p:sp>
        <p:nvSpPr>
          <p:cNvPr id="2" name="PlaceHolder 20">
            <a:extLst>
              <a:ext uri="{FF2B5EF4-FFF2-40B4-BE49-F238E27FC236}">
                <a16:creationId xmlns:a16="http://schemas.microsoft.com/office/drawing/2014/main" id="{C9D407A6-13FC-CC99-D6E0-B80E5D772F73}"/>
              </a:ext>
            </a:extLst>
          </p:cNvPr>
          <p:cNvSpPr txBox="1">
            <a:spLocks noGrp="1"/>
          </p:cNvSpPr>
          <p:nvPr>
            <p:ph type="sldNum" sz="quarter" idx="8"/>
          </p:nvPr>
        </p:nvSpPr>
        <p:spPr>
          <a:xfrm>
            <a:off x="4278960" y="10157400"/>
            <a:ext cx="3277439" cy="531000"/>
          </a:xfrm>
        </p:spPr>
        <p:txBody>
          <a:bodyPr wrap="square"/>
          <a:lstStyle/>
          <a:p>
            <a:pPr lvl="0"/>
            <a:fld id="{76520473-5A94-4CBA-A368-13BED53EEA32}" type="slidenum">
              <a:t>153</a:t>
            </a:fld>
            <a:endParaRPr lang="pt-BR">
              <a:solidFill>
                <a:srgbClr val="000000"/>
              </a:solidFill>
              <a:highlight>
                <a:scrgbClr r="0" g="0" b="0">
                  <a:alpha val="0"/>
                </a:scrgbClr>
              </a:highlight>
              <a:latin typeface="Times New Roman"/>
            </a:endParaRPr>
          </a:p>
        </p:txBody>
      </p:sp>
      <p:sp>
        <p:nvSpPr>
          <p:cNvPr id="3" name="PlaceHolder 21">
            <a:extLst>
              <a:ext uri="{FF2B5EF4-FFF2-40B4-BE49-F238E27FC236}">
                <a16:creationId xmlns:a16="http://schemas.microsoft.com/office/drawing/2014/main" id="{EAF51E88-F035-751C-6813-B06AA3EAAB87}"/>
              </a:ext>
            </a:extLst>
          </p:cNvPr>
          <p:cNvSpPr txBox="1">
            <a:spLocks noGrp="1"/>
          </p:cNvSpPr>
          <p:nvPr>
            <p:ph type="sldNum" sz="quarter" idx="8"/>
          </p:nvPr>
        </p:nvSpPr>
        <p:spPr>
          <a:xfrm>
            <a:off x="4278960" y="10157400"/>
            <a:ext cx="3277800" cy="531360"/>
          </a:xfrm>
        </p:spPr>
        <p:txBody>
          <a:bodyPr wrap="square"/>
          <a:lstStyle/>
          <a:p>
            <a:pPr lvl="0"/>
            <a:fld id="{AC6D8891-B308-4F7D-9E50-C9407E5D8C7F}" type="slidenum">
              <a:t>153</a:t>
            </a:fld>
            <a:endParaRPr lang="pt-BR">
              <a:solidFill>
                <a:srgbClr val="000000"/>
              </a:solidFill>
              <a:highlight>
                <a:scrgbClr r="0" g="0" b="0">
                  <a:alpha val="0"/>
                </a:scrgbClr>
              </a:highlight>
              <a:latin typeface="Times New Roman"/>
            </a:endParaRPr>
          </a:p>
        </p:txBody>
      </p:sp>
      <p:sp>
        <p:nvSpPr>
          <p:cNvPr id="4" name="PlaceHolder 22">
            <a:extLst>
              <a:ext uri="{FF2B5EF4-FFF2-40B4-BE49-F238E27FC236}">
                <a16:creationId xmlns:a16="http://schemas.microsoft.com/office/drawing/2014/main" id="{79B1E678-8561-B2CE-B448-4E880049ECD7}"/>
              </a:ext>
            </a:extLst>
          </p:cNvPr>
          <p:cNvSpPr txBox="1">
            <a:spLocks noGrp="1"/>
          </p:cNvSpPr>
          <p:nvPr>
            <p:ph type="sldNum" sz="quarter" idx="8"/>
          </p:nvPr>
        </p:nvSpPr>
        <p:spPr>
          <a:xfrm>
            <a:off x="4278960" y="10157400"/>
            <a:ext cx="3278160" cy="531720"/>
          </a:xfrm>
        </p:spPr>
        <p:txBody>
          <a:bodyPr wrap="square"/>
          <a:lstStyle/>
          <a:p>
            <a:pPr lvl="0"/>
            <a:fld id="{AC21A02C-C668-4E96-AFB4-2F34DA5BE967}" type="slidenum">
              <a:t>153</a:t>
            </a:fld>
            <a:endParaRPr lang="pt-BR">
              <a:solidFill>
                <a:srgbClr val="000000"/>
              </a:solidFill>
              <a:highlight>
                <a:scrgbClr r="0" g="0" b="0">
                  <a:alpha val="0"/>
                </a:scrgbClr>
              </a:highlight>
              <a:latin typeface="Times New Roman"/>
            </a:endParaRPr>
          </a:p>
        </p:txBody>
      </p:sp>
      <p:sp>
        <p:nvSpPr>
          <p:cNvPr id="5" name="PlaceHolder 23">
            <a:extLst>
              <a:ext uri="{FF2B5EF4-FFF2-40B4-BE49-F238E27FC236}">
                <a16:creationId xmlns:a16="http://schemas.microsoft.com/office/drawing/2014/main" id="{1C3A6429-5968-6DE4-7A81-DAE0405746F1}"/>
              </a:ext>
            </a:extLst>
          </p:cNvPr>
          <p:cNvSpPr txBox="1">
            <a:spLocks noGrp="1"/>
          </p:cNvSpPr>
          <p:nvPr>
            <p:ph type="sldNum" sz="quarter" idx="8"/>
          </p:nvPr>
        </p:nvSpPr>
        <p:spPr>
          <a:xfrm>
            <a:off x="4278960" y="10157400"/>
            <a:ext cx="3278519" cy="532080"/>
          </a:xfrm>
        </p:spPr>
        <p:txBody>
          <a:bodyPr wrap="square"/>
          <a:lstStyle/>
          <a:p>
            <a:pPr lvl="0"/>
            <a:fld id="{CAB873E5-772D-4555-80F2-653953E13791}" type="slidenum">
              <a:t>153</a:t>
            </a:fld>
            <a:endParaRPr lang="pt-BR">
              <a:solidFill>
                <a:srgbClr val="000000"/>
              </a:solidFill>
              <a:highlight>
                <a:scrgbClr r="0" g="0" b="0">
                  <a:alpha val="0"/>
                </a:scrgbClr>
              </a:highlight>
              <a:latin typeface="Times New Roman"/>
            </a:endParaRPr>
          </a:p>
        </p:txBody>
      </p:sp>
      <p:sp>
        <p:nvSpPr>
          <p:cNvPr id="6" name="PlaceHolder 24">
            <a:extLst>
              <a:ext uri="{FF2B5EF4-FFF2-40B4-BE49-F238E27FC236}">
                <a16:creationId xmlns:a16="http://schemas.microsoft.com/office/drawing/2014/main" id="{89D07627-F467-18E5-B776-C7CF32105E79}"/>
              </a:ext>
            </a:extLst>
          </p:cNvPr>
          <p:cNvSpPr txBox="1">
            <a:spLocks noGrp="1"/>
          </p:cNvSpPr>
          <p:nvPr>
            <p:ph type="sldNum" sz="quarter" idx="8"/>
          </p:nvPr>
        </p:nvSpPr>
        <p:spPr>
          <a:xfrm>
            <a:off x="4278960" y="10157400"/>
            <a:ext cx="3278879" cy="532440"/>
          </a:xfrm>
        </p:spPr>
        <p:txBody>
          <a:bodyPr wrap="square"/>
          <a:lstStyle/>
          <a:p>
            <a:pPr lvl="0"/>
            <a:fld id="{BE3A53F6-2B5F-4192-8617-44C1A13075C5}" type="slidenum">
              <a:t>153</a:t>
            </a:fld>
            <a:endParaRPr lang="pt-BR">
              <a:highlight>
                <a:scrgbClr r="0" g="0" b="0">
                  <a:alpha val="0"/>
                </a:scrgbClr>
              </a:highlight>
              <a:latin typeface="Times New Roman"/>
            </a:endParaRPr>
          </a:p>
        </p:txBody>
      </p:sp>
      <p:sp>
        <p:nvSpPr>
          <p:cNvPr id="12" name="Slide Number Placeholder 6">
            <a:extLst>
              <a:ext uri="{FF2B5EF4-FFF2-40B4-BE49-F238E27FC236}">
                <a16:creationId xmlns:a16="http://schemas.microsoft.com/office/drawing/2014/main" id="{659CE3CD-3573-3101-75B7-796AE3D992C3}"/>
              </a:ext>
            </a:extLst>
          </p:cNvPr>
          <p:cNvSpPr txBox="1">
            <a:spLocks noGrp="1"/>
          </p:cNvSpPr>
          <p:nvPr>
            <p:ph type="sldNum" sz="quarter" idx="5"/>
          </p:nvPr>
        </p:nvSpPr>
        <p:spPr>
          <a:ln/>
        </p:spPr>
        <p:txBody>
          <a:bodyPr vert="horz" lIns="0" tIns="0" rIns="0" bIns="0" anchor="b" anchorCtr="0">
            <a:noAutofit/>
          </a:bodyPr>
          <a:lstStyle/>
          <a:p>
            <a:pPr lvl="0"/>
            <a:fld id="{53D4FA30-4A0E-4479-BBA0-8BB692760D80}" type="slidenum">
              <a:t>153</a:t>
            </a:fld>
            <a:endParaRPr lang="pt-BR"/>
          </a:p>
        </p:txBody>
      </p:sp>
      <p:sp>
        <p:nvSpPr>
          <p:cNvPr id="7" name="PlaceHolder 66">
            <a:extLst>
              <a:ext uri="{FF2B5EF4-FFF2-40B4-BE49-F238E27FC236}">
                <a16:creationId xmlns:a16="http://schemas.microsoft.com/office/drawing/2014/main" id="{655A9BE7-C5AE-2FFF-FCB5-6706E29F2507}"/>
              </a:ext>
            </a:extLst>
          </p:cNvPr>
          <p:cNvSpPr>
            <a:spLocks noGrp="1" noRot="1" noChangeAspect="1" noResize="1"/>
          </p:cNvSpPr>
          <p:nvPr>
            <p:ph type="sldImg"/>
          </p:nvPr>
        </p:nvSpPr>
        <p:spPr>
          <a:xfrm>
            <a:off x="215900" y="812800"/>
            <a:ext cx="7124700" cy="4006850"/>
          </a:xfrm>
          <a:solidFill>
            <a:srgbClr val="729FCF"/>
          </a:solidFill>
          <a:ln w="25400">
            <a:solidFill>
              <a:srgbClr val="3465A4"/>
            </a:solidFill>
            <a:prstDash val="solid"/>
          </a:ln>
        </p:spPr>
      </p:sp>
      <p:sp>
        <p:nvSpPr>
          <p:cNvPr id="8" name="PlaceHolder 67">
            <a:extLst>
              <a:ext uri="{FF2B5EF4-FFF2-40B4-BE49-F238E27FC236}">
                <a16:creationId xmlns:a16="http://schemas.microsoft.com/office/drawing/2014/main" id="{C64DA39D-2898-B249-309E-836AB69F9C0E}"/>
              </a:ext>
            </a:extLst>
          </p:cNvPr>
          <p:cNvSpPr txBox="1">
            <a:spLocks noGrp="1"/>
          </p:cNvSpPr>
          <p:nvPr>
            <p:ph type="body" sz="quarter" idx="1"/>
          </p:nvPr>
        </p:nvSpPr>
        <p:spPr>
          <a:xfrm>
            <a:off x="756000" y="5078520"/>
            <a:ext cx="6044400" cy="4807800"/>
          </a:xfrm>
        </p:spPr>
        <p:txBody>
          <a:bodyPr vert="horz" wrap="square" anchor="t" anchorCtr="0">
            <a:noAutofit/>
          </a:bodyPr>
          <a:lstStyle/>
          <a:p>
            <a:endParaRPr lang="pt-BR"/>
          </a:p>
        </p:txBody>
      </p:sp>
    </p:spTree>
    <p:extLst>
      <p:ext uri="{BB962C8B-B14F-4D97-AF65-F5344CB8AC3E}">
        <p14:creationId xmlns:p14="http://schemas.microsoft.com/office/powerpoint/2010/main" val="3455802263"/>
      </p:ext>
    </p:extLst>
  </p:cSld>
  <p:clrMapOvr>
    <a:masterClrMapping/>
  </p:clrMapOvr>
</p:notes>
</file>

<file path=ppt/notesSlides/notesSlide15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1B89CD9-878D-7D7C-547D-1D4CB244F944}"/>
            </a:ext>
          </a:extLst>
        </p:cNvPr>
        <p:cNvGrpSpPr/>
        <p:nvPr/>
      </p:nvGrpSpPr>
      <p:grpSpPr>
        <a:xfrm>
          <a:off x="0" y="0"/>
          <a:ext cx="0" cy="0"/>
          <a:chOff x="0" y="0"/>
          <a:chExt cx="0" cy="0"/>
        </a:xfrm>
      </p:grpSpPr>
      <p:sp>
        <p:nvSpPr>
          <p:cNvPr id="2" name="PlaceHolder 20">
            <a:extLst>
              <a:ext uri="{FF2B5EF4-FFF2-40B4-BE49-F238E27FC236}">
                <a16:creationId xmlns:a16="http://schemas.microsoft.com/office/drawing/2014/main" id="{BF7D71E2-9E94-76BA-3175-F5DAF746D1EC}"/>
              </a:ext>
            </a:extLst>
          </p:cNvPr>
          <p:cNvSpPr txBox="1">
            <a:spLocks noGrp="1"/>
          </p:cNvSpPr>
          <p:nvPr>
            <p:ph type="sldNum" sz="quarter" idx="8"/>
          </p:nvPr>
        </p:nvSpPr>
        <p:spPr>
          <a:xfrm>
            <a:off x="4278960" y="10157400"/>
            <a:ext cx="3277439" cy="531000"/>
          </a:xfrm>
        </p:spPr>
        <p:txBody>
          <a:bodyPr wrap="square"/>
          <a:lstStyle/>
          <a:p>
            <a:pPr lvl="0"/>
            <a:fld id="{76520473-5A94-4CBA-A368-13BED53EEA32}" type="slidenum">
              <a:t>154</a:t>
            </a:fld>
            <a:endParaRPr lang="pt-BR">
              <a:solidFill>
                <a:srgbClr val="000000"/>
              </a:solidFill>
              <a:highlight>
                <a:scrgbClr r="0" g="0" b="0">
                  <a:alpha val="0"/>
                </a:scrgbClr>
              </a:highlight>
              <a:latin typeface="Times New Roman"/>
            </a:endParaRPr>
          </a:p>
        </p:txBody>
      </p:sp>
      <p:sp>
        <p:nvSpPr>
          <p:cNvPr id="3" name="PlaceHolder 21">
            <a:extLst>
              <a:ext uri="{FF2B5EF4-FFF2-40B4-BE49-F238E27FC236}">
                <a16:creationId xmlns:a16="http://schemas.microsoft.com/office/drawing/2014/main" id="{A623E6C6-B52A-25C8-164A-051D2A055307}"/>
              </a:ext>
            </a:extLst>
          </p:cNvPr>
          <p:cNvSpPr txBox="1">
            <a:spLocks noGrp="1"/>
          </p:cNvSpPr>
          <p:nvPr>
            <p:ph type="sldNum" sz="quarter" idx="8"/>
          </p:nvPr>
        </p:nvSpPr>
        <p:spPr>
          <a:xfrm>
            <a:off x="4278960" y="10157400"/>
            <a:ext cx="3277800" cy="531360"/>
          </a:xfrm>
        </p:spPr>
        <p:txBody>
          <a:bodyPr wrap="square"/>
          <a:lstStyle/>
          <a:p>
            <a:pPr lvl="0"/>
            <a:fld id="{AC6D8891-B308-4F7D-9E50-C9407E5D8C7F}" type="slidenum">
              <a:t>154</a:t>
            </a:fld>
            <a:endParaRPr lang="pt-BR">
              <a:solidFill>
                <a:srgbClr val="000000"/>
              </a:solidFill>
              <a:highlight>
                <a:scrgbClr r="0" g="0" b="0">
                  <a:alpha val="0"/>
                </a:scrgbClr>
              </a:highlight>
              <a:latin typeface="Times New Roman"/>
            </a:endParaRPr>
          </a:p>
        </p:txBody>
      </p:sp>
      <p:sp>
        <p:nvSpPr>
          <p:cNvPr id="4" name="PlaceHolder 22">
            <a:extLst>
              <a:ext uri="{FF2B5EF4-FFF2-40B4-BE49-F238E27FC236}">
                <a16:creationId xmlns:a16="http://schemas.microsoft.com/office/drawing/2014/main" id="{55229412-A04C-A156-96EA-A3FF93A7343D}"/>
              </a:ext>
            </a:extLst>
          </p:cNvPr>
          <p:cNvSpPr txBox="1">
            <a:spLocks noGrp="1"/>
          </p:cNvSpPr>
          <p:nvPr>
            <p:ph type="sldNum" sz="quarter" idx="8"/>
          </p:nvPr>
        </p:nvSpPr>
        <p:spPr>
          <a:xfrm>
            <a:off x="4278960" y="10157400"/>
            <a:ext cx="3278160" cy="531720"/>
          </a:xfrm>
        </p:spPr>
        <p:txBody>
          <a:bodyPr wrap="square"/>
          <a:lstStyle/>
          <a:p>
            <a:pPr lvl="0"/>
            <a:fld id="{AC21A02C-C668-4E96-AFB4-2F34DA5BE967}" type="slidenum">
              <a:t>154</a:t>
            </a:fld>
            <a:endParaRPr lang="pt-BR">
              <a:solidFill>
                <a:srgbClr val="000000"/>
              </a:solidFill>
              <a:highlight>
                <a:scrgbClr r="0" g="0" b="0">
                  <a:alpha val="0"/>
                </a:scrgbClr>
              </a:highlight>
              <a:latin typeface="Times New Roman"/>
            </a:endParaRPr>
          </a:p>
        </p:txBody>
      </p:sp>
      <p:sp>
        <p:nvSpPr>
          <p:cNvPr id="5" name="PlaceHolder 23">
            <a:extLst>
              <a:ext uri="{FF2B5EF4-FFF2-40B4-BE49-F238E27FC236}">
                <a16:creationId xmlns:a16="http://schemas.microsoft.com/office/drawing/2014/main" id="{5F060637-CA2E-5708-D676-CF04E67E9403}"/>
              </a:ext>
            </a:extLst>
          </p:cNvPr>
          <p:cNvSpPr txBox="1">
            <a:spLocks noGrp="1"/>
          </p:cNvSpPr>
          <p:nvPr>
            <p:ph type="sldNum" sz="quarter" idx="8"/>
          </p:nvPr>
        </p:nvSpPr>
        <p:spPr>
          <a:xfrm>
            <a:off x="4278960" y="10157400"/>
            <a:ext cx="3278519" cy="532080"/>
          </a:xfrm>
        </p:spPr>
        <p:txBody>
          <a:bodyPr wrap="square"/>
          <a:lstStyle/>
          <a:p>
            <a:pPr lvl="0"/>
            <a:fld id="{CAB873E5-772D-4555-80F2-653953E13791}" type="slidenum">
              <a:t>154</a:t>
            </a:fld>
            <a:endParaRPr lang="pt-BR">
              <a:solidFill>
                <a:srgbClr val="000000"/>
              </a:solidFill>
              <a:highlight>
                <a:scrgbClr r="0" g="0" b="0">
                  <a:alpha val="0"/>
                </a:scrgbClr>
              </a:highlight>
              <a:latin typeface="Times New Roman"/>
            </a:endParaRPr>
          </a:p>
        </p:txBody>
      </p:sp>
      <p:sp>
        <p:nvSpPr>
          <p:cNvPr id="6" name="PlaceHolder 24">
            <a:extLst>
              <a:ext uri="{FF2B5EF4-FFF2-40B4-BE49-F238E27FC236}">
                <a16:creationId xmlns:a16="http://schemas.microsoft.com/office/drawing/2014/main" id="{E88DFF98-CE1C-E90A-6104-3277DC865F34}"/>
              </a:ext>
            </a:extLst>
          </p:cNvPr>
          <p:cNvSpPr txBox="1">
            <a:spLocks noGrp="1"/>
          </p:cNvSpPr>
          <p:nvPr>
            <p:ph type="sldNum" sz="quarter" idx="8"/>
          </p:nvPr>
        </p:nvSpPr>
        <p:spPr>
          <a:xfrm>
            <a:off x="4278960" y="10157400"/>
            <a:ext cx="3278879" cy="532440"/>
          </a:xfrm>
        </p:spPr>
        <p:txBody>
          <a:bodyPr wrap="square"/>
          <a:lstStyle/>
          <a:p>
            <a:pPr lvl="0"/>
            <a:fld id="{BE3A53F6-2B5F-4192-8617-44C1A13075C5}" type="slidenum">
              <a:t>154</a:t>
            </a:fld>
            <a:endParaRPr lang="pt-BR">
              <a:highlight>
                <a:scrgbClr r="0" g="0" b="0">
                  <a:alpha val="0"/>
                </a:scrgbClr>
              </a:highlight>
              <a:latin typeface="Times New Roman"/>
            </a:endParaRPr>
          </a:p>
        </p:txBody>
      </p:sp>
      <p:sp>
        <p:nvSpPr>
          <p:cNvPr id="12" name="Slide Number Placeholder 6">
            <a:extLst>
              <a:ext uri="{FF2B5EF4-FFF2-40B4-BE49-F238E27FC236}">
                <a16:creationId xmlns:a16="http://schemas.microsoft.com/office/drawing/2014/main" id="{3C114B93-4E85-6249-FCBC-D2B8A3EEB539}"/>
              </a:ext>
            </a:extLst>
          </p:cNvPr>
          <p:cNvSpPr txBox="1">
            <a:spLocks noGrp="1"/>
          </p:cNvSpPr>
          <p:nvPr>
            <p:ph type="sldNum" sz="quarter" idx="5"/>
          </p:nvPr>
        </p:nvSpPr>
        <p:spPr>
          <a:ln/>
        </p:spPr>
        <p:txBody>
          <a:bodyPr vert="horz" lIns="0" tIns="0" rIns="0" bIns="0" anchor="b" anchorCtr="0">
            <a:noAutofit/>
          </a:bodyPr>
          <a:lstStyle/>
          <a:p>
            <a:pPr lvl="0"/>
            <a:fld id="{53D4FA30-4A0E-4479-BBA0-8BB692760D80}" type="slidenum">
              <a:t>154</a:t>
            </a:fld>
            <a:endParaRPr lang="pt-BR"/>
          </a:p>
        </p:txBody>
      </p:sp>
      <p:sp>
        <p:nvSpPr>
          <p:cNvPr id="7" name="PlaceHolder 66">
            <a:extLst>
              <a:ext uri="{FF2B5EF4-FFF2-40B4-BE49-F238E27FC236}">
                <a16:creationId xmlns:a16="http://schemas.microsoft.com/office/drawing/2014/main" id="{B9353C92-22E2-296A-0711-4F50B2A2071B}"/>
              </a:ext>
            </a:extLst>
          </p:cNvPr>
          <p:cNvSpPr>
            <a:spLocks noGrp="1" noRot="1" noChangeAspect="1" noResize="1"/>
          </p:cNvSpPr>
          <p:nvPr>
            <p:ph type="sldImg"/>
          </p:nvPr>
        </p:nvSpPr>
        <p:spPr>
          <a:xfrm>
            <a:off x="215900" y="812800"/>
            <a:ext cx="7124700" cy="4006850"/>
          </a:xfrm>
          <a:solidFill>
            <a:srgbClr val="729FCF"/>
          </a:solidFill>
          <a:ln w="25400">
            <a:solidFill>
              <a:srgbClr val="3465A4"/>
            </a:solidFill>
            <a:prstDash val="solid"/>
          </a:ln>
        </p:spPr>
      </p:sp>
      <p:sp>
        <p:nvSpPr>
          <p:cNvPr id="8" name="PlaceHolder 67">
            <a:extLst>
              <a:ext uri="{FF2B5EF4-FFF2-40B4-BE49-F238E27FC236}">
                <a16:creationId xmlns:a16="http://schemas.microsoft.com/office/drawing/2014/main" id="{B29B6912-5366-01CB-7FFA-BDE5F8ED0C43}"/>
              </a:ext>
            </a:extLst>
          </p:cNvPr>
          <p:cNvSpPr txBox="1">
            <a:spLocks noGrp="1"/>
          </p:cNvSpPr>
          <p:nvPr>
            <p:ph type="body" sz="quarter" idx="1"/>
          </p:nvPr>
        </p:nvSpPr>
        <p:spPr>
          <a:xfrm>
            <a:off x="756000" y="5078520"/>
            <a:ext cx="6044400" cy="4807800"/>
          </a:xfrm>
        </p:spPr>
        <p:txBody>
          <a:bodyPr vert="horz" wrap="square" anchor="t" anchorCtr="0">
            <a:noAutofit/>
          </a:bodyPr>
          <a:lstStyle/>
          <a:p>
            <a:endParaRPr lang="pt-BR"/>
          </a:p>
        </p:txBody>
      </p:sp>
    </p:spTree>
    <p:extLst>
      <p:ext uri="{BB962C8B-B14F-4D97-AF65-F5344CB8AC3E}">
        <p14:creationId xmlns:p14="http://schemas.microsoft.com/office/powerpoint/2010/main" val="4189420464"/>
      </p:ext>
    </p:extLst>
  </p:cSld>
  <p:clrMapOvr>
    <a:masterClrMapping/>
  </p:clrMapOvr>
</p:notes>
</file>

<file path=ppt/notesSlides/notesSlide15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1A4E71D-8D66-16E8-7D63-6E161E1A9DD8}"/>
            </a:ext>
          </a:extLst>
        </p:cNvPr>
        <p:cNvGrpSpPr/>
        <p:nvPr/>
      </p:nvGrpSpPr>
      <p:grpSpPr>
        <a:xfrm>
          <a:off x="0" y="0"/>
          <a:ext cx="0" cy="0"/>
          <a:chOff x="0" y="0"/>
          <a:chExt cx="0" cy="0"/>
        </a:xfrm>
      </p:grpSpPr>
      <p:sp>
        <p:nvSpPr>
          <p:cNvPr id="2" name="PlaceHolder 20">
            <a:extLst>
              <a:ext uri="{FF2B5EF4-FFF2-40B4-BE49-F238E27FC236}">
                <a16:creationId xmlns:a16="http://schemas.microsoft.com/office/drawing/2014/main" id="{F6B86C3D-D52D-7552-B152-B98EC30FC58A}"/>
              </a:ext>
            </a:extLst>
          </p:cNvPr>
          <p:cNvSpPr txBox="1">
            <a:spLocks noGrp="1"/>
          </p:cNvSpPr>
          <p:nvPr>
            <p:ph type="sldNum" sz="quarter" idx="8"/>
          </p:nvPr>
        </p:nvSpPr>
        <p:spPr>
          <a:xfrm>
            <a:off x="4278960" y="10157400"/>
            <a:ext cx="3277439" cy="531000"/>
          </a:xfrm>
        </p:spPr>
        <p:txBody>
          <a:bodyPr wrap="square"/>
          <a:lstStyle/>
          <a:p>
            <a:pPr lvl="0"/>
            <a:fld id="{76520473-5A94-4CBA-A368-13BED53EEA32}" type="slidenum">
              <a:t>155</a:t>
            </a:fld>
            <a:endParaRPr lang="pt-BR">
              <a:solidFill>
                <a:srgbClr val="000000"/>
              </a:solidFill>
              <a:highlight>
                <a:scrgbClr r="0" g="0" b="0">
                  <a:alpha val="0"/>
                </a:scrgbClr>
              </a:highlight>
              <a:latin typeface="Times New Roman"/>
            </a:endParaRPr>
          </a:p>
        </p:txBody>
      </p:sp>
      <p:sp>
        <p:nvSpPr>
          <p:cNvPr id="3" name="PlaceHolder 21">
            <a:extLst>
              <a:ext uri="{FF2B5EF4-FFF2-40B4-BE49-F238E27FC236}">
                <a16:creationId xmlns:a16="http://schemas.microsoft.com/office/drawing/2014/main" id="{B78C9298-B9F4-9852-F183-DCC52B67AEA9}"/>
              </a:ext>
            </a:extLst>
          </p:cNvPr>
          <p:cNvSpPr txBox="1">
            <a:spLocks noGrp="1"/>
          </p:cNvSpPr>
          <p:nvPr>
            <p:ph type="sldNum" sz="quarter" idx="8"/>
          </p:nvPr>
        </p:nvSpPr>
        <p:spPr>
          <a:xfrm>
            <a:off x="4278960" y="10157400"/>
            <a:ext cx="3277800" cy="531360"/>
          </a:xfrm>
        </p:spPr>
        <p:txBody>
          <a:bodyPr wrap="square"/>
          <a:lstStyle/>
          <a:p>
            <a:pPr lvl="0"/>
            <a:fld id="{AC6D8891-B308-4F7D-9E50-C9407E5D8C7F}" type="slidenum">
              <a:t>155</a:t>
            </a:fld>
            <a:endParaRPr lang="pt-BR">
              <a:solidFill>
                <a:srgbClr val="000000"/>
              </a:solidFill>
              <a:highlight>
                <a:scrgbClr r="0" g="0" b="0">
                  <a:alpha val="0"/>
                </a:scrgbClr>
              </a:highlight>
              <a:latin typeface="Times New Roman"/>
            </a:endParaRPr>
          </a:p>
        </p:txBody>
      </p:sp>
      <p:sp>
        <p:nvSpPr>
          <p:cNvPr id="4" name="PlaceHolder 22">
            <a:extLst>
              <a:ext uri="{FF2B5EF4-FFF2-40B4-BE49-F238E27FC236}">
                <a16:creationId xmlns:a16="http://schemas.microsoft.com/office/drawing/2014/main" id="{B6BC08A9-CD88-0264-97A0-CEE27514DB16}"/>
              </a:ext>
            </a:extLst>
          </p:cNvPr>
          <p:cNvSpPr txBox="1">
            <a:spLocks noGrp="1"/>
          </p:cNvSpPr>
          <p:nvPr>
            <p:ph type="sldNum" sz="quarter" idx="8"/>
          </p:nvPr>
        </p:nvSpPr>
        <p:spPr>
          <a:xfrm>
            <a:off x="4278960" y="10157400"/>
            <a:ext cx="3278160" cy="531720"/>
          </a:xfrm>
        </p:spPr>
        <p:txBody>
          <a:bodyPr wrap="square"/>
          <a:lstStyle/>
          <a:p>
            <a:pPr lvl="0"/>
            <a:fld id="{AC21A02C-C668-4E96-AFB4-2F34DA5BE967}" type="slidenum">
              <a:t>155</a:t>
            </a:fld>
            <a:endParaRPr lang="pt-BR">
              <a:solidFill>
                <a:srgbClr val="000000"/>
              </a:solidFill>
              <a:highlight>
                <a:scrgbClr r="0" g="0" b="0">
                  <a:alpha val="0"/>
                </a:scrgbClr>
              </a:highlight>
              <a:latin typeface="Times New Roman"/>
            </a:endParaRPr>
          </a:p>
        </p:txBody>
      </p:sp>
      <p:sp>
        <p:nvSpPr>
          <p:cNvPr id="5" name="PlaceHolder 23">
            <a:extLst>
              <a:ext uri="{FF2B5EF4-FFF2-40B4-BE49-F238E27FC236}">
                <a16:creationId xmlns:a16="http://schemas.microsoft.com/office/drawing/2014/main" id="{34AF7801-A200-C304-C93F-073C66726209}"/>
              </a:ext>
            </a:extLst>
          </p:cNvPr>
          <p:cNvSpPr txBox="1">
            <a:spLocks noGrp="1"/>
          </p:cNvSpPr>
          <p:nvPr>
            <p:ph type="sldNum" sz="quarter" idx="8"/>
          </p:nvPr>
        </p:nvSpPr>
        <p:spPr>
          <a:xfrm>
            <a:off x="4278960" y="10157400"/>
            <a:ext cx="3278519" cy="532080"/>
          </a:xfrm>
        </p:spPr>
        <p:txBody>
          <a:bodyPr wrap="square"/>
          <a:lstStyle/>
          <a:p>
            <a:pPr lvl="0"/>
            <a:fld id="{CAB873E5-772D-4555-80F2-653953E13791}" type="slidenum">
              <a:t>155</a:t>
            </a:fld>
            <a:endParaRPr lang="pt-BR">
              <a:solidFill>
                <a:srgbClr val="000000"/>
              </a:solidFill>
              <a:highlight>
                <a:scrgbClr r="0" g="0" b="0">
                  <a:alpha val="0"/>
                </a:scrgbClr>
              </a:highlight>
              <a:latin typeface="Times New Roman"/>
            </a:endParaRPr>
          </a:p>
        </p:txBody>
      </p:sp>
      <p:sp>
        <p:nvSpPr>
          <p:cNvPr id="6" name="PlaceHolder 24">
            <a:extLst>
              <a:ext uri="{FF2B5EF4-FFF2-40B4-BE49-F238E27FC236}">
                <a16:creationId xmlns:a16="http://schemas.microsoft.com/office/drawing/2014/main" id="{17BCE624-5C81-8E13-25C8-5C64F49FFF72}"/>
              </a:ext>
            </a:extLst>
          </p:cNvPr>
          <p:cNvSpPr txBox="1">
            <a:spLocks noGrp="1"/>
          </p:cNvSpPr>
          <p:nvPr>
            <p:ph type="sldNum" sz="quarter" idx="8"/>
          </p:nvPr>
        </p:nvSpPr>
        <p:spPr>
          <a:xfrm>
            <a:off x="4278960" y="10157400"/>
            <a:ext cx="3278879" cy="532440"/>
          </a:xfrm>
        </p:spPr>
        <p:txBody>
          <a:bodyPr wrap="square"/>
          <a:lstStyle/>
          <a:p>
            <a:pPr lvl="0"/>
            <a:fld id="{BE3A53F6-2B5F-4192-8617-44C1A13075C5}" type="slidenum">
              <a:t>155</a:t>
            </a:fld>
            <a:endParaRPr lang="pt-BR">
              <a:highlight>
                <a:scrgbClr r="0" g="0" b="0">
                  <a:alpha val="0"/>
                </a:scrgbClr>
              </a:highlight>
              <a:latin typeface="Times New Roman"/>
            </a:endParaRPr>
          </a:p>
        </p:txBody>
      </p:sp>
      <p:sp>
        <p:nvSpPr>
          <p:cNvPr id="12" name="Slide Number Placeholder 6">
            <a:extLst>
              <a:ext uri="{FF2B5EF4-FFF2-40B4-BE49-F238E27FC236}">
                <a16:creationId xmlns:a16="http://schemas.microsoft.com/office/drawing/2014/main" id="{1C7558AA-24BA-EF07-5803-9A154675AD5E}"/>
              </a:ext>
            </a:extLst>
          </p:cNvPr>
          <p:cNvSpPr txBox="1">
            <a:spLocks noGrp="1"/>
          </p:cNvSpPr>
          <p:nvPr>
            <p:ph type="sldNum" sz="quarter" idx="5"/>
          </p:nvPr>
        </p:nvSpPr>
        <p:spPr>
          <a:ln/>
        </p:spPr>
        <p:txBody>
          <a:bodyPr vert="horz" lIns="0" tIns="0" rIns="0" bIns="0" anchor="b" anchorCtr="0">
            <a:noAutofit/>
          </a:bodyPr>
          <a:lstStyle/>
          <a:p>
            <a:pPr lvl="0"/>
            <a:fld id="{53D4FA30-4A0E-4479-BBA0-8BB692760D80}" type="slidenum">
              <a:t>155</a:t>
            </a:fld>
            <a:endParaRPr lang="pt-BR"/>
          </a:p>
        </p:txBody>
      </p:sp>
      <p:sp>
        <p:nvSpPr>
          <p:cNvPr id="7" name="PlaceHolder 66">
            <a:extLst>
              <a:ext uri="{FF2B5EF4-FFF2-40B4-BE49-F238E27FC236}">
                <a16:creationId xmlns:a16="http://schemas.microsoft.com/office/drawing/2014/main" id="{6E7BB4AD-7DC8-7B8B-C1A8-B5A8C6301A7F}"/>
              </a:ext>
            </a:extLst>
          </p:cNvPr>
          <p:cNvSpPr>
            <a:spLocks noGrp="1" noRot="1" noChangeAspect="1" noResize="1"/>
          </p:cNvSpPr>
          <p:nvPr>
            <p:ph type="sldImg"/>
          </p:nvPr>
        </p:nvSpPr>
        <p:spPr>
          <a:xfrm>
            <a:off x="215900" y="812800"/>
            <a:ext cx="7124700" cy="4006850"/>
          </a:xfrm>
          <a:solidFill>
            <a:srgbClr val="729FCF"/>
          </a:solidFill>
          <a:ln w="25400">
            <a:solidFill>
              <a:srgbClr val="3465A4"/>
            </a:solidFill>
            <a:prstDash val="solid"/>
          </a:ln>
        </p:spPr>
      </p:sp>
      <p:sp>
        <p:nvSpPr>
          <p:cNvPr id="8" name="PlaceHolder 67">
            <a:extLst>
              <a:ext uri="{FF2B5EF4-FFF2-40B4-BE49-F238E27FC236}">
                <a16:creationId xmlns:a16="http://schemas.microsoft.com/office/drawing/2014/main" id="{9924AB1B-6922-D04D-765C-024185E1007B}"/>
              </a:ext>
            </a:extLst>
          </p:cNvPr>
          <p:cNvSpPr txBox="1">
            <a:spLocks noGrp="1"/>
          </p:cNvSpPr>
          <p:nvPr>
            <p:ph type="body" sz="quarter" idx="1"/>
          </p:nvPr>
        </p:nvSpPr>
        <p:spPr>
          <a:xfrm>
            <a:off x="756000" y="5078520"/>
            <a:ext cx="6044400" cy="4807800"/>
          </a:xfrm>
        </p:spPr>
        <p:txBody>
          <a:bodyPr vert="horz" wrap="square" anchor="t" anchorCtr="0">
            <a:noAutofit/>
          </a:bodyPr>
          <a:lstStyle/>
          <a:p>
            <a:endParaRPr lang="pt-BR"/>
          </a:p>
        </p:txBody>
      </p:sp>
    </p:spTree>
    <p:extLst>
      <p:ext uri="{BB962C8B-B14F-4D97-AF65-F5344CB8AC3E}">
        <p14:creationId xmlns:p14="http://schemas.microsoft.com/office/powerpoint/2010/main" val="1099738997"/>
      </p:ext>
    </p:extLst>
  </p:cSld>
  <p:clrMapOvr>
    <a:masterClrMapping/>
  </p:clrMapOvr>
</p:notes>
</file>

<file path=ppt/notesSlides/notesSlide15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3151B56-C9F6-D3A6-A94A-9DAAC832ED82}"/>
            </a:ext>
          </a:extLst>
        </p:cNvPr>
        <p:cNvGrpSpPr/>
        <p:nvPr/>
      </p:nvGrpSpPr>
      <p:grpSpPr>
        <a:xfrm>
          <a:off x="0" y="0"/>
          <a:ext cx="0" cy="0"/>
          <a:chOff x="0" y="0"/>
          <a:chExt cx="0" cy="0"/>
        </a:xfrm>
      </p:grpSpPr>
      <p:sp>
        <p:nvSpPr>
          <p:cNvPr id="2" name="PlaceHolder 20">
            <a:extLst>
              <a:ext uri="{FF2B5EF4-FFF2-40B4-BE49-F238E27FC236}">
                <a16:creationId xmlns:a16="http://schemas.microsoft.com/office/drawing/2014/main" id="{71763434-1C18-0BA9-7257-FC112C9C7405}"/>
              </a:ext>
            </a:extLst>
          </p:cNvPr>
          <p:cNvSpPr txBox="1">
            <a:spLocks noGrp="1"/>
          </p:cNvSpPr>
          <p:nvPr>
            <p:ph type="sldNum" sz="quarter" idx="8"/>
          </p:nvPr>
        </p:nvSpPr>
        <p:spPr>
          <a:xfrm>
            <a:off x="4278960" y="10157400"/>
            <a:ext cx="3277439" cy="531000"/>
          </a:xfrm>
        </p:spPr>
        <p:txBody>
          <a:bodyPr wrap="square"/>
          <a:lstStyle/>
          <a:p>
            <a:pPr lvl="0"/>
            <a:fld id="{76520473-5A94-4CBA-A368-13BED53EEA32}" type="slidenum">
              <a:t>156</a:t>
            </a:fld>
            <a:endParaRPr lang="pt-BR">
              <a:solidFill>
                <a:srgbClr val="000000"/>
              </a:solidFill>
              <a:highlight>
                <a:scrgbClr r="0" g="0" b="0">
                  <a:alpha val="0"/>
                </a:scrgbClr>
              </a:highlight>
              <a:latin typeface="Times New Roman"/>
            </a:endParaRPr>
          </a:p>
        </p:txBody>
      </p:sp>
      <p:sp>
        <p:nvSpPr>
          <p:cNvPr id="3" name="PlaceHolder 21">
            <a:extLst>
              <a:ext uri="{FF2B5EF4-FFF2-40B4-BE49-F238E27FC236}">
                <a16:creationId xmlns:a16="http://schemas.microsoft.com/office/drawing/2014/main" id="{2C2638AB-2B19-6BE4-2B03-4C1F18B50084}"/>
              </a:ext>
            </a:extLst>
          </p:cNvPr>
          <p:cNvSpPr txBox="1">
            <a:spLocks noGrp="1"/>
          </p:cNvSpPr>
          <p:nvPr>
            <p:ph type="sldNum" sz="quarter" idx="8"/>
          </p:nvPr>
        </p:nvSpPr>
        <p:spPr>
          <a:xfrm>
            <a:off x="4278960" y="10157400"/>
            <a:ext cx="3277800" cy="531360"/>
          </a:xfrm>
        </p:spPr>
        <p:txBody>
          <a:bodyPr wrap="square"/>
          <a:lstStyle/>
          <a:p>
            <a:pPr lvl="0"/>
            <a:fld id="{AC6D8891-B308-4F7D-9E50-C9407E5D8C7F}" type="slidenum">
              <a:t>156</a:t>
            </a:fld>
            <a:endParaRPr lang="pt-BR">
              <a:solidFill>
                <a:srgbClr val="000000"/>
              </a:solidFill>
              <a:highlight>
                <a:scrgbClr r="0" g="0" b="0">
                  <a:alpha val="0"/>
                </a:scrgbClr>
              </a:highlight>
              <a:latin typeface="Times New Roman"/>
            </a:endParaRPr>
          </a:p>
        </p:txBody>
      </p:sp>
      <p:sp>
        <p:nvSpPr>
          <p:cNvPr id="4" name="PlaceHolder 22">
            <a:extLst>
              <a:ext uri="{FF2B5EF4-FFF2-40B4-BE49-F238E27FC236}">
                <a16:creationId xmlns:a16="http://schemas.microsoft.com/office/drawing/2014/main" id="{A8B32E9C-9FC9-C22E-DD2F-FDFEB7A20799}"/>
              </a:ext>
            </a:extLst>
          </p:cNvPr>
          <p:cNvSpPr txBox="1">
            <a:spLocks noGrp="1"/>
          </p:cNvSpPr>
          <p:nvPr>
            <p:ph type="sldNum" sz="quarter" idx="8"/>
          </p:nvPr>
        </p:nvSpPr>
        <p:spPr>
          <a:xfrm>
            <a:off x="4278960" y="10157400"/>
            <a:ext cx="3278160" cy="531720"/>
          </a:xfrm>
        </p:spPr>
        <p:txBody>
          <a:bodyPr wrap="square"/>
          <a:lstStyle/>
          <a:p>
            <a:pPr lvl="0"/>
            <a:fld id="{AC21A02C-C668-4E96-AFB4-2F34DA5BE967}" type="slidenum">
              <a:t>156</a:t>
            </a:fld>
            <a:endParaRPr lang="pt-BR">
              <a:solidFill>
                <a:srgbClr val="000000"/>
              </a:solidFill>
              <a:highlight>
                <a:scrgbClr r="0" g="0" b="0">
                  <a:alpha val="0"/>
                </a:scrgbClr>
              </a:highlight>
              <a:latin typeface="Times New Roman"/>
            </a:endParaRPr>
          </a:p>
        </p:txBody>
      </p:sp>
      <p:sp>
        <p:nvSpPr>
          <p:cNvPr id="5" name="PlaceHolder 23">
            <a:extLst>
              <a:ext uri="{FF2B5EF4-FFF2-40B4-BE49-F238E27FC236}">
                <a16:creationId xmlns:a16="http://schemas.microsoft.com/office/drawing/2014/main" id="{015C34C5-C87A-E45F-4654-FCA36A00BA62}"/>
              </a:ext>
            </a:extLst>
          </p:cNvPr>
          <p:cNvSpPr txBox="1">
            <a:spLocks noGrp="1"/>
          </p:cNvSpPr>
          <p:nvPr>
            <p:ph type="sldNum" sz="quarter" idx="8"/>
          </p:nvPr>
        </p:nvSpPr>
        <p:spPr>
          <a:xfrm>
            <a:off x="4278960" y="10157400"/>
            <a:ext cx="3278519" cy="532080"/>
          </a:xfrm>
        </p:spPr>
        <p:txBody>
          <a:bodyPr wrap="square"/>
          <a:lstStyle/>
          <a:p>
            <a:pPr lvl="0"/>
            <a:fld id="{CAB873E5-772D-4555-80F2-653953E13791}" type="slidenum">
              <a:t>156</a:t>
            </a:fld>
            <a:endParaRPr lang="pt-BR">
              <a:solidFill>
                <a:srgbClr val="000000"/>
              </a:solidFill>
              <a:highlight>
                <a:scrgbClr r="0" g="0" b="0">
                  <a:alpha val="0"/>
                </a:scrgbClr>
              </a:highlight>
              <a:latin typeface="Times New Roman"/>
            </a:endParaRPr>
          </a:p>
        </p:txBody>
      </p:sp>
      <p:sp>
        <p:nvSpPr>
          <p:cNvPr id="6" name="PlaceHolder 24">
            <a:extLst>
              <a:ext uri="{FF2B5EF4-FFF2-40B4-BE49-F238E27FC236}">
                <a16:creationId xmlns:a16="http://schemas.microsoft.com/office/drawing/2014/main" id="{88454052-105C-9EFB-D558-C49F2A4A5270}"/>
              </a:ext>
            </a:extLst>
          </p:cNvPr>
          <p:cNvSpPr txBox="1">
            <a:spLocks noGrp="1"/>
          </p:cNvSpPr>
          <p:nvPr>
            <p:ph type="sldNum" sz="quarter" idx="8"/>
          </p:nvPr>
        </p:nvSpPr>
        <p:spPr>
          <a:xfrm>
            <a:off x="4278960" y="10157400"/>
            <a:ext cx="3278879" cy="532440"/>
          </a:xfrm>
        </p:spPr>
        <p:txBody>
          <a:bodyPr wrap="square"/>
          <a:lstStyle/>
          <a:p>
            <a:pPr lvl="0"/>
            <a:fld id="{BE3A53F6-2B5F-4192-8617-44C1A13075C5}" type="slidenum">
              <a:t>156</a:t>
            </a:fld>
            <a:endParaRPr lang="pt-BR">
              <a:highlight>
                <a:scrgbClr r="0" g="0" b="0">
                  <a:alpha val="0"/>
                </a:scrgbClr>
              </a:highlight>
              <a:latin typeface="Times New Roman"/>
            </a:endParaRPr>
          </a:p>
        </p:txBody>
      </p:sp>
      <p:sp>
        <p:nvSpPr>
          <p:cNvPr id="12" name="Slide Number Placeholder 6">
            <a:extLst>
              <a:ext uri="{FF2B5EF4-FFF2-40B4-BE49-F238E27FC236}">
                <a16:creationId xmlns:a16="http://schemas.microsoft.com/office/drawing/2014/main" id="{989E95F7-BC3F-5142-DD28-F9DCC20E5A26}"/>
              </a:ext>
            </a:extLst>
          </p:cNvPr>
          <p:cNvSpPr txBox="1">
            <a:spLocks noGrp="1"/>
          </p:cNvSpPr>
          <p:nvPr>
            <p:ph type="sldNum" sz="quarter" idx="5"/>
          </p:nvPr>
        </p:nvSpPr>
        <p:spPr>
          <a:ln/>
        </p:spPr>
        <p:txBody>
          <a:bodyPr vert="horz" lIns="0" tIns="0" rIns="0" bIns="0" anchor="b" anchorCtr="0">
            <a:noAutofit/>
          </a:bodyPr>
          <a:lstStyle/>
          <a:p>
            <a:pPr lvl="0"/>
            <a:fld id="{53D4FA30-4A0E-4479-BBA0-8BB692760D80}" type="slidenum">
              <a:t>156</a:t>
            </a:fld>
            <a:endParaRPr lang="pt-BR"/>
          </a:p>
        </p:txBody>
      </p:sp>
      <p:sp>
        <p:nvSpPr>
          <p:cNvPr id="7" name="PlaceHolder 66">
            <a:extLst>
              <a:ext uri="{FF2B5EF4-FFF2-40B4-BE49-F238E27FC236}">
                <a16:creationId xmlns:a16="http://schemas.microsoft.com/office/drawing/2014/main" id="{BF99F17D-E46E-9FC8-5580-95B81DFABD2B}"/>
              </a:ext>
            </a:extLst>
          </p:cNvPr>
          <p:cNvSpPr>
            <a:spLocks noGrp="1" noRot="1" noChangeAspect="1" noResize="1"/>
          </p:cNvSpPr>
          <p:nvPr>
            <p:ph type="sldImg"/>
          </p:nvPr>
        </p:nvSpPr>
        <p:spPr>
          <a:xfrm>
            <a:off x="215900" y="812800"/>
            <a:ext cx="7124700" cy="4006850"/>
          </a:xfrm>
          <a:solidFill>
            <a:srgbClr val="729FCF"/>
          </a:solidFill>
          <a:ln w="25400">
            <a:solidFill>
              <a:srgbClr val="3465A4"/>
            </a:solidFill>
            <a:prstDash val="solid"/>
          </a:ln>
        </p:spPr>
      </p:sp>
      <p:sp>
        <p:nvSpPr>
          <p:cNvPr id="8" name="PlaceHolder 67">
            <a:extLst>
              <a:ext uri="{FF2B5EF4-FFF2-40B4-BE49-F238E27FC236}">
                <a16:creationId xmlns:a16="http://schemas.microsoft.com/office/drawing/2014/main" id="{C1A5F551-5CF2-697A-89DD-42A1D74ADDF5}"/>
              </a:ext>
            </a:extLst>
          </p:cNvPr>
          <p:cNvSpPr txBox="1">
            <a:spLocks noGrp="1"/>
          </p:cNvSpPr>
          <p:nvPr>
            <p:ph type="body" sz="quarter" idx="1"/>
          </p:nvPr>
        </p:nvSpPr>
        <p:spPr>
          <a:xfrm>
            <a:off x="756000" y="5078520"/>
            <a:ext cx="6044400" cy="4807800"/>
          </a:xfrm>
        </p:spPr>
        <p:txBody>
          <a:bodyPr vert="horz" wrap="square" anchor="t" anchorCtr="0">
            <a:noAutofit/>
          </a:bodyPr>
          <a:lstStyle/>
          <a:p>
            <a:endParaRPr lang="pt-BR"/>
          </a:p>
        </p:txBody>
      </p:sp>
    </p:spTree>
    <p:extLst>
      <p:ext uri="{BB962C8B-B14F-4D97-AF65-F5344CB8AC3E}">
        <p14:creationId xmlns:p14="http://schemas.microsoft.com/office/powerpoint/2010/main" val="1942867879"/>
      </p:ext>
    </p:extLst>
  </p:cSld>
  <p:clrMapOvr>
    <a:masterClrMapping/>
  </p:clrMapOvr>
</p:notes>
</file>

<file path=ppt/notesSlides/notesSlide15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AA93D27-1497-2922-FA18-4DAA3B8E74A6}"/>
            </a:ext>
          </a:extLst>
        </p:cNvPr>
        <p:cNvGrpSpPr/>
        <p:nvPr/>
      </p:nvGrpSpPr>
      <p:grpSpPr>
        <a:xfrm>
          <a:off x="0" y="0"/>
          <a:ext cx="0" cy="0"/>
          <a:chOff x="0" y="0"/>
          <a:chExt cx="0" cy="0"/>
        </a:xfrm>
      </p:grpSpPr>
      <p:sp>
        <p:nvSpPr>
          <p:cNvPr id="2" name="PlaceHolder 20">
            <a:extLst>
              <a:ext uri="{FF2B5EF4-FFF2-40B4-BE49-F238E27FC236}">
                <a16:creationId xmlns:a16="http://schemas.microsoft.com/office/drawing/2014/main" id="{7B7AA9D3-4181-24C1-B9BD-D31A63F76AF4}"/>
              </a:ext>
            </a:extLst>
          </p:cNvPr>
          <p:cNvSpPr txBox="1">
            <a:spLocks noGrp="1"/>
          </p:cNvSpPr>
          <p:nvPr>
            <p:ph type="sldNum" sz="quarter" idx="8"/>
          </p:nvPr>
        </p:nvSpPr>
        <p:spPr>
          <a:xfrm>
            <a:off x="4278960" y="10157400"/>
            <a:ext cx="3277439" cy="531000"/>
          </a:xfrm>
        </p:spPr>
        <p:txBody>
          <a:bodyPr wrap="square"/>
          <a:lstStyle/>
          <a:p>
            <a:pPr lvl="0"/>
            <a:fld id="{76520473-5A94-4CBA-A368-13BED53EEA32}" type="slidenum">
              <a:t>157</a:t>
            </a:fld>
            <a:endParaRPr lang="pt-BR">
              <a:solidFill>
                <a:srgbClr val="000000"/>
              </a:solidFill>
              <a:highlight>
                <a:scrgbClr r="0" g="0" b="0">
                  <a:alpha val="0"/>
                </a:scrgbClr>
              </a:highlight>
              <a:latin typeface="Times New Roman"/>
            </a:endParaRPr>
          </a:p>
        </p:txBody>
      </p:sp>
      <p:sp>
        <p:nvSpPr>
          <p:cNvPr id="3" name="PlaceHolder 21">
            <a:extLst>
              <a:ext uri="{FF2B5EF4-FFF2-40B4-BE49-F238E27FC236}">
                <a16:creationId xmlns:a16="http://schemas.microsoft.com/office/drawing/2014/main" id="{574FDAB8-B90B-C4F8-2CCD-93B70CB4112D}"/>
              </a:ext>
            </a:extLst>
          </p:cNvPr>
          <p:cNvSpPr txBox="1">
            <a:spLocks noGrp="1"/>
          </p:cNvSpPr>
          <p:nvPr>
            <p:ph type="sldNum" sz="quarter" idx="8"/>
          </p:nvPr>
        </p:nvSpPr>
        <p:spPr>
          <a:xfrm>
            <a:off x="4278960" y="10157400"/>
            <a:ext cx="3277800" cy="531360"/>
          </a:xfrm>
        </p:spPr>
        <p:txBody>
          <a:bodyPr wrap="square"/>
          <a:lstStyle/>
          <a:p>
            <a:pPr lvl="0"/>
            <a:fld id="{AC6D8891-B308-4F7D-9E50-C9407E5D8C7F}" type="slidenum">
              <a:t>157</a:t>
            </a:fld>
            <a:endParaRPr lang="pt-BR">
              <a:solidFill>
                <a:srgbClr val="000000"/>
              </a:solidFill>
              <a:highlight>
                <a:scrgbClr r="0" g="0" b="0">
                  <a:alpha val="0"/>
                </a:scrgbClr>
              </a:highlight>
              <a:latin typeface="Times New Roman"/>
            </a:endParaRPr>
          </a:p>
        </p:txBody>
      </p:sp>
      <p:sp>
        <p:nvSpPr>
          <p:cNvPr id="4" name="PlaceHolder 22">
            <a:extLst>
              <a:ext uri="{FF2B5EF4-FFF2-40B4-BE49-F238E27FC236}">
                <a16:creationId xmlns:a16="http://schemas.microsoft.com/office/drawing/2014/main" id="{2C97647D-D214-45BF-E895-ED9E96E248D2}"/>
              </a:ext>
            </a:extLst>
          </p:cNvPr>
          <p:cNvSpPr txBox="1">
            <a:spLocks noGrp="1"/>
          </p:cNvSpPr>
          <p:nvPr>
            <p:ph type="sldNum" sz="quarter" idx="8"/>
          </p:nvPr>
        </p:nvSpPr>
        <p:spPr>
          <a:xfrm>
            <a:off x="4278960" y="10157400"/>
            <a:ext cx="3278160" cy="531720"/>
          </a:xfrm>
        </p:spPr>
        <p:txBody>
          <a:bodyPr wrap="square"/>
          <a:lstStyle/>
          <a:p>
            <a:pPr lvl="0"/>
            <a:fld id="{AC21A02C-C668-4E96-AFB4-2F34DA5BE967}" type="slidenum">
              <a:t>157</a:t>
            </a:fld>
            <a:endParaRPr lang="pt-BR">
              <a:solidFill>
                <a:srgbClr val="000000"/>
              </a:solidFill>
              <a:highlight>
                <a:scrgbClr r="0" g="0" b="0">
                  <a:alpha val="0"/>
                </a:scrgbClr>
              </a:highlight>
              <a:latin typeface="Times New Roman"/>
            </a:endParaRPr>
          </a:p>
        </p:txBody>
      </p:sp>
      <p:sp>
        <p:nvSpPr>
          <p:cNvPr id="5" name="PlaceHolder 23">
            <a:extLst>
              <a:ext uri="{FF2B5EF4-FFF2-40B4-BE49-F238E27FC236}">
                <a16:creationId xmlns:a16="http://schemas.microsoft.com/office/drawing/2014/main" id="{3F9EF545-7FDC-6528-DE95-03FDF3A13DFA}"/>
              </a:ext>
            </a:extLst>
          </p:cNvPr>
          <p:cNvSpPr txBox="1">
            <a:spLocks noGrp="1"/>
          </p:cNvSpPr>
          <p:nvPr>
            <p:ph type="sldNum" sz="quarter" idx="8"/>
          </p:nvPr>
        </p:nvSpPr>
        <p:spPr>
          <a:xfrm>
            <a:off x="4278960" y="10157400"/>
            <a:ext cx="3278519" cy="532080"/>
          </a:xfrm>
        </p:spPr>
        <p:txBody>
          <a:bodyPr wrap="square"/>
          <a:lstStyle/>
          <a:p>
            <a:pPr lvl="0"/>
            <a:fld id="{CAB873E5-772D-4555-80F2-653953E13791}" type="slidenum">
              <a:t>157</a:t>
            </a:fld>
            <a:endParaRPr lang="pt-BR">
              <a:solidFill>
                <a:srgbClr val="000000"/>
              </a:solidFill>
              <a:highlight>
                <a:scrgbClr r="0" g="0" b="0">
                  <a:alpha val="0"/>
                </a:scrgbClr>
              </a:highlight>
              <a:latin typeface="Times New Roman"/>
            </a:endParaRPr>
          </a:p>
        </p:txBody>
      </p:sp>
      <p:sp>
        <p:nvSpPr>
          <p:cNvPr id="6" name="PlaceHolder 24">
            <a:extLst>
              <a:ext uri="{FF2B5EF4-FFF2-40B4-BE49-F238E27FC236}">
                <a16:creationId xmlns:a16="http://schemas.microsoft.com/office/drawing/2014/main" id="{BC2C343C-6057-AB12-90A6-6B381A0D433D}"/>
              </a:ext>
            </a:extLst>
          </p:cNvPr>
          <p:cNvSpPr txBox="1">
            <a:spLocks noGrp="1"/>
          </p:cNvSpPr>
          <p:nvPr>
            <p:ph type="sldNum" sz="quarter" idx="8"/>
          </p:nvPr>
        </p:nvSpPr>
        <p:spPr>
          <a:xfrm>
            <a:off x="4278960" y="10157400"/>
            <a:ext cx="3278879" cy="532440"/>
          </a:xfrm>
        </p:spPr>
        <p:txBody>
          <a:bodyPr wrap="square"/>
          <a:lstStyle/>
          <a:p>
            <a:pPr lvl="0"/>
            <a:fld id="{BE3A53F6-2B5F-4192-8617-44C1A13075C5}" type="slidenum">
              <a:t>157</a:t>
            </a:fld>
            <a:endParaRPr lang="pt-BR">
              <a:highlight>
                <a:scrgbClr r="0" g="0" b="0">
                  <a:alpha val="0"/>
                </a:scrgbClr>
              </a:highlight>
              <a:latin typeface="Times New Roman"/>
            </a:endParaRPr>
          </a:p>
        </p:txBody>
      </p:sp>
      <p:sp>
        <p:nvSpPr>
          <p:cNvPr id="12" name="Slide Number Placeholder 6">
            <a:extLst>
              <a:ext uri="{FF2B5EF4-FFF2-40B4-BE49-F238E27FC236}">
                <a16:creationId xmlns:a16="http://schemas.microsoft.com/office/drawing/2014/main" id="{417BDC97-B57F-0635-A882-00C24B936B12}"/>
              </a:ext>
            </a:extLst>
          </p:cNvPr>
          <p:cNvSpPr txBox="1">
            <a:spLocks noGrp="1"/>
          </p:cNvSpPr>
          <p:nvPr>
            <p:ph type="sldNum" sz="quarter" idx="5"/>
          </p:nvPr>
        </p:nvSpPr>
        <p:spPr>
          <a:ln/>
        </p:spPr>
        <p:txBody>
          <a:bodyPr vert="horz" lIns="0" tIns="0" rIns="0" bIns="0" anchor="b" anchorCtr="0">
            <a:noAutofit/>
          </a:bodyPr>
          <a:lstStyle/>
          <a:p>
            <a:pPr lvl="0"/>
            <a:fld id="{53D4FA30-4A0E-4479-BBA0-8BB692760D80}" type="slidenum">
              <a:t>157</a:t>
            </a:fld>
            <a:endParaRPr lang="pt-BR"/>
          </a:p>
        </p:txBody>
      </p:sp>
      <p:sp>
        <p:nvSpPr>
          <p:cNvPr id="7" name="PlaceHolder 66">
            <a:extLst>
              <a:ext uri="{FF2B5EF4-FFF2-40B4-BE49-F238E27FC236}">
                <a16:creationId xmlns:a16="http://schemas.microsoft.com/office/drawing/2014/main" id="{017E7D85-BDB3-6A80-D87D-2E044276E7A4}"/>
              </a:ext>
            </a:extLst>
          </p:cNvPr>
          <p:cNvSpPr>
            <a:spLocks noGrp="1" noRot="1" noChangeAspect="1" noResize="1"/>
          </p:cNvSpPr>
          <p:nvPr>
            <p:ph type="sldImg"/>
          </p:nvPr>
        </p:nvSpPr>
        <p:spPr>
          <a:xfrm>
            <a:off x="215900" y="812800"/>
            <a:ext cx="7124700" cy="4006850"/>
          </a:xfrm>
          <a:solidFill>
            <a:srgbClr val="729FCF"/>
          </a:solidFill>
          <a:ln w="25400">
            <a:solidFill>
              <a:srgbClr val="3465A4"/>
            </a:solidFill>
            <a:prstDash val="solid"/>
          </a:ln>
        </p:spPr>
      </p:sp>
      <p:sp>
        <p:nvSpPr>
          <p:cNvPr id="8" name="PlaceHolder 67">
            <a:extLst>
              <a:ext uri="{FF2B5EF4-FFF2-40B4-BE49-F238E27FC236}">
                <a16:creationId xmlns:a16="http://schemas.microsoft.com/office/drawing/2014/main" id="{AE19992F-F790-941B-16BA-BD1669D27870}"/>
              </a:ext>
            </a:extLst>
          </p:cNvPr>
          <p:cNvSpPr txBox="1">
            <a:spLocks noGrp="1"/>
          </p:cNvSpPr>
          <p:nvPr>
            <p:ph type="body" sz="quarter" idx="1"/>
          </p:nvPr>
        </p:nvSpPr>
        <p:spPr>
          <a:xfrm>
            <a:off x="756000" y="5078520"/>
            <a:ext cx="6044400" cy="4807800"/>
          </a:xfrm>
        </p:spPr>
        <p:txBody>
          <a:bodyPr vert="horz" wrap="square" anchor="t" anchorCtr="0">
            <a:noAutofit/>
          </a:bodyPr>
          <a:lstStyle/>
          <a:p>
            <a:endParaRPr lang="pt-BR"/>
          </a:p>
        </p:txBody>
      </p:sp>
    </p:spTree>
    <p:extLst>
      <p:ext uri="{BB962C8B-B14F-4D97-AF65-F5344CB8AC3E}">
        <p14:creationId xmlns:p14="http://schemas.microsoft.com/office/powerpoint/2010/main" val="65787495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ceHolder 196">
            <a:extLst>
              <a:ext uri="{FF2B5EF4-FFF2-40B4-BE49-F238E27FC236}">
                <a16:creationId xmlns:a16="http://schemas.microsoft.com/office/drawing/2014/main" id="{CAF964D6-1FA2-4E22-ABA6-D39BE5B35E4C}"/>
              </a:ext>
            </a:extLst>
          </p:cNvPr>
          <p:cNvSpPr txBox="1">
            <a:spLocks noGrp="1"/>
          </p:cNvSpPr>
          <p:nvPr>
            <p:ph type="sldNum" sz="quarter" idx="8"/>
          </p:nvPr>
        </p:nvSpPr>
        <p:spPr>
          <a:xfrm>
            <a:off x="4278960" y="10157400"/>
            <a:ext cx="3277439" cy="531000"/>
          </a:xfrm>
        </p:spPr>
        <p:txBody>
          <a:bodyPr wrap="square"/>
          <a:lstStyle/>
          <a:p>
            <a:pPr lvl="0"/>
            <a:fld id="{6758E4D4-AB0C-447E-BECF-D7F361960116}" type="slidenum">
              <a:t>16</a:t>
            </a:fld>
            <a:endParaRPr lang="pt-BR">
              <a:solidFill>
                <a:srgbClr val="000000"/>
              </a:solidFill>
              <a:highlight>
                <a:scrgbClr r="0" g="0" b="0">
                  <a:alpha val="0"/>
                </a:scrgbClr>
              </a:highlight>
              <a:latin typeface="Times New Roman"/>
            </a:endParaRPr>
          </a:p>
        </p:txBody>
      </p:sp>
      <p:sp>
        <p:nvSpPr>
          <p:cNvPr id="3" name="PlaceHolder 167">
            <a:extLst>
              <a:ext uri="{FF2B5EF4-FFF2-40B4-BE49-F238E27FC236}">
                <a16:creationId xmlns:a16="http://schemas.microsoft.com/office/drawing/2014/main" id="{70BB5641-3353-4CA5-BAA3-8A5AAF231576}"/>
              </a:ext>
            </a:extLst>
          </p:cNvPr>
          <p:cNvSpPr txBox="1">
            <a:spLocks noGrp="1"/>
          </p:cNvSpPr>
          <p:nvPr>
            <p:ph type="sldNum" sz="quarter" idx="8"/>
          </p:nvPr>
        </p:nvSpPr>
        <p:spPr>
          <a:xfrm>
            <a:off x="4278960" y="10157400"/>
            <a:ext cx="3277800" cy="531360"/>
          </a:xfrm>
        </p:spPr>
        <p:txBody>
          <a:bodyPr wrap="square"/>
          <a:lstStyle/>
          <a:p>
            <a:pPr lvl="0"/>
            <a:fld id="{80DFAF07-0E38-4246-9D5F-77F858CC0FE2}" type="slidenum">
              <a:t>16</a:t>
            </a:fld>
            <a:endParaRPr lang="pt-BR">
              <a:solidFill>
                <a:srgbClr val="000000"/>
              </a:solidFill>
              <a:highlight>
                <a:scrgbClr r="0" g="0" b="0">
                  <a:alpha val="0"/>
                </a:scrgbClr>
              </a:highlight>
              <a:latin typeface="Times New Roman"/>
            </a:endParaRPr>
          </a:p>
        </p:txBody>
      </p:sp>
      <p:sp>
        <p:nvSpPr>
          <p:cNvPr id="4" name="PlaceHolder 168">
            <a:extLst>
              <a:ext uri="{FF2B5EF4-FFF2-40B4-BE49-F238E27FC236}">
                <a16:creationId xmlns:a16="http://schemas.microsoft.com/office/drawing/2014/main" id="{16F04DC2-154D-4511-80F9-12510AA62F84}"/>
              </a:ext>
            </a:extLst>
          </p:cNvPr>
          <p:cNvSpPr txBox="1">
            <a:spLocks noGrp="1"/>
          </p:cNvSpPr>
          <p:nvPr>
            <p:ph type="sldNum" sz="quarter" idx="8"/>
          </p:nvPr>
        </p:nvSpPr>
        <p:spPr>
          <a:xfrm>
            <a:off x="4278960" y="10157400"/>
            <a:ext cx="3278160" cy="531720"/>
          </a:xfrm>
        </p:spPr>
        <p:txBody>
          <a:bodyPr wrap="square"/>
          <a:lstStyle/>
          <a:p>
            <a:pPr lvl="0"/>
            <a:fld id="{872EF2F2-5BA7-40E0-9703-FBCCF99119CD}" type="slidenum">
              <a:t>16</a:t>
            </a:fld>
            <a:endParaRPr lang="pt-BR">
              <a:solidFill>
                <a:srgbClr val="000000"/>
              </a:solidFill>
              <a:highlight>
                <a:scrgbClr r="0" g="0" b="0">
                  <a:alpha val="0"/>
                </a:scrgbClr>
              </a:highlight>
              <a:latin typeface="Times New Roman"/>
            </a:endParaRPr>
          </a:p>
        </p:txBody>
      </p:sp>
      <p:sp>
        <p:nvSpPr>
          <p:cNvPr id="5" name="PlaceHolder 169">
            <a:extLst>
              <a:ext uri="{FF2B5EF4-FFF2-40B4-BE49-F238E27FC236}">
                <a16:creationId xmlns:a16="http://schemas.microsoft.com/office/drawing/2014/main" id="{B25EC87E-F067-4951-9D17-A857B055E605}"/>
              </a:ext>
            </a:extLst>
          </p:cNvPr>
          <p:cNvSpPr txBox="1">
            <a:spLocks noGrp="1"/>
          </p:cNvSpPr>
          <p:nvPr>
            <p:ph type="sldNum" sz="quarter" idx="8"/>
          </p:nvPr>
        </p:nvSpPr>
        <p:spPr>
          <a:xfrm>
            <a:off x="4278960" y="10157400"/>
            <a:ext cx="3278519" cy="532080"/>
          </a:xfrm>
        </p:spPr>
        <p:txBody>
          <a:bodyPr wrap="square"/>
          <a:lstStyle/>
          <a:p>
            <a:pPr lvl="0"/>
            <a:fld id="{DA59A383-69A9-49BE-8FEA-6B7AC0B02BE1}" type="slidenum">
              <a:t>16</a:t>
            </a:fld>
            <a:endParaRPr lang="pt-BR">
              <a:solidFill>
                <a:srgbClr val="000000"/>
              </a:solidFill>
              <a:highlight>
                <a:scrgbClr r="0" g="0" b="0">
                  <a:alpha val="0"/>
                </a:scrgbClr>
              </a:highlight>
              <a:latin typeface="Times New Roman"/>
            </a:endParaRPr>
          </a:p>
        </p:txBody>
      </p:sp>
      <p:sp>
        <p:nvSpPr>
          <p:cNvPr id="6" name="PlaceHolder 170">
            <a:extLst>
              <a:ext uri="{FF2B5EF4-FFF2-40B4-BE49-F238E27FC236}">
                <a16:creationId xmlns:a16="http://schemas.microsoft.com/office/drawing/2014/main" id="{688EF945-B86C-4C0B-8877-05AEA2F22A11}"/>
              </a:ext>
            </a:extLst>
          </p:cNvPr>
          <p:cNvSpPr txBox="1">
            <a:spLocks noGrp="1"/>
          </p:cNvSpPr>
          <p:nvPr>
            <p:ph type="sldNum" sz="quarter" idx="8"/>
          </p:nvPr>
        </p:nvSpPr>
        <p:spPr>
          <a:xfrm>
            <a:off x="4278960" y="10157400"/>
            <a:ext cx="3278879" cy="532440"/>
          </a:xfrm>
        </p:spPr>
        <p:txBody>
          <a:bodyPr wrap="square"/>
          <a:lstStyle/>
          <a:p>
            <a:pPr lvl="0"/>
            <a:fld id="{10968853-DCAD-4A6C-AC26-4C978B7F2D9E}" type="slidenum">
              <a:t>16</a:t>
            </a:fld>
            <a:endParaRPr lang="pt-BR">
              <a:highlight>
                <a:scrgbClr r="0" g="0" b="0">
                  <a:alpha val="0"/>
                </a:scrgbClr>
              </a:highlight>
              <a:latin typeface="Times New Roman"/>
            </a:endParaRPr>
          </a:p>
        </p:txBody>
      </p:sp>
      <p:sp>
        <p:nvSpPr>
          <p:cNvPr id="12" name="Slide Number Placeholder 6">
            <a:extLst>
              <a:ext uri="{FF2B5EF4-FFF2-40B4-BE49-F238E27FC236}">
                <a16:creationId xmlns:a16="http://schemas.microsoft.com/office/drawing/2014/main" id="{2887E71B-3798-4E5A-B588-A802BFF684AB}"/>
              </a:ext>
            </a:extLst>
          </p:cNvPr>
          <p:cNvSpPr txBox="1">
            <a:spLocks noGrp="1"/>
          </p:cNvSpPr>
          <p:nvPr>
            <p:ph type="sldNum" sz="quarter" idx="5"/>
          </p:nvPr>
        </p:nvSpPr>
        <p:spPr>
          <a:ln/>
        </p:spPr>
        <p:txBody>
          <a:bodyPr vert="horz" lIns="0" tIns="0" rIns="0" bIns="0" anchor="b" anchorCtr="0">
            <a:noAutofit/>
          </a:bodyPr>
          <a:lstStyle/>
          <a:p>
            <a:pPr lvl="0"/>
            <a:fld id="{A72FB913-6D0D-4F29-97F6-6F585B95B580}" type="slidenum">
              <a:t>16</a:t>
            </a:fld>
            <a:endParaRPr lang="pt-BR"/>
          </a:p>
        </p:txBody>
      </p:sp>
      <p:sp>
        <p:nvSpPr>
          <p:cNvPr id="7" name="PlaceHolder 171">
            <a:extLst>
              <a:ext uri="{FF2B5EF4-FFF2-40B4-BE49-F238E27FC236}">
                <a16:creationId xmlns:a16="http://schemas.microsoft.com/office/drawing/2014/main" id="{A7D91973-6B53-4756-B235-B64F727CF7A5}"/>
              </a:ext>
            </a:extLst>
          </p:cNvPr>
          <p:cNvSpPr>
            <a:spLocks noGrp="1" noRot="1" noChangeAspect="1" noResize="1"/>
          </p:cNvSpPr>
          <p:nvPr>
            <p:ph type="sldImg"/>
          </p:nvPr>
        </p:nvSpPr>
        <p:spPr>
          <a:xfrm>
            <a:off x="215900" y="812800"/>
            <a:ext cx="7124700" cy="4006850"/>
          </a:xfrm>
          <a:solidFill>
            <a:srgbClr val="729FCF"/>
          </a:solidFill>
          <a:ln w="25400">
            <a:solidFill>
              <a:srgbClr val="3465A4"/>
            </a:solidFill>
            <a:prstDash val="solid"/>
          </a:ln>
        </p:spPr>
      </p:sp>
      <p:sp>
        <p:nvSpPr>
          <p:cNvPr id="8" name="PlaceHolder 172">
            <a:extLst>
              <a:ext uri="{FF2B5EF4-FFF2-40B4-BE49-F238E27FC236}">
                <a16:creationId xmlns:a16="http://schemas.microsoft.com/office/drawing/2014/main" id="{0CC54DBC-5432-42D5-8832-85628D2869BB}"/>
              </a:ext>
            </a:extLst>
          </p:cNvPr>
          <p:cNvSpPr txBox="1">
            <a:spLocks noGrp="1"/>
          </p:cNvSpPr>
          <p:nvPr>
            <p:ph type="body" sz="quarter" idx="1"/>
          </p:nvPr>
        </p:nvSpPr>
        <p:spPr>
          <a:xfrm>
            <a:off x="756000" y="5078520"/>
            <a:ext cx="6044400" cy="4807800"/>
          </a:xfrm>
        </p:spPr>
        <p:txBody>
          <a:bodyPr vert="horz" wrap="square" anchor="t" anchorCtr="0">
            <a:noAutofit/>
          </a:bodyPr>
          <a:lstStyle/>
          <a:p>
            <a:endParaRPr lang="pt-BR"/>
          </a:p>
        </p:txBody>
      </p:sp>
    </p:spTree>
    <p:extLst>
      <p:ext uri="{BB962C8B-B14F-4D97-AF65-F5344CB8AC3E}">
        <p14:creationId xmlns:p14="http://schemas.microsoft.com/office/powerpoint/2010/main" val="385614212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ceHolder 249">
            <a:extLst>
              <a:ext uri="{FF2B5EF4-FFF2-40B4-BE49-F238E27FC236}">
                <a16:creationId xmlns:a16="http://schemas.microsoft.com/office/drawing/2014/main" id="{E02B64B6-4BFF-4D89-8B1C-2515243BCF37}"/>
              </a:ext>
            </a:extLst>
          </p:cNvPr>
          <p:cNvSpPr txBox="1">
            <a:spLocks noGrp="1"/>
          </p:cNvSpPr>
          <p:nvPr>
            <p:ph type="sldNum" sz="quarter" idx="8"/>
          </p:nvPr>
        </p:nvSpPr>
        <p:spPr>
          <a:xfrm>
            <a:off x="4278960" y="10157400"/>
            <a:ext cx="3277439" cy="531000"/>
          </a:xfrm>
        </p:spPr>
        <p:txBody>
          <a:bodyPr wrap="square"/>
          <a:lstStyle/>
          <a:p>
            <a:pPr lvl="0"/>
            <a:fld id="{413CFE8D-272B-4015-AA27-5E98817AB728}" type="slidenum">
              <a:t>17</a:t>
            </a:fld>
            <a:endParaRPr lang="pt-BR">
              <a:solidFill>
                <a:srgbClr val="000000"/>
              </a:solidFill>
              <a:highlight>
                <a:scrgbClr r="0" g="0" b="0">
                  <a:alpha val="0"/>
                </a:scrgbClr>
              </a:highlight>
              <a:latin typeface="Times New Roman"/>
            </a:endParaRPr>
          </a:p>
        </p:txBody>
      </p:sp>
      <p:sp>
        <p:nvSpPr>
          <p:cNvPr id="3" name="PlaceHolder 258">
            <a:extLst>
              <a:ext uri="{FF2B5EF4-FFF2-40B4-BE49-F238E27FC236}">
                <a16:creationId xmlns:a16="http://schemas.microsoft.com/office/drawing/2014/main" id="{EE29D03C-4BEB-4C06-868F-798732FA591E}"/>
              </a:ext>
            </a:extLst>
          </p:cNvPr>
          <p:cNvSpPr txBox="1">
            <a:spLocks noGrp="1"/>
          </p:cNvSpPr>
          <p:nvPr>
            <p:ph type="sldNum" sz="quarter" idx="8"/>
          </p:nvPr>
        </p:nvSpPr>
        <p:spPr>
          <a:xfrm>
            <a:off x="4278960" y="10157400"/>
            <a:ext cx="3277800" cy="531360"/>
          </a:xfrm>
        </p:spPr>
        <p:txBody>
          <a:bodyPr wrap="square"/>
          <a:lstStyle/>
          <a:p>
            <a:pPr lvl="0"/>
            <a:fld id="{DD3E6664-B117-4B70-9636-08615ADB9C23}" type="slidenum">
              <a:t>17</a:t>
            </a:fld>
            <a:endParaRPr lang="pt-BR">
              <a:solidFill>
                <a:srgbClr val="000000"/>
              </a:solidFill>
              <a:highlight>
                <a:scrgbClr r="0" g="0" b="0">
                  <a:alpha val="0"/>
                </a:scrgbClr>
              </a:highlight>
              <a:latin typeface="Times New Roman"/>
            </a:endParaRPr>
          </a:p>
        </p:txBody>
      </p:sp>
      <p:sp>
        <p:nvSpPr>
          <p:cNvPr id="4" name="PlaceHolder 264">
            <a:extLst>
              <a:ext uri="{FF2B5EF4-FFF2-40B4-BE49-F238E27FC236}">
                <a16:creationId xmlns:a16="http://schemas.microsoft.com/office/drawing/2014/main" id="{FFF36959-6B9C-43AA-A7E5-ACBFB9A980F6}"/>
              </a:ext>
            </a:extLst>
          </p:cNvPr>
          <p:cNvSpPr txBox="1">
            <a:spLocks noGrp="1"/>
          </p:cNvSpPr>
          <p:nvPr>
            <p:ph type="sldNum" sz="quarter" idx="8"/>
          </p:nvPr>
        </p:nvSpPr>
        <p:spPr>
          <a:xfrm>
            <a:off x="4278960" y="10157400"/>
            <a:ext cx="3278160" cy="531720"/>
          </a:xfrm>
        </p:spPr>
        <p:txBody>
          <a:bodyPr wrap="square"/>
          <a:lstStyle/>
          <a:p>
            <a:pPr lvl="0"/>
            <a:fld id="{8D98161B-EA4A-4497-9E34-0C76194647E1}" type="slidenum">
              <a:t>17</a:t>
            </a:fld>
            <a:endParaRPr lang="pt-BR">
              <a:solidFill>
                <a:srgbClr val="000000"/>
              </a:solidFill>
              <a:highlight>
                <a:scrgbClr r="0" g="0" b="0">
                  <a:alpha val="0"/>
                </a:scrgbClr>
              </a:highlight>
              <a:latin typeface="Times New Roman"/>
            </a:endParaRPr>
          </a:p>
        </p:txBody>
      </p:sp>
      <p:sp>
        <p:nvSpPr>
          <p:cNvPr id="5" name="PlaceHolder 265">
            <a:extLst>
              <a:ext uri="{FF2B5EF4-FFF2-40B4-BE49-F238E27FC236}">
                <a16:creationId xmlns:a16="http://schemas.microsoft.com/office/drawing/2014/main" id="{319640B7-C06F-44B7-AEAD-276830649249}"/>
              </a:ext>
            </a:extLst>
          </p:cNvPr>
          <p:cNvSpPr txBox="1">
            <a:spLocks noGrp="1"/>
          </p:cNvSpPr>
          <p:nvPr>
            <p:ph type="sldNum" sz="quarter" idx="8"/>
          </p:nvPr>
        </p:nvSpPr>
        <p:spPr>
          <a:xfrm>
            <a:off x="4278960" y="10157400"/>
            <a:ext cx="3278519" cy="532080"/>
          </a:xfrm>
        </p:spPr>
        <p:txBody>
          <a:bodyPr wrap="square"/>
          <a:lstStyle/>
          <a:p>
            <a:pPr lvl="0"/>
            <a:fld id="{46D7078E-6C85-4D42-9626-53CD1CC2B69C}" type="slidenum">
              <a:t>17</a:t>
            </a:fld>
            <a:endParaRPr lang="pt-BR">
              <a:solidFill>
                <a:srgbClr val="000000"/>
              </a:solidFill>
              <a:highlight>
                <a:scrgbClr r="0" g="0" b="0">
                  <a:alpha val="0"/>
                </a:scrgbClr>
              </a:highlight>
              <a:latin typeface="Times New Roman"/>
            </a:endParaRPr>
          </a:p>
        </p:txBody>
      </p:sp>
      <p:sp>
        <p:nvSpPr>
          <p:cNvPr id="6" name="PlaceHolder 266">
            <a:extLst>
              <a:ext uri="{FF2B5EF4-FFF2-40B4-BE49-F238E27FC236}">
                <a16:creationId xmlns:a16="http://schemas.microsoft.com/office/drawing/2014/main" id="{00C3C7E0-52F9-4470-B939-42EDE25B6114}"/>
              </a:ext>
            </a:extLst>
          </p:cNvPr>
          <p:cNvSpPr txBox="1">
            <a:spLocks noGrp="1"/>
          </p:cNvSpPr>
          <p:nvPr>
            <p:ph type="sldNum" sz="quarter" idx="8"/>
          </p:nvPr>
        </p:nvSpPr>
        <p:spPr>
          <a:xfrm>
            <a:off x="4278960" y="10157400"/>
            <a:ext cx="3278879" cy="532440"/>
          </a:xfrm>
        </p:spPr>
        <p:txBody>
          <a:bodyPr wrap="square"/>
          <a:lstStyle/>
          <a:p>
            <a:pPr lvl="0"/>
            <a:fld id="{1A1D3D33-A6A3-45A4-9946-5B47394D72FE}" type="slidenum">
              <a:t>17</a:t>
            </a:fld>
            <a:endParaRPr lang="pt-BR">
              <a:highlight>
                <a:scrgbClr r="0" g="0" b="0">
                  <a:alpha val="0"/>
                </a:scrgbClr>
              </a:highlight>
              <a:latin typeface="Times New Roman"/>
            </a:endParaRPr>
          </a:p>
        </p:txBody>
      </p:sp>
      <p:sp>
        <p:nvSpPr>
          <p:cNvPr id="12" name="Slide Number Placeholder 6">
            <a:extLst>
              <a:ext uri="{FF2B5EF4-FFF2-40B4-BE49-F238E27FC236}">
                <a16:creationId xmlns:a16="http://schemas.microsoft.com/office/drawing/2014/main" id="{34CD3009-24F0-4842-B254-49FCA2CA25C0}"/>
              </a:ext>
            </a:extLst>
          </p:cNvPr>
          <p:cNvSpPr txBox="1">
            <a:spLocks noGrp="1"/>
          </p:cNvSpPr>
          <p:nvPr>
            <p:ph type="sldNum" sz="quarter" idx="5"/>
          </p:nvPr>
        </p:nvSpPr>
        <p:spPr>
          <a:ln/>
        </p:spPr>
        <p:txBody>
          <a:bodyPr vert="horz" lIns="0" tIns="0" rIns="0" bIns="0" anchor="b" anchorCtr="0">
            <a:noAutofit/>
          </a:bodyPr>
          <a:lstStyle/>
          <a:p>
            <a:pPr lvl="0"/>
            <a:fld id="{0EC49051-F4F5-46D1-BE36-FBC4F81B90E2}" type="slidenum">
              <a:t>17</a:t>
            </a:fld>
            <a:endParaRPr lang="pt-BR"/>
          </a:p>
        </p:txBody>
      </p:sp>
      <p:sp>
        <p:nvSpPr>
          <p:cNvPr id="7" name="PlaceHolder 267">
            <a:extLst>
              <a:ext uri="{FF2B5EF4-FFF2-40B4-BE49-F238E27FC236}">
                <a16:creationId xmlns:a16="http://schemas.microsoft.com/office/drawing/2014/main" id="{AAFD2A20-4F72-4345-82EC-12019BCD758F}"/>
              </a:ext>
            </a:extLst>
          </p:cNvPr>
          <p:cNvSpPr>
            <a:spLocks noGrp="1" noRot="1" noChangeAspect="1" noResize="1"/>
          </p:cNvSpPr>
          <p:nvPr>
            <p:ph type="sldImg"/>
          </p:nvPr>
        </p:nvSpPr>
        <p:spPr>
          <a:xfrm>
            <a:off x="215900" y="812800"/>
            <a:ext cx="7124700" cy="4006850"/>
          </a:xfrm>
          <a:solidFill>
            <a:srgbClr val="729FCF"/>
          </a:solidFill>
          <a:ln w="25400">
            <a:solidFill>
              <a:srgbClr val="3465A4"/>
            </a:solidFill>
            <a:prstDash val="solid"/>
          </a:ln>
        </p:spPr>
      </p:sp>
      <p:sp>
        <p:nvSpPr>
          <p:cNvPr id="8" name="PlaceHolder 268">
            <a:extLst>
              <a:ext uri="{FF2B5EF4-FFF2-40B4-BE49-F238E27FC236}">
                <a16:creationId xmlns:a16="http://schemas.microsoft.com/office/drawing/2014/main" id="{FC443805-0D7E-47ED-BF48-360DC9EE79BB}"/>
              </a:ext>
            </a:extLst>
          </p:cNvPr>
          <p:cNvSpPr txBox="1">
            <a:spLocks noGrp="1"/>
          </p:cNvSpPr>
          <p:nvPr>
            <p:ph type="body" sz="quarter" idx="1"/>
          </p:nvPr>
        </p:nvSpPr>
        <p:spPr>
          <a:xfrm>
            <a:off x="756000" y="5078520"/>
            <a:ext cx="6044400" cy="4807800"/>
          </a:xfrm>
        </p:spPr>
        <p:txBody>
          <a:bodyPr vert="horz" wrap="square" anchor="t" anchorCtr="0">
            <a:noAutofit/>
          </a:bodyPr>
          <a:lstStyle/>
          <a:p>
            <a:endParaRPr lang="pt-BR"/>
          </a:p>
        </p:txBody>
      </p:sp>
    </p:spTree>
    <p:extLst>
      <p:ext uri="{BB962C8B-B14F-4D97-AF65-F5344CB8AC3E}">
        <p14:creationId xmlns:p14="http://schemas.microsoft.com/office/powerpoint/2010/main" val="202632711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4431F65-74A9-6FE4-0663-B3FA796AC54E}"/>
            </a:ext>
          </a:extLst>
        </p:cNvPr>
        <p:cNvGrpSpPr/>
        <p:nvPr/>
      </p:nvGrpSpPr>
      <p:grpSpPr>
        <a:xfrm>
          <a:off x="0" y="0"/>
          <a:ext cx="0" cy="0"/>
          <a:chOff x="0" y="0"/>
          <a:chExt cx="0" cy="0"/>
        </a:xfrm>
      </p:grpSpPr>
      <p:sp>
        <p:nvSpPr>
          <p:cNvPr id="2" name="PlaceHolder 249">
            <a:extLst>
              <a:ext uri="{FF2B5EF4-FFF2-40B4-BE49-F238E27FC236}">
                <a16:creationId xmlns:a16="http://schemas.microsoft.com/office/drawing/2014/main" id="{C4299080-5400-0ACF-387F-81721B129BEB}"/>
              </a:ext>
            </a:extLst>
          </p:cNvPr>
          <p:cNvSpPr txBox="1">
            <a:spLocks noGrp="1"/>
          </p:cNvSpPr>
          <p:nvPr>
            <p:ph type="sldNum" sz="quarter" idx="8"/>
          </p:nvPr>
        </p:nvSpPr>
        <p:spPr>
          <a:xfrm>
            <a:off x="4278960" y="10157400"/>
            <a:ext cx="3277439" cy="531000"/>
          </a:xfrm>
        </p:spPr>
        <p:txBody>
          <a:bodyPr wrap="square"/>
          <a:lstStyle/>
          <a:p>
            <a:pPr lvl="0"/>
            <a:fld id="{413CFE8D-272B-4015-AA27-5E98817AB728}" type="slidenum">
              <a:t>18</a:t>
            </a:fld>
            <a:endParaRPr lang="pt-BR">
              <a:solidFill>
                <a:srgbClr val="000000"/>
              </a:solidFill>
              <a:highlight>
                <a:scrgbClr r="0" g="0" b="0">
                  <a:alpha val="0"/>
                </a:scrgbClr>
              </a:highlight>
              <a:latin typeface="Times New Roman"/>
            </a:endParaRPr>
          </a:p>
        </p:txBody>
      </p:sp>
      <p:sp>
        <p:nvSpPr>
          <p:cNvPr id="3" name="PlaceHolder 258">
            <a:extLst>
              <a:ext uri="{FF2B5EF4-FFF2-40B4-BE49-F238E27FC236}">
                <a16:creationId xmlns:a16="http://schemas.microsoft.com/office/drawing/2014/main" id="{851EFDC1-92B4-2E29-3B88-8F99C53AB183}"/>
              </a:ext>
            </a:extLst>
          </p:cNvPr>
          <p:cNvSpPr txBox="1">
            <a:spLocks noGrp="1"/>
          </p:cNvSpPr>
          <p:nvPr>
            <p:ph type="sldNum" sz="quarter" idx="8"/>
          </p:nvPr>
        </p:nvSpPr>
        <p:spPr>
          <a:xfrm>
            <a:off x="4278960" y="10157400"/>
            <a:ext cx="3277800" cy="531360"/>
          </a:xfrm>
        </p:spPr>
        <p:txBody>
          <a:bodyPr wrap="square"/>
          <a:lstStyle/>
          <a:p>
            <a:pPr lvl="0"/>
            <a:fld id="{DD3E6664-B117-4B70-9636-08615ADB9C23}" type="slidenum">
              <a:t>18</a:t>
            </a:fld>
            <a:endParaRPr lang="pt-BR">
              <a:solidFill>
                <a:srgbClr val="000000"/>
              </a:solidFill>
              <a:highlight>
                <a:scrgbClr r="0" g="0" b="0">
                  <a:alpha val="0"/>
                </a:scrgbClr>
              </a:highlight>
              <a:latin typeface="Times New Roman"/>
            </a:endParaRPr>
          </a:p>
        </p:txBody>
      </p:sp>
      <p:sp>
        <p:nvSpPr>
          <p:cNvPr id="4" name="PlaceHolder 264">
            <a:extLst>
              <a:ext uri="{FF2B5EF4-FFF2-40B4-BE49-F238E27FC236}">
                <a16:creationId xmlns:a16="http://schemas.microsoft.com/office/drawing/2014/main" id="{CA4AE460-5D11-84F0-FAEF-1A690F8A12D8}"/>
              </a:ext>
            </a:extLst>
          </p:cNvPr>
          <p:cNvSpPr txBox="1">
            <a:spLocks noGrp="1"/>
          </p:cNvSpPr>
          <p:nvPr>
            <p:ph type="sldNum" sz="quarter" idx="8"/>
          </p:nvPr>
        </p:nvSpPr>
        <p:spPr>
          <a:xfrm>
            <a:off x="4278960" y="10157400"/>
            <a:ext cx="3278160" cy="531720"/>
          </a:xfrm>
        </p:spPr>
        <p:txBody>
          <a:bodyPr wrap="square"/>
          <a:lstStyle/>
          <a:p>
            <a:pPr lvl="0"/>
            <a:fld id="{8D98161B-EA4A-4497-9E34-0C76194647E1}" type="slidenum">
              <a:t>18</a:t>
            </a:fld>
            <a:endParaRPr lang="pt-BR">
              <a:solidFill>
                <a:srgbClr val="000000"/>
              </a:solidFill>
              <a:highlight>
                <a:scrgbClr r="0" g="0" b="0">
                  <a:alpha val="0"/>
                </a:scrgbClr>
              </a:highlight>
              <a:latin typeface="Times New Roman"/>
            </a:endParaRPr>
          </a:p>
        </p:txBody>
      </p:sp>
      <p:sp>
        <p:nvSpPr>
          <p:cNvPr id="5" name="PlaceHolder 265">
            <a:extLst>
              <a:ext uri="{FF2B5EF4-FFF2-40B4-BE49-F238E27FC236}">
                <a16:creationId xmlns:a16="http://schemas.microsoft.com/office/drawing/2014/main" id="{39004EA2-A4E1-7AF0-5E57-3012D0DCAD64}"/>
              </a:ext>
            </a:extLst>
          </p:cNvPr>
          <p:cNvSpPr txBox="1">
            <a:spLocks noGrp="1"/>
          </p:cNvSpPr>
          <p:nvPr>
            <p:ph type="sldNum" sz="quarter" idx="8"/>
          </p:nvPr>
        </p:nvSpPr>
        <p:spPr>
          <a:xfrm>
            <a:off x="4278960" y="10157400"/>
            <a:ext cx="3278519" cy="532080"/>
          </a:xfrm>
        </p:spPr>
        <p:txBody>
          <a:bodyPr wrap="square"/>
          <a:lstStyle/>
          <a:p>
            <a:pPr lvl="0"/>
            <a:fld id="{46D7078E-6C85-4D42-9626-53CD1CC2B69C}" type="slidenum">
              <a:t>18</a:t>
            </a:fld>
            <a:endParaRPr lang="pt-BR">
              <a:solidFill>
                <a:srgbClr val="000000"/>
              </a:solidFill>
              <a:highlight>
                <a:scrgbClr r="0" g="0" b="0">
                  <a:alpha val="0"/>
                </a:scrgbClr>
              </a:highlight>
              <a:latin typeface="Times New Roman"/>
            </a:endParaRPr>
          </a:p>
        </p:txBody>
      </p:sp>
      <p:sp>
        <p:nvSpPr>
          <p:cNvPr id="6" name="PlaceHolder 266">
            <a:extLst>
              <a:ext uri="{FF2B5EF4-FFF2-40B4-BE49-F238E27FC236}">
                <a16:creationId xmlns:a16="http://schemas.microsoft.com/office/drawing/2014/main" id="{1AA4F8B6-AB86-D985-407B-62DA902A44C5}"/>
              </a:ext>
            </a:extLst>
          </p:cNvPr>
          <p:cNvSpPr txBox="1">
            <a:spLocks noGrp="1"/>
          </p:cNvSpPr>
          <p:nvPr>
            <p:ph type="sldNum" sz="quarter" idx="8"/>
          </p:nvPr>
        </p:nvSpPr>
        <p:spPr>
          <a:xfrm>
            <a:off x="4278960" y="10157400"/>
            <a:ext cx="3278879" cy="532440"/>
          </a:xfrm>
        </p:spPr>
        <p:txBody>
          <a:bodyPr wrap="square"/>
          <a:lstStyle/>
          <a:p>
            <a:pPr lvl="0"/>
            <a:fld id="{1A1D3D33-A6A3-45A4-9946-5B47394D72FE}" type="slidenum">
              <a:t>18</a:t>
            </a:fld>
            <a:endParaRPr lang="pt-BR">
              <a:highlight>
                <a:scrgbClr r="0" g="0" b="0">
                  <a:alpha val="0"/>
                </a:scrgbClr>
              </a:highlight>
              <a:latin typeface="Times New Roman"/>
            </a:endParaRPr>
          </a:p>
        </p:txBody>
      </p:sp>
      <p:sp>
        <p:nvSpPr>
          <p:cNvPr id="12" name="Slide Number Placeholder 6">
            <a:extLst>
              <a:ext uri="{FF2B5EF4-FFF2-40B4-BE49-F238E27FC236}">
                <a16:creationId xmlns:a16="http://schemas.microsoft.com/office/drawing/2014/main" id="{9F8A461A-58BA-11ED-B0BE-529E09D35575}"/>
              </a:ext>
            </a:extLst>
          </p:cNvPr>
          <p:cNvSpPr txBox="1">
            <a:spLocks noGrp="1"/>
          </p:cNvSpPr>
          <p:nvPr>
            <p:ph type="sldNum" sz="quarter" idx="5"/>
          </p:nvPr>
        </p:nvSpPr>
        <p:spPr>
          <a:ln/>
        </p:spPr>
        <p:txBody>
          <a:bodyPr vert="horz" lIns="0" tIns="0" rIns="0" bIns="0" anchor="b" anchorCtr="0">
            <a:noAutofit/>
          </a:bodyPr>
          <a:lstStyle/>
          <a:p>
            <a:pPr lvl="0"/>
            <a:fld id="{0EC49051-F4F5-46D1-BE36-FBC4F81B90E2}" type="slidenum">
              <a:t>18</a:t>
            </a:fld>
            <a:endParaRPr lang="pt-BR"/>
          </a:p>
        </p:txBody>
      </p:sp>
      <p:sp>
        <p:nvSpPr>
          <p:cNvPr id="7" name="PlaceHolder 267">
            <a:extLst>
              <a:ext uri="{FF2B5EF4-FFF2-40B4-BE49-F238E27FC236}">
                <a16:creationId xmlns:a16="http://schemas.microsoft.com/office/drawing/2014/main" id="{B2FAAC91-2578-222A-1B0C-3BF47528B79B}"/>
              </a:ext>
            </a:extLst>
          </p:cNvPr>
          <p:cNvSpPr>
            <a:spLocks noGrp="1" noRot="1" noChangeAspect="1" noResize="1"/>
          </p:cNvSpPr>
          <p:nvPr>
            <p:ph type="sldImg"/>
          </p:nvPr>
        </p:nvSpPr>
        <p:spPr>
          <a:xfrm>
            <a:off x="215900" y="812800"/>
            <a:ext cx="7124700" cy="4006850"/>
          </a:xfrm>
          <a:solidFill>
            <a:srgbClr val="729FCF"/>
          </a:solidFill>
          <a:ln w="25400">
            <a:solidFill>
              <a:srgbClr val="3465A4"/>
            </a:solidFill>
            <a:prstDash val="solid"/>
          </a:ln>
        </p:spPr>
      </p:sp>
      <p:sp>
        <p:nvSpPr>
          <p:cNvPr id="8" name="PlaceHolder 268">
            <a:extLst>
              <a:ext uri="{FF2B5EF4-FFF2-40B4-BE49-F238E27FC236}">
                <a16:creationId xmlns:a16="http://schemas.microsoft.com/office/drawing/2014/main" id="{21D32CB1-123F-3A04-09DC-83800EB88AF4}"/>
              </a:ext>
            </a:extLst>
          </p:cNvPr>
          <p:cNvSpPr txBox="1">
            <a:spLocks noGrp="1"/>
          </p:cNvSpPr>
          <p:nvPr>
            <p:ph type="body" sz="quarter" idx="1"/>
          </p:nvPr>
        </p:nvSpPr>
        <p:spPr>
          <a:xfrm>
            <a:off x="756000" y="5078520"/>
            <a:ext cx="6044400" cy="4807800"/>
          </a:xfrm>
        </p:spPr>
        <p:txBody>
          <a:bodyPr vert="horz" wrap="square" anchor="t" anchorCtr="0">
            <a:noAutofit/>
          </a:bodyPr>
          <a:lstStyle/>
          <a:p>
            <a:endParaRPr lang="pt-BR"/>
          </a:p>
        </p:txBody>
      </p:sp>
    </p:spTree>
    <p:extLst>
      <p:ext uri="{BB962C8B-B14F-4D97-AF65-F5344CB8AC3E}">
        <p14:creationId xmlns:p14="http://schemas.microsoft.com/office/powerpoint/2010/main" val="4196067255"/>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ceHolder 1">
            <a:extLst>
              <a:ext uri="{FF2B5EF4-FFF2-40B4-BE49-F238E27FC236}">
                <a16:creationId xmlns:a16="http://schemas.microsoft.com/office/drawing/2014/main" id="{409AA76C-5137-4C64-92A3-8193342CEEC4}"/>
              </a:ext>
            </a:extLst>
          </p:cNvPr>
          <p:cNvSpPr txBox="1">
            <a:spLocks noGrp="1"/>
          </p:cNvSpPr>
          <p:nvPr>
            <p:ph type="sldNum" sz="quarter" idx="8"/>
          </p:nvPr>
        </p:nvSpPr>
        <p:spPr>
          <a:xfrm>
            <a:off x="4278960" y="10157400"/>
            <a:ext cx="3277439" cy="531000"/>
          </a:xfrm>
        </p:spPr>
        <p:txBody>
          <a:bodyPr wrap="square"/>
          <a:lstStyle/>
          <a:p>
            <a:pPr lvl="0"/>
            <a:fld id="{824AFB68-59CC-4D9D-88D3-9ADFF8AEBA89}" type="slidenum">
              <a:t>19</a:t>
            </a:fld>
            <a:endParaRPr lang="pt-BR">
              <a:solidFill>
                <a:srgbClr val="000000"/>
              </a:solidFill>
              <a:highlight>
                <a:scrgbClr r="0" g="0" b="0">
                  <a:alpha val="0"/>
                </a:scrgbClr>
              </a:highlight>
              <a:latin typeface="Times New Roman"/>
            </a:endParaRPr>
          </a:p>
        </p:txBody>
      </p:sp>
      <p:sp>
        <p:nvSpPr>
          <p:cNvPr id="3" name="PlaceHolder 2">
            <a:extLst>
              <a:ext uri="{FF2B5EF4-FFF2-40B4-BE49-F238E27FC236}">
                <a16:creationId xmlns:a16="http://schemas.microsoft.com/office/drawing/2014/main" id="{A7818ABB-65DA-4BEE-A8F3-A76DBE7F1826}"/>
              </a:ext>
            </a:extLst>
          </p:cNvPr>
          <p:cNvSpPr txBox="1">
            <a:spLocks noGrp="1"/>
          </p:cNvSpPr>
          <p:nvPr>
            <p:ph type="sldNum" sz="quarter" idx="8"/>
          </p:nvPr>
        </p:nvSpPr>
        <p:spPr>
          <a:xfrm>
            <a:off x="4278960" y="10157400"/>
            <a:ext cx="3277800" cy="531360"/>
          </a:xfrm>
        </p:spPr>
        <p:txBody>
          <a:bodyPr wrap="square"/>
          <a:lstStyle/>
          <a:p>
            <a:pPr lvl="0"/>
            <a:fld id="{781D5094-81AF-49E0-9963-9CDCD1B9496E}" type="slidenum">
              <a:t>19</a:t>
            </a:fld>
            <a:endParaRPr lang="pt-BR">
              <a:solidFill>
                <a:srgbClr val="000000"/>
              </a:solidFill>
              <a:highlight>
                <a:scrgbClr r="0" g="0" b="0">
                  <a:alpha val="0"/>
                </a:scrgbClr>
              </a:highlight>
              <a:latin typeface="Times New Roman"/>
            </a:endParaRPr>
          </a:p>
        </p:txBody>
      </p:sp>
      <p:sp>
        <p:nvSpPr>
          <p:cNvPr id="4" name="PlaceHolder 3">
            <a:extLst>
              <a:ext uri="{FF2B5EF4-FFF2-40B4-BE49-F238E27FC236}">
                <a16:creationId xmlns:a16="http://schemas.microsoft.com/office/drawing/2014/main" id="{75EC4151-1D51-4AAB-9248-EA5FDEED3D48}"/>
              </a:ext>
            </a:extLst>
          </p:cNvPr>
          <p:cNvSpPr txBox="1">
            <a:spLocks noGrp="1"/>
          </p:cNvSpPr>
          <p:nvPr>
            <p:ph type="sldNum" sz="quarter" idx="8"/>
          </p:nvPr>
        </p:nvSpPr>
        <p:spPr>
          <a:xfrm>
            <a:off x="4278960" y="10157400"/>
            <a:ext cx="3278160" cy="531720"/>
          </a:xfrm>
        </p:spPr>
        <p:txBody>
          <a:bodyPr wrap="square"/>
          <a:lstStyle/>
          <a:p>
            <a:pPr lvl="0"/>
            <a:fld id="{9FEBAE0F-0A0F-4157-A420-14700EF38867}" type="slidenum">
              <a:t>19</a:t>
            </a:fld>
            <a:endParaRPr lang="pt-BR">
              <a:solidFill>
                <a:srgbClr val="000000"/>
              </a:solidFill>
              <a:highlight>
                <a:scrgbClr r="0" g="0" b="0">
                  <a:alpha val="0"/>
                </a:scrgbClr>
              </a:highlight>
              <a:latin typeface="Times New Roman"/>
            </a:endParaRPr>
          </a:p>
        </p:txBody>
      </p:sp>
      <p:sp>
        <p:nvSpPr>
          <p:cNvPr id="5" name="PlaceHolder 4">
            <a:extLst>
              <a:ext uri="{FF2B5EF4-FFF2-40B4-BE49-F238E27FC236}">
                <a16:creationId xmlns:a16="http://schemas.microsoft.com/office/drawing/2014/main" id="{D839545F-374F-43DD-93CF-1BD987A91206}"/>
              </a:ext>
            </a:extLst>
          </p:cNvPr>
          <p:cNvSpPr txBox="1">
            <a:spLocks noGrp="1"/>
          </p:cNvSpPr>
          <p:nvPr>
            <p:ph type="sldNum" sz="quarter" idx="8"/>
          </p:nvPr>
        </p:nvSpPr>
        <p:spPr>
          <a:xfrm>
            <a:off x="4278960" y="10157400"/>
            <a:ext cx="3278519" cy="532080"/>
          </a:xfrm>
        </p:spPr>
        <p:txBody>
          <a:bodyPr wrap="square"/>
          <a:lstStyle/>
          <a:p>
            <a:pPr lvl="0"/>
            <a:fld id="{0A8E696F-42A5-4788-83E3-EA50526D960C}" type="slidenum">
              <a:t>19</a:t>
            </a:fld>
            <a:endParaRPr lang="pt-BR">
              <a:solidFill>
                <a:srgbClr val="000000"/>
              </a:solidFill>
              <a:highlight>
                <a:scrgbClr r="0" g="0" b="0">
                  <a:alpha val="0"/>
                </a:scrgbClr>
              </a:highlight>
              <a:latin typeface="Times New Roman"/>
            </a:endParaRPr>
          </a:p>
        </p:txBody>
      </p:sp>
      <p:sp>
        <p:nvSpPr>
          <p:cNvPr id="6" name="PlaceHolder 5">
            <a:extLst>
              <a:ext uri="{FF2B5EF4-FFF2-40B4-BE49-F238E27FC236}">
                <a16:creationId xmlns:a16="http://schemas.microsoft.com/office/drawing/2014/main" id="{9A43D588-01AE-4426-92D5-DD3EAA743E38}"/>
              </a:ext>
            </a:extLst>
          </p:cNvPr>
          <p:cNvSpPr txBox="1">
            <a:spLocks noGrp="1"/>
          </p:cNvSpPr>
          <p:nvPr>
            <p:ph type="sldNum" sz="quarter" idx="8"/>
          </p:nvPr>
        </p:nvSpPr>
        <p:spPr>
          <a:xfrm>
            <a:off x="4278960" y="10157400"/>
            <a:ext cx="3278879" cy="532440"/>
          </a:xfrm>
        </p:spPr>
        <p:txBody>
          <a:bodyPr wrap="square"/>
          <a:lstStyle/>
          <a:p>
            <a:pPr lvl="0"/>
            <a:fld id="{747C5B92-38CD-47DD-8BD7-903F2EC4EBA9}" type="slidenum">
              <a:t>19</a:t>
            </a:fld>
            <a:endParaRPr lang="pt-BR">
              <a:highlight>
                <a:scrgbClr r="0" g="0" b="0">
                  <a:alpha val="0"/>
                </a:scrgbClr>
              </a:highlight>
              <a:latin typeface="Times New Roman"/>
            </a:endParaRPr>
          </a:p>
        </p:txBody>
      </p:sp>
      <p:sp>
        <p:nvSpPr>
          <p:cNvPr id="12" name="Slide Number Placeholder 6">
            <a:extLst>
              <a:ext uri="{FF2B5EF4-FFF2-40B4-BE49-F238E27FC236}">
                <a16:creationId xmlns:a16="http://schemas.microsoft.com/office/drawing/2014/main" id="{D7D7B222-850C-4BC1-9E9A-16E8ED96CA87}"/>
              </a:ext>
            </a:extLst>
          </p:cNvPr>
          <p:cNvSpPr txBox="1">
            <a:spLocks noGrp="1"/>
          </p:cNvSpPr>
          <p:nvPr>
            <p:ph type="sldNum" sz="quarter" idx="5"/>
          </p:nvPr>
        </p:nvSpPr>
        <p:spPr>
          <a:ln/>
        </p:spPr>
        <p:txBody>
          <a:bodyPr vert="horz" lIns="0" tIns="0" rIns="0" bIns="0" anchor="b" anchorCtr="0">
            <a:noAutofit/>
          </a:bodyPr>
          <a:lstStyle/>
          <a:p>
            <a:pPr lvl="0"/>
            <a:fld id="{A3C63AB4-8DF1-4C28-966D-186F6DDFB848}" type="slidenum">
              <a:t>19</a:t>
            </a:fld>
            <a:endParaRPr lang="pt-BR"/>
          </a:p>
        </p:txBody>
      </p:sp>
      <p:sp>
        <p:nvSpPr>
          <p:cNvPr id="7" name="PlaceHolder 6">
            <a:extLst>
              <a:ext uri="{FF2B5EF4-FFF2-40B4-BE49-F238E27FC236}">
                <a16:creationId xmlns:a16="http://schemas.microsoft.com/office/drawing/2014/main" id="{513D65B6-8F2A-4017-9CE5-6490924CB9A7}"/>
              </a:ext>
            </a:extLst>
          </p:cNvPr>
          <p:cNvSpPr>
            <a:spLocks noGrp="1" noRot="1" noChangeAspect="1" noResize="1"/>
          </p:cNvSpPr>
          <p:nvPr>
            <p:ph type="sldImg"/>
          </p:nvPr>
        </p:nvSpPr>
        <p:spPr>
          <a:xfrm>
            <a:off x="215900" y="812800"/>
            <a:ext cx="7124700" cy="4006850"/>
          </a:xfrm>
          <a:solidFill>
            <a:srgbClr val="729FCF"/>
          </a:solidFill>
          <a:ln w="25400">
            <a:solidFill>
              <a:srgbClr val="3465A4"/>
            </a:solidFill>
            <a:prstDash val="solid"/>
          </a:ln>
        </p:spPr>
      </p:sp>
      <p:sp>
        <p:nvSpPr>
          <p:cNvPr id="8" name="PlaceHolder 7">
            <a:extLst>
              <a:ext uri="{FF2B5EF4-FFF2-40B4-BE49-F238E27FC236}">
                <a16:creationId xmlns:a16="http://schemas.microsoft.com/office/drawing/2014/main" id="{1FE4F613-B77F-43C2-8894-0BF448C81F03}"/>
              </a:ext>
            </a:extLst>
          </p:cNvPr>
          <p:cNvSpPr txBox="1">
            <a:spLocks noGrp="1"/>
          </p:cNvSpPr>
          <p:nvPr>
            <p:ph type="body" sz="quarter" idx="1"/>
          </p:nvPr>
        </p:nvSpPr>
        <p:spPr>
          <a:xfrm>
            <a:off x="756000" y="5078520"/>
            <a:ext cx="6044400" cy="4807800"/>
          </a:xfrm>
        </p:spPr>
        <p:txBody>
          <a:bodyPr vert="horz" wrap="square" anchor="t" anchorCtr="0">
            <a:noAutofit/>
          </a:bodyPr>
          <a:lstStyle/>
          <a:p>
            <a:endParaRPr lang="pt-B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ceHolder 1">
            <a:extLst>
              <a:ext uri="{FF2B5EF4-FFF2-40B4-BE49-F238E27FC236}">
                <a16:creationId xmlns:a16="http://schemas.microsoft.com/office/drawing/2014/main" id="{122163E4-FDED-403B-81DA-7CBFEFEA35F3}"/>
              </a:ext>
            </a:extLst>
          </p:cNvPr>
          <p:cNvSpPr txBox="1">
            <a:spLocks noGrp="1"/>
          </p:cNvSpPr>
          <p:nvPr>
            <p:ph type="sldNum" sz="quarter" idx="8"/>
          </p:nvPr>
        </p:nvSpPr>
        <p:spPr>
          <a:xfrm>
            <a:off x="4278960" y="10157400"/>
            <a:ext cx="3276359" cy="529920"/>
          </a:xfrm>
        </p:spPr>
        <p:txBody>
          <a:bodyPr wrap="square"/>
          <a:lstStyle/>
          <a:p>
            <a:pPr lvl="0"/>
            <a:fld id="{2AF184DD-42F0-4D0B-B4DD-BDF8663BF1DB}" type="slidenum">
              <a:t>2</a:t>
            </a:fld>
            <a:endParaRPr lang="pt-BR">
              <a:solidFill>
                <a:srgbClr val="000000"/>
              </a:solidFill>
              <a:highlight>
                <a:scrgbClr r="0" g="0" b="0">
                  <a:alpha val="0"/>
                </a:scrgbClr>
              </a:highlight>
              <a:latin typeface="Times New Roman"/>
            </a:endParaRPr>
          </a:p>
        </p:txBody>
      </p:sp>
      <p:sp>
        <p:nvSpPr>
          <p:cNvPr id="3" name="PlaceHolder 2">
            <a:extLst>
              <a:ext uri="{FF2B5EF4-FFF2-40B4-BE49-F238E27FC236}">
                <a16:creationId xmlns:a16="http://schemas.microsoft.com/office/drawing/2014/main" id="{BEBFC7C2-46A3-4634-BB0F-0A4AE4579396}"/>
              </a:ext>
            </a:extLst>
          </p:cNvPr>
          <p:cNvSpPr txBox="1">
            <a:spLocks noGrp="1"/>
          </p:cNvSpPr>
          <p:nvPr>
            <p:ph type="sldNum" sz="quarter" idx="8"/>
          </p:nvPr>
        </p:nvSpPr>
        <p:spPr>
          <a:xfrm>
            <a:off x="4278960" y="10157400"/>
            <a:ext cx="3276720" cy="530280"/>
          </a:xfrm>
        </p:spPr>
        <p:txBody>
          <a:bodyPr wrap="square"/>
          <a:lstStyle/>
          <a:p>
            <a:pPr lvl="0"/>
            <a:fld id="{E1FC276F-3C58-4AF6-86A2-FA49F7C1964B}" type="slidenum">
              <a:t>2</a:t>
            </a:fld>
            <a:endParaRPr lang="pt-BR">
              <a:solidFill>
                <a:srgbClr val="000000"/>
              </a:solidFill>
              <a:highlight>
                <a:scrgbClr r="0" g="0" b="0">
                  <a:alpha val="0"/>
                </a:scrgbClr>
              </a:highlight>
              <a:latin typeface="Times New Roman"/>
            </a:endParaRPr>
          </a:p>
        </p:txBody>
      </p:sp>
      <p:sp>
        <p:nvSpPr>
          <p:cNvPr id="4" name="PlaceHolder 3">
            <a:extLst>
              <a:ext uri="{FF2B5EF4-FFF2-40B4-BE49-F238E27FC236}">
                <a16:creationId xmlns:a16="http://schemas.microsoft.com/office/drawing/2014/main" id="{93935FC9-894C-46C3-9037-2DC27F14F7B5}"/>
              </a:ext>
            </a:extLst>
          </p:cNvPr>
          <p:cNvSpPr txBox="1">
            <a:spLocks noGrp="1"/>
          </p:cNvSpPr>
          <p:nvPr>
            <p:ph type="sldNum" sz="quarter" idx="8"/>
          </p:nvPr>
        </p:nvSpPr>
        <p:spPr>
          <a:xfrm>
            <a:off x="4278960" y="10157400"/>
            <a:ext cx="3277080" cy="530640"/>
          </a:xfrm>
        </p:spPr>
        <p:txBody>
          <a:bodyPr wrap="square"/>
          <a:lstStyle/>
          <a:p>
            <a:pPr lvl="0"/>
            <a:fld id="{3E7E14B4-51E6-4BD3-9C14-9D025E920D60}" type="slidenum">
              <a:t>2</a:t>
            </a:fld>
            <a:endParaRPr lang="pt-BR">
              <a:solidFill>
                <a:srgbClr val="000000"/>
              </a:solidFill>
              <a:highlight>
                <a:scrgbClr r="0" g="0" b="0">
                  <a:alpha val="0"/>
                </a:scrgbClr>
              </a:highlight>
              <a:latin typeface="Times New Roman"/>
            </a:endParaRPr>
          </a:p>
        </p:txBody>
      </p:sp>
      <p:sp>
        <p:nvSpPr>
          <p:cNvPr id="5" name="PlaceHolder 4">
            <a:extLst>
              <a:ext uri="{FF2B5EF4-FFF2-40B4-BE49-F238E27FC236}">
                <a16:creationId xmlns:a16="http://schemas.microsoft.com/office/drawing/2014/main" id="{F8C9A76F-DA13-413E-A752-9D06208761F6}"/>
              </a:ext>
            </a:extLst>
          </p:cNvPr>
          <p:cNvSpPr txBox="1">
            <a:spLocks noGrp="1"/>
          </p:cNvSpPr>
          <p:nvPr>
            <p:ph type="sldNum" sz="quarter" idx="8"/>
          </p:nvPr>
        </p:nvSpPr>
        <p:spPr>
          <a:xfrm>
            <a:off x="4278960" y="10157400"/>
            <a:ext cx="3277439" cy="531000"/>
          </a:xfrm>
        </p:spPr>
        <p:txBody>
          <a:bodyPr wrap="square"/>
          <a:lstStyle/>
          <a:p>
            <a:pPr lvl="0"/>
            <a:fld id="{FDD5BCC5-24D0-48E0-A39C-12E7B910D5CB}" type="slidenum">
              <a:t>2</a:t>
            </a:fld>
            <a:endParaRPr lang="pt-BR">
              <a:solidFill>
                <a:srgbClr val="000000"/>
              </a:solidFill>
              <a:highlight>
                <a:scrgbClr r="0" g="0" b="0">
                  <a:alpha val="0"/>
                </a:scrgbClr>
              </a:highlight>
              <a:latin typeface="Times New Roman"/>
            </a:endParaRPr>
          </a:p>
        </p:txBody>
      </p:sp>
      <p:sp>
        <p:nvSpPr>
          <p:cNvPr id="6" name="PlaceHolder 5">
            <a:extLst>
              <a:ext uri="{FF2B5EF4-FFF2-40B4-BE49-F238E27FC236}">
                <a16:creationId xmlns:a16="http://schemas.microsoft.com/office/drawing/2014/main" id="{28369CAC-9E8D-49B1-8AA2-48E4A2C34B02}"/>
              </a:ext>
            </a:extLst>
          </p:cNvPr>
          <p:cNvSpPr txBox="1">
            <a:spLocks noGrp="1"/>
          </p:cNvSpPr>
          <p:nvPr>
            <p:ph type="sldNum" sz="quarter" idx="8"/>
          </p:nvPr>
        </p:nvSpPr>
        <p:spPr>
          <a:xfrm>
            <a:off x="4278960" y="10157400"/>
            <a:ext cx="3277800" cy="531360"/>
          </a:xfrm>
        </p:spPr>
        <p:txBody>
          <a:bodyPr wrap="square"/>
          <a:lstStyle/>
          <a:p>
            <a:pPr lvl="0"/>
            <a:fld id="{6EE2EE66-FB6D-4877-A527-936BEC08F9B2}" type="slidenum">
              <a:t>2</a:t>
            </a:fld>
            <a:endParaRPr lang="pt-BR">
              <a:solidFill>
                <a:srgbClr val="000000"/>
              </a:solidFill>
              <a:highlight>
                <a:scrgbClr r="0" g="0" b="0">
                  <a:alpha val="0"/>
                </a:scrgbClr>
              </a:highlight>
              <a:latin typeface="Times New Roman"/>
            </a:endParaRPr>
          </a:p>
        </p:txBody>
      </p:sp>
      <p:sp>
        <p:nvSpPr>
          <p:cNvPr id="7" name="PlaceHolder 6">
            <a:extLst>
              <a:ext uri="{FF2B5EF4-FFF2-40B4-BE49-F238E27FC236}">
                <a16:creationId xmlns:a16="http://schemas.microsoft.com/office/drawing/2014/main" id="{931FD95C-8F91-44DE-8E33-5C94F66365B9}"/>
              </a:ext>
            </a:extLst>
          </p:cNvPr>
          <p:cNvSpPr txBox="1">
            <a:spLocks noGrp="1"/>
          </p:cNvSpPr>
          <p:nvPr>
            <p:ph type="sldNum" sz="quarter" idx="8"/>
          </p:nvPr>
        </p:nvSpPr>
        <p:spPr>
          <a:xfrm>
            <a:off x="4278960" y="10157400"/>
            <a:ext cx="3278160" cy="531720"/>
          </a:xfrm>
        </p:spPr>
        <p:txBody>
          <a:bodyPr wrap="square"/>
          <a:lstStyle/>
          <a:p>
            <a:pPr lvl="0"/>
            <a:fld id="{DF24EE70-91C0-41F2-B909-768A5C5C4AFD}" type="slidenum">
              <a:t>2</a:t>
            </a:fld>
            <a:endParaRPr lang="pt-BR">
              <a:solidFill>
                <a:srgbClr val="000000"/>
              </a:solidFill>
              <a:highlight>
                <a:scrgbClr r="0" g="0" b="0">
                  <a:alpha val="0"/>
                </a:scrgbClr>
              </a:highlight>
              <a:latin typeface="Times New Roman"/>
            </a:endParaRPr>
          </a:p>
        </p:txBody>
      </p:sp>
      <p:sp>
        <p:nvSpPr>
          <p:cNvPr id="8" name="PlaceHolder 7">
            <a:extLst>
              <a:ext uri="{FF2B5EF4-FFF2-40B4-BE49-F238E27FC236}">
                <a16:creationId xmlns:a16="http://schemas.microsoft.com/office/drawing/2014/main" id="{05653F67-ED27-41F5-8AFD-683E05D0F658}"/>
              </a:ext>
            </a:extLst>
          </p:cNvPr>
          <p:cNvSpPr txBox="1">
            <a:spLocks noGrp="1"/>
          </p:cNvSpPr>
          <p:nvPr>
            <p:ph type="sldNum" sz="quarter" idx="8"/>
          </p:nvPr>
        </p:nvSpPr>
        <p:spPr>
          <a:xfrm>
            <a:off x="4278960" y="10157400"/>
            <a:ext cx="3278519" cy="532080"/>
          </a:xfrm>
        </p:spPr>
        <p:txBody>
          <a:bodyPr wrap="square"/>
          <a:lstStyle/>
          <a:p>
            <a:pPr lvl="0"/>
            <a:fld id="{C5A3094A-8D44-48E1-9782-4A001D4D874E}" type="slidenum">
              <a:t>2</a:t>
            </a:fld>
            <a:endParaRPr lang="pt-BR">
              <a:solidFill>
                <a:srgbClr val="000000"/>
              </a:solidFill>
              <a:highlight>
                <a:scrgbClr r="0" g="0" b="0">
                  <a:alpha val="0"/>
                </a:scrgbClr>
              </a:highlight>
              <a:latin typeface="Times New Roman"/>
            </a:endParaRPr>
          </a:p>
        </p:txBody>
      </p:sp>
      <p:sp>
        <p:nvSpPr>
          <p:cNvPr id="9" name="PlaceHolder 8">
            <a:extLst>
              <a:ext uri="{FF2B5EF4-FFF2-40B4-BE49-F238E27FC236}">
                <a16:creationId xmlns:a16="http://schemas.microsoft.com/office/drawing/2014/main" id="{8DBA5914-122A-4A0B-AB33-E766B07B4BB9}"/>
              </a:ext>
            </a:extLst>
          </p:cNvPr>
          <p:cNvSpPr txBox="1">
            <a:spLocks noGrp="1"/>
          </p:cNvSpPr>
          <p:nvPr>
            <p:ph type="sldNum" sz="quarter" idx="8"/>
          </p:nvPr>
        </p:nvSpPr>
        <p:spPr>
          <a:xfrm>
            <a:off x="4278960" y="10157400"/>
            <a:ext cx="3278879" cy="532440"/>
          </a:xfrm>
        </p:spPr>
        <p:txBody>
          <a:bodyPr wrap="square"/>
          <a:lstStyle/>
          <a:p>
            <a:pPr lvl="0"/>
            <a:fld id="{8D2075E5-B474-46C3-BE8B-565A39A368EE}" type="slidenum">
              <a:t>2</a:t>
            </a:fld>
            <a:endParaRPr lang="pt-BR">
              <a:highlight>
                <a:scrgbClr r="0" g="0" b="0">
                  <a:alpha val="0"/>
                </a:scrgbClr>
              </a:highlight>
              <a:latin typeface="Times New Roman"/>
            </a:endParaRPr>
          </a:p>
        </p:txBody>
      </p:sp>
      <p:sp>
        <p:nvSpPr>
          <p:cNvPr id="15" name="Slide Number Placeholder 6">
            <a:extLst>
              <a:ext uri="{FF2B5EF4-FFF2-40B4-BE49-F238E27FC236}">
                <a16:creationId xmlns:a16="http://schemas.microsoft.com/office/drawing/2014/main" id="{BEEAC91B-F0F1-4F89-A426-026D7302D7C5}"/>
              </a:ext>
            </a:extLst>
          </p:cNvPr>
          <p:cNvSpPr txBox="1">
            <a:spLocks noGrp="1"/>
          </p:cNvSpPr>
          <p:nvPr>
            <p:ph type="sldNum" sz="quarter" idx="5"/>
          </p:nvPr>
        </p:nvSpPr>
        <p:spPr>
          <a:ln/>
        </p:spPr>
        <p:txBody>
          <a:bodyPr vert="horz" lIns="0" tIns="0" rIns="0" bIns="0" anchor="b" anchorCtr="0">
            <a:noAutofit/>
          </a:bodyPr>
          <a:lstStyle/>
          <a:p>
            <a:pPr lvl="0"/>
            <a:fld id="{68D7EF5B-832D-4E57-974B-D25E4A872341}" type="slidenum">
              <a:t>2</a:t>
            </a:fld>
            <a:endParaRPr lang="pt-BR"/>
          </a:p>
        </p:txBody>
      </p:sp>
      <p:sp>
        <p:nvSpPr>
          <p:cNvPr id="10" name="PlaceHolder 9">
            <a:extLst>
              <a:ext uri="{FF2B5EF4-FFF2-40B4-BE49-F238E27FC236}">
                <a16:creationId xmlns:a16="http://schemas.microsoft.com/office/drawing/2014/main" id="{5597AAB9-8A5D-4FFE-A0ED-2316BD251B8D}"/>
              </a:ext>
            </a:extLst>
          </p:cNvPr>
          <p:cNvSpPr>
            <a:spLocks noGrp="1" noRot="1" noChangeAspect="1" noResize="1"/>
          </p:cNvSpPr>
          <p:nvPr>
            <p:ph type="sldImg"/>
          </p:nvPr>
        </p:nvSpPr>
        <p:spPr>
          <a:xfrm>
            <a:off x="215900" y="812800"/>
            <a:ext cx="7124700" cy="4006850"/>
          </a:xfrm>
          <a:solidFill>
            <a:srgbClr val="729FCF"/>
          </a:solidFill>
          <a:ln w="25400">
            <a:solidFill>
              <a:srgbClr val="3465A4"/>
            </a:solidFill>
            <a:prstDash val="solid"/>
          </a:ln>
        </p:spPr>
      </p:sp>
      <p:sp>
        <p:nvSpPr>
          <p:cNvPr id="11" name="PlaceHolder 10">
            <a:extLst>
              <a:ext uri="{FF2B5EF4-FFF2-40B4-BE49-F238E27FC236}">
                <a16:creationId xmlns:a16="http://schemas.microsoft.com/office/drawing/2014/main" id="{011D4786-2F94-4582-9C7C-1E85B4708F84}"/>
              </a:ext>
            </a:extLst>
          </p:cNvPr>
          <p:cNvSpPr txBox="1">
            <a:spLocks noGrp="1"/>
          </p:cNvSpPr>
          <p:nvPr>
            <p:ph type="body" sz="quarter" idx="1"/>
          </p:nvPr>
        </p:nvSpPr>
        <p:spPr>
          <a:xfrm>
            <a:off x="756000" y="5078520"/>
            <a:ext cx="6043320" cy="4806720"/>
          </a:xfrm>
        </p:spPr>
        <p:txBody>
          <a:bodyPr vert="horz" wrap="square" anchor="t" anchorCtr="0">
            <a:noAutofit/>
          </a:bodyPr>
          <a:lstStyle/>
          <a:p>
            <a:endParaRPr lang="pt-B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ceHolder 1">
            <a:extLst>
              <a:ext uri="{FF2B5EF4-FFF2-40B4-BE49-F238E27FC236}">
                <a16:creationId xmlns:a16="http://schemas.microsoft.com/office/drawing/2014/main" id="{409AA76C-5137-4C64-92A3-8193342CEEC4}"/>
              </a:ext>
            </a:extLst>
          </p:cNvPr>
          <p:cNvSpPr txBox="1">
            <a:spLocks noGrp="1"/>
          </p:cNvSpPr>
          <p:nvPr>
            <p:ph type="sldNum" sz="quarter" idx="8"/>
          </p:nvPr>
        </p:nvSpPr>
        <p:spPr>
          <a:xfrm>
            <a:off x="4278960" y="10157400"/>
            <a:ext cx="3277439" cy="531000"/>
          </a:xfrm>
        </p:spPr>
        <p:txBody>
          <a:bodyPr wrap="square"/>
          <a:lstStyle/>
          <a:p>
            <a:pPr lvl="0"/>
            <a:fld id="{824AFB68-59CC-4D9D-88D3-9ADFF8AEBA89}" type="slidenum">
              <a:t>20</a:t>
            </a:fld>
            <a:endParaRPr lang="pt-BR">
              <a:solidFill>
                <a:srgbClr val="000000"/>
              </a:solidFill>
              <a:highlight>
                <a:scrgbClr r="0" g="0" b="0">
                  <a:alpha val="0"/>
                </a:scrgbClr>
              </a:highlight>
              <a:latin typeface="Times New Roman"/>
            </a:endParaRPr>
          </a:p>
        </p:txBody>
      </p:sp>
      <p:sp>
        <p:nvSpPr>
          <p:cNvPr id="3" name="PlaceHolder 2">
            <a:extLst>
              <a:ext uri="{FF2B5EF4-FFF2-40B4-BE49-F238E27FC236}">
                <a16:creationId xmlns:a16="http://schemas.microsoft.com/office/drawing/2014/main" id="{A7818ABB-65DA-4BEE-A8F3-A76DBE7F1826}"/>
              </a:ext>
            </a:extLst>
          </p:cNvPr>
          <p:cNvSpPr txBox="1">
            <a:spLocks noGrp="1"/>
          </p:cNvSpPr>
          <p:nvPr>
            <p:ph type="sldNum" sz="quarter" idx="8"/>
          </p:nvPr>
        </p:nvSpPr>
        <p:spPr>
          <a:xfrm>
            <a:off x="4278960" y="10157400"/>
            <a:ext cx="3277800" cy="531360"/>
          </a:xfrm>
        </p:spPr>
        <p:txBody>
          <a:bodyPr wrap="square"/>
          <a:lstStyle/>
          <a:p>
            <a:pPr lvl="0"/>
            <a:fld id="{781D5094-81AF-49E0-9963-9CDCD1B9496E}" type="slidenum">
              <a:t>20</a:t>
            </a:fld>
            <a:endParaRPr lang="pt-BR">
              <a:solidFill>
                <a:srgbClr val="000000"/>
              </a:solidFill>
              <a:highlight>
                <a:scrgbClr r="0" g="0" b="0">
                  <a:alpha val="0"/>
                </a:scrgbClr>
              </a:highlight>
              <a:latin typeface="Times New Roman"/>
            </a:endParaRPr>
          </a:p>
        </p:txBody>
      </p:sp>
      <p:sp>
        <p:nvSpPr>
          <p:cNvPr id="4" name="PlaceHolder 3">
            <a:extLst>
              <a:ext uri="{FF2B5EF4-FFF2-40B4-BE49-F238E27FC236}">
                <a16:creationId xmlns:a16="http://schemas.microsoft.com/office/drawing/2014/main" id="{75EC4151-1D51-4AAB-9248-EA5FDEED3D48}"/>
              </a:ext>
            </a:extLst>
          </p:cNvPr>
          <p:cNvSpPr txBox="1">
            <a:spLocks noGrp="1"/>
          </p:cNvSpPr>
          <p:nvPr>
            <p:ph type="sldNum" sz="quarter" idx="8"/>
          </p:nvPr>
        </p:nvSpPr>
        <p:spPr>
          <a:xfrm>
            <a:off x="4278960" y="10157400"/>
            <a:ext cx="3278160" cy="531720"/>
          </a:xfrm>
        </p:spPr>
        <p:txBody>
          <a:bodyPr wrap="square"/>
          <a:lstStyle/>
          <a:p>
            <a:pPr lvl="0"/>
            <a:fld id="{9FEBAE0F-0A0F-4157-A420-14700EF38867}" type="slidenum">
              <a:t>20</a:t>
            </a:fld>
            <a:endParaRPr lang="pt-BR">
              <a:solidFill>
                <a:srgbClr val="000000"/>
              </a:solidFill>
              <a:highlight>
                <a:scrgbClr r="0" g="0" b="0">
                  <a:alpha val="0"/>
                </a:scrgbClr>
              </a:highlight>
              <a:latin typeface="Times New Roman"/>
            </a:endParaRPr>
          </a:p>
        </p:txBody>
      </p:sp>
      <p:sp>
        <p:nvSpPr>
          <p:cNvPr id="5" name="PlaceHolder 4">
            <a:extLst>
              <a:ext uri="{FF2B5EF4-FFF2-40B4-BE49-F238E27FC236}">
                <a16:creationId xmlns:a16="http://schemas.microsoft.com/office/drawing/2014/main" id="{D839545F-374F-43DD-93CF-1BD987A91206}"/>
              </a:ext>
            </a:extLst>
          </p:cNvPr>
          <p:cNvSpPr txBox="1">
            <a:spLocks noGrp="1"/>
          </p:cNvSpPr>
          <p:nvPr>
            <p:ph type="sldNum" sz="quarter" idx="8"/>
          </p:nvPr>
        </p:nvSpPr>
        <p:spPr>
          <a:xfrm>
            <a:off x="4278960" y="10157400"/>
            <a:ext cx="3278519" cy="532080"/>
          </a:xfrm>
        </p:spPr>
        <p:txBody>
          <a:bodyPr wrap="square"/>
          <a:lstStyle/>
          <a:p>
            <a:pPr lvl="0"/>
            <a:fld id="{0A8E696F-42A5-4788-83E3-EA50526D960C}" type="slidenum">
              <a:t>20</a:t>
            </a:fld>
            <a:endParaRPr lang="pt-BR">
              <a:solidFill>
                <a:srgbClr val="000000"/>
              </a:solidFill>
              <a:highlight>
                <a:scrgbClr r="0" g="0" b="0">
                  <a:alpha val="0"/>
                </a:scrgbClr>
              </a:highlight>
              <a:latin typeface="Times New Roman"/>
            </a:endParaRPr>
          </a:p>
        </p:txBody>
      </p:sp>
      <p:sp>
        <p:nvSpPr>
          <p:cNvPr id="6" name="PlaceHolder 5">
            <a:extLst>
              <a:ext uri="{FF2B5EF4-FFF2-40B4-BE49-F238E27FC236}">
                <a16:creationId xmlns:a16="http://schemas.microsoft.com/office/drawing/2014/main" id="{9A43D588-01AE-4426-92D5-DD3EAA743E38}"/>
              </a:ext>
            </a:extLst>
          </p:cNvPr>
          <p:cNvSpPr txBox="1">
            <a:spLocks noGrp="1"/>
          </p:cNvSpPr>
          <p:nvPr>
            <p:ph type="sldNum" sz="quarter" idx="8"/>
          </p:nvPr>
        </p:nvSpPr>
        <p:spPr>
          <a:xfrm>
            <a:off x="4278960" y="10157400"/>
            <a:ext cx="3278879" cy="532440"/>
          </a:xfrm>
        </p:spPr>
        <p:txBody>
          <a:bodyPr wrap="square"/>
          <a:lstStyle/>
          <a:p>
            <a:pPr lvl="0"/>
            <a:fld id="{747C5B92-38CD-47DD-8BD7-903F2EC4EBA9}" type="slidenum">
              <a:t>20</a:t>
            </a:fld>
            <a:endParaRPr lang="pt-BR">
              <a:highlight>
                <a:scrgbClr r="0" g="0" b="0">
                  <a:alpha val="0"/>
                </a:scrgbClr>
              </a:highlight>
              <a:latin typeface="Times New Roman"/>
            </a:endParaRPr>
          </a:p>
        </p:txBody>
      </p:sp>
      <p:sp>
        <p:nvSpPr>
          <p:cNvPr id="12" name="Slide Number Placeholder 6">
            <a:extLst>
              <a:ext uri="{FF2B5EF4-FFF2-40B4-BE49-F238E27FC236}">
                <a16:creationId xmlns:a16="http://schemas.microsoft.com/office/drawing/2014/main" id="{D7D7B222-850C-4BC1-9E9A-16E8ED96CA87}"/>
              </a:ext>
            </a:extLst>
          </p:cNvPr>
          <p:cNvSpPr txBox="1">
            <a:spLocks noGrp="1"/>
          </p:cNvSpPr>
          <p:nvPr>
            <p:ph type="sldNum" sz="quarter" idx="5"/>
          </p:nvPr>
        </p:nvSpPr>
        <p:spPr>
          <a:ln/>
        </p:spPr>
        <p:txBody>
          <a:bodyPr vert="horz" lIns="0" tIns="0" rIns="0" bIns="0" anchor="b" anchorCtr="0">
            <a:noAutofit/>
          </a:bodyPr>
          <a:lstStyle/>
          <a:p>
            <a:pPr lvl="0"/>
            <a:fld id="{A3C63AB4-8DF1-4C28-966D-186F6DDFB848}" type="slidenum">
              <a:t>20</a:t>
            </a:fld>
            <a:endParaRPr lang="pt-BR"/>
          </a:p>
        </p:txBody>
      </p:sp>
      <p:sp>
        <p:nvSpPr>
          <p:cNvPr id="7" name="PlaceHolder 6">
            <a:extLst>
              <a:ext uri="{FF2B5EF4-FFF2-40B4-BE49-F238E27FC236}">
                <a16:creationId xmlns:a16="http://schemas.microsoft.com/office/drawing/2014/main" id="{513D65B6-8F2A-4017-9CE5-6490924CB9A7}"/>
              </a:ext>
            </a:extLst>
          </p:cNvPr>
          <p:cNvSpPr>
            <a:spLocks noGrp="1" noRot="1" noChangeAspect="1" noResize="1"/>
          </p:cNvSpPr>
          <p:nvPr>
            <p:ph type="sldImg"/>
          </p:nvPr>
        </p:nvSpPr>
        <p:spPr>
          <a:xfrm>
            <a:off x="215900" y="812800"/>
            <a:ext cx="7124700" cy="4006850"/>
          </a:xfrm>
          <a:solidFill>
            <a:srgbClr val="729FCF"/>
          </a:solidFill>
          <a:ln w="25400">
            <a:solidFill>
              <a:srgbClr val="3465A4"/>
            </a:solidFill>
            <a:prstDash val="solid"/>
          </a:ln>
        </p:spPr>
      </p:sp>
      <p:sp>
        <p:nvSpPr>
          <p:cNvPr id="8" name="PlaceHolder 7">
            <a:extLst>
              <a:ext uri="{FF2B5EF4-FFF2-40B4-BE49-F238E27FC236}">
                <a16:creationId xmlns:a16="http://schemas.microsoft.com/office/drawing/2014/main" id="{1FE4F613-B77F-43C2-8894-0BF448C81F03}"/>
              </a:ext>
            </a:extLst>
          </p:cNvPr>
          <p:cNvSpPr txBox="1">
            <a:spLocks noGrp="1"/>
          </p:cNvSpPr>
          <p:nvPr>
            <p:ph type="body" sz="quarter" idx="1"/>
          </p:nvPr>
        </p:nvSpPr>
        <p:spPr>
          <a:xfrm>
            <a:off x="756000" y="5078520"/>
            <a:ext cx="6044400" cy="4807800"/>
          </a:xfrm>
        </p:spPr>
        <p:txBody>
          <a:bodyPr vert="horz" wrap="square" anchor="t" anchorCtr="0">
            <a:noAutofit/>
          </a:bodyPr>
          <a:lstStyle/>
          <a:p>
            <a:endParaRPr lang="pt-BR"/>
          </a:p>
        </p:txBody>
      </p:sp>
    </p:spTree>
    <p:extLst>
      <p:ext uri="{BB962C8B-B14F-4D97-AF65-F5344CB8AC3E}">
        <p14:creationId xmlns:p14="http://schemas.microsoft.com/office/powerpoint/2010/main" val="2207059034"/>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ceHolder 1">
            <a:extLst>
              <a:ext uri="{FF2B5EF4-FFF2-40B4-BE49-F238E27FC236}">
                <a16:creationId xmlns:a16="http://schemas.microsoft.com/office/drawing/2014/main" id="{409AA76C-5137-4C64-92A3-8193342CEEC4}"/>
              </a:ext>
            </a:extLst>
          </p:cNvPr>
          <p:cNvSpPr txBox="1">
            <a:spLocks noGrp="1"/>
          </p:cNvSpPr>
          <p:nvPr>
            <p:ph type="sldNum" sz="quarter" idx="8"/>
          </p:nvPr>
        </p:nvSpPr>
        <p:spPr>
          <a:xfrm>
            <a:off x="4278960" y="10157400"/>
            <a:ext cx="3277439" cy="531000"/>
          </a:xfrm>
        </p:spPr>
        <p:txBody>
          <a:bodyPr wrap="square"/>
          <a:lstStyle/>
          <a:p>
            <a:pPr lvl="0"/>
            <a:fld id="{824AFB68-59CC-4D9D-88D3-9ADFF8AEBA89}" type="slidenum">
              <a:t>21</a:t>
            </a:fld>
            <a:endParaRPr lang="pt-BR">
              <a:solidFill>
                <a:srgbClr val="000000"/>
              </a:solidFill>
              <a:highlight>
                <a:scrgbClr r="0" g="0" b="0">
                  <a:alpha val="0"/>
                </a:scrgbClr>
              </a:highlight>
              <a:latin typeface="Times New Roman"/>
            </a:endParaRPr>
          </a:p>
        </p:txBody>
      </p:sp>
      <p:sp>
        <p:nvSpPr>
          <p:cNvPr id="3" name="PlaceHolder 2">
            <a:extLst>
              <a:ext uri="{FF2B5EF4-FFF2-40B4-BE49-F238E27FC236}">
                <a16:creationId xmlns:a16="http://schemas.microsoft.com/office/drawing/2014/main" id="{A7818ABB-65DA-4BEE-A8F3-A76DBE7F1826}"/>
              </a:ext>
            </a:extLst>
          </p:cNvPr>
          <p:cNvSpPr txBox="1">
            <a:spLocks noGrp="1"/>
          </p:cNvSpPr>
          <p:nvPr>
            <p:ph type="sldNum" sz="quarter" idx="8"/>
          </p:nvPr>
        </p:nvSpPr>
        <p:spPr>
          <a:xfrm>
            <a:off x="4278960" y="10157400"/>
            <a:ext cx="3277800" cy="531360"/>
          </a:xfrm>
        </p:spPr>
        <p:txBody>
          <a:bodyPr wrap="square"/>
          <a:lstStyle/>
          <a:p>
            <a:pPr lvl="0"/>
            <a:fld id="{781D5094-81AF-49E0-9963-9CDCD1B9496E}" type="slidenum">
              <a:t>21</a:t>
            </a:fld>
            <a:endParaRPr lang="pt-BR">
              <a:solidFill>
                <a:srgbClr val="000000"/>
              </a:solidFill>
              <a:highlight>
                <a:scrgbClr r="0" g="0" b="0">
                  <a:alpha val="0"/>
                </a:scrgbClr>
              </a:highlight>
              <a:latin typeface="Times New Roman"/>
            </a:endParaRPr>
          </a:p>
        </p:txBody>
      </p:sp>
      <p:sp>
        <p:nvSpPr>
          <p:cNvPr id="4" name="PlaceHolder 3">
            <a:extLst>
              <a:ext uri="{FF2B5EF4-FFF2-40B4-BE49-F238E27FC236}">
                <a16:creationId xmlns:a16="http://schemas.microsoft.com/office/drawing/2014/main" id="{75EC4151-1D51-4AAB-9248-EA5FDEED3D48}"/>
              </a:ext>
            </a:extLst>
          </p:cNvPr>
          <p:cNvSpPr txBox="1">
            <a:spLocks noGrp="1"/>
          </p:cNvSpPr>
          <p:nvPr>
            <p:ph type="sldNum" sz="quarter" idx="8"/>
          </p:nvPr>
        </p:nvSpPr>
        <p:spPr>
          <a:xfrm>
            <a:off x="4278960" y="10157400"/>
            <a:ext cx="3278160" cy="531720"/>
          </a:xfrm>
        </p:spPr>
        <p:txBody>
          <a:bodyPr wrap="square"/>
          <a:lstStyle/>
          <a:p>
            <a:pPr lvl="0"/>
            <a:fld id="{9FEBAE0F-0A0F-4157-A420-14700EF38867}" type="slidenum">
              <a:t>21</a:t>
            </a:fld>
            <a:endParaRPr lang="pt-BR">
              <a:solidFill>
                <a:srgbClr val="000000"/>
              </a:solidFill>
              <a:highlight>
                <a:scrgbClr r="0" g="0" b="0">
                  <a:alpha val="0"/>
                </a:scrgbClr>
              </a:highlight>
              <a:latin typeface="Times New Roman"/>
            </a:endParaRPr>
          </a:p>
        </p:txBody>
      </p:sp>
      <p:sp>
        <p:nvSpPr>
          <p:cNvPr id="5" name="PlaceHolder 4">
            <a:extLst>
              <a:ext uri="{FF2B5EF4-FFF2-40B4-BE49-F238E27FC236}">
                <a16:creationId xmlns:a16="http://schemas.microsoft.com/office/drawing/2014/main" id="{D839545F-374F-43DD-93CF-1BD987A91206}"/>
              </a:ext>
            </a:extLst>
          </p:cNvPr>
          <p:cNvSpPr txBox="1">
            <a:spLocks noGrp="1"/>
          </p:cNvSpPr>
          <p:nvPr>
            <p:ph type="sldNum" sz="quarter" idx="8"/>
          </p:nvPr>
        </p:nvSpPr>
        <p:spPr>
          <a:xfrm>
            <a:off x="4278960" y="10157400"/>
            <a:ext cx="3278519" cy="532080"/>
          </a:xfrm>
        </p:spPr>
        <p:txBody>
          <a:bodyPr wrap="square"/>
          <a:lstStyle/>
          <a:p>
            <a:pPr lvl="0"/>
            <a:fld id="{0A8E696F-42A5-4788-83E3-EA50526D960C}" type="slidenum">
              <a:t>21</a:t>
            </a:fld>
            <a:endParaRPr lang="pt-BR">
              <a:solidFill>
                <a:srgbClr val="000000"/>
              </a:solidFill>
              <a:highlight>
                <a:scrgbClr r="0" g="0" b="0">
                  <a:alpha val="0"/>
                </a:scrgbClr>
              </a:highlight>
              <a:latin typeface="Times New Roman"/>
            </a:endParaRPr>
          </a:p>
        </p:txBody>
      </p:sp>
      <p:sp>
        <p:nvSpPr>
          <p:cNvPr id="6" name="PlaceHolder 5">
            <a:extLst>
              <a:ext uri="{FF2B5EF4-FFF2-40B4-BE49-F238E27FC236}">
                <a16:creationId xmlns:a16="http://schemas.microsoft.com/office/drawing/2014/main" id="{9A43D588-01AE-4426-92D5-DD3EAA743E38}"/>
              </a:ext>
            </a:extLst>
          </p:cNvPr>
          <p:cNvSpPr txBox="1">
            <a:spLocks noGrp="1"/>
          </p:cNvSpPr>
          <p:nvPr>
            <p:ph type="sldNum" sz="quarter" idx="8"/>
          </p:nvPr>
        </p:nvSpPr>
        <p:spPr>
          <a:xfrm>
            <a:off x="4278960" y="10157400"/>
            <a:ext cx="3278879" cy="532440"/>
          </a:xfrm>
        </p:spPr>
        <p:txBody>
          <a:bodyPr wrap="square"/>
          <a:lstStyle/>
          <a:p>
            <a:pPr lvl="0"/>
            <a:fld id="{747C5B92-38CD-47DD-8BD7-903F2EC4EBA9}" type="slidenum">
              <a:t>21</a:t>
            </a:fld>
            <a:endParaRPr lang="pt-BR">
              <a:highlight>
                <a:scrgbClr r="0" g="0" b="0">
                  <a:alpha val="0"/>
                </a:scrgbClr>
              </a:highlight>
              <a:latin typeface="Times New Roman"/>
            </a:endParaRPr>
          </a:p>
        </p:txBody>
      </p:sp>
      <p:sp>
        <p:nvSpPr>
          <p:cNvPr id="12" name="Slide Number Placeholder 6">
            <a:extLst>
              <a:ext uri="{FF2B5EF4-FFF2-40B4-BE49-F238E27FC236}">
                <a16:creationId xmlns:a16="http://schemas.microsoft.com/office/drawing/2014/main" id="{D7D7B222-850C-4BC1-9E9A-16E8ED96CA87}"/>
              </a:ext>
            </a:extLst>
          </p:cNvPr>
          <p:cNvSpPr txBox="1">
            <a:spLocks noGrp="1"/>
          </p:cNvSpPr>
          <p:nvPr>
            <p:ph type="sldNum" sz="quarter" idx="5"/>
          </p:nvPr>
        </p:nvSpPr>
        <p:spPr>
          <a:ln/>
        </p:spPr>
        <p:txBody>
          <a:bodyPr vert="horz" lIns="0" tIns="0" rIns="0" bIns="0" anchor="b" anchorCtr="0">
            <a:noAutofit/>
          </a:bodyPr>
          <a:lstStyle/>
          <a:p>
            <a:pPr lvl="0"/>
            <a:fld id="{A3C63AB4-8DF1-4C28-966D-186F6DDFB848}" type="slidenum">
              <a:t>21</a:t>
            </a:fld>
            <a:endParaRPr lang="pt-BR"/>
          </a:p>
        </p:txBody>
      </p:sp>
      <p:sp>
        <p:nvSpPr>
          <p:cNvPr id="7" name="PlaceHolder 6">
            <a:extLst>
              <a:ext uri="{FF2B5EF4-FFF2-40B4-BE49-F238E27FC236}">
                <a16:creationId xmlns:a16="http://schemas.microsoft.com/office/drawing/2014/main" id="{513D65B6-8F2A-4017-9CE5-6490924CB9A7}"/>
              </a:ext>
            </a:extLst>
          </p:cNvPr>
          <p:cNvSpPr>
            <a:spLocks noGrp="1" noRot="1" noChangeAspect="1" noResize="1"/>
          </p:cNvSpPr>
          <p:nvPr>
            <p:ph type="sldImg"/>
          </p:nvPr>
        </p:nvSpPr>
        <p:spPr>
          <a:xfrm>
            <a:off x="215900" y="812800"/>
            <a:ext cx="7124700" cy="4006850"/>
          </a:xfrm>
          <a:solidFill>
            <a:srgbClr val="729FCF"/>
          </a:solidFill>
          <a:ln w="25400">
            <a:solidFill>
              <a:srgbClr val="3465A4"/>
            </a:solidFill>
            <a:prstDash val="solid"/>
          </a:ln>
        </p:spPr>
      </p:sp>
      <p:sp>
        <p:nvSpPr>
          <p:cNvPr id="8" name="PlaceHolder 7">
            <a:extLst>
              <a:ext uri="{FF2B5EF4-FFF2-40B4-BE49-F238E27FC236}">
                <a16:creationId xmlns:a16="http://schemas.microsoft.com/office/drawing/2014/main" id="{1FE4F613-B77F-43C2-8894-0BF448C81F03}"/>
              </a:ext>
            </a:extLst>
          </p:cNvPr>
          <p:cNvSpPr txBox="1">
            <a:spLocks noGrp="1"/>
          </p:cNvSpPr>
          <p:nvPr>
            <p:ph type="body" sz="quarter" idx="1"/>
          </p:nvPr>
        </p:nvSpPr>
        <p:spPr>
          <a:xfrm>
            <a:off x="756000" y="5078520"/>
            <a:ext cx="6044400" cy="4807800"/>
          </a:xfrm>
        </p:spPr>
        <p:txBody>
          <a:bodyPr vert="horz" wrap="square" anchor="t" anchorCtr="0">
            <a:noAutofit/>
          </a:bodyPr>
          <a:lstStyle/>
          <a:p>
            <a:endParaRPr lang="pt-BR"/>
          </a:p>
        </p:txBody>
      </p:sp>
    </p:spTree>
    <p:extLst>
      <p:ext uri="{BB962C8B-B14F-4D97-AF65-F5344CB8AC3E}">
        <p14:creationId xmlns:p14="http://schemas.microsoft.com/office/powerpoint/2010/main" val="240535625"/>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ceHolder 1">
            <a:extLst>
              <a:ext uri="{FF2B5EF4-FFF2-40B4-BE49-F238E27FC236}">
                <a16:creationId xmlns:a16="http://schemas.microsoft.com/office/drawing/2014/main" id="{18054386-9F8D-4E81-9829-A337C44A0850}"/>
              </a:ext>
            </a:extLst>
          </p:cNvPr>
          <p:cNvSpPr txBox="1">
            <a:spLocks noGrp="1"/>
          </p:cNvSpPr>
          <p:nvPr>
            <p:ph type="sldNum" sz="quarter" idx="8"/>
          </p:nvPr>
        </p:nvSpPr>
        <p:spPr>
          <a:xfrm>
            <a:off x="4278960" y="10157400"/>
            <a:ext cx="3276359" cy="529920"/>
          </a:xfrm>
        </p:spPr>
        <p:txBody>
          <a:bodyPr wrap="square"/>
          <a:lstStyle/>
          <a:p>
            <a:pPr lvl="0"/>
            <a:fld id="{2F2939F8-D53A-4247-A6E6-0CC4AA004C5A}" type="slidenum">
              <a:t>22</a:t>
            </a:fld>
            <a:endParaRPr lang="pt-BR">
              <a:solidFill>
                <a:srgbClr val="000000"/>
              </a:solidFill>
              <a:highlight>
                <a:scrgbClr r="0" g="0" b="0">
                  <a:alpha val="0"/>
                </a:scrgbClr>
              </a:highlight>
              <a:latin typeface="Times New Roman"/>
            </a:endParaRPr>
          </a:p>
        </p:txBody>
      </p:sp>
      <p:sp>
        <p:nvSpPr>
          <p:cNvPr id="3" name="PlaceHolder 2">
            <a:extLst>
              <a:ext uri="{FF2B5EF4-FFF2-40B4-BE49-F238E27FC236}">
                <a16:creationId xmlns:a16="http://schemas.microsoft.com/office/drawing/2014/main" id="{D846A6CC-4994-4488-B641-270EDC45AA07}"/>
              </a:ext>
            </a:extLst>
          </p:cNvPr>
          <p:cNvSpPr txBox="1">
            <a:spLocks noGrp="1"/>
          </p:cNvSpPr>
          <p:nvPr>
            <p:ph type="sldNum" sz="quarter" idx="8"/>
          </p:nvPr>
        </p:nvSpPr>
        <p:spPr>
          <a:xfrm>
            <a:off x="4278960" y="10157400"/>
            <a:ext cx="3276720" cy="530280"/>
          </a:xfrm>
        </p:spPr>
        <p:txBody>
          <a:bodyPr wrap="square"/>
          <a:lstStyle/>
          <a:p>
            <a:pPr lvl="0"/>
            <a:fld id="{071BF793-5AB0-4C4A-B0EC-0256BDB9152F}" type="slidenum">
              <a:t>22</a:t>
            </a:fld>
            <a:endParaRPr lang="pt-BR">
              <a:solidFill>
                <a:srgbClr val="000000"/>
              </a:solidFill>
              <a:highlight>
                <a:scrgbClr r="0" g="0" b="0">
                  <a:alpha val="0"/>
                </a:scrgbClr>
              </a:highlight>
              <a:latin typeface="Times New Roman"/>
            </a:endParaRPr>
          </a:p>
        </p:txBody>
      </p:sp>
      <p:sp>
        <p:nvSpPr>
          <p:cNvPr id="4" name="PlaceHolder 3">
            <a:extLst>
              <a:ext uri="{FF2B5EF4-FFF2-40B4-BE49-F238E27FC236}">
                <a16:creationId xmlns:a16="http://schemas.microsoft.com/office/drawing/2014/main" id="{1724F8DC-7621-4EAE-9232-AF1DF7349F3C}"/>
              </a:ext>
            </a:extLst>
          </p:cNvPr>
          <p:cNvSpPr txBox="1">
            <a:spLocks noGrp="1"/>
          </p:cNvSpPr>
          <p:nvPr>
            <p:ph type="sldNum" sz="quarter" idx="8"/>
          </p:nvPr>
        </p:nvSpPr>
        <p:spPr>
          <a:xfrm>
            <a:off x="4278960" y="10157400"/>
            <a:ext cx="3277080" cy="530640"/>
          </a:xfrm>
        </p:spPr>
        <p:txBody>
          <a:bodyPr wrap="square"/>
          <a:lstStyle/>
          <a:p>
            <a:pPr lvl="0"/>
            <a:fld id="{4EA28FE7-828F-4A20-88BC-D4073951EE23}" type="slidenum">
              <a:t>22</a:t>
            </a:fld>
            <a:endParaRPr lang="pt-BR">
              <a:solidFill>
                <a:srgbClr val="000000"/>
              </a:solidFill>
              <a:highlight>
                <a:scrgbClr r="0" g="0" b="0">
                  <a:alpha val="0"/>
                </a:scrgbClr>
              </a:highlight>
              <a:latin typeface="Times New Roman"/>
            </a:endParaRPr>
          </a:p>
        </p:txBody>
      </p:sp>
      <p:sp>
        <p:nvSpPr>
          <p:cNvPr id="5" name="PlaceHolder 4">
            <a:extLst>
              <a:ext uri="{FF2B5EF4-FFF2-40B4-BE49-F238E27FC236}">
                <a16:creationId xmlns:a16="http://schemas.microsoft.com/office/drawing/2014/main" id="{F06EFF7E-D87D-498A-90AB-EFB25BDD4C2A}"/>
              </a:ext>
            </a:extLst>
          </p:cNvPr>
          <p:cNvSpPr txBox="1">
            <a:spLocks noGrp="1"/>
          </p:cNvSpPr>
          <p:nvPr>
            <p:ph type="sldNum" sz="quarter" idx="8"/>
          </p:nvPr>
        </p:nvSpPr>
        <p:spPr>
          <a:xfrm>
            <a:off x="4278960" y="10157400"/>
            <a:ext cx="3277439" cy="531000"/>
          </a:xfrm>
        </p:spPr>
        <p:txBody>
          <a:bodyPr wrap="square"/>
          <a:lstStyle/>
          <a:p>
            <a:pPr lvl="0"/>
            <a:fld id="{77BA1C58-7BE2-49C2-AABC-64981002A135}" type="slidenum">
              <a:t>22</a:t>
            </a:fld>
            <a:endParaRPr lang="pt-BR">
              <a:solidFill>
                <a:srgbClr val="000000"/>
              </a:solidFill>
              <a:highlight>
                <a:scrgbClr r="0" g="0" b="0">
                  <a:alpha val="0"/>
                </a:scrgbClr>
              </a:highlight>
              <a:latin typeface="Times New Roman"/>
            </a:endParaRPr>
          </a:p>
        </p:txBody>
      </p:sp>
      <p:sp>
        <p:nvSpPr>
          <p:cNvPr id="6" name="PlaceHolder 5">
            <a:extLst>
              <a:ext uri="{FF2B5EF4-FFF2-40B4-BE49-F238E27FC236}">
                <a16:creationId xmlns:a16="http://schemas.microsoft.com/office/drawing/2014/main" id="{96B84822-8A7F-4B58-80B6-BBE4B218491D}"/>
              </a:ext>
            </a:extLst>
          </p:cNvPr>
          <p:cNvSpPr txBox="1">
            <a:spLocks noGrp="1"/>
          </p:cNvSpPr>
          <p:nvPr>
            <p:ph type="sldNum" sz="quarter" idx="8"/>
          </p:nvPr>
        </p:nvSpPr>
        <p:spPr>
          <a:xfrm>
            <a:off x="4278960" y="10157400"/>
            <a:ext cx="3277800" cy="531360"/>
          </a:xfrm>
        </p:spPr>
        <p:txBody>
          <a:bodyPr wrap="square"/>
          <a:lstStyle/>
          <a:p>
            <a:pPr lvl="0"/>
            <a:fld id="{C8EFC06D-FB62-4B1B-AD5D-A1644ECD6FEE}" type="slidenum">
              <a:t>22</a:t>
            </a:fld>
            <a:endParaRPr lang="pt-BR">
              <a:solidFill>
                <a:srgbClr val="000000"/>
              </a:solidFill>
              <a:highlight>
                <a:scrgbClr r="0" g="0" b="0">
                  <a:alpha val="0"/>
                </a:scrgbClr>
              </a:highlight>
              <a:latin typeface="Times New Roman"/>
            </a:endParaRPr>
          </a:p>
        </p:txBody>
      </p:sp>
      <p:sp>
        <p:nvSpPr>
          <p:cNvPr id="7" name="PlaceHolder 6">
            <a:extLst>
              <a:ext uri="{FF2B5EF4-FFF2-40B4-BE49-F238E27FC236}">
                <a16:creationId xmlns:a16="http://schemas.microsoft.com/office/drawing/2014/main" id="{505ED1D2-5A64-4FC6-A986-2D4973DF204D}"/>
              </a:ext>
            </a:extLst>
          </p:cNvPr>
          <p:cNvSpPr txBox="1">
            <a:spLocks noGrp="1"/>
          </p:cNvSpPr>
          <p:nvPr>
            <p:ph type="sldNum" sz="quarter" idx="8"/>
          </p:nvPr>
        </p:nvSpPr>
        <p:spPr>
          <a:xfrm>
            <a:off x="4278960" y="10157400"/>
            <a:ext cx="3278160" cy="531720"/>
          </a:xfrm>
        </p:spPr>
        <p:txBody>
          <a:bodyPr wrap="square"/>
          <a:lstStyle/>
          <a:p>
            <a:pPr lvl="0"/>
            <a:fld id="{58AE68C5-AC0A-4EC3-8AB6-F3A9554D0784}" type="slidenum">
              <a:t>22</a:t>
            </a:fld>
            <a:endParaRPr lang="pt-BR">
              <a:solidFill>
                <a:srgbClr val="000000"/>
              </a:solidFill>
              <a:highlight>
                <a:scrgbClr r="0" g="0" b="0">
                  <a:alpha val="0"/>
                </a:scrgbClr>
              </a:highlight>
              <a:latin typeface="Times New Roman"/>
            </a:endParaRPr>
          </a:p>
        </p:txBody>
      </p:sp>
      <p:sp>
        <p:nvSpPr>
          <p:cNvPr id="8" name="PlaceHolder 7">
            <a:extLst>
              <a:ext uri="{FF2B5EF4-FFF2-40B4-BE49-F238E27FC236}">
                <a16:creationId xmlns:a16="http://schemas.microsoft.com/office/drawing/2014/main" id="{8BD1DB65-81A2-43D9-BED6-BA78B6D7AD14}"/>
              </a:ext>
            </a:extLst>
          </p:cNvPr>
          <p:cNvSpPr txBox="1">
            <a:spLocks noGrp="1"/>
          </p:cNvSpPr>
          <p:nvPr>
            <p:ph type="sldNum" sz="quarter" idx="8"/>
          </p:nvPr>
        </p:nvSpPr>
        <p:spPr>
          <a:xfrm>
            <a:off x="4278960" y="10157400"/>
            <a:ext cx="3278519" cy="532080"/>
          </a:xfrm>
        </p:spPr>
        <p:txBody>
          <a:bodyPr wrap="square"/>
          <a:lstStyle/>
          <a:p>
            <a:pPr lvl="0"/>
            <a:fld id="{1461EDC4-555E-4EE2-B8A5-8652EBB393FE}" type="slidenum">
              <a:t>22</a:t>
            </a:fld>
            <a:endParaRPr lang="pt-BR">
              <a:solidFill>
                <a:srgbClr val="000000"/>
              </a:solidFill>
              <a:highlight>
                <a:scrgbClr r="0" g="0" b="0">
                  <a:alpha val="0"/>
                </a:scrgbClr>
              </a:highlight>
              <a:latin typeface="Times New Roman"/>
            </a:endParaRPr>
          </a:p>
        </p:txBody>
      </p:sp>
      <p:sp>
        <p:nvSpPr>
          <p:cNvPr id="9" name="PlaceHolder 8">
            <a:extLst>
              <a:ext uri="{FF2B5EF4-FFF2-40B4-BE49-F238E27FC236}">
                <a16:creationId xmlns:a16="http://schemas.microsoft.com/office/drawing/2014/main" id="{20B60D70-75E5-44B4-83E7-2E0BD4238FCC}"/>
              </a:ext>
            </a:extLst>
          </p:cNvPr>
          <p:cNvSpPr txBox="1">
            <a:spLocks noGrp="1"/>
          </p:cNvSpPr>
          <p:nvPr>
            <p:ph type="sldNum" sz="quarter" idx="8"/>
          </p:nvPr>
        </p:nvSpPr>
        <p:spPr>
          <a:xfrm>
            <a:off x="4278960" y="10157400"/>
            <a:ext cx="3278879" cy="532440"/>
          </a:xfrm>
        </p:spPr>
        <p:txBody>
          <a:bodyPr wrap="square"/>
          <a:lstStyle/>
          <a:p>
            <a:pPr lvl="0"/>
            <a:fld id="{07F6F74B-1D4D-4475-8D8C-F19D51A04E7A}" type="slidenum">
              <a:t>22</a:t>
            </a:fld>
            <a:endParaRPr lang="pt-BR">
              <a:highlight>
                <a:scrgbClr r="0" g="0" b="0">
                  <a:alpha val="0"/>
                </a:scrgbClr>
              </a:highlight>
              <a:latin typeface="Times New Roman"/>
            </a:endParaRPr>
          </a:p>
        </p:txBody>
      </p:sp>
      <p:sp>
        <p:nvSpPr>
          <p:cNvPr id="15" name="Slide Number Placeholder 6">
            <a:extLst>
              <a:ext uri="{FF2B5EF4-FFF2-40B4-BE49-F238E27FC236}">
                <a16:creationId xmlns:a16="http://schemas.microsoft.com/office/drawing/2014/main" id="{BA7307CA-9F0E-49B5-A166-C25F58F8FF5D}"/>
              </a:ext>
            </a:extLst>
          </p:cNvPr>
          <p:cNvSpPr txBox="1">
            <a:spLocks noGrp="1"/>
          </p:cNvSpPr>
          <p:nvPr>
            <p:ph type="sldNum" sz="quarter" idx="5"/>
          </p:nvPr>
        </p:nvSpPr>
        <p:spPr>
          <a:ln/>
        </p:spPr>
        <p:txBody>
          <a:bodyPr vert="horz" lIns="0" tIns="0" rIns="0" bIns="0" anchor="b" anchorCtr="0">
            <a:noAutofit/>
          </a:bodyPr>
          <a:lstStyle/>
          <a:p>
            <a:pPr lvl="0"/>
            <a:fld id="{C698E871-B334-4703-BFAC-53BC8C4940FB}" type="slidenum">
              <a:t>22</a:t>
            </a:fld>
            <a:endParaRPr lang="pt-BR"/>
          </a:p>
        </p:txBody>
      </p:sp>
      <p:sp>
        <p:nvSpPr>
          <p:cNvPr id="10" name="PlaceHolder 9">
            <a:extLst>
              <a:ext uri="{FF2B5EF4-FFF2-40B4-BE49-F238E27FC236}">
                <a16:creationId xmlns:a16="http://schemas.microsoft.com/office/drawing/2014/main" id="{14431997-3E73-4C59-BB1E-21DE2434CE6C}"/>
              </a:ext>
            </a:extLst>
          </p:cNvPr>
          <p:cNvSpPr>
            <a:spLocks noGrp="1" noRot="1" noChangeAspect="1" noResize="1"/>
          </p:cNvSpPr>
          <p:nvPr>
            <p:ph type="sldImg"/>
          </p:nvPr>
        </p:nvSpPr>
        <p:spPr>
          <a:xfrm>
            <a:off x="215900" y="812800"/>
            <a:ext cx="7124700" cy="4006850"/>
          </a:xfrm>
          <a:solidFill>
            <a:srgbClr val="729FCF"/>
          </a:solidFill>
          <a:ln w="25400">
            <a:solidFill>
              <a:srgbClr val="3465A4"/>
            </a:solidFill>
            <a:prstDash val="solid"/>
          </a:ln>
        </p:spPr>
      </p:sp>
      <p:sp>
        <p:nvSpPr>
          <p:cNvPr id="11" name="PlaceHolder 10">
            <a:extLst>
              <a:ext uri="{FF2B5EF4-FFF2-40B4-BE49-F238E27FC236}">
                <a16:creationId xmlns:a16="http://schemas.microsoft.com/office/drawing/2014/main" id="{E694A002-8995-4761-9D6F-E3615CA6B08D}"/>
              </a:ext>
            </a:extLst>
          </p:cNvPr>
          <p:cNvSpPr txBox="1">
            <a:spLocks noGrp="1"/>
          </p:cNvSpPr>
          <p:nvPr>
            <p:ph type="body" sz="quarter" idx="1"/>
          </p:nvPr>
        </p:nvSpPr>
        <p:spPr>
          <a:xfrm>
            <a:off x="756000" y="5078520"/>
            <a:ext cx="6043320" cy="4806720"/>
          </a:xfrm>
        </p:spPr>
        <p:txBody>
          <a:bodyPr vert="horz" wrap="square" anchor="t" anchorCtr="0">
            <a:noAutofit/>
          </a:bodyPr>
          <a:lstStyle/>
          <a:p>
            <a:endParaRPr lang="pt-B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ceHolder 1">
            <a:extLst>
              <a:ext uri="{FF2B5EF4-FFF2-40B4-BE49-F238E27FC236}">
                <a16:creationId xmlns:a16="http://schemas.microsoft.com/office/drawing/2014/main" id="{18054386-9F8D-4E81-9829-A337C44A0850}"/>
              </a:ext>
            </a:extLst>
          </p:cNvPr>
          <p:cNvSpPr txBox="1">
            <a:spLocks noGrp="1"/>
          </p:cNvSpPr>
          <p:nvPr>
            <p:ph type="sldNum" sz="quarter" idx="8"/>
          </p:nvPr>
        </p:nvSpPr>
        <p:spPr>
          <a:xfrm>
            <a:off x="4278960" y="10157400"/>
            <a:ext cx="3276359" cy="529920"/>
          </a:xfrm>
        </p:spPr>
        <p:txBody>
          <a:bodyPr wrap="square"/>
          <a:lstStyle/>
          <a:p>
            <a:pPr lvl="0"/>
            <a:fld id="{2F2939F8-D53A-4247-A6E6-0CC4AA004C5A}" type="slidenum">
              <a:t>23</a:t>
            </a:fld>
            <a:endParaRPr lang="pt-BR">
              <a:solidFill>
                <a:srgbClr val="000000"/>
              </a:solidFill>
              <a:highlight>
                <a:scrgbClr r="0" g="0" b="0">
                  <a:alpha val="0"/>
                </a:scrgbClr>
              </a:highlight>
              <a:latin typeface="Times New Roman"/>
            </a:endParaRPr>
          </a:p>
        </p:txBody>
      </p:sp>
      <p:sp>
        <p:nvSpPr>
          <p:cNvPr id="3" name="PlaceHolder 2">
            <a:extLst>
              <a:ext uri="{FF2B5EF4-FFF2-40B4-BE49-F238E27FC236}">
                <a16:creationId xmlns:a16="http://schemas.microsoft.com/office/drawing/2014/main" id="{D846A6CC-4994-4488-B641-270EDC45AA07}"/>
              </a:ext>
            </a:extLst>
          </p:cNvPr>
          <p:cNvSpPr txBox="1">
            <a:spLocks noGrp="1"/>
          </p:cNvSpPr>
          <p:nvPr>
            <p:ph type="sldNum" sz="quarter" idx="8"/>
          </p:nvPr>
        </p:nvSpPr>
        <p:spPr>
          <a:xfrm>
            <a:off x="4278960" y="10157400"/>
            <a:ext cx="3276720" cy="530280"/>
          </a:xfrm>
        </p:spPr>
        <p:txBody>
          <a:bodyPr wrap="square"/>
          <a:lstStyle/>
          <a:p>
            <a:pPr lvl="0"/>
            <a:fld id="{071BF793-5AB0-4C4A-B0EC-0256BDB9152F}" type="slidenum">
              <a:t>23</a:t>
            </a:fld>
            <a:endParaRPr lang="pt-BR">
              <a:solidFill>
                <a:srgbClr val="000000"/>
              </a:solidFill>
              <a:highlight>
                <a:scrgbClr r="0" g="0" b="0">
                  <a:alpha val="0"/>
                </a:scrgbClr>
              </a:highlight>
              <a:latin typeface="Times New Roman"/>
            </a:endParaRPr>
          </a:p>
        </p:txBody>
      </p:sp>
      <p:sp>
        <p:nvSpPr>
          <p:cNvPr id="4" name="PlaceHolder 3">
            <a:extLst>
              <a:ext uri="{FF2B5EF4-FFF2-40B4-BE49-F238E27FC236}">
                <a16:creationId xmlns:a16="http://schemas.microsoft.com/office/drawing/2014/main" id="{1724F8DC-7621-4EAE-9232-AF1DF7349F3C}"/>
              </a:ext>
            </a:extLst>
          </p:cNvPr>
          <p:cNvSpPr txBox="1">
            <a:spLocks noGrp="1"/>
          </p:cNvSpPr>
          <p:nvPr>
            <p:ph type="sldNum" sz="quarter" idx="8"/>
          </p:nvPr>
        </p:nvSpPr>
        <p:spPr>
          <a:xfrm>
            <a:off x="4278960" y="10157400"/>
            <a:ext cx="3277080" cy="530640"/>
          </a:xfrm>
        </p:spPr>
        <p:txBody>
          <a:bodyPr wrap="square"/>
          <a:lstStyle/>
          <a:p>
            <a:pPr lvl="0"/>
            <a:fld id="{4EA28FE7-828F-4A20-88BC-D4073951EE23}" type="slidenum">
              <a:t>23</a:t>
            </a:fld>
            <a:endParaRPr lang="pt-BR">
              <a:solidFill>
                <a:srgbClr val="000000"/>
              </a:solidFill>
              <a:highlight>
                <a:scrgbClr r="0" g="0" b="0">
                  <a:alpha val="0"/>
                </a:scrgbClr>
              </a:highlight>
              <a:latin typeface="Times New Roman"/>
            </a:endParaRPr>
          </a:p>
        </p:txBody>
      </p:sp>
      <p:sp>
        <p:nvSpPr>
          <p:cNvPr id="5" name="PlaceHolder 4">
            <a:extLst>
              <a:ext uri="{FF2B5EF4-FFF2-40B4-BE49-F238E27FC236}">
                <a16:creationId xmlns:a16="http://schemas.microsoft.com/office/drawing/2014/main" id="{F06EFF7E-D87D-498A-90AB-EFB25BDD4C2A}"/>
              </a:ext>
            </a:extLst>
          </p:cNvPr>
          <p:cNvSpPr txBox="1">
            <a:spLocks noGrp="1"/>
          </p:cNvSpPr>
          <p:nvPr>
            <p:ph type="sldNum" sz="quarter" idx="8"/>
          </p:nvPr>
        </p:nvSpPr>
        <p:spPr>
          <a:xfrm>
            <a:off x="4278960" y="10157400"/>
            <a:ext cx="3277439" cy="531000"/>
          </a:xfrm>
        </p:spPr>
        <p:txBody>
          <a:bodyPr wrap="square"/>
          <a:lstStyle/>
          <a:p>
            <a:pPr lvl="0"/>
            <a:fld id="{77BA1C58-7BE2-49C2-AABC-64981002A135}" type="slidenum">
              <a:t>23</a:t>
            </a:fld>
            <a:endParaRPr lang="pt-BR">
              <a:solidFill>
                <a:srgbClr val="000000"/>
              </a:solidFill>
              <a:highlight>
                <a:scrgbClr r="0" g="0" b="0">
                  <a:alpha val="0"/>
                </a:scrgbClr>
              </a:highlight>
              <a:latin typeface="Times New Roman"/>
            </a:endParaRPr>
          </a:p>
        </p:txBody>
      </p:sp>
      <p:sp>
        <p:nvSpPr>
          <p:cNvPr id="6" name="PlaceHolder 5">
            <a:extLst>
              <a:ext uri="{FF2B5EF4-FFF2-40B4-BE49-F238E27FC236}">
                <a16:creationId xmlns:a16="http://schemas.microsoft.com/office/drawing/2014/main" id="{96B84822-8A7F-4B58-80B6-BBE4B218491D}"/>
              </a:ext>
            </a:extLst>
          </p:cNvPr>
          <p:cNvSpPr txBox="1">
            <a:spLocks noGrp="1"/>
          </p:cNvSpPr>
          <p:nvPr>
            <p:ph type="sldNum" sz="quarter" idx="8"/>
          </p:nvPr>
        </p:nvSpPr>
        <p:spPr>
          <a:xfrm>
            <a:off x="4278960" y="10157400"/>
            <a:ext cx="3277800" cy="531360"/>
          </a:xfrm>
        </p:spPr>
        <p:txBody>
          <a:bodyPr wrap="square"/>
          <a:lstStyle/>
          <a:p>
            <a:pPr lvl="0"/>
            <a:fld id="{C8EFC06D-FB62-4B1B-AD5D-A1644ECD6FEE}" type="slidenum">
              <a:t>23</a:t>
            </a:fld>
            <a:endParaRPr lang="pt-BR">
              <a:solidFill>
                <a:srgbClr val="000000"/>
              </a:solidFill>
              <a:highlight>
                <a:scrgbClr r="0" g="0" b="0">
                  <a:alpha val="0"/>
                </a:scrgbClr>
              </a:highlight>
              <a:latin typeface="Times New Roman"/>
            </a:endParaRPr>
          </a:p>
        </p:txBody>
      </p:sp>
      <p:sp>
        <p:nvSpPr>
          <p:cNvPr id="7" name="PlaceHolder 6">
            <a:extLst>
              <a:ext uri="{FF2B5EF4-FFF2-40B4-BE49-F238E27FC236}">
                <a16:creationId xmlns:a16="http://schemas.microsoft.com/office/drawing/2014/main" id="{505ED1D2-5A64-4FC6-A986-2D4973DF204D}"/>
              </a:ext>
            </a:extLst>
          </p:cNvPr>
          <p:cNvSpPr txBox="1">
            <a:spLocks noGrp="1"/>
          </p:cNvSpPr>
          <p:nvPr>
            <p:ph type="sldNum" sz="quarter" idx="8"/>
          </p:nvPr>
        </p:nvSpPr>
        <p:spPr>
          <a:xfrm>
            <a:off x="4278960" y="10157400"/>
            <a:ext cx="3278160" cy="531720"/>
          </a:xfrm>
        </p:spPr>
        <p:txBody>
          <a:bodyPr wrap="square"/>
          <a:lstStyle/>
          <a:p>
            <a:pPr lvl="0"/>
            <a:fld id="{58AE68C5-AC0A-4EC3-8AB6-F3A9554D0784}" type="slidenum">
              <a:t>23</a:t>
            </a:fld>
            <a:endParaRPr lang="pt-BR">
              <a:solidFill>
                <a:srgbClr val="000000"/>
              </a:solidFill>
              <a:highlight>
                <a:scrgbClr r="0" g="0" b="0">
                  <a:alpha val="0"/>
                </a:scrgbClr>
              </a:highlight>
              <a:latin typeface="Times New Roman"/>
            </a:endParaRPr>
          </a:p>
        </p:txBody>
      </p:sp>
      <p:sp>
        <p:nvSpPr>
          <p:cNvPr id="8" name="PlaceHolder 7">
            <a:extLst>
              <a:ext uri="{FF2B5EF4-FFF2-40B4-BE49-F238E27FC236}">
                <a16:creationId xmlns:a16="http://schemas.microsoft.com/office/drawing/2014/main" id="{8BD1DB65-81A2-43D9-BED6-BA78B6D7AD14}"/>
              </a:ext>
            </a:extLst>
          </p:cNvPr>
          <p:cNvSpPr txBox="1">
            <a:spLocks noGrp="1"/>
          </p:cNvSpPr>
          <p:nvPr>
            <p:ph type="sldNum" sz="quarter" idx="8"/>
          </p:nvPr>
        </p:nvSpPr>
        <p:spPr>
          <a:xfrm>
            <a:off x="4278960" y="10157400"/>
            <a:ext cx="3278519" cy="532080"/>
          </a:xfrm>
        </p:spPr>
        <p:txBody>
          <a:bodyPr wrap="square"/>
          <a:lstStyle/>
          <a:p>
            <a:pPr lvl="0"/>
            <a:fld id="{1461EDC4-555E-4EE2-B8A5-8652EBB393FE}" type="slidenum">
              <a:t>23</a:t>
            </a:fld>
            <a:endParaRPr lang="pt-BR">
              <a:solidFill>
                <a:srgbClr val="000000"/>
              </a:solidFill>
              <a:highlight>
                <a:scrgbClr r="0" g="0" b="0">
                  <a:alpha val="0"/>
                </a:scrgbClr>
              </a:highlight>
              <a:latin typeface="Times New Roman"/>
            </a:endParaRPr>
          </a:p>
        </p:txBody>
      </p:sp>
      <p:sp>
        <p:nvSpPr>
          <p:cNvPr id="9" name="PlaceHolder 8">
            <a:extLst>
              <a:ext uri="{FF2B5EF4-FFF2-40B4-BE49-F238E27FC236}">
                <a16:creationId xmlns:a16="http://schemas.microsoft.com/office/drawing/2014/main" id="{20B60D70-75E5-44B4-83E7-2E0BD4238FCC}"/>
              </a:ext>
            </a:extLst>
          </p:cNvPr>
          <p:cNvSpPr txBox="1">
            <a:spLocks noGrp="1"/>
          </p:cNvSpPr>
          <p:nvPr>
            <p:ph type="sldNum" sz="quarter" idx="8"/>
          </p:nvPr>
        </p:nvSpPr>
        <p:spPr>
          <a:xfrm>
            <a:off x="4278960" y="10157400"/>
            <a:ext cx="3278879" cy="532440"/>
          </a:xfrm>
        </p:spPr>
        <p:txBody>
          <a:bodyPr wrap="square"/>
          <a:lstStyle/>
          <a:p>
            <a:pPr lvl="0"/>
            <a:fld id="{07F6F74B-1D4D-4475-8D8C-F19D51A04E7A}" type="slidenum">
              <a:t>23</a:t>
            </a:fld>
            <a:endParaRPr lang="pt-BR">
              <a:highlight>
                <a:scrgbClr r="0" g="0" b="0">
                  <a:alpha val="0"/>
                </a:scrgbClr>
              </a:highlight>
              <a:latin typeface="Times New Roman"/>
            </a:endParaRPr>
          </a:p>
        </p:txBody>
      </p:sp>
      <p:sp>
        <p:nvSpPr>
          <p:cNvPr id="15" name="Slide Number Placeholder 6">
            <a:extLst>
              <a:ext uri="{FF2B5EF4-FFF2-40B4-BE49-F238E27FC236}">
                <a16:creationId xmlns:a16="http://schemas.microsoft.com/office/drawing/2014/main" id="{BA7307CA-9F0E-49B5-A166-C25F58F8FF5D}"/>
              </a:ext>
            </a:extLst>
          </p:cNvPr>
          <p:cNvSpPr txBox="1">
            <a:spLocks noGrp="1"/>
          </p:cNvSpPr>
          <p:nvPr>
            <p:ph type="sldNum" sz="quarter" idx="5"/>
          </p:nvPr>
        </p:nvSpPr>
        <p:spPr>
          <a:ln/>
        </p:spPr>
        <p:txBody>
          <a:bodyPr vert="horz" lIns="0" tIns="0" rIns="0" bIns="0" anchor="b" anchorCtr="0">
            <a:noAutofit/>
          </a:bodyPr>
          <a:lstStyle/>
          <a:p>
            <a:pPr lvl="0"/>
            <a:fld id="{C698E871-B334-4703-BFAC-53BC8C4940FB}" type="slidenum">
              <a:t>23</a:t>
            </a:fld>
            <a:endParaRPr lang="pt-BR"/>
          </a:p>
        </p:txBody>
      </p:sp>
      <p:sp>
        <p:nvSpPr>
          <p:cNvPr id="10" name="PlaceHolder 9">
            <a:extLst>
              <a:ext uri="{FF2B5EF4-FFF2-40B4-BE49-F238E27FC236}">
                <a16:creationId xmlns:a16="http://schemas.microsoft.com/office/drawing/2014/main" id="{14431997-3E73-4C59-BB1E-21DE2434CE6C}"/>
              </a:ext>
            </a:extLst>
          </p:cNvPr>
          <p:cNvSpPr>
            <a:spLocks noGrp="1" noRot="1" noChangeAspect="1" noResize="1"/>
          </p:cNvSpPr>
          <p:nvPr>
            <p:ph type="sldImg"/>
          </p:nvPr>
        </p:nvSpPr>
        <p:spPr>
          <a:xfrm>
            <a:off x="215900" y="812800"/>
            <a:ext cx="7124700" cy="4006850"/>
          </a:xfrm>
          <a:solidFill>
            <a:srgbClr val="729FCF"/>
          </a:solidFill>
          <a:ln w="25400">
            <a:solidFill>
              <a:srgbClr val="3465A4"/>
            </a:solidFill>
            <a:prstDash val="solid"/>
          </a:ln>
        </p:spPr>
      </p:sp>
      <p:sp>
        <p:nvSpPr>
          <p:cNvPr id="11" name="PlaceHolder 10">
            <a:extLst>
              <a:ext uri="{FF2B5EF4-FFF2-40B4-BE49-F238E27FC236}">
                <a16:creationId xmlns:a16="http://schemas.microsoft.com/office/drawing/2014/main" id="{E694A002-8995-4761-9D6F-E3615CA6B08D}"/>
              </a:ext>
            </a:extLst>
          </p:cNvPr>
          <p:cNvSpPr txBox="1">
            <a:spLocks noGrp="1"/>
          </p:cNvSpPr>
          <p:nvPr>
            <p:ph type="body" sz="quarter" idx="1"/>
          </p:nvPr>
        </p:nvSpPr>
        <p:spPr>
          <a:xfrm>
            <a:off x="756000" y="5078520"/>
            <a:ext cx="6043320" cy="4806720"/>
          </a:xfrm>
        </p:spPr>
        <p:txBody>
          <a:bodyPr vert="horz" wrap="square" anchor="t" anchorCtr="0">
            <a:noAutofit/>
          </a:bodyPr>
          <a:lstStyle/>
          <a:p>
            <a:endParaRPr lang="pt-BR"/>
          </a:p>
        </p:txBody>
      </p:sp>
    </p:spTree>
    <p:extLst>
      <p:ext uri="{BB962C8B-B14F-4D97-AF65-F5344CB8AC3E}">
        <p14:creationId xmlns:p14="http://schemas.microsoft.com/office/powerpoint/2010/main" val="3739064855"/>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C4896EF-175D-20B0-E778-895B33DB84EF}"/>
            </a:ext>
          </a:extLst>
        </p:cNvPr>
        <p:cNvGrpSpPr/>
        <p:nvPr/>
      </p:nvGrpSpPr>
      <p:grpSpPr>
        <a:xfrm>
          <a:off x="0" y="0"/>
          <a:ext cx="0" cy="0"/>
          <a:chOff x="0" y="0"/>
          <a:chExt cx="0" cy="0"/>
        </a:xfrm>
      </p:grpSpPr>
      <p:sp>
        <p:nvSpPr>
          <p:cNvPr id="2" name="PlaceHolder 1">
            <a:extLst>
              <a:ext uri="{FF2B5EF4-FFF2-40B4-BE49-F238E27FC236}">
                <a16:creationId xmlns:a16="http://schemas.microsoft.com/office/drawing/2014/main" id="{0AB9CB91-D20A-D86B-D5CB-2499C572E09A}"/>
              </a:ext>
            </a:extLst>
          </p:cNvPr>
          <p:cNvSpPr txBox="1">
            <a:spLocks noGrp="1"/>
          </p:cNvSpPr>
          <p:nvPr>
            <p:ph type="sldNum" sz="quarter" idx="8"/>
          </p:nvPr>
        </p:nvSpPr>
        <p:spPr>
          <a:xfrm>
            <a:off x="4278960" y="10157400"/>
            <a:ext cx="3276359" cy="529920"/>
          </a:xfrm>
        </p:spPr>
        <p:txBody>
          <a:bodyPr wrap="square"/>
          <a:lstStyle/>
          <a:p>
            <a:pPr lvl="0"/>
            <a:fld id="{2F2939F8-D53A-4247-A6E6-0CC4AA004C5A}" type="slidenum">
              <a:t>24</a:t>
            </a:fld>
            <a:endParaRPr lang="pt-BR">
              <a:solidFill>
                <a:srgbClr val="000000"/>
              </a:solidFill>
              <a:highlight>
                <a:scrgbClr r="0" g="0" b="0">
                  <a:alpha val="0"/>
                </a:scrgbClr>
              </a:highlight>
              <a:latin typeface="Times New Roman"/>
            </a:endParaRPr>
          </a:p>
        </p:txBody>
      </p:sp>
      <p:sp>
        <p:nvSpPr>
          <p:cNvPr id="3" name="PlaceHolder 2">
            <a:extLst>
              <a:ext uri="{FF2B5EF4-FFF2-40B4-BE49-F238E27FC236}">
                <a16:creationId xmlns:a16="http://schemas.microsoft.com/office/drawing/2014/main" id="{FC607BBE-C984-8B43-342C-A894643F1A0F}"/>
              </a:ext>
            </a:extLst>
          </p:cNvPr>
          <p:cNvSpPr txBox="1">
            <a:spLocks noGrp="1"/>
          </p:cNvSpPr>
          <p:nvPr>
            <p:ph type="sldNum" sz="quarter" idx="8"/>
          </p:nvPr>
        </p:nvSpPr>
        <p:spPr>
          <a:xfrm>
            <a:off x="4278960" y="10157400"/>
            <a:ext cx="3276720" cy="530280"/>
          </a:xfrm>
        </p:spPr>
        <p:txBody>
          <a:bodyPr wrap="square"/>
          <a:lstStyle/>
          <a:p>
            <a:pPr lvl="0"/>
            <a:fld id="{071BF793-5AB0-4C4A-B0EC-0256BDB9152F}" type="slidenum">
              <a:t>24</a:t>
            </a:fld>
            <a:endParaRPr lang="pt-BR">
              <a:solidFill>
                <a:srgbClr val="000000"/>
              </a:solidFill>
              <a:highlight>
                <a:scrgbClr r="0" g="0" b="0">
                  <a:alpha val="0"/>
                </a:scrgbClr>
              </a:highlight>
              <a:latin typeface="Times New Roman"/>
            </a:endParaRPr>
          </a:p>
        </p:txBody>
      </p:sp>
      <p:sp>
        <p:nvSpPr>
          <p:cNvPr id="4" name="PlaceHolder 3">
            <a:extLst>
              <a:ext uri="{FF2B5EF4-FFF2-40B4-BE49-F238E27FC236}">
                <a16:creationId xmlns:a16="http://schemas.microsoft.com/office/drawing/2014/main" id="{D7F486A8-A1D3-3A3D-710F-30049CFA190D}"/>
              </a:ext>
            </a:extLst>
          </p:cNvPr>
          <p:cNvSpPr txBox="1">
            <a:spLocks noGrp="1"/>
          </p:cNvSpPr>
          <p:nvPr>
            <p:ph type="sldNum" sz="quarter" idx="8"/>
          </p:nvPr>
        </p:nvSpPr>
        <p:spPr>
          <a:xfrm>
            <a:off x="4278960" y="10157400"/>
            <a:ext cx="3277080" cy="530640"/>
          </a:xfrm>
        </p:spPr>
        <p:txBody>
          <a:bodyPr wrap="square"/>
          <a:lstStyle/>
          <a:p>
            <a:pPr lvl="0"/>
            <a:fld id="{4EA28FE7-828F-4A20-88BC-D4073951EE23}" type="slidenum">
              <a:t>24</a:t>
            </a:fld>
            <a:endParaRPr lang="pt-BR">
              <a:solidFill>
                <a:srgbClr val="000000"/>
              </a:solidFill>
              <a:highlight>
                <a:scrgbClr r="0" g="0" b="0">
                  <a:alpha val="0"/>
                </a:scrgbClr>
              </a:highlight>
              <a:latin typeface="Times New Roman"/>
            </a:endParaRPr>
          </a:p>
        </p:txBody>
      </p:sp>
      <p:sp>
        <p:nvSpPr>
          <p:cNvPr id="5" name="PlaceHolder 4">
            <a:extLst>
              <a:ext uri="{FF2B5EF4-FFF2-40B4-BE49-F238E27FC236}">
                <a16:creationId xmlns:a16="http://schemas.microsoft.com/office/drawing/2014/main" id="{A0B03B67-C816-F59C-A9AB-DDD52D92E38F}"/>
              </a:ext>
            </a:extLst>
          </p:cNvPr>
          <p:cNvSpPr txBox="1">
            <a:spLocks noGrp="1"/>
          </p:cNvSpPr>
          <p:nvPr>
            <p:ph type="sldNum" sz="quarter" idx="8"/>
          </p:nvPr>
        </p:nvSpPr>
        <p:spPr>
          <a:xfrm>
            <a:off x="4278960" y="10157400"/>
            <a:ext cx="3277439" cy="531000"/>
          </a:xfrm>
        </p:spPr>
        <p:txBody>
          <a:bodyPr wrap="square"/>
          <a:lstStyle/>
          <a:p>
            <a:pPr lvl="0"/>
            <a:fld id="{77BA1C58-7BE2-49C2-AABC-64981002A135}" type="slidenum">
              <a:t>24</a:t>
            </a:fld>
            <a:endParaRPr lang="pt-BR">
              <a:solidFill>
                <a:srgbClr val="000000"/>
              </a:solidFill>
              <a:highlight>
                <a:scrgbClr r="0" g="0" b="0">
                  <a:alpha val="0"/>
                </a:scrgbClr>
              </a:highlight>
              <a:latin typeface="Times New Roman"/>
            </a:endParaRPr>
          </a:p>
        </p:txBody>
      </p:sp>
      <p:sp>
        <p:nvSpPr>
          <p:cNvPr id="6" name="PlaceHolder 5">
            <a:extLst>
              <a:ext uri="{FF2B5EF4-FFF2-40B4-BE49-F238E27FC236}">
                <a16:creationId xmlns:a16="http://schemas.microsoft.com/office/drawing/2014/main" id="{50279C6B-5702-624E-0040-4ABFD666C24D}"/>
              </a:ext>
            </a:extLst>
          </p:cNvPr>
          <p:cNvSpPr txBox="1">
            <a:spLocks noGrp="1"/>
          </p:cNvSpPr>
          <p:nvPr>
            <p:ph type="sldNum" sz="quarter" idx="8"/>
          </p:nvPr>
        </p:nvSpPr>
        <p:spPr>
          <a:xfrm>
            <a:off x="4278960" y="10157400"/>
            <a:ext cx="3277800" cy="531360"/>
          </a:xfrm>
        </p:spPr>
        <p:txBody>
          <a:bodyPr wrap="square"/>
          <a:lstStyle/>
          <a:p>
            <a:pPr lvl="0"/>
            <a:fld id="{C8EFC06D-FB62-4B1B-AD5D-A1644ECD6FEE}" type="slidenum">
              <a:t>24</a:t>
            </a:fld>
            <a:endParaRPr lang="pt-BR">
              <a:solidFill>
                <a:srgbClr val="000000"/>
              </a:solidFill>
              <a:highlight>
                <a:scrgbClr r="0" g="0" b="0">
                  <a:alpha val="0"/>
                </a:scrgbClr>
              </a:highlight>
              <a:latin typeface="Times New Roman"/>
            </a:endParaRPr>
          </a:p>
        </p:txBody>
      </p:sp>
      <p:sp>
        <p:nvSpPr>
          <p:cNvPr id="7" name="PlaceHolder 6">
            <a:extLst>
              <a:ext uri="{FF2B5EF4-FFF2-40B4-BE49-F238E27FC236}">
                <a16:creationId xmlns:a16="http://schemas.microsoft.com/office/drawing/2014/main" id="{19C5446A-4CD2-ABFD-2707-EABEA9C562F1}"/>
              </a:ext>
            </a:extLst>
          </p:cNvPr>
          <p:cNvSpPr txBox="1">
            <a:spLocks noGrp="1"/>
          </p:cNvSpPr>
          <p:nvPr>
            <p:ph type="sldNum" sz="quarter" idx="8"/>
          </p:nvPr>
        </p:nvSpPr>
        <p:spPr>
          <a:xfrm>
            <a:off x="4278960" y="10157400"/>
            <a:ext cx="3278160" cy="531720"/>
          </a:xfrm>
        </p:spPr>
        <p:txBody>
          <a:bodyPr wrap="square"/>
          <a:lstStyle/>
          <a:p>
            <a:pPr lvl="0"/>
            <a:fld id="{58AE68C5-AC0A-4EC3-8AB6-F3A9554D0784}" type="slidenum">
              <a:t>24</a:t>
            </a:fld>
            <a:endParaRPr lang="pt-BR">
              <a:solidFill>
                <a:srgbClr val="000000"/>
              </a:solidFill>
              <a:highlight>
                <a:scrgbClr r="0" g="0" b="0">
                  <a:alpha val="0"/>
                </a:scrgbClr>
              </a:highlight>
              <a:latin typeface="Times New Roman"/>
            </a:endParaRPr>
          </a:p>
        </p:txBody>
      </p:sp>
      <p:sp>
        <p:nvSpPr>
          <p:cNvPr id="8" name="PlaceHolder 7">
            <a:extLst>
              <a:ext uri="{FF2B5EF4-FFF2-40B4-BE49-F238E27FC236}">
                <a16:creationId xmlns:a16="http://schemas.microsoft.com/office/drawing/2014/main" id="{EE67C08A-9386-BD9A-7B6A-50CCF3EBC852}"/>
              </a:ext>
            </a:extLst>
          </p:cNvPr>
          <p:cNvSpPr txBox="1">
            <a:spLocks noGrp="1"/>
          </p:cNvSpPr>
          <p:nvPr>
            <p:ph type="sldNum" sz="quarter" idx="8"/>
          </p:nvPr>
        </p:nvSpPr>
        <p:spPr>
          <a:xfrm>
            <a:off x="4278960" y="10157400"/>
            <a:ext cx="3278519" cy="532080"/>
          </a:xfrm>
        </p:spPr>
        <p:txBody>
          <a:bodyPr wrap="square"/>
          <a:lstStyle/>
          <a:p>
            <a:pPr lvl="0"/>
            <a:fld id="{1461EDC4-555E-4EE2-B8A5-8652EBB393FE}" type="slidenum">
              <a:t>24</a:t>
            </a:fld>
            <a:endParaRPr lang="pt-BR">
              <a:solidFill>
                <a:srgbClr val="000000"/>
              </a:solidFill>
              <a:highlight>
                <a:scrgbClr r="0" g="0" b="0">
                  <a:alpha val="0"/>
                </a:scrgbClr>
              </a:highlight>
              <a:latin typeface="Times New Roman"/>
            </a:endParaRPr>
          </a:p>
        </p:txBody>
      </p:sp>
      <p:sp>
        <p:nvSpPr>
          <p:cNvPr id="9" name="PlaceHolder 8">
            <a:extLst>
              <a:ext uri="{FF2B5EF4-FFF2-40B4-BE49-F238E27FC236}">
                <a16:creationId xmlns:a16="http://schemas.microsoft.com/office/drawing/2014/main" id="{2F74863D-AD72-E47B-801F-B6B2FA9E2B19}"/>
              </a:ext>
            </a:extLst>
          </p:cNvPr>
          <p:cNvSpPr txBox="1">
            <a:spLocks noGrp="1"/>
          </p:cNvSpPr>
          <p:nvPr>
            <p:ph type="sldNum" sz="quarter" idx="8"/>
          </p:nvPr>
        </p:nvSpPr>
        <p:spPr>
          <a:xfrm>
            <a:off x="4278960" y="10157400"/>
            <a:ext cx="3278879" cy="532440"/>
          </a:xfrm>
        </p:spPr>
        <p:txBody>
          <a:bodyPr wrap="square"/>
          <a:lstStyle/>
          <a:p>
            <a:pPr lvl="0"/>
            <a:fld id="{07F6F74B-1D4D-4475-8D8C-F19D51A04E7A}" type="slidenum">
              <a:t>24</a:t>
            </a:fld>
            <a:endParaRPr lang="pt-BR">
              <a:highlight>
                <a:scrgbClr r="0" g="0" b="0">
                  <a:alpha val="0"/>
                </a:scrgbClr>
              </a:highlight>
              <a:latin typeface="Times New Roman"/>
            </a:endParaRPr>
          </a:p>
        </p:txBody>
      </p:sp>
      <p:sp>
        <p:nvSpPr>
          <p:cNvPr id="15" name="Slide Number Placeholder 6">
            <a:extLst>
              <a:ext uri="{FF2B5EF4-FFF2-40B4-BE49-F238E27FC236}">
                <a16:creationId xmlns:a16="http://schemas.microsoft.com/office/drawing/2014/main" id="{3F963CD1-6819-ED87-A5A1-C5C9DDF5B560}"/>
              </a:ext>
            </a:extLst>
          </p:cNvPr>
          <p:cNvSpPr txBox="1">
            <a:spLocks noGrp="1"/>
          </p:cNvSpPr>
          <p:nvPr>
            <p:ph type="sldNum" sz="quarter" idx="5"/>
          </p:nvPr>
        </p:nvSpPr>
        <p:spPr>
          <a:ln/>
        </p:spPr>
        <p:txBody>
          <a:bodyPr vert="horz" lIns="0" tIns="0" rIns="0" bIns="0" anchor="b" anchorCtr="0">
            <a:noAutofit/>
          </a:bodyPr>
          <a:lstStyle/>
          <a:p>
            <a:pPr lvl="0"/>
            <a:fld id="{C698E871-B334-4703-BFAC-53BC8C4940FB}" type="slidenum">
              <a:t>24</a:t>
            </a:fld>
            <a:endParaRPr lang="pt-BR"/>
          </a:p>
        </p:txBody>
      </p:sp>
      <p:sp>
        <p:nvSpPr>
          <p:cNvPr id="10" name="PlaceHolder 9">
            <a:extLst>
              <a:ext uri="{FF2B5EF4-FFF2-40B4-BE49-F238E27FC236}">
                <a16:creationId xmlns:a16="http://schemas.microsoft.com/office/drawing/2014/main" id="{23E96B8F-A0F3-A019-DCC2-BF21DBEE54F8}"/>
              </a:ext>
            </a:extLst>
          </p:cNvPr>
          <p:cNvSpPr>
            <a:spLocks noGrp="1" noRot="1" noChangeAspect="1" noResize="1"/>
          </p:cNvSpPr>
          <p:nvPr>
            <p:ph type="sldImg"/>
          </p:nvPr>
        </p:nvSpPr>
        <p:spPr>
          <a:xfrm>
            <a:off x="215900" y="812800"/>
            <a:ext cx="7124700" cy="4006850"/>
          </a:xfrm>
          <a:solidFill>
            <a:srgbClr val="729FCF"/>
          </a:solidFill>
          <a:ln w="25400">
            <a:solidFill>
              <a:srgbClr val="3465A4"/>
            </a:solidFill>
            <a:prstDash val="solid"/>
          </a:ln>
        </p:spPr>
      </p:sp>
      <p:sp>
        <p:nvSpPr>
          <p:cNvPr id="11" name="PlaceHolder 10">
            <a:extLst>
              <a:ext uri="{FF2B5EF4-FFF2-40B4-BE49-F238E27FC236}">
                <a16:creationId xmlns:a16="http://schemas.microsoft.com/office/drawing/2014/main" id="{B189E7BB-93E6-D93B-40F4-A1356C7C493B}"/>
              </a:ext>
            </a:extLst>
          </p:cNvPr>
          <p:cNvSpPr txBox="1">
            <a:spLocks noGrp="1"/>
          </p:cNvSpPr>
          <p:nvPr>
            <p:ph type="body" sz="quarter" idx="1"/>
          </p:nvPr>
        </p:nvSpPr>
        <p:spPr>
          <a:xfrm>
            <a:off x="756000" y="5078520"/>
            <a:ext cx="6043320" cy="4806720"/>
          </a:xfrm>
        </p:spPr>
        <p:txBody>
          <a:bodyPr vert="horz" wrap="square" anchor="t" anchorCtr="0">
            <a:noAutofit/>
          </a:bodyPr>
          <a:lstStyle/>
          <a:p>
            <a:endParaRPr lang="pt-BR"/>
          </a:p>
        </p:txBody>
      </p:sp>
    </p:spTree>
    <p:extLst>
      <p:ext uri="{BB962C8B-B14F-4D97-AF65-F5344CB8AC3E}">
        <p14:creationId xmlns:p14="http://schemas.microsoft.com/office/powerpoint/2010/main" val="3351959798"/>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ceHolder 1">
            <a:extLst>
              <a:ext uri="{FF2B5EF4-FFF2-40B4-BE49-F238E27FC236}">
                <a16:creationId xmlns:a16="http://schemas.microsoft.com/office/drawing/2014/main" id="{18054386-9F8D-4E81-9829-A337C44A0850}"/>
              </a:ext>
            </a:extLst>
          </p:cNvPr>
          <p:cNvSpPr txBox="1">
            <a:spLocks noGrp="1"/>
          </p:cNvSpPr>
          <p:nvPr>
            <p:ph type="sldNum" sz="quarter" idx="8"/>
          </p:nvPr>
        </p:nvSpPr>
        <p:spPr>
          <a:xfrm>
            <a:off x="4278960" y="10157400"/>
            <a:ext cx="3276359" cy="529920"/>
          </a:xfrm>
        </p:spPr>
        <p:txBody>
          <a:bodyPr wrap="square"/>
          <a:lstStyle/>
          <a:p>
            <a:pPr lvl="0"/>
            <a:fld id="{2F2939F8-D53A-4247-A6E6-0CC4AA004C5A}" type="slidenum">
              <a:t>25</a:t>
            </a:fld>
            <a:endParaRPr lang="pt-BR">
              <a:solidFill>
                <a:srgbClr val="000000"/>
              </a:solidFill>
              <a:highlight>
                <a:scrgbClr r="0" g="0" b="0">
                  <a:alpha val="0"/>
                </a:scrgbClr>
              </a:highlight>
              <a:latin typeface="Times New Roman"/>
            </a:endParaRPr>
          </a:p>
        </p:txBody>
      </p:sp>
      <p:sp>
        <p:nvSpPr>
          <p:cNvPr id="3" name="PlaceHolder 2">
            <a:extLst>
              <a:ext uri="{FF2B5EF4-FFF2-40B4-BE49-F238E27FC236}">
                <a16:creationId xmlns:a16="http://schemas.microsoft.com/office/drawing/2014/main" id="{D846A6CC-4994-4488-B641-270EDC45AA07}"/>
              </a:ext>
            </a:extLst>
          </p:cNvPr>
          <p:cNvSpPr txBox="1">
            <a:spLocks noGrp="1"/>
          </p:cNvSpPr>
          <p:nvPr>
            <p:ph type="sldNum" sz="quarter" idx="8"/>
          </p:nvPr>
        </p:nvSpPr>
        <p:spPr>
          <a:xfrm>
            <a:off x="4278960" y="10157400"/>
            <a:ext cx="3276720" cy="530280"/>
          </a:xfrm>
        </p:spPr>
        <p:txBody>
          <a:bodyPr wrap="square"/>
          <a:lstStyle/>
          <a:p>
            <a:pPr lvl="0"/>
            <a:fld id="{071BF793-5AB0-4C4A-B0EC-0256BDB9152F}" type="slidenum">
              <a:t>25</a:t>
            </a:fld>
            <a:endParaRPr lang="pt-BR">
              <a:solidFill>
                <a:srgbClr val="000000"/>
              </a:solidFill>
              <a:highlight>
                <a:scrgbClr r="0" g="0" b="0">
                  <a:alpha val="0"/>
                </a:scrgbClr>
              </a:highlight>
              <a:latin typeface="Times New Roman"/>
            </a:endParaRPr>
          </a:p>
        </p:txBody>
      </p:sp>
      <p:sp>
        <p:nvSpPr>
          <p:cNvPr id="4" name="PlaceHolder 3">
            <a:extLst>
              <a:ext uri="{FF2B5EF4-FFF2-40B4-BE49-F238E27FC236}">
                <a16:creationId xmlns:a16="http://schemas.microsoft.com/office/drawing/2014/main" id="{1724F8DC-7621-4EAE-9232-AF1DF7349F3C}"/>
              </a:ext>
            </a:extLst>
          </p:cNvPr>
          <p:cNvSpPr txBox="1">
            <a:spLocks noGrp="1"/>
          </p:cNvSpPr>
          <p:nvPr>
            <p:ph type="sldNum" sz="quarter" idx="8"/>
          </p:nvPr>
        </p:nvSpPr>
        <p:spPr>
          <a:xfrm>
            <a:off x="4278960" y="10157400"/>
            <a:ext cx="3277080" cy="530640"/>
          </a:xfrm>
        </p:spPr>
        <p:txBody>
          <a:bodyPr wrap="square"/>
          <a:lstStyle/>
          <a:p>
            <a:pPr lvl="0"/>
            <a:fld id="{4EA28FE7-828F-4A20-88BC-D4073951EE23}" type="slidenum">
              <a:t>25</a:t>
            </a:fld>
            <a:endParaRPr lang="pt-BR">
              <a:solidFill>
                <a:srgbClr val="000000"/>
              </a:solidFill>
              <a:highlight>
                <a:scrgbClr r="0" g="0" b="0">
                  <a:alpha val="0"/>
                </a:scrgbClr>
              </a:highlight>
              <a:latin typeface="Times New Roman"/>
            </a:endParaRPr>
          </a:p>
        </p:txBody>
      </p:sp>
      <p:sp>
        <p:nvSpPr>
          <p:cNvPr id="5" name="PlaceHolder 4">
            <a:extLst>
              <a:ext uri="{FF2B5EF4-FFF2-40B4-BE49-F238E27FC236}">
                <a16:creationId xmlns:a16="http://schemas.microsoft.com/office/drawing/2014/main" id="{F06EFF7E-D87D-498A-90AB-EFB25BDD4C2A}"/>
              </a:ext>
            </a:extLst>
          </p:cNvPr>
          <p:cNvSpPr txBox="1">
            <a:spLocks noGrp="1"/>
          </p:cNvSpPr>
          <p:nvPr>
            <p:ph type="sldNum" sz="quarter" idx="8"/>
          </p:nvPr>
        </p:nvSpPr>
        <p:spPr>
          <a:xfrm>
            <a:off x="4278960" y="10157400"/>
            <a:ext cx="3277439" cy="531000"/>
          </a:xfrm>
        </p:spPr>
        <p:txBody>
          <a:bodyPr wrap="square"/>
          <a:lstStyle/>
          <a:p>
            <a:pPr lvl="0"/>
            <a:fld id="{77BA1C58-7BE2-49C2-AABC-64981002A135}" type="slidenum">
              <a:t>25</a:t>
            </a:fld>
            <a:endParaRPr lang="pt-BR">
              <a:solidFill>
                <a:srgbClr val="000000"/>
              </a:solidFill>
              <a:highlight>
                <a:scrgbClr r="0" g="0" b="0">
                  <a:alpha val="0"/>
                </a:scrgbClr>
              </a:highlight>
              <a:latin typeface="Times New Roman"/>
            </a:endParaRPr>
          </a:p>
        </p:txBody>
      </p:sp>
      <p:sp>
        <p:nvSpPr>
          <p:cNvPr id="6" name="PlaceHolder 5">
            <a:extLst>
              <a:ext uri="{FF2B5EF4-FFF2-40B4-BE49-F238E27FC236}">
                <a16:creationId xmlns:a16="http://schemas.microsoft.com/office/drawing/2014/main" id="{96B84822-8A7F-4B58-80B6-BBE4B218491D}"/>
              </a:ext>
            </a:extLst>
          </p:cNvPr>
          <p:cNvSpPr txBox="1">
            <a:spLocks noGrp="1"/>
          </p:cNvSpPr>
          <p:nvPr>
            <p:ph type="sldNum" sz="quarter" idx="8"/>
          </p:nvPr>
        </p:nvSpPr>
        <p:spPr>
          <a:xfrm>
            <a:off x="4278960" y="10157400"/>
            <a:ext cx="3277800" cy="531360"/>
          </a:xfrm>
        </p:spPr>
        <p:txBody>
          <a:bodyPr wrap="square"/>
          <a:lstStyle/>
          <a:p>
            <a:pPr lvl="0"/>
            <a:fld id="{C8EFC06D-FB62-4B1B-AD5D-A1644ECD6FEE}" type="slidenum">
              <a:t>25</a:t>
            </a:fld>
            <a:endParaRPr lang="pt-BR">
              <a:solidFill>
                <a:srgbClr val="000000"/>
              </a:solidFill>
              <a:highlight>
                <a:scrgbClr r="0" g="0" b="0">
                  <a:alpha val="0"/>
                </a:scrgbClr>
              </a:highlight>
              <a:latin typeface="Times New Roman"/>
            </a:endParaRPr>
          </a:p>
        </p:txBody>
      </p:sp>
      <p:sp>
        <p:nvSpPr>
          <p:cNvPr id="7" name="PlaceHolder 6">
            <a:extLst>
              <a:ext uri="{FF2B5EF4-FFF2-40B4-BE49-F238E27FC236}">
                <a16:creationId xmlns:a16="http://schemas.microsoft.com/office/drawing/2014/main" id="{505ED1D2-5A64-4FC6-A986-2D4973DF204D}"/>
              </a:ext>
            </a:extLst>
          </p:cNvPr>
          <p:cNvSpPr txBox="1">
            <a:spLocks noGrp="1"/>
          </p:cNvSpPr>
          <p:nvPr>
            <p:ph type="sldNum" sz="quarter" idx="8"/>
          </p:nvPr>
        </p:nvSpPr>
        <p:spPr>
          <a:xfrm>
            <a:off x="4278960" y="10157400"/>
            <a:ext cx="3278160" cy="531720"/>
          </a:xfrm>
        </p:spPr>
        <p:txBody>
          <a:bodyPr wrap="square"/>
          <a:lstStyle/>
          <a:p>
            <a:pPr lvl="0"/>
            <a:fld id="{58AE68C5-AC0A-4EC3-8AB6-F3A9554D0784}" type="slidenum">
              <a:t>25</a:t>
            </a:fld>
            <a:endParaRPr lang="pt-BR">
              <a:solidFill>
                <a:srgbClr val="000000"/>
              </a:solidFill>
              <a:highlight>
                <a:scrgbClr r="0" g="0" b="0">
                  <a:alpha val="0"/>
                </a:scrgbClr>
              </a:highlight>
              <a:latin typeface="Times New Roman"/>
            </a:endParaRPr>
          </a:p>
        </p:txBody>
      </p:sp>
      <p:sp>
        <p:nvSpPr>
          <p:cNvPr id="8" name="PlaceHolder 7">
            <a:extLst>
              <a:ext uri="{FF2B5EF4-FFF2-40B4-BE49-F238E27FC236}">
                <a16:creationId xmlns:a16="http://schemas.microsoft.com/office/drawing/2014/main" id="{8BD1DB65-81A2-43D9-BED6-BA78B6D7AD14}"/>
              </a:ext>
            </a:extLst>
          </p:cNvPr>
          <p:cNvSpPr txBox="1">
            <a:spLocks noGrp="1"/>
          </p:cNvSpPr>
          <p:nvPr>
            <p:ph type="sldNum" sz="quarter" idx="8"/>
          </p:nvPr>
        </p:nvSpPr>
        <p:spPr>
          <a:xfrm>
            <a:off x="4278960" y="10157400"/>
            <a:ext cx="3278519" cy="532080"/>
          </a:xfrm>
        </p:spPr>
        <p:txBody>
          <a:bodyPr wrap="square"/>
          <a:lstStyle/>
          <a:p>
            <a:pPr lvl="0"/>
            <a:fld id="{1461EDC4-555E-4EE2-B8A5-8652EBB393FE}" type="slidenum">
              <a:t>25</a:t>
            </a:fld>
            <a:endParaRPr lang="pt-BR">
              <a:solidFill>
                <a:srgbClr val="000000"/>
              </a:solidFill>
              <a:highlight>
                <a:scrgbClr r="0" g="0" b="0">
                  <a:alpha val="0"/>
                </a:scrgbClr>
              </a:highlight>
              <a:latin typeface="Times New Roman"/>
            </a:endParaRPr>
          </a:p>
        </p:txBody>
      </p:sp>
      <p:sp>
        <p:nvSpPr>
          <p:cNvPr id="9" name="PlaceHolder 8">
            <a:extLst>
              <a:ext uri="{FF2B5EF4-FFF2-40B4-BE49-F238E27FC236}">
                <a16:creationId xmlns:a16="http://schemas.microsoft.com/office/drawing/2014/main" id="{20B60D70-75E5-44B4-83E7-2E0BD4238FCC}"/>
              </a:ext>
            </a:extLst>
          </p:cNvPr>
          <p:cNvSpPr txBox="1">
            <a:spLocks noGrp="1"/>
          </p:cNvSpPr>
          <p:nvPr>
            <p:ph type="sldNum" sz="quarter" idx="8"/>
          </p:nvPr>
        </p:nvSpPr>
        <p:spPr>
          <a:xfrm>
            <a:off x="4278960" y="10157400"/>
            <a:ext cx="3278879" cy="532440"/>
          </a:xfrm>
        </p:spPr>
        <p:txBody>
          <a:bodyPr wrap="square"/>
          <a:lstStyle/>
          <a:p>
            <a:pPr lvl="0"/>
            <a:fld id="{07F6F74B-1D4D-4475-8D8C-F19D51A04E7A}" type="slidenum">
              <a:t>25</a:t>
            </a:fld>
            <a:endParaRPr lang="pt-BR">
              <a:highlight>
                <a:scrgbClr r="0" g="0" b="0">
                  <a:alpha val="0"/>
                </a:scrgbClr>
              </a:highlight>
              <a:latin typeface="Times New Roman"/>
            </a:endParaRPr>
          </a:p>
        </p:txBody>
      </p:sp>
      <p:sp>
        <p:nvSpPr>
          <p:cNvPr id="15" name="Slide Number Placeholder 6">
            <a:extLst>
              <a:ext uri="{FF2B5EF4-FFF2-40B4-BE49-F238E27FC236}">
                <a16:creationId xmlns:a16="http://schemas.microsoft.com/office/drawing/2014/main" id="{BA7307CA-9F0E-49B5-A166-C25F58F8FF5D}"/>
              </a:ext>
            </a:extLst>
          </p:cNvPr>
          <p:cNvSpPr txBox="1">
            <a:spLocks noGrp="1"/>
          </p:cNvSpPr>
          <p:nvPr>
            <p:ph type="sldNum" sz="quarter" idx="5"/>
          </p:nvPr>
        </p:nvSpPr>
        <p:spPr>
          <a:ln/>
        </p:spPr>
        <p:txBody>
          <a:bodyPr vert="horz" lIns="0" tIns="0" rIns="0" bIns="0" anchor="b" anchorCtr="0">
            <a:noAutofit/>
          </a:bodyPr>
          <a:lstStyle/>
          <a:p>
            <a:pPr lvl="0"/>
            <a:fld id="{C698E871-B334-4703-BFAC-53BC8C4940FB}" type="slidenum">
              <a:t>25</a:t>
            </a:fld>
            <a:endParaRPr lang="pt-BR"/>
          </a:p>
        </p:txBody>
      </p:sp>
      <p:sp>
        <p:nvSpPr>
          <p:cNvPr id="10" name="PlaceHolder 9">
            <a:extLst>
              <a:ext uri="{FF2B5EF4-FFF2-40B4-BE49-F238E27FC236}">
                <a16:creationId xmlns:a16="http://schemas.microsoft.com/office/drawing/2014/main" id="{14431997-3E73-4C59-BB1E-21DE2434CE6C}"/>
              </a:ext>
            </a:extLst>
          </p:cNvPr>
          <p:cNvSpPr>
            <a:spLocks noGrp="1" noRot="1" noChangeAspect="1" noResize="1"/>
          </p:cNvSpPr>
          <p:nvPr>
            <p:ph type="sldImg"/>
          </p:nvPr>
        </p:nvSpPr>
        <p:spPr>
          <a:xfrm>
            <a:off x="215900" y="812800"/>
            <a:ext cx="7124700" cy="4006850"/>
          </a:xfrm>
          <a:solidFill>
            <a:srgbClr val="729FCF"/>
          </a:solidFill>
          <a:ln w="25400">
            <a:solidFill>
              <a:srgbClr val="3465A4"/>
            </a:solidFill>
            <a:prstDash val="solid"/>
          </a:ln>
        </p:spPr>
      </p:sp>
      <p:sp>
        <p:nvSpPr>
          <p:cNvPr id="11" name="PlaceHolder 10">
            <a:extLst>
              <a:ext uri="{FF2B5EF4-FFF2-40B4-BE49-F238E27FC236}">
                <a16:creationId xmlns:a16="http://schemas.microsoft.com/office/drawing/2014/main" id="{E694A002-8995-4761-9D6F-E3615CA6B08D}"/>
              </a:ext>
            </a:extLst>
          </p:cNvPr>
          <p:cNvSpPr txBox="1">
            <a:spLocks noGrp="1"/>
          </p:cNvSpPr>
          <p:nvPr>
            <p:ph type="body" sz="quarter" idx="1"/>
          </p:nvPr>
        </p:nvSpPr>
        <p:spPr>
          <a:xfrm>
            <a:off x="756000" y="5078520"/>
            <a:ext cx="6043320" cy="4806720"/>
          </a:xfrm>
        </p:spPr>
        <p:txBody>
          <a:bodyPr vert="horz" wrap="square" anchor="t" anchorCtr="0">
            <a:noAutofit/>
          </a:bodyPr>
          <a:lstStyle/>
          <a:p>
            <a:endParaRPr lang="pt-BR"/>
          </a:p>
        </p:txBody>
      </p:sp>
    </p:spTree>
    <p:extLst>
      <p:ext uri="{BB962C8B-B14F-4D97-AF65-F5344CB8AC3E}">
        <p14:creationId xmlns:p14="http://schemas.microsoft.com/office/powerpoint/2010/main" val="3673495031"/>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ceHolder 1">
            <a:extLst>
              <a:ext uri="{FF2B5EF4-FFF2-40B4-BE49-F238E27FC236}">
                <a16:creationId xmlns:a16="http://schemas.microsoft.com/office/drawing/2014/main" id="{93A6F958-3867-4EE5-A3F9-82A962B50C7C}"/>
              </a:ext>
            </a:extLst>
          </p:cNvPr>
          <p:cNvSpPr txBox="1">
            <a:spLocks noGrp="1"/>
          </p:cNvSpPr>
          <p:nvPr>
            <p:ph type="sldNum" sz="quarter" idx="8"/>
          </p:nvPr>
        </p:nvSpPr>
        <p:spPr>
          <a:xfrm>
            <a:off x="4278960" y="10157400"/>
            <a:ext cx="3277439" cy="531000"/>
          </a:xfrm>
        </p:spPr>
        <p:txBody>
          <a:bodyPr wrap="square"/>
          <a:lstStyle/>
          <a:p>
            <a:pPr lvl="0"/>
            <a:fld id="{160A4957-7610-4CAE-9DFA-3775B0DECD7B}" type="slidenum">
              <a:t>26</a:t>
            </a:fld>
            <a:endParaRPr lang="pt-BR">
              <a:solidFill>
                <a:srgbClr val="000000"/>
              </a:solidFill>
              <a:highlight>
                <a:scrgbClr r="0" g="0" b="0">
                  <a:alpha val="0"/>
                </a:scrgbClr>
              </a:highlight>
              <a:latin typeface="Times New Roman"/>
            </a:endParaRPr>
          </a:p>
        </p:txBody>
      </p:sp>
      <p:sp>
        <p:nvSpPr>
          <p:cNvPr id="3" name="PlaceHolder 2">
            <a:extLst>
              <a:ext uri="{FF2B5EF4-FFF2-40B4-BE49-F238E27FC236}">
                <a16:creationId xmlns:a16="http://schemas.microsoft.com/office/drawing/2014/main" id="{48FC395D-FE4C-43F1-AFFF-8A83616ED052}"/>
              </a:ext>
            </a:extLst>
          </p:cNvPr>
          <p:cNvSpPr txBox="1">
            <a:spLocks noGrp="1"/>
          </p:cNvSpPr>
          <p:nvPr>
            <p:ph type="sldNum" sz="quarter" idx="8"/>
          </p:nvPr>
        </p:nvSpPr>
        <p:spPr>
          <a:xfrm>
            <a:off x="4278960" y="10157400"/>
            <a:ext cx="3277800" cy="531360"/>
          </a:xfrm>
        </p:spPr>
        <p:txBody>
          <a:bodyPr wrap="square"/>
          <a:lstStyle/>
          <a:p>
            <a:pPr lvl="0"/>
            <a:fld id="{B06068CB-A798-4F5C-91A3-13DCC53C701E}" type="slidenum">
              <a:t>26</a:t>
            </a:fld>
            <a:endParaRPr lang="pt-BR">
              <a:solidFill>
                <a:srgbClr val="000000"/>
              </a:solidFill>
              <a:highlight>
                <a:scrgbClr r="0" g="0" b="0">
                  <a:alpha val="0"/>
                </a:scrgbClr>
              </a:highlight>
              <a:latin typeface="Times New Roman"/>
            </a:endParaRPr>
          </a:p>
        </p:txBody>
      </p:sp>
      <p:sp>
        <p:nvSpPr>
          <p:cNvPr id="4" name="PlaceHolder 3">
            <a:extLst>
              <a:ext uri="{FF2B5EF4-FFF2-40B4-BE49-F238E27FC236}">
                <a16:creationId xmlns:a16="http://schemas.microsoft.com/office/drawing/2014/main" id="{6FA5A980-2EA4-46E7-ABAE-3CD63C9D912B}"/>
              </a:ext>
            </a:extLst>
          </p:cNvPr>
          <p:cNvSpPr txBox="1">
            <a:spLocks noGrp="1"/>
          </p:cNvSpPr>
          <p:nvPr>
            <p:ph type="sldNum" sz="quarter" idx="8"/>
          </p:nvPr>
        </p:nvSpPr>
        <p:spPr>
          <a:xfrm>
            <a:off x="4278960" y="10157400"/>
            <a:ext cx="3278160" cy="531720"/>
          </a:xfrm>
        </p:spPr>
        <p:txBody>
          <a:bodyPr wrap="square"/>
          <a:lstStyle/>
          <a:p>
            <a:pPr lvl="0"/>
            <a:fld id="{19A47040-E217-406A-A925-4A98E0465E62}" type="slidenum">
              <a:t>26</a:t>
            </a:fld>
            <a:endParaRPr lang="pt-BR">
              <a:solidFill>
                <a:srgbClr val="000000"/>
              </a:solidFill>
              <a:highlight>
                <a:scrgbClr r="0" g="0" b="0">
                  <a:alpha val="0"/>
                </a:scrgbClr>
              </a:highlight>
              <a:latin typeface="Times New Roman"/>
            </a:endParaRPr>
          </a:p>
        </p:txBody>
      </p:sp>
      <p:sp>
        <p:nvSpPr>
          <p:cNvPr id="5" name="PlaceHolder 4">
            <a:extLst>
              <a:ext uri="{FF2B5EF4-FFF2-40B4-BE49-F238E27FC236}">
                <a16:creationId xmlns:a16="http://schemas.microsoft.com/office/drawing/2014/main" id="{F3050EE3-7312-42FA-9E3B-0AC959E8AE7F}"/>
              </a:ext>
            </a:extLst>
          </p:cNvPr>
          <p:cNvSpPr txBox="1">
            <a:spLocks noGrp="1"/>
          </p:cNvSpPr>
          <p:nvPr>
            <p:ph type="sldNum" sz="quarter" idx="8"/>
          </p:nvPr>
        </p:nvSpPr>
        <p:spPr>
          <a:xfrm>
            <a:off x="4278960" y="10157400"/>
            <a:ext cx="3278519" cy="532080"/>
          </a:xfrm>
        </p:spPr>
        <p:txBody>
          <a:bodyPr wrap="square"/>
          <a:lstStyle/>
          <a:p>
            <a:pPr lvl="0"/>
            <a:fld id="{77B4049E-33ED-424D-9132-59BB187F6402}" type="slidenum">
              <a:t>26</a:t>
            </a:fld>
            <a:endParaRPr lang="pt-BR">
              <a:solidFill>
                <a:srgbClr val="000000"/>
              </a:solidFill>
              <a:highlight>
                <a:scrgbClr r="0" g="0" b="0">
                  <a:alpha val="0"/>
                </a:scrgbClr>
              </a:highlight>
              <a:latin typeface="Times New Roman"/>
            </a:endParaRPr>
          </a:p>
        </p:txBody>
      </p:sp>
      <p:sp>
        <p:nvSpPr>
          <p:cNvPr id="6" name="PlaceHolder 5">
            <a:extLst>
              <a:ext uri="{FF2B5EF4-FFF2-40B4-BE49-F238E27FC236}">
                <a16:creationId xmlns:a16="http://schemas.microsoft.com/office/drawing/2014/main" id="{3D12A6FA-EF7A-45C9-BF09-76DD533A2AA3}"/>
              </a:ext>
            </a:extLst>
          </p:cNvPr>
          <p:cNvSpPr txBox="1">
            <a:spLocks noGrp="1"/>
          </p:cNvSpPr>
          <p:nvPr>
            <p:ph type="sldNum" sz="quarter" idx="8"/>
          </p:nvPr>
        </p:nvSpPr>
        <p:spPr>
          <a:xfrm>
            <a:off x="4278960" y="10157400"/>
            <a:ext cx="3278879" cy="532440"/>
          </a:xfrm>
        </p:spPr>
        <p:txBody>
          <a:bodyPr wrap="square"/>
          <a:lstStyle/>
          <a:p>
            <a:pPr lvl="0"/>
            <a:fld id="{461F93BA-ACB7-4386-8BCB-F0166E74B443}" type="slidenum">
              <a:t>26</a:t>
            </a:fld>
            <a:endParaRPr lang="pt-BR">
              <a:highlight>
                <a:scrgbClr r="0" g="0" b="0">
                  <a:alpha val="0"/>
                </a:scrgbClr>
              </a:highlight>
              <a:latin typeface="Times New Roman"/>
            </a:endParaRPr>
          </a:p>
        </p:txBody>
      </p:sp>
      <p:sp>
        <p:nvSpPr>
          <p:cNvPr id="12" name="Slide Number Placeholder 6">
            <a:extLst>
              <a:ext uri="{FF2B5EF4-FFF2-40B4-BE49-F238E27FC236}">
                <a16:creationId xmlns:a16="http://schemas.microsoft.com/office/drawing/2014/main" id="{8EAAC4E9-3230-4214-87C7-C5323B024BF8}"/>
              </a:ext>
            </a:extLst>
          </p:cNvPr>
          <p:cNvSpPr txBox="1">
            <a:spLocks noGrp="1"/>
          </p:cNvSpPr>
          <p:nvPr>
            <p:ph type="sldNum" sz="quarter" idx="5"/>
          </p:nvPr>
        </p:nvSpPr>
        <p:spPr>
          <a:ln/>
        </p:spPr>
        <p:txBody>
          <a:bodyPr vert="horz" lIns="0" tIns="0" rIns="0" bIns="0" anchor="b" anchorCtr="0">
            <a:noAutofit/>
          </a:bodyPr>
          <a:lstStyle/>
          <a:p>
            <a:pPr lvl="0"/>
            <a:fld id="{5962DD00-9944-45A5-917E-4F95A8C1600B}" type="slidenum">
              <a:t>26</a:t>
            </a:fld>
            <a:endParaRPr lang="pt-BR"/>
          </a:p>
        </p:txBody>
      </p:sp>
      <p:sp>
        <p:nvSpPr>
          <p:cNvPr id="7" name="PlaceHolder 6">
            <a:extLst>
              <a:ext uri="{FF2B5EF4-FFF2-40B4-BE49-F238E27FC236}">
                <a16:creationId xmlns:a16="http://schemas.microsoft.com/office/drawing/2014/main" id="{36CF1DBA-E09A-4DA8-8ADC-88FAB82524A1}"/>
              </a:ext>
            </a:extLst>
          </p:cNvPr>
          <p:cNvSpPr>
            <a:spLocks noGrp="1" noRot="1" noChangeAspect="1" noResize="1"/>
          </p:cNvSpPr>
          <p:nvPr>
            <p:ph type="sldImg"/>
          </p:nvPr>
        </p:nvSpPr>
        <p:spPr>
          <a:xfrm>
            <a:off x="217488" y="812800"/>
            <a:ext cx="7121525" cy="4005263"/>
          </a:xfrm>
          <a:solidFill>
            <a:srgbClr val="729FCF"/>
          </a:solidFill>
          <a:ln w="25400">
            <a:solidFill>
              <a:srgbClr val="3465A4"/>
            </a:solidFill>
            <a:prstDash val="solid"/>
          </a:ln>
        </p:spPr>
      </p:sp>
      <p:sp>
        <p:nvSpPr>
          <p:cNvPr id="8" name="PlaceHolder 7">
            <a:extLst>
              <a:ext uri="{FF2B5EF4-FFF2-40B4-BE49-F238E27FC236}">
                <a16:creationId xmlns:a16="http://schemas.microsoft.com/office/drawing/2014/main" id="{0D97B033-C584-40C5-9212-5376AA271B18}"/>
              </a:ext>
            </a:extLst>
          </p:cNvPr>
          <p:cNvSpPr txBox="1">
            <a:spLocks noGrp="1"/>
          </p:cNvSpPr>
          <p:nvPr>
            <p:ph type="body" sz="quarter" idx="1"/>
          </p:nvPr>
        </p:nvSpPr>
        <p:spPr>
          <a:xfrm>
            <a:off x="756000" y="5078520"/>
            <a:ext cx="6044400" cy="4807800"/>
          </a:xfrm>
        </p:spPr>
        <p:txBody>
          <a:bodyPr vert="horz" wrap="square" anchor="t" anchorCtr="0">
            <a:noAutofit/>
          </a:bodyPr>
          <a:lstStyle/>
          <a:p>
            <a:endParaRPr lang="pt-B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ceHolder 1">
            <a:extLst>
              <a:ext uri="{FF2B5EF4-FFF2-40B4-BE49-F238E27FC236}">
                <a16:creationId xmlns:a16="http://schemas.microsoft.com/office/drawing/2014/main" id="{E104635F-C8DC-4B17-B6EA-D7AC2354424E}"/>
              </a:ext>
            </a:extLst>
          </p:cNvPr>
          <p:cNvSpPr txBox="1">
            <a:spLocks noGrp="1"/>
          </p:cNvSpPr>
          <p:nvPr>
            <p:ph type="sldNum" sz="quarter" idx="8"/>
          </p:nvPr>
        </p:nvSpPr>
        <p:spPr>
          <a:xfrm>
            <a:off x="4278960" y="10157400"/>
            <a:ext cx="3277439" cy="531000"/>
          </a:xfrm>
        </p:spPr>
        <p:txBody>
          <a:bodyPr wrap="square"/>
          <a:lstStyle/>
          <a:p>
            <a:pPr lvl="0"/>
            <a:fld id="{8DBD03C0-9AE1-43AD-B145-6E35553436A1}" type="slidenum">
              <a:t>27</a:t>
            </a:fld>
            <a:endParaRPr lang="pt-BR">
              <a:solidFill>
                <a:srgbClr val="000000"/>
              </a:solidFill>
              <a:highlight>
                <a:scrgbClr r="0" g="0" b="0">
                  <a:alpha val="0"/>
                </a:scrgbClr>
              </a:highlight>
              <a:latin typeface="Times New Roman"/>
            </a:endParaRPr>
          </a:p>
        </p:txBody>
      </p:sp>
      <p:sp>
        <p:nvSpPr>
          <p:cNvPr id="3" name="PlaceHolder 2">
            <a:extLst>
              <a:ext uri="{FF2B5EF4-FFF2-40B4-BE49-F238E27FC236}">
                <a16:creationId xmlns:a16="http://schemas.microsoft.com/office/drawing/2014/main" id="{6F282B2C-8283-4C87-A0A0-CC555F4473F7}"/>
              </a:ext>
            </a:extLst>
          </p:cNvPr>
          <p:cNvSpPr txBox="1">
            <a:spLocks noGrp="1"/>
          </p:cNvSpPr>
          <p:nvPr>
            <p:ph type="sldNum" sz="quarter" idx="8"/>
          </p:nvPr>
        </p:nvSpPr>
        <p:spPr>
          <a:xfrm>
            <a:off x="4278960" y="10157400"/>
            <a:ext cx="3277800" cy="531360"/>
          </a:xfrm>
        </p:spPr>
        <p:txBody>
          <a:bodyPr wrap="square"/>
          <a:lstStyle/>
          <a:p>
            <a:pPr lvl="0"/>
            <a:fld id="{E4FB3480-64F6-468C-889B-951E06C29AC1}" type="slidenum">
              <a:t>27</a:t>
            </a:fld>
            <a:endParaRPr lang="pt-BR">
              <a:solidFill>
                <a:srgbClr val="000000"/>
              </a:solidFill>
              <a:highlight>
                <a:scrgbClr r="0" g="0" b="0">
                  <a:alpha val="0"/>
                </a:scrgbClr>
              </a:highlight>
              <a:latin typeface="Times New Roman"/>
            </a:endParaRPr>
          </a:p>
        </p:txBody>
      </p:sp>
      <p:sp>
        <p:nvSpPr>
          <p:cNvPr id="4" name="PlaceHolder 3">
            <a:extLst>
              <a:ext uri="{FF2B5EF4-FFF2-40B4-BE49-F238E27FC236}">
                <a16:creationId xmlns:a16="http://schemas.microsoft.com/office/drawing/2014/main" id="{0C520ADD-097B-4475-9F6F-AA12FC93F4ED}"/>
              </a:ext>
            </a:extLst>
          </p:cNvPr>
          <p:cNvSpPr txBox="1">
            <a:spLocks noGrp="1"/>
          </p:cNvSpPr>
          <p:nvPr>
            <p:ph type="sldNum" sz="quarter" idx="8"/>
          </p:nvPr>
        </p:nvSpPr>
        <p:spPr>
          <a:xfrm>
            <a:off x="4278960" y="10157400"/>
            <a:ext cx="3278160" cy="531720"/>
          </a:xfrm>
        </p:spPr>
        <p:txBody>
          <a:bodyPr wrap="square"/>
          <a:lstStyle/>
          <a:p>
            <a:pPr lvl="0"/>
            <a:fld id="{498EC39D-7CFB-4DAB-8804-6667D5F0D061}" type="slidenum">
              <a:t>27</a:t>
            </a:fld>
            <a:endParaRPr lang="pt-BR">
              <a:solidFill>
                <a:srgbClr val="000000"/>
              </a:solidFill>
              <a:highlight>
                <a:scrgbClr r="0" g="0" b="0">
                  <a:alpha val="0"/>
                </a:scrgbClr>
              </a:highlight>
              <a:latin typeface="Times New Roman"/>
            </a:endParaRPr>
          </a:p>
        </p:txBody>
      </p:sp>
      <p:sp>
        <p:nvSpPr>
          <p:cNvPr id="5" name="PlaceHolder 4">
            <a:extLst>
              <a:ext uri="{FF2B5EF4-FFF2-40B4-BE49-F238E27FC236}">
                <a16:creationId xmlns:a16="http://schemas.microsoft.com/office/drawing/2014/main" id="{97E060A3-1CD4-40E4-8D00-69AA2EE2A450}"/>
              </a:ext>
            </a:extLst>
          </p:cNvPr>
          <p:cNvSpPr txBox="1">
            <a:spLocks noGrp="1"/>
          </p:cNvSpPr>
          <p:nvPr>
            <p:ph type="sldNum" sz="quarter" idx="8"/>
          </p:nvPr>
        </p:nvSpPr>
        <p:spPr>
          <a:xfrm>
            <a:off x="4278960" y="10157400"/>
            <a:ext cx="3278519" cy="532080"/>
          </a:xfrm>
        </p:spPr>
        <p:txBody>
          <a:bodyPr wrap="square"/>
          <a:lstStyle/>
          <a:p>
            <a:pPr lvl="0"/>
            <a:fld id="{89D57668-9D9E-40E5-B85F-F090FB960593}" type="slidenum">
              <a:t>27</a:t>
            </a:fld>
            <a:endParaRPr lang="pt-BR">
              <a:solidFill>
                <a:srgbClr val="000000"/>
              </a:solidFill>
              <a:highlight>
                <a:scrgbClr r="0" g="0" b="0">
                  <a:alpha val="0"/>
                </a:scrgbClr>
              </a:highlight>
              <a:latin typeface="Times New Roman"/>
            </a:endParaRPr>
          </a:p>
        </p:txBody>
      </p:sp>
      <p:sp>
        <p:nvSpPr>
          <p:cNvPr id="6" name="PlaceHolder 5">
            <a:extLst>
              <a:ext uri="{FF2B5EF4-FFF2-40B4-BE49-F238E27FC236}">
                <a16:creationId xmlns:a16="http://schemas.microsoft.com/office/drawing/2014/main" id="{22E8AFC7-E4DF-466D-B6F5-42287C018F8D}"/>
              </a:ext>
            </a:extLst>
          </p:cNvPr>
          <p:cNvSpPr txBox="1">
            <a:spLocks noGrp="1"/>
          </p:cNvSpPr>
          <p:nvPr>
            <p:ph type="sldNum" sz="quarter" idx="8"/>
          </p:nvPr>
        </p:nvSpPr>
        <p:spPr>
          <a:xfrm>
            <a:off x="4278960" y="10157400"/>
            <a:ext cx="3278879" cy="532440"/>
          </a:xfrm>
        </p:spPr>
        <p:txBody>
          <a:bodyPr wrap="square"/>
          <a:lstStyle/>
          <a:p>
            <a:pPr lvl="0"/>
            <a:fld id="{B2FCE8FF-E98D-4745-985B-74029918A23B}" type="slidenum">
              <a:t>27</a:t>
            </a:fld>
            <a:endParaRPr lang="pt-BR">
              <a:highlight>
                <a:scrgbClr r="0" g="0" b="0">
                  <a:alpha val="0"/>
                </a:scrgbClr>
              </a:highlight>
              <a:latin typeface="Times New Roman"/>
            </a:endParaRPr>
          </a:p>
        </p:txBody>
      </p:sp>
      <p:sp>
        <p:nvSpPr>
          <p:cNvPr id="12" name="Slide Number Placeholder 6">
            <a:extLst>
              <a:ext uri="{FF2B5EF4-FFF2-40B4-BE49-F238E27FC236}">
                <a16:creationId xmlns:a16="http://schemas.microsoft.com/office/drawing/2014/main" id="{DC60A2A0-D78F-4E8C-AEC4-E922D93AFDF8}"/>
              </a:ext>
            </a:extLst>
          </p:cNvPr>
          <p:cNvSpPr txBox="1">
            <a:spLocks noGrp="1"/>
          </p:cNvSpPr>
          <p:nvPr>
            <p:ph type="sldNum" sz="quarter" idx="5"/>
          </p:nvPr>
        </p:nvSpPr>
        <p:spPr>
          <a:ln/>
        </p:spPr>
        <p:txBody>
          <a:bodyPr vert="horz" lIns="0" tIns="0" rIns="0" bIns="0" anchor="b" anchorCtr="0">
            <a:noAutofit/>
          </a:bodyPr>
          <a:lstStyle/>
          <a:p>
            <a:pPr lvl="0"/>
            <a:fld id="{5466BD25-0BE4-41A8-A007-722614707911}" type="slidenum">
              <a:t>27</a:t>
            </a:fld>
            <a:endParaRPr lang="pt-BR"/>
          </a:p>
        </p:txBody>
      </p:sp>
      <p:sp>
        <p:nvSpPr>
          <p:cNvPr id="7" name="PlaceHolder 6">
            <a:extLst>
              <a:ext uri="{FF2B5EF4-FFF2-40B4-BE49-F238E27FC236}">
                <a16:creationId xmlns:a16="http://schemas.microsoft.com/office/drawing/2014/main" id="{84F9C5D1-B31C-4ED2-8308-BC7DF1D12259}"/>
              </a:ext>
            </a:extLst>
          </p:cNvPr>
          <p:cNvSpPr>
            <a:spLocks noGrp="1" noRot="1" noChangeAspect="1" noResize="1"/>
          </p:cNvSpPr>
          <p:nvPr>
            <p:ph type="sldImg"/>
          </p:nvPr>
        </p:nvSpPr>
        <p:spPr>
          <a:xfrm>
            <a:off x="215900" y="812800"/>
            <a:ext cx="7124700" cy="4006850"/>
          </a:xfrm>
          <a:solidFill>
            <a:srgbClr val="729FCF"/>
          </a:solidFill>
          <a:ln w="25400">
            <a:solidFill>
              <a:srgbClr val="3465A4"/>
            </a:solidFill>
            <a:prstDash val="solid"/>
          </a:ln>
        </p:spPr>
      </p:sp>
      <p:sp>
        <p:nvSpPr>
          <p:cNvPr id="8" name="PlaceHolder 7">
            <a:extLst>
              <a:ext uri="{FF2B5EF4-FFF2-40B4-BE49-F238E27FC236}">
                <a16:creationId xmlns:a16="http://schemas.microsoft.com/office/drawing/2014/main" id="{2B9AAE64-40EB-4BEA-8936-EA43E8FD30D6}"/>
              </a:ext>
            </a:extLst>
          </p:cNvPr>
          <p:cNvSpPr txBox="1">
            <a:spLocks noGrp="1"/>
          </p:cNvSpPr>
          <p:nvPr>
            <p:ph type="body" sz="quarter" idx="1"/>
          </p:nvPr>
        </p:nvSpPr>
        <p:spPr>
          <a:xfrm>
            <a:off x="756000" y="5078520"/>
            <a:ext cx="6044400" cy="4807800"/>
          </a:xfrm>
        </p:spPr>
        <p:txBody>
          <a:bodyPr vert="horz" wrap="square" anchor="t" anchorCtr="0">
            <a:noAutofit/>
          </a:bodyPr>
          <a:lstStyle/>
          <a:p>
            <a:endParaRPr lang="pt-BR"/>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ceHolder 193">
            <a:extLst>
              <a:ext uri="{FF2B5EF4-FFF2-40B4-BE49-F238E27FC236}">
                <a16:creationId xmlns:a16="http://schemas.microsoft.com/office/drawing/2014/main" id="{1C97A5DF-F1D4-4A7D-9A84-63E53C6E9555}"/>
              </a:ext>
            </a:extLst>
          </p:cNvPr>
          <p:cNvSpPr txBox="1">
            <a:spLocks noGrp="1"/>
          </p:cNvSpPr>
          <p:nvPr>
            <p:ph type="sldNum" sz="quarter" idx="8"/>
          </p:nvPr>
        </p:nvSpPr>
        <p:spPr>
          <a:xfrm>
            <a:off x="4278960" y="10157400"/>
            <a:ext cx="3277439" cy="531000"/>
          </a:xfrm>
        </p:spPr>
        <p:txBody>
          <a:bodyPr wrap="square"/>
          <a:lstStyle/>
          <a:p>
            <a:pPr lvl="0"/>
            <a:fld id="{1214C19D-F33C-4E35-AB47-D9D2059E79E5}" type="slidenum">
              <a:t>28</a:t>
            </a:fld>
            <a:endParaRPr lang="pt-BR">
              <a:solidFill>
                <a:srgbClr val="000000"/>
              </a:solidFill>
              <a:highlight>
                <a:scrgbClr r="0" g="0" b="0">
                  <a:alpha val="0"/>
                </a:scrgbClr>
              </a:highlight>
              <a:latin typeface="Times New Roman"/>
            </a:endParaRPr>
          </a:p>
        </p:txBody>
      </p:sp>
      <p:sp>
        <p:nvSpPr>
          <p:cNvPr id="3" name="PlaceHolder 194">
            <a:extLst>
              <a:ext uri="{FF2B5EF4-FFF2-40B4-BE49-F238E27FC236}">
                <a16:creationId xmlns:a16="http://schemas.microsoft.com/office/drawing/2014/main" id="{AC387DAA-8927-434C-AA61-13DB818EFCFB}"/>
              </a:ext>
            </a:extLst>
          </p:cNvPr>
          <p:cNvSpPr txBox="1">
            <a:spLocks noGrp="1"/>
          </p:cNvSpPr>
          <p:nvPr>
            <p:ph type="sldNum" sz="quarter" idx="8"/>
          </p:nvPr>
        </p:nvSpPr>
        <p:spPr>
          <a:xfrm>
            <a:off x="4278960" y="10157400"/>
            <a:ext cx="3277800" cy="531360"/>
          </a:xfrm>
        </p:spPr>
        <p:txBody>
          <a:bodyPr wrap="square"/>
          <a:lstStyle/>
          <a:p>
            <a:pPr lvl="0"/>
            <a:fld id="{6F90EFB7-5921-4152-A23F-96439FE643FC}" type="slidenum">
              <a:t>28</a:t>
            </a:fld>
            <a:endParaRPr lang="pt-BR">
              <a:solidFill>
                <a:srgbClr val="000000"/>
              </a:solidFill>
              <a:highlight>
                <a:scrgbClr r="0" g="0" b="0">
                  <a:alpha val="0"/>
                </a:scrgbClr>
              </a:highlight>
              <a:latin typeface="Times New Roman"/>
            </a:endParaRPr>
          </a:p>
        </p:txBody>
      </p:sp>
      <p:sp>
        <p:nvSpPr>
          <p:cNvPr id="4" name="PlaceHolder 197">
            <a:extLst>
              <a:ext uri="{FF2B5EF4-FFF2-40B4-BE49-F238E27FC236}">
                <a16:creationId xmlns:a16="http://schemas.microsoft.com/office/drawing/2014/main" id="{08A53B5C-2EA9-41E9-894E-84A1D0F4E98E}"/>
              </a:ext>
            </a:extLst>
          </p:cNvPr>
          <p:cNvSpPr txBox="1">
            <a:spLocks noGrp="1"/>
          </p:cNvSpPr>
          <p:nvPr>
            <p:ph type="sldNum" sz="quarter" idx="8"/>
          </p:nvPr>
        </p:nvSpPr>
        <p:spPr>
          <a:xfrm>
            <a:off x="4278960" y="10157400"/>
            <a:ext cx="3278160" cy="531720"/>
          </a:xfrm>
        </p:spPr>
        <p:txBody>
          <a:bodyPr wrap="square"/>
          <a:lstStyle/>
          <a:p>
            <a:pPr lvl="0"/>
            <a:fld id="{1B0C4B7D-0D42-4717-8CD2-2EB80A27CF0C}" type="slidenum">
              <a:t>28</a:t>
            </a:fld>
            <a:endParaRPr lang="pt-BR">
              <a:solidFill>
                <a:srgbClr val="000000"/>
              </a:solidFill>
              <a:highlight>
                <a:scrgbClr r="0" g="0" b="0">
                  <a:alpha val="0"/>
                </a:scrgbClr>
              </a:highlight>
              <a:latin typeface="Times New Roman"/>
            </a:endParaRPr>
          </a:p>
        </p:txBody>
      </p:sp>
      <p:sp>
        <p:nvSpPr>
          <p:cNvPr id="5" name="PlaceHolder 198">
            <a:extLst>
              <a:ext uri="{FF2B5EF4-FFF2-40B4-BE49-F238E27FC236}">
                <a16:creationId xmlns:a16="http://schemas.microsoft.com/office/drawing/2014/main" id="{E7033977-83AA-4600-8B36-E08ABAFE32A8}"/>
              </a:ext>
            </a:extLst>
          </p:cNvPr>
          <p:cNvSpPr txBox="1">
            <a:spLocks noGrp="1"/>
          </p:cNvSpPr>
          <p:nvPr>
            <p:ph type="sldNum" sz="quarter" idx="8"/>
          </p:nvPr>
        </p:nvSpPr>
        <p:spPr>
          <a:xfrm>
            <a:off x="4278960" y="10157400"/>
            <a:ext cx="3278519" cy="532080"/>
          </a:xfrm>
        </p:spPr>
        <p:txBody>
          <a:bodyPr wrap="square"/>
          <a:lstStyle/>
          <a:p>
            <a:pPr lvl="0"/>
            <a:fld id="{DADD9914-6429-4A96-9736-C6D674C505CC}" type="slidenum">
              <a:t>28</a:t>
            </a:fld>
            <a:endParaRPr lang="pt-BR">
              <a:solidFill>
                <a:srgbClr val="000000"/>
              </a:solidFill>
              <a:highlight>
                <a:scrgbClr r="0" g="0" b="0">
                  <a:alpha val="0"/>
                </a:scrgbClr>
              </a:highlight>
              <a:latin typeface="Times New Roman"/>
            </a:endParaRPr>
          </a:p>
        </p:txBody>
      </p:sp>
      <p:sp>
        <p:nvSpPr>
          <p:cNvPr id="6" name="PlaceHolder 223">
            <a:extLst>
              <a:ext uri="{FF2B5EF4-FFF2-40B4-BE49-F238E27FC236}">
                <a16:creationId xmlns:a16="http://schemas.microsoft.com/office/drawing/2014/main" id="{9AA27DBA-6E34-454B-86A1-DD807CC6E6A8}"/>
              </a:ext>
            </a:extLst>
          </p:cNvPr>
          <p:cNvSpPr txBox="1">
            <a:spLocks noGrp="1"/>
          </p:cNvSpPr>
          <p:nvPr>
            <p:ph type="sldNum" sz="quarter" idx="8"/>
          </p:nvPr>
        </p:nvSpPr>
        <p:spPr>
          <a:xfrm>
            <a:off x="4278960" y="10157400"/>
            <a:ext cx="3278879" cy="532440"/>
          </a:xfrm>
        </p:spPr>
        <p:txBody>
          <a:bodyPr wrap="square"/>
          <a:lstStyle/>
          <a:p>
            <a:pPr lvl="0"/>
            <a:fld id="{449ECBE4-D899-48B4-A191-52F023E8F73D}" type="slidenum">
              <a:t>28</a:t>
            </a:fld>
            <a:endParaRPr lang="pt-BR">
              <a:highlight>
                <a:scrgbClr r="0" g="0" b="0">
                  <a:alpha val="0"/>
                </a:scrgbClr>
              </a:highlight>
              <a:latin typeface="Times New Roman"/>
            </a:endParaRPr>
          </a:p>
        </p:txBody>
      </p:sp>
      <p:sp>
        <p:nvSpPr>
          <p:cNvPr id="12" name="Slide Number Placeholder 6">
            <a:extLst>
              <a:ext uri="{FF2B5EF4-FFF2-40B4-BE49-F238E27FC236}">
                <a16:creationId xmlns:a16="http://schemas.microsoft.com/office/drawing/2014/main" id="{5C8A9EE9-51BF-44FE-BC2E-58ED74D6D9B5}"/>
              </a:ext>
            </a:extLst>
          </p:cNvPr>
          <p:cNvSpPr txBox="1">
            <a:spLocks noGrp="1"/>
          </p:cNvSpPr>
          <p:nvPr>
            <p:ph type="sldNum" sz="quarter" idx="5"/>
          </p:nvPr>
        </p:nvSpPr>
        <p:spPr>
          <a:ln/>
        </p:spPr>
        <p:txBody>
          <a:bodyPr vert="horz" lIns="0" tIns="0" rIns="0" bIns="0" anchor="b" anchorCtr="0">
            <a:noAutofit/>
          </a:bodyPr>
          <a:lstStyle/>
          <a:p>
            <a:pPr lvl="0"/>
            <a:fld id="{A6A314F0-E77E-4A05-B330-8ACF6B8E6629}" type="slidenum">
              <a:t>28</a:t>
            </a:fld>
            <a:endParaRPr lang="pt-BR"/>
          </a:p>
        </p:txBody>
      </p:sp>
      <p:sp>
        <p:nvSpPr>
          <p:cNvPr id="7" name="PlaceHolder 224">
            <a:extLst>
              <a:ext uri="{FF2B5EF4-FFF2-40B4-BE49-F238E27FC236}">
                <a16:creationId xmlns:a16="http://schemas.microsoft.com/office/drawing/2014/main" id="{DDA37755-D784-4791-B230-818D097F10DE}"/>
              </a:ext>
            </a:extLst>
          </p:cNvPr>
          <p:cNvSpPr>
            <a:spLocks noGrp="1" noRot="1" noChangeAspect="1" noResize="1"/>
          </p:cNvSpPr>
          <p:nvPr>
            <p:ph type="sldImg"/>
          </p:nvPr>
        </p:nvSpPr>
        <p:spPr>
          <a:xfrm>
            <a:off x="215900" y="812800"/>
            <a:ext cx="7124700" cy="4006850"/>
          </a:xfrm>
          <a:solidFill>
            <a:srgbClr val="729FCF"/>
          </a:solidFill>
          <a:ln w="25400">
            <a:solidFill>
              <a:srgbClr val="3465A4"/>
            </a:solidFill>
            <a:prstDash val="solid"/>
          </a:ln>
        </p:spPr>
      </p:sp>
      <p:sp>
        <p:nvSpPr>
          <p:cNvPr id="8" name="PlaceHolder 225">
            <a:extLst>
              <a:ext uri="{FF2B5EF4-FFF2-40B4-BE49-F238E27FC236}">
                <a16:creationId xmlns:a16="http://schemas.microsoft.com/office/drawing/2014/main" id="{D6836C6B-BAAF-449D-9C1F-81304E65FAD8}"/>
              </a:ext>
            </a:extLst>
          </p:cNvPr>
          <p:cNvSpPr txBox="1">
            <a:spLocks noGrp="1"/>
          </p:cNvSpPr>
          <p:nvPr>
            <p:ph type="body" sz="quarter" idx="1"/>
          </p:nvPr>
        </p:nvSpPr>
        <p:spPr>
          <a:xfrm>
            <a:off x="756000" y="5078520"/>
            <a:ext cx="6044400" cy="4807800"/>
          </a:xfrm>
        </p:spPr>
        <p:txBody>
          <a:bodyPr vert="horz" wrap="square" anchor="t" anchorCtr="0">
            <a:noAutofit/>
          </a:bodyPr>
          <a:lstStyle/>
          <a:p>
            <a:endParaRPr lang="pt-BR"/>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ceHolder 242">
            <a:extLst>
              <a:ext uri="{FF2B5EF4-FFF2-40B4-BE49-F238E27FC236}">
                <a16:creationId xmlns:a16="http://schemas.microsoft.com/office/drawing/2014/main" id="{C49944FE-F265-49D8-927E-77B223E05941}"/>
              </a:ext>
            </a:extLst>
          </p:cNvPr>
          <p:cNvSpPr txBox="1">
            <a:spLocks noGrp="1"/>
          </p:cNvSpPr>
          <p:nvPr>
            <p:ph type="sldNum" sz="quarter" idx="8"/>
          </p:nvPr>
        </p:nvSpPr>
        <p:spPr>
          <a:xfrm>
            <a:off x="4278960" y="10157400"/>
            <a:ext cx="3277439" cy="531000"/>
          </a:xfrm>
        </p:spPr>
        <p:txBody>
          <a:bodyPr wrap="square"/>
          <a:lstStyle/>
          <a:p>
            <a:pPr lvl="0"/>
            <a:fld id="{03D8978B-A3A6-4A9A-AD67-0DA065B180BA}" type="slidenum">
              <a:t>29</a:t>
            </a:fld>
            <a:endParaRPr lang="pt-BR">
              <a:solidFill>
                <a:srgbClr val="000000"/>
              </a:solidFill>
              <a:highlight>
                <a:scrgbClr r="0" g="0" b="0">
                  <a:alpha val="0"/>
                </a:scrgbClr>
              </a:highlight>
              <a:latin typeface="Times New Roman"/>
            </a:endParaRPr>
          </a:p>
        </p:txBody>
      </p:sp>
      <p:sp>
        <p:nvSpPr>
          <p:cNvPr id="3" name="PlaceHolder 243">
            <a:extLst>
              <a:ext uri="{FF2B5EF4-FFF2-40B4-BE49-F238E27FC236}">
                <a16:creationId xmlns:a16="http://schemas.microsoft.com/office/drawing/2014/main" id="{F92690D5-411A-44F7-BB9B-326164BC6F99}"/>
              </a:ext>
            </a:extLst>
          </p:cNvPr>
          <p:cNvSpPr txBox="1">
            <a:spLocks noGrp="1"/>
          </p:cNvSpPr>
          <p:nvPr>
            <p:ph type="sldNum" sz="quarter" idx="8"/>
          </p:nvPr>
        </p:nvSpPr>
        <p:spPr>
          <a:xfrm>
            <a:off x="4278960" y="10157400"/>
            <a:ext cx="3277800" cy="531360"/>
          </a:xfrm>
        </p:spPr>
        <p:txBody>
          <a:bodyPr wrap="square"/>
          <a:lstStyle/>
          <a:p>
            <a:pPr lvl="0"/>
            <a:fld id="{69600505-DA6B-4E58-B69F-F0229CDF03CE}" type="slidenum">
              <a:t>29</a:t>
            </a:fld>
            <a:endParaRPr lang="pt-BR">
              <a:solidFill>
                <a:srgbClr val="000000"/>
              </a:solidFill>
              <a:highlight>
                <a:scrgbClr r="0" g="0" b="0">
                  <a:alpha val="0"/>
                </a:scrgbClr>
              </a:highlight>
              <a:latin typeface="Times New Roman"/>
            </a:endParaRPr>
          </a:p>
        </p:txBody>
      </p:sp>
      <p:sp>
        <p:nvSpPr>
          <p:cNvPr id="4" name="PlaceHolder 244">
            <a:extLst>
              <a:ext uri="{FF2B5EF4-FFF2-40B4-BE49-F238E27FC236}">
                <a16:creationId xmlns:a16="http://schemas.microsoft.com/office/drawing/2014/main" id="{75C88CD5-0DB8-43DA-9A66-552DB2823358}"/>
              </a:ext>
            </a:extLst>
          </p:cNvPr>
          <p:cNvSpPr txBox="1">
            <a:spLocks noGrp="1"/>
          </p:cNvSpPr>
          <p:nvPr>
            <p:ph type="sldNum" sz="quarter" idx="8"/>
          </p:nvPr>
        </p:nvSpPr>
        <p:spPr>
          <a:xfrm>
            <a:off x="4278960" y="10157400"/>
            <a:ext cx="3278160" cy="531720"/>
          </a:xfrm>
        </p:spPr>
        <p:txBody>
          <a:bodyPr wrap="square"/>
          <a:lstStyle/>
          <a:p>
            <a:pPr lvl="0"/>
            <a:fld id="{FF15D5D3-823D-42DA-9158-16937EDF4B61}" type="slidenum">
              <a:t>29</a:t>
            </a:fld>
            <a:endParaRPr lang="pt-BR">
              <a:solidFill>
                <a:srgbClr val="000000"/>
              </a:solidFill>
              <a:highlight>
                <a:scrgbClr r="0" g="0" b="0">
                  <a:alpha val="0"/>
                </a:scrgbClr>
              </a:highlight>
              <a:latin typeface="Times New Roman"/>
            </a:endParaRPr>
          </a:p>
        </p:txBody>
      </p:sp>
      <p:sp>
        <p:nvSpPr>
          <p:cNvPr id="5" name="PlaceHolder 245">
            <a:extLst>
              <a:ext uri="{FF2B5EF4-FFF2-40B4-BE49-F238E27FC236}">
                <a16:creationId xmlns:a16="http://schemas.microsoft.com/office/drawing/2014/main" id="{E760A942-FB3F-4BC8-8D68-244E32D83DC9}"/>
              </a:ext>
            </a:extLst>
          </p:cNvPr>
          <p:cNvSpPr txBox="1">
            <a:spLocks noGrp="1"/>
          </p:cNvSpPr>
          <p:nvPr>
            <p:ph type="sldNum" sz="quarter" idx="8"/>
          </p:nvPr>
        </p:nvSpPr>
        <p:spPr>
          <a:xfrm>
            <a:off x="4278960" y="10157400"/>
            <a:ext cx="3278519" cy="532080"/>
          </a:xfrm>
        </p:spPr>
        <p:txBody>
          <a:bodyPr wrap="square"/>
          <a:lstStyle/>
          <a:p>
            <a:pPr lvl="0"/>
            <a:fld id="{0F3B33C9-02D2-41C8-BFC7-98B57EB77E35}" type="slidenum">
              <a:t>29</a:t>
            </a:fld>
            <a:endParaRPr lang="pt-BR">
              <a:solidFill>
                <a:srgbClr val="000000"/>
              </a:solidFill>
              <a:highlight>
                <a:scrgbClr r="0" g="0" b="0">
                  <a:alpha val="0"/>
                </a:scrgbClr>
              </a:highlight>
              <a:latin typeface="Times New Roman"/>
            </a:endParaRPr>
          </a:p>
        </p:txBody>
      </p:sp>
      <p:sp>
        <p:nvSpPr>
          <p:cNvPr id="6" name="PlaceHolder 246">
            <a:extLst>
              <a:ext uri="{FF2B5EF4-FFF2-40B4-BE49-F238E27FC236}">
                <a16:creationId xmlns:a16="http://schemas.microsoft.com/office/drawing/2014/main" id="{4DB4B0C7-972C-4CF2-8BC3-6EFB69A77425}"/>
              </a:ext>
            </a:extLst>
          </p:cNvPr>
          <p:cNvSpPr txBox="1">
            <a:spLocks noGrp="1"/>
          </p:cNvSpPr>
          <p:nvPr>
            <p:ph type="sldNum" sz="quarter" idx="8"/>
          </p:nvPr>
        </p:nvSpPr>
        <p:spPr>
          <a:xfrm>
            <a:off x="4278960" y="10157400"/>
            <a:ext cx="3278879" cy="532440"/>
          </a:xfrm>
        </p:spPr>
        <p:txBody>
          <a:bodyPr wrap="square"/>
          <a:lstStyle/>
          <a:p>
            <a:pPr lvl="0"/>
            <a:fld id="{B3FECAA6-6CC8-49D2-8380-A01C2DC5B234}" type="slidenum">
              <a:t>29</a:t>
            </a:fld>
            <a:endParaRPr lang="pt-BR">
              <a:highlight>
                <a:scrgbClr r="0" g="0" b="0">
                  <a:alpha val="0"/>
                </a:scrgbClr>
              </a:highlight>
              <a:latin typeface="Times New Roman"/>
            </a:endParaRPr>
          </a:p>
        </p:txBody>
      </p:sp>
      <p:sp>
        <p:nvSpPr>
          <p:cNvPr id="12" name="Slide Number Placeholder 6">
            <a:extLst>
              <a:ext uri="{FF2B5EF4-FFF2-40B4-BE49-F238E27FC236}">
                <a16:creationId xmlns:a16="http://schemas.microsoft.com/office/drawing/2014/main" id="{B7BC1A17-4E70-4A03-9DC0-46AEE27CF039}"/>
              </a:ext>
            </a:extLst>
          </p:cNvPr>
          <p:cNvSpPr txBox="1">
            <a:spLocks noGrp="1"/>
          </p:cNvSpPr>
          <p:nvPr>
            <p:ph type="sldNum" sz="quarter" idx="5"/>
          </p:nvPr>
        </p:nvSpPr>
        <p:spPr>
          <a:ln/>
        </p:spPr>
        <p:txBody>
          <a:bodyPr vert="horz" lIns="0" tIns="0" rIns="0" bIns="0" anchor="b" anchorCtr="0">
            <a:noAutofit/>
          </a:bodyPr>
          <a:lstStyle/>
          <a:p>
            <a:pPr lvl="0"/>
            <a:fld id="{86C4F9C6-7182-4586-A9E8-0642E547E335}" type="slidenum">
              <a:t>29</a:t>
            </a:fld>
            <a:endParaRPr lang="pt-BR"/>
          </a:p>
        </p:txBody>
      </p:sp>
      <p:sp>
        <p:nvSpPr>
          <p:cNvPr id="7" name="PlaceHolder 292">
            <a:extLst>
              <a:ext uri="{FF2B5EF4-FFF2-40B4-BE49-F238E27FC236}">
                <a16:creationId xmlns:a16="http://schemas.microsoft.com/office/drawing/2014/main" id="{DB84602F-337C-4211-9397-EC54B62FB18A}"/>
              </a:ext>
            </a:extLst>
          </p:cNvPr>
          <p:cNvSpPr>
            <a:spLocks noGrp="1" noRot="1" noChangeAspect="1" noResize="1"/>
          </p:cNvSpPr>
          <p:nvPr>
            <p:ph type="sldImg"/>
          </p:nvPr>
        </p:nvSpPr>
        <p:spPr>
          <a:xfrm>
            <a:off x="215900" y="812800"/>
            <a:ext cx="7124700" cy="4006850"/>
          </a:xfrm>
          <a:solidFill>
            <a:srgbClr val="729FCF"/>
          </a:solidFill>
          <a:ln w="25400">
            <a:solidFill>
              <a:srgbClr val="3465A4"/>
            </a:solidFill>
            <a:prstDash val="solid"/>
          </a:ln>
        </p:spPr>
      </p:sp>
      <p:sp>
        <p:nvSpPr>
          <p:cNvPr id="8" name="PlaceHolder 293">
            <a:extLst>
              <a:ext uri="{FF2B5EF4-FFF2-40B4-BE49-F238E27FC236}">
                <a16:creationId xmlns:a16="http://schemas.microsoft.com/office/drawing/2014/main" id="{0A8934FE-35E4-402A-9B67-07224A48F4AC}"/>
              </a:ext>
            </a:extLst>
          </p:cNvPr>
          <p:cNvSpPr txBox="1">
            <a:spLocks noGrp="1"/>
          </p:cNvSpPr>
          <p:nvPr>
            <p:ph type="body" sz="quarter" idx="1"/>
          </p:nvPr>
        </p:nvSpPr>
        <p:spPr>
          <a:xfrm>
            <a:off x="756000" y="5078520"/>
            <a:ext cx="6044400" cy="4807800"/>
          </a:xfrm>
        </p:spPr>
        <p:txBody>
          <a:bodyPr vert="horz" wrap="square" anchor="t" anchorCtr="0">
            <a:noAutofit/>
          </a:bodyPr>
          <a:lstStyle/>
          <a:p>
            <a:endParaRPr lang="pt-B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ceHolder 1">
            <a:extLst>
              <a:ext uri="{FF2B5EF4-FFF2-40B4-BE49-F238E27FC236}">
                <a16:creationId xmlns:a16="http://schemas.microsoft.com/office/drawing/2014/main" id="{122163E4-FDED-403B-81DA-7CBFEFEA35F3}"/>
              </a:ext>
            </a:extLst>
          </p:cNvPr>
          <p:cNvSpPr txBox="1">
            <a:spLocks noGrp="1"/>
          </p:cNvSpPr>
          <p:nvPr>
            <p:ph type="sldNum" sz="quarter" idx="8"/>
          </p:nvPr>
        </p:nvSpPr>
        <p:spPr>
          <a:xfrm>
            <a:off x="4278960" y="10157400"/>
            <a:ext cx="3276359" cy="529920"/>
          </a:xfrm>
        </p:spPr>
        <p:txBody>
          <a:bodyPr wrap="square"/>
          <a:lstStyle/>
          <a:p>
            <a:pPr lvl="0"/>
            <a:fld id="{2AF184DD-42F0-4D0B-B4DD-BDF8663BF1DB}" type="slidenum">
              <a:t>3</a:t>
            </a:fld>
            <a:endParaRPr lang="pt-BR">
              <a:solidFill>
                <a:srgbClr val="000000"/>
              </a:solidFill>
              <a:highlight>
                <a:scrgbClr r="0" g="0" b="0">
                  <a:alpha val="0"/>
                </a:scrgbClr>
              </a:highlight>
              <a:latin typeface="Times New Roman"/>
            </a:endParaRPr>
          </a:p>
        </p:txBody>
      </p:sp>
      <p:sp>
        <p:nvSpPr>
          <p:cNvPr id="3" name="PlaceHolder 2">
            <a:extLst>
              <a:ext uri="{FF2B5EF4-FFF2-40B4-BE49-F238E27FC236}">
                <a16:creationId xmlns:a16="http://schemas.microsoft.com/office/drawing/2014/main" id="{BEBFC7C2-46A3-4634-BB0F-0A4AE4579396}"/>
              </a:ext>
            </a:extLst>
          </p:cNvPr>
          <p:cNvSpPr txBox="1">
            <a:spLocks noGrp="1"/>
          </p:cNvSpPr>
          <p:nvPr>
            <p:ph type="sldNum" sz="quarter" idx="8"/>
          </p:nvPr>
        </p:nvSpPr>
        <p:spPr>
          <a:xfrm>
            <a:off x="4278960" y="10157400"/>
            <a:ext cx="3276720" cy="530280"/>
          </a:xfrm>
        </p:spPr>
        <p:txBody>
          <a:bodyPr wrap="square"/>
          <a:lstStyle/>
          <a:p>
            <a:pPr lvl="0"/>
            <a:fld id="{E1FC276F-3C58-4AF6-86A2-FA49F7C1964B}" type="slidenum">
              <a:t>3</a:t>
            </a:fld>
            <a:endParaRPr lang="pt-BR">
              <a:solidFill>
                <a:srgbClr val="000000"/>
              </a:solidFill>
              <a:highlight>
                <a:scrgbClr r="0" g="0" b="0">
                  <a:alpha val="0"/>
                </a:scrgbClr>
              </a:highlight>
              <a:latin typeface="Times New Roman"/>
            </a:endParaRPr>
          </a:p>
        </p:txBody>
      </p:sp>
      <p:sp>
        <p:nvSpPr>
          <p:cNvPr id="4" name="PlaceHolder 3">
            <a:extLst>
              <a:ext uri="{FF2B5EF4-FFF2-40B4-BE49-F238E27FC236}">
                <a16:creationId xmlns:a16="http://schemas.microsoft.com/office/drawing/2014/main" id="{93935FC9-894C-46C3-9037-2DC27F14F7B5}"/>
              </a:ext>
            </a:extLst>
          </p:cNvPr>
          <p:cNvSpPr txBox="1">
            <a:spLocks noGrp="1"/>
          </p:cNvSpPr>
          <p:nvPr>
            <p:ph type="sldNum" sz="quarter" idx="8"/>
          </p:nvPr>
        </p:nvSpPr>
        <p:spPr>
          <a:xfrm>
            <a:off x="4278960" y="10157400"/>
            <a:ext cx="3277080" cy="530640"/>
          </a:xfrm>
        </p:spPr>
        <p:txBody>
          <a:bodyPr wrap="square"/>
          <a:lstStyle/>
          <a:p>
            <a:pPr lvl="0"/>
            <a:fld id="{3E7E14B4-51E6-4BD3-9C14-9D025E920D60}" type="slidenum">
              <a:t>3</a:t>
            </a:fld>
            <a:endParaRPr lang="pt-BR">
              <a:solidFill>
                <a:srgbClr val="000000"/>
              </a:solidFill>
              <a:highlight>
                <a:scrgbClr r="0" g="0" b="0">
                  <a:alpha val="0"/>
                </a:scrgbClr>
              </a:highlight>
              <a:latin typeface="Times New Roman"/>
            </a:endParaRPr>
          </a:p>
        </p:txBody>
      </p:sp>
      <p:sp>
        <p:nvSpPr>
          <p:cNvPr id="5" name="PlaceHolder 4">
            <a:extLst>
              <a:ext uri="{FF2B5EF4-FFF2-40B4-BE49-F238E27FC236}">
                <a16:creationId xmlns:a16="http://schemas.microsoft.com/office/drawing/2014/main" id="{F8C9A76F-DA13-413E-A752-9D06208761F6}"/>
              </a:ext>
            </a:extLst>
          </p:cNvPr>
          <p:cNvSpPr txBox="1">
            <a:spLocks noGrp="1"/>
          </p:cNvSpPr>
          <p:nvPr>
            <p:ph type="sldNum" sz="quarter" idx="8"/>
          </p:nvPr>
        </p:nvSpPr>
        <p:spPr>
          <a:xfrm>
            <a:off x="4278960" y="10157400"/>
            <a:ext cx="3277439" cy="531000"/>
          </a:xfrm>
        </p:spPr>
        <p:txBody>
          <a:bodyPr wrap="square"/>
          <a:lstStyle/>
          <a:p>
            <a:pPr lvl="0"/>
            <a:fld id="{FDD5BCC5-24D0-48E0-A39C-12E7B910D5CB}" type="slidenum">
              <a:t>3</a:t>
            </a:fld>
            <a:endParaRPr lang="pt-BR">
              <a:solidFill>
                <a:srgbClr val="000000"/>
              </a:solidFill>
              <a:highlight>
                <a:scrgbClr r="0" g="0" b="0">
                  <a:alpha val="0"/>
                </a:scrgbClr>
              </a:highlight>
              <a:latin typeface="Times New Roman"/>
            </a:endParaRPr>
          </a:p>
        </p:txBody>
      </p:sp>
      <p:sp>
        <p:nvSpPr>
          <p:cNvPr id="6" name="PlaceHolder 5">
            <a:extLst>
              <a:ext uri="{FF2B5EF4-FFF2-40B4-BE49-F238E27FC236}">
                <a16:creationId xmlns:a16="http://schemas.microsoft.com/office/drawing/2014/main" id="{28369CAC-9E8D-49B1-8AA2-48E4A2C34B02}"/>
              </a:ext>
            </a:extLst>
          </p:cNvPr>
          <p:cNvSpPr txBox="1">
            <a:spLocks noGrp="1"/>
          </p:cNvSpPr>
          <p:nvPr>
            <p:ph type="sldNum" sz="quarter" idx="8"/>
          </p:nvPr>
        </p:nvSpPr>
        <p:spPr>
          <a:xfrm>
            <a:off x="4278960" y="10157400"/>
            <a:ext cx="3277800" cy="531360"/>
          </a:xfrm>
        </p:spPr>
        <p:txBody>
          <a:bodyPr wrap="square"/>
          <a:lstStyle/>
          <a:p>
            <a:pPr lvl="0"/>
            <a:fld id="{6EE2EE66-FB6D-4877-A527-936BEC08F9B2}" type="slidenum">
              <a:t>3</a:t>
            </a:fld>
            <a:endParaRPr lang="pt-BR">
              <a:solidFill>
                <a:srgbClr val="000000"/>
              </a:solidFill>
              <a:highlight>
                <a:scrgbClr r="0" g="0" b="0">
                  <a:alpha val="0"/>
                </a:scrgbClr>
              </a:highlight>
              <a:latin typeface="Times New Roman"/>
            </a:endParaRPr>
          </a:p>
        </p:txBody>
      </p:sp>
      <p:sp>
        <p:nvSpPr>
          <p:cNvPr id="7" name="PlaceHolder 6">
            <a:extLst>
              <a:ext uri="{FF2B5EF4-FFF2-40B4-BE49-F238E27FC236}">
                <a16:creationId xmlns:a16="http://schemas.microsoft.com/office/drawing/2014/main" id="{931FD95C-8F91-44DE-8E33-5C94F66365B9}"/>
              </a:ext>
            </a:extLst>
          </p:cNvPr>
          <p:cNvSpPr txBox="1">
            <a:spLocks noGrp="1"/>
          </p:cNvSpPr>
          <p:nvPr>
            <p:ph type="sldNum" sz="quarter" idx="8"/>
          </p:nvPr>
        </p:nvSpPr>
        <p:spPr>
          <a:xfrm>
            <a:off x="4278960" y="10157400"/>
            <a:ext cx="3278160" cy="531720"/>
          </a:xfrm>
        </p:spPr>
        <p:txBody>
          <a:bodyPr wrap="square"/>
          <a:lstStyle/>
          <a:p>
            <a:pPr lvl="0"/>
            <a:fld id="{DF24EE70-91C0-41F2-B909-768A5C5C4AFD}" type="slidenum">
              <a:t>3</a:t>
            </a:fld>
            <a:endParaRPr lang="pt-BR">
              <a:solidFill>
                <a:srgbClr val="000000"/>
              </a:solidFill>
              <a:highlight>
                <a:scrgbClr r="0" g="0" b="0">
                  <a:alpha val="0"/>
                </a:scrgbClr>
              </a:highlight>
              <a:latin typeface="Times New Roman"/>
            </a:endParaRPr>
          </a:p>
        </p:txBody>
      </p:sp>
      <p:sp>
        <p:nvSpPr>
          <p:cNvPr id="8" name="PlaceHolder 7">
            <a:extLst>
              <a:ext uri="{FF2B5EF4-FFF2-40B4-BE49-F238E27FC236}">
                <a16:creationId xmlns:a16="http://schemas.microsoft.com/office/drawing/2014/main" id="{05653F67-ED27-41F5-8AFD-683E05D0F658}"/>
              </a:ext>
            </a:extLst>
          </p:cNvPr>
          <p:cNvSpPr txBox="1">
            <a:spLocks noGrp="1"/>
          </p:cNvSpPr>
          <p:nvPr>
            <p:ph type="sldNum" sz="quarter" idx="8"/>
          </p:nvPr>
        </p:nvSpPr>
        <p:spPr>
          <a:xfrm>
            <a:off x="4278960" y="10157400"/>
            <a:ext cx="3278519" cy="532080"/>
          </a:xfrm>
        </p:spPr>
        <p:txBody>
          <a:bodyPr wrap="square"/>
          <a:lstStyle/>
          <a:p>
            <a:pPr lvl="0"/>
            <a:fld id="{C5A3094A-8D44-48E1-9782-4A001D4D874E}" type="slidenum">
              <a:t>3</a:t>
            </a:fld>
            <a:endParaRPr lang="pt-BR">
              <a:solidFill>
                <a:srgbClr val="000000"/>
              </a:solidFill>
              <a:highlight>
                <a:scrgbClr r="0" g="0" b="0">
                  <a:alpha val="0"/>
                </a:scrgbClr>
              </a:highlight>
              <a:latin typeface="Times New Roman"/>
            </a:endParaRPr>
          </a:p>
        </p:txBody>
      </p:sp>
      <p:sp>
        <p:nvSpPr>
          <p:cNvPr id="9" name="PlaceHolder 8">
            <a:extLst>
              <a:ext uri="{FF2B5EF4-FFF2-40B4-BE49-F238E27FC236}">
                <a16:creationId xmlns:a16="http://schemas.microsoft.com/office/drawing/2014/main" id="{8DBA5914-122A-4A0B-AB33-E766B07B4BB9}"/>
              </a:ext>
            </a:extLst>
          </p:cNvPr>
          <p:cNvSpPr txBox="1">
            <a:spLocks noGrp="1"/>
          </p:cNvSpPr>
          <p:nvPr>
            <p:ph type="sldNum" sz="quarter" idx="8"/>
          </p:nvPr>
        </p:nvSpPr>
        <p:spPr>
          <a:xfrm>
            <a:off x="4278960" y="10157400"/>
            <a:ext cx="3278879" cy="532440"/>
          </a:xfrm>
        </p:spPr>
        <p:txBody>
          <a:bodyPr wrap="square"/>
          <a:lstStyle/>
          <a:p>
            <a:pPr lvl="0"/>
            <a:fld id="{8D2075E5-B474-46C3-BE8B-565A39A368EE}" type="slidenum">
              <a:t>3</a:t>
            </a:fld>
            <a:endParaRPr lang="pt-BR">
              <a:highlight>
                <a:scrgbClr r="0" g="0" b="0">
                  <a:alpha val="0"/>
                </a:scrgbClr>
              </a:highlight>
              <a:latin typeface="Times New Roman"/>
            </a:endParaRPr>
          </a:p>
        </p:txBody>
      </p:sp>
      <p:sp>
        <p:nvSpPr>
          <p:cNvPr id="15" name="Slide Number Placeholder 6">
            <a:extLst>
              <a:ext uri="{FF2B5EF4-FFF2-40B4-BE49-F238E27FC236}">
                <a16:creationId xmlns:a16="http://schemas.microsoft.com/office/drawing/2014/main" id="{BEEAC91B-F0F1-4F89-A426-026D7302D7C5}"/>
              </a:ext>
            </a:extLst>
          </p:cNvPr>
          <p:cNvSpPr txBox="1">
            <a:spLocks noGrp="1"/>
          </p:cNvSpPr>
          <p:nvPr>
            <p:ph type="sldNum" sz="quarter" idx="5"/>
          </p:nvPr>
        </p:nvSpPr>
        <p:spPr>
          <a:ln/>
        </p:spPr>
        <p:txBody>
          <a:bodyPr vert="horz" lIns="0" tIns="0" rIns="0" bIns="0" anchor="b" anchorCtr="0">
            <a:noAutofit/>
          </a:bodyPr>
          <a:lstStyle/>
          <a:p>
            <a:pPr lvl="0"/>
            <a:fld id="{68D7EF5B-832D-4E57-974B-D25E4A872341}" type="slidenum">
              <a:t>3</a:t>
            </a:fld>
            <a:endParaRPr lang="pt-BR"/>
          </a:p>
        </p:txBody>
      </p:sp>
      <p:sp>
        <p:nvSpPr>
          <p:cNvPr id="10" name="PlaceHolder 9">
            <a:extLst>
              <a:ext uri="{FF2B5EF4-FFF2-40B4-BE49-F238E27FC236}">
                <a16:creationId xmlns:a16="http://schemas.microsoft.com/office/drawing/2014/main" id="{5597AAB9-8A5D-4FFE-A0ED-2316BD251B8D}"/>
              </a:ext>
            </a:extLst>
          </p:cNvPr>
          <p:cNvSpPr>
            <a:spLocks noGrp="1" noRot="1" noChangeAspect="1" noResize="1"/>
          </p:cNvSpPr>
          <p:nvPr>
            <p:ph type="sldImg"/>
          </p:nvPr>
        </p:nvSpPr>
        <p:spPr>
          <a:xfrm>
            <a:off x="215900" y="812800"/>
            <a:ext cx="7124700" cy="4006850"/>
          </a:xfrm>
          <a:solidFill>
            <a:srgbClr val="729FCF"/>
          </a:solidFill>
          <a:ln w="25400">
            <a:solidFill>
              <a:srgbClr val="3465A4"/>
            </a:solidFill>
            <a:prstDash val="solid"/>
          </a:ln>
        </p:spPr>
      </p:sp>
      <p:sp>
        <p:nvSpPr>
          <p:cNvPr id="11" name="PlaceHolder 10">
            <a:extLst>
              <a:ext uri="{FF2B5EF4-FFF2-40B4-BE49-F238E27FC236}">
                <a16:creationId xmlns:a16="http://schemas.microsoft.com/office/drawing/2014/main" id="{011D4786-2F94-4582-9C7C-1E85B4708F84}"/>
              </a:ext>
            </a:extLst>
          </p:cNvPr>
          <p:cNvSpPr txBox="1">
            <a:spLocks noGrp="1"/>
          </p:cNvSpPr>
          <p:nvPr>
            <p:ph type="body" sz="quarter" idx="1"/>
          </p:nvPr>
        </p:nvSpPr>
        <p:spPr>
          <a:xfrm>
            <a:off x="756000" y="5078520"/>
            <a:ext cx="6043320" cy="4806720"/>
          </a:xfrm>
        </p:spPr>
        <p:txBody>
          <a:bodyPr vert="horz" wrap="square" anchor="t" anchorCtr="0">
            <a:noAutofit/>
          </a:bodyPr>
          <a:lstStyle/>
          <a:p>
            <a:endParaRPr lang="pt-BR"/>
          </a:p>
        </p:txBody>
      </p:sp>
    </p:spTree>
    <p:extLst>
      <p:ext uri="{BB962C8B-B14F-4D97-AF65-F5344CB8AC3E}">
        <p14:creationId xmlns:p14="http://schemas.microsoft.com/office/powerpoint/2010/main" val="255566535"/>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BB2BC79-F898-F7C7-2955-0EB6C4039E6E}"/>
            </a:ext>
          </a:extLst>
        </p:cNvPr>
        <p:cNvGrpSpPr/>
        <p:nvPr/>
      </p:nvGrpSpPr>
      <p:grpSpPr>
        <a:xfrm>
          <a:off x="0" y="0"/>
          <a:ext cx="0" cy="0"/>
          <a:chOff x="0" y="0"/>
          <a:chExt cx="0" cy="0"/>
        </a:xfrm>
      </p:grpSpPr>
      <p:sp>
        <p:nvSpPr>
          <p:cNvPr id="2" name="PlaceHolder 242">
            <a:extLst>
              <a:ext uri="{FF2B5EF4-FFF2-40B4-BE49-F238E27FC236}">
                <a16:creationId xmlns:a16="http://schemas.microsoft.com/office/drawing/2014/main" id="{F395CDEC-4B66-3EB1-42EF-DD5532C42122}"/>
              </a:ext>
            </a:extLst>
          </p:cNvPr>
          <p:cNvSpPr txBox="1">
            <a:spLocks noGrp="1"/>
          </p:cNvSpPr>
          <p:nvPr>
            <p:ph type="sldNum" sz="quarter" idx="8"/>
          </p:nvPr>
        </p:nvSpPr>
        <p:spPr>
          <a:xfrm>
            <a:off x="4278960" y="10157400"/>
            <a:ext cx="3277439" cy="531000"/>
          </a:xfrm>
        </p:spPr>
        <p:txBody>
          <a:bodyPr wrap="square"/>
          <a:lstStyle/>
          <a:p>
            <a:pPr lvl="0"/>
            <a:fld id="{03D8978B-A3A6-4A9A-AD67-0DA065B180BA}" type="slidenum">
              <a:t>30</a:t>
            </a:fld>
            <a:endParaRPr lang="pt-BR">
              <a:solidFill>
                <a:srgbClr val="000000"/>
              </a:solidFill>
              <a:highlight>
                <a:scrgbClr r="0" g="0" b="0">
                  <a:alpha val="0"/>
                </a:scrgbClr>
              </a:highlight>
              <a:latin typeface="Times New Roman"/>
            </a:endParaRPr>
          </a:p>
        </p:txBody>
      </p:sp>
      <p:sp>
        <p:nvSpPr>
          <p:cNvPr id="3" name="PlaceHolder 243">
            <a:extLst>
              <a:ext uri="{FF2B5EF4-FFF2-40B4-BE49-F238E27FC236}">
                <a16:creationId xmlns:a16="http://schemas.microsoft.com/office/drawing/2014/main" id="{B4D9046A-C1EB-7A0E-8CB8-659EC93DA0AE}"/>
              </a:ext>
            </a:extLst>
          </p:cNvPr>
          <p:cNvSpPr txBox="1">
            <a:spLocks noGrp="1"/>
          </p:cNvSpPr>
          <p:nvPr>
            <p:ph type="sldNum" sz="quarter" idx="8"/>
          </p:nvPr>
        </p:nvSpPr>
        <p:spPr>
          <a:xfrm>
            <a:off x="4278960" y="10157400"/>
            <a:ext cx="3277800" cy="531360"/>
          </a:xfrm>
        </p:spPr>
        <p:txBody>
          <a:bodyPr wrap="square"/>
          <a:lstStyle/>
          <a:p>
            <a:pPr lvl="0"/>
            <a:fld id="{69600505-DA6B-4E58-B69F-F0229CDF03CE}" type="slidenum">
              <a:t>30</a:t>
            </a:fld>
            <a:endParaRPr lang="pt-BR">
              <a:solidFill>
                <a:srgbClr val="000000"/>
              </a:solidFill>
              <a:highlight>
                <a:scrgbClr r="0" g="0" b="0">
                  <a:alpha val="0"/>
                </a:scrgbClr>
              </a:highlight>
              <a:latin typeface="Times New Roman"/>
            </a:endParaRPr>
          </a:p>
        </p:txBody>
      </p:sp>
      <p:sp>
        <p:nvSpPr>
          <p:cNvPr id="4" name="PlaceHolder 244">
            <a:extLst>
              <a:ext uri="{FF2B5EF4-FFF2-40B4-BE49-F238E27FC236}">
                <a16:creationId xmlns:a16="http://schemas.microsoft.com/office/drawing/2014/main" id="{6ECB392B-1243-AB3E-A98C-422BAA6C9A99}"/>
              </a:ext>
            </a:extLst>
          </p:cNvPr>
          <p:cNvSpPr txBox="1">
            <a:spLocks noGrp="1"/>
          </p:cNvSpPr>
          <p:nvPr>
            <p:ph type="sldNum" sz="quarter" idx="8"/>
          </p:nvPr>
        </p:nvSpPr>
        <p:spPr>
          <a:xfrm>
            <a:off x="4278960" y="10157400"/>
            <a:ext cx="3278160" cy="531720"/>
          </a:xfrm>
        </p:spPr>
        <p:txBody>
          <a:bodyPr wrap="square"/>
          <a:lstStyle/>
          <a:p>
            <a:pPr lvl="0"/>
            <a:fld id="{FF15D5D3-823D-42DA-9158-16937EDF4B61}" type="slidenum">
              <a:t>30</a:t>
            </a:fld>
            <a:endParaRPr lang="pt-BR">
              <a:solidFill>
                <a:srgbClr val="000000"/>
              </a:solidFill>
              <a:highlight>
                <a:scrgbClr r="0" g="0" b="0">
                  <a:alpha val="0"/>
                </a:scrgbClr>
              </a:highlight>
              <a:latin typeface="Times New Roman"/>
            </a:endParaRPr>
          </a:p>
        </p:txBody>
      </p:sp>
      <p:sp>
        <p:nvSpPr>
          <p:cNvPr id="5" name="PlaceHolder 245">
            <a:extLst>
              <a:ext uri="{FF2B5EF4-FFF2-40B4-BE49-F238E27FC236}">
                <a16:creationId xmlns:a16="http://schemas.microsoft.com/office/drawing/2014/main" id="{99688089-69D2-FD7E-D438-8A0A77B2FB4A}"/>
              </a:ext>
            </a:extLst>
          </p:cNvPr>
          <p:cNvSpPr txBox="1">
            <a:spLocks noGrp="1"/>
          </p:cNvSpPr>
          <p:nvPr>
            <p:ph type="sldNum" sz="quarter" idx="8"/>
          </p:nvPr>
        </p:nvSpPr>
        <p:spPr>
          <a:xfrm>
            <a:off x="4278960" y="10157400"/>
            <a:ext cx="3278519" cy="532080"/>
          </a:xfrm>
        </p:spPr>
        <p:txBody>
          <a:bodyPr wrap="square"/>
          <a:lstStyle/>
          <a:p>
            <a:pPr lvl="0"/>
            <a:fld id="{0F3B33C9-02D2-41C8-BFC7-98B57EB77E35}" type="slidenum">
              <a:t>30</a:t>
            </a:fld>
            <a:endParaRPr lang="pt-BR">
              <a:solidFill>
                <a:srgbClr val="000000"/>
              </a:solidFill>
              <a:highlight>
                <a:scrgbClr r="0" g="0" b="0">
                  <a:alpha val="0"/>
                </a:scrgbClr>
              </a:highlight>
              <a:latin typeface="Times New Roman"/>
            </a:endParaRPr>
          </a:p>
        </p:txBody>
      </p:sp>
      <p:sp>
        <p:nvSpPr>
          <p:cNvPr id="6" name="PlaceHolder 246">
            <a:extLst>
              <a:ext uri="{FF2B5EF4-FFF2-40B4-BE49-F238E27FC236}">
                <a16:creationId xmlns:a16="http://schemas.microsoft.com/office/drawing/2014/main" id="{4CAE8ADF-9131-75A0-73F7-2BE4B0AB2317}"/>
              </a:ext>
            </a:extLst>
          </p:cNvPr>
          <p:cNvSpPr txBox="1">
            <a:spLocks noGrp="1"/>
          </p:cNvSpPr>
          <p:nvPr>
            <p:ph type="sldNum" sz="quarter" idx="8"/>
          </p:nvPr>
        </p:nvSpPr>
        <p:spPr>
          <a:xfrm>
            <a:off x="4278960" y="10157400"/>
            <a:ext cx="3278879" cy="532440"/>
          </a:xfrm>
        </p:spPr>
        <p:txBody>
          <a:bodyPr wrap="square"/>
          <a:lstStyle/>
          <a:p>
            <a:pPr lvl="0"/>
            <a:fld id="{B3FECAA6-6CC8-49D2-8380-A01C2DC5B234}" type="slidenum">
              <a:t>30</a:t>
            </a:fld>
            <a:endParaRPr lang="pt-BR">
              <a:highlight>
                <a:scrgbClr r="0" g="0" b="0">
                  <a:alpha val="0"/>
                </a:scrgbClr>
              </a:highlight>
              <a:latin typeface="Times New Roman"/>
            </a:endParaRPr>
          </a:p>
        </p:txBody>
      </p:sp>
      <p:sp>
        <p:nvSpPr>
          <p:cNvPr id="12" name="Slide Number Placeholder 6">
            <a:extLst>
              <a:ext uri="{FF2B5EF4-FFF2-40B4-BE49-F238E27FC236}">
                <a16:creationId xmlns:a16="http://schemas.microsoft.com/office/drawing/2014/main" id="{E184618B-06E3-087C-0A2B-D496B6182C32}"/>
              </a:ext>
            </a:extLst>
          </p:cNvPr>
          <p:cNvSpPr txBox="1">
            <a:spLocks noGrp="1"/>
          </p:cNvSpPr>
          <p:nvPr>
            <p:ph type="sldNum" sz="quarter" idx="5"/>
          </p:nvPr>
        </p:nvSpPr>
        <p:spPr>
          <a:ln/>
        </p:spPr>
        <p:txBody>
          <a:bodyPr vert="horz" lIns="0" tIns="0" rIns="0" bIns="0" anchor="b" anchorCtr="0">
            <a:noAutofit/>
          </a:bodyPr>
          <a:lstStyle/>
          <a:p>
            <a:pPr lvl="0"/>
            <a:fld id="{86C4F9C6-7182-4586-A9E8-0642E547E335}" type="slidenum">
              <a:t>30</a:t>
            </a:fld>
            <a:endParaRPr lang="pt-BR"/>
          </a:p>
        </p:txBody>
      </p:sp>
      <p:sp>
        <p:nvSpPr>
          <p:cNvPr id="7" name="PlaceHolder 292">
            <a:extLst>
              <a:ext uri="{FF2B5EF4-FFF2-40B4-BE49-F238E27FC236}">
                <a16:creationId xmlns:a16="http://schemas.microsoft.com/office/drawing/2014/main" id="{4ADE67B3-FF04-9D22-A05A-5B5D5B4C06E5}"/>
              </a:ext>
            </a:extLst>
          </p:cNvPr>
          <p:cNvSpPr>
            <a:spLocks noGrp="1" noRot="1" noChangeAspect="1" noResize="1"/>
          </p:cNvSpPr>
          <p:nvPr>
            <p:ph type="sldImg"/>
          </p:nvPr>
        </p:nvSpPr>
        <p:spPr>
          <a:xfrm>
            <a:off x="215900" y="812800"/>
            <a:ext cx="7124700" cy="4006850"/>
          </a:xfrm>
          <a:solidFill>
            <a:srgbClr val="729FCF"/>
          </a:solidFill>
          <a:ln w="25400">
            <a:solidFill>
              <a:srgbClr val="3465A4"/>
            </a:solidFill>
            <a:prstDash val="solid"/>
          </a:ln>
        </p:spPr>
      </p:sp>
      <p:sp>
        <p:nvSpPr>
          <p:cNvPr id="8" name="PlaceHolder 293">
            <a:extLst>
              <a:ext uri="{FF2B5EF4-FFF2-40B4-BE49-F238E27FC236}">
                <a16:creationId xmlns:a16="http://schemas.microsoft.com/office/drawing/2014/main" id="{30D2D2CB-D4AB-F04E-BB58-35430820CFAD}"/>
              </a:ext>
            </a:extLst>
          </p:cNvPr>
          <p:cNvSpPr txBox="1">
            <a:spLocks noGrp="1"/>
          </p:cNvSpPr>
          <p:nvPr>
            <p:ph type="body" sz="quarter" idx="1"/>
          </p:nvPr>
        </p:nvSpPr>
        <p:spPr>
          <a:xfrm>
            <a:off x="756000" y="5078520"/>
            <a:ext cx="6044400" cy="4807800"/>
          </a:xfrm>
        </p:spPr>
        <p:txBody>
          <a:bodyPr vert="horz" wrap="square" anchor="t" anchorCtr="0">
            <a:noAutofit/>
          </a:bodyPr>
          <a:lstStyle/>
          <a:p>
            <a:endParaRPr lang="pt-BR"/>
          </a:p>
        </p:txBody>
      </p:sp>
    </p:spTree>
    <p:extLst>
      <p:ext uri="{BB962C8B-B14F-4D97-AF65-F5344CB8AC3E}">
        <p14:creationId xmlns:p14="http://schemas.microsoft.com/office/powerpoint/2010/main" val="1714411814"/>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ceHolder 305">
            <a:extLst>
              <a:ext uri="{FF2B5EF4-FFF2-40B4-BE49-F238E27FC236}">
                <a16:creationId xmlns:a16="http://schemas.microsoft.com/office/drawing/2014/main" id="{76877CCD-9754-4B78-971C-9250E7185C1F}"/>
              </a:ext>
            </a:extLst>
          </p:cNvPr>
          <p:cNvSpPr txBox="1">
            <a:spLocks noGrp="1"/>
          </p:cNvSpPr>
          <p:nvPr>
            <p:ph type="sldNum" sz="quarter" idx="8"/>
          </p:nvPr>
        </p:nvSpPr>
        <p:spPr>
          <a:xfrm>
            <a:off x="4278960" y="10157400"/>
            <a:ext cx="3277439" cy="531000"/>
          </a:xfrm>
        </p:spPr>
        <p:txBody>
          <a:bodyPr wrap="square"/>
          <a:lstStyle/>
          <a:p>
            <a:pPr lvl="0"/>
            <a:fld id="{49BE7CBC-E174-4DDD-AEDA-A7BDE2F8BFC7}" type="slidenum">
              <a:t>31</a:t>
            </a:fld>
            <a:endParaRPr lang="pt-BR">
              <a:solidFill>
                <a:srgbClr val="000000"/>
              </a:solidFill>
              <a:highlight>
                <a:scrgbClr r="0" g="0" b="0">
                  <a:alpha val="0"/>
                </a:scrgbClr>
              </a:highlight>
              <a:latin typeface="Times New Roman"/>
            </a:endParaRPr>
          </a:p>
        </p:txBody>
      </p:sp>
      <p:sp>
        <p:nvSpPr>
          <p:cNvPr id="3" name="PlaceHolder 306">
            <a:extLst>
              <a:ext uri="{FF2B5EF4-FFF2-40B4-BE49-F238E27FC236}">
                <a16:creationId xmlns:a16="http://schemas.microsoft.com/office/drawing/2014/main" id="{30B1C026-8087-4BD1-9C1C-C7DEB15C8FD4}"/>
              </a:ext>
            </a:extLst>
          </p:cNvPr>
          <p:cNvSpPr txBox="1">
            <a:spLocks noGrp="1"/>
          </p:cNvSpPr>
          <p:nvPr>
            <p:ph type="sldNum" sz="quarter" idx="8"/>
          </p:nvPr>
        </p:nvSpPr>
        <p:spPr>
          <a:xfrm>
            <a:off x="4278960" y="10157400"/>
            <a:ext cx="3277800" cy="531360"/>
          </a:xfrm>
        </p:spPr>
        <p:txBody>
          <a:bodyPr wrap="square"/>
          <a:lstStyle/>
          <a:p>
            <a:pPr lvl="0"/>
            <a:fld id="{52390CDC-2255-4C5D-A0D0-E54118569199}" type="slidenum">
              <a:t>31</a:t>
            </a:fld>
            <a:endParaRPr lang="pt-BR">
              <a:solidFill>
                <a:srgbClr val="000000"/>
              </a:solidFill>
              <a:highlight>
                <a:scrgbClr r="0" g="0" b="0">
                  <a:alpha val="0"/>
                </a:scrgbClr>
              </a:highlight>
              <a:latin typeface="Times New Roman"/>
            </a:endParaRPr>
          </a:p>
        </p:txBody>
      </p:sp>
      <p:sp>
        <p:nvSpPr>
          <p:cNvPr id="4" name="PlaceHolder 307">
            <a:extLst>
              <a:ext uri="{FF2B5EF4-FFF2-40B4-BE49-F238E27FC236}">
                <a16:creationId xmlns:a16="http://schemas.microsoft.com/office/drawing/2014/main" id="{19531D05-4254-402F-AA50-B246E804139C}"/>
              </a:ext>
            </a:extLst>
          </p:cNvPr>
          <p:cNvSpPr txBox="1">
            <a:spLocks noGrp="1"/>
          </p:cNvSpPr>
          <p:nvPr>
            <p:ph type="sldNum" sz="quarter" idx="8"/>
          </p:nvPr>
        </p:nvSpPr>
        <p:spPr>
          <a:xfrm>
            <a:off x="4278960" y="10157400"/>
            <a:ext cx="3278160" cy="531720"/>
          </a:xfrm>
        </p:spPr>
        <p:txBody>
          <a:bodyPr wrap="square"/>
          <a:lstStyle/>
          <a:p>
            <a:pPr lvl="0"/>
            <a:fld id="{3BA7F6BA-5F0A-455E-ADCC-DE6EC2C8C9BB}" type="slidenum">
              <a:t>31</a:t>
            </a:fld>
            <a:endParaRPr lang="pt-BR">
              <a:solidFill>
                <a:srgbClr val="000000"/>
              </a:solidFill>
              <a:highlight>
                <a:scrgbClr r="0" g="0" b="0">
                  <a:alpha val="0"/>
                </a:scrgbClr>
              </a:highlight>
              <a:latin typeface="Times New Roman"/>
            </a:endParaRPr>
          </a:p>
        </p:txBody>
      </p:sp>
      <p:sp>
        <p:nvSpPr>
          <p:cNvPr id="5" name="PlaceHolder 308">
            <a:extLst>
              <a:ext uri="{FF2B5EF4-FFF2-40B4-BE49-F238E27FC236}">
                <a16:creationId xmlns:a16="http://schemas.microsoft.com/office/drawing/2014/main" id="{2D4F1CF5-C79F-4A71-9C1F-15D1D142FB57}"/>
              </a:ext>
            </a:extLst>
          </p:cNvPr>
          <p:cNvSpPr txBox="1">
            <a:spLocks noGrp="1"/>
          </p:cNvSpPr>
          <p:nvPr>
            <p:ph type="sldNum" sz="quarter" idx="8"/>
          </p:nvPr>
        </p:nvSpPr>
        <p:spPr>
          <a:xfrm>
            <a:off x="4278960" y="10157400"/>
            <a:ext cx="3278519" cy="532080"/>
          </a:xfrm>
        </p:spPr>
        <p:txBody>
          <a:bodyPr wrap="square"/>
          <a:lstStyle/>
          <a:p>
            <a:pPr lvl="0"/>
            <a:fld id="{6A5E94A2-88CA-4790-83D1-6BB8AA56FEEF}" type="slidenum">
              <a:t>31</a:t>
            </a:fld>
            <a:endParaRPr lang="pt-BR">
              <a:solidFill>
                <a:srgbClr val="000000"/>
              </a:solidFill>
              <a:highlight>
                <a:scrgbClr r="0" g="0" b="0">
                  <a:alpha val="0"/>
                </a:scrgbClr>
              </a:highlight>
              <a:latin typeface="Times New Roman"/>
            </a:endParaRPr>
          </a:p>
        </p:txBody>
      </p:sp>
      <p:sp>
        <p:nvSpPr>
          <p:cNvPr id="6" name="PlaceHolder 309">
            <a:extLst>
              <a:ext uri="{FF2B5EF4-FFF2-40B4-BE49-F238E27FC236}">
                <a16:creationId xmlns:a16="http://schemas.microsoft.com/office/drawing/2014/main" id="{0DA3E30E-BF77-4CF3-97F4-BD9B8E7ECC47}"/>
              </a:ext>
            </a:extLst>
          </p:cNvPr>
          <p:cNvSpPr txBox="1">
            <a:spLocks noGrp="1"/>
          </p:cNvSpPr>
          <p:nvPr>
            <p:ph type="sldNum" sz="quarter" idx="8"/>
          </p:nvPr>
        </p:nvSpPr>
        <p:spPr>
          <a:xfrm>
            <a:off x="4278960" y="10157400"/>
            <a:ext cx="3278879" cy="532440"/>
          </a:xfrm>
        </p:spPr>
        <p:txBody>
          <a:bodyPr wrap="square"/>
          <a:lstStyle/>
          <a:p>
            <a:pPr lvl="0"/>
            <a:fld id="{2406B616-D11A-41D4-A798-39A1E00BA3B5}" type="slidenum">
              <a:t>31</a:t>
            </a:fld>
            <a:endParaRPr lang="pt-BR">
              <a:highlight>
                <a:scrgbClr r="0" g="0" b="0">
                  <a:alpha val="0"/>
                </a:scrgbClr>
              </a:highlight>
              <a:latin typeface="Times New Roman"/>
            </a:endParaRPr>
          </a:p>
        </p:txBody>
      </p:sp>
      <p:sp>
        <p:nvSpPr>
          <p:cNvPr id="12" name="Slide Number Placeholder 6">
            <a:extLst>
              <a:ext uri="{FF2B5EF4-FFF2-40B4-BE49-F238E27FC236}">
                <a16:creationId xmlns:a16="http://schemas.microsoft.com/office/drawing/2014/main" id="{8B9309E2-87ED-4377-A639-58FA4F5B1DAC}"/>
              </a:ext>
            </a:extLst>
          </p:cNvPr>
          <p:cNvSpPr txBox="1">
            <a:spLocks noGrp="1"/>
          </p:cNvSpPr>
          <p:nvPr>
            <p:ph type="sldNum" sz="quarter" idx="5"/>
          </p:nvPr>
        </p:nvSpPr>
        <p:spPr>
          <a:ln/>
        </p:spPr>
        <p:txBody>
          <a:bodyPr vert="horz" lIns="0" tIns="0" rIns="0" bIns="0" anchor="b" anchorCtr="0">
            <a:noAutofit/>
          </a:bodyPr>
          <a:lstStyle/>
          <a:p>
            <a:pPr lvl="0"/>
            <a:fld id="{CE254CFB-8B94-4405-849A-A9A04DD52B2A}" type="slidenum">
              <a:t>31</a:t>
            </a:fld>
            <a:endParaRPr lang="pt-BR"/>
          </a:p>
        </p:txBody>
      </p:sp>
      <p:sp>
        <p:nvSpPr>
          <p:cNvPr id="7" name="PlaceHolder 310">
            <a:extLst>
              <a:ext uri="{FF2B5EF4-FFF2-40B4-BE49-F238E27FC236}">
                <a16:creationId xmlns:a16="http://schemas.microsoft.com/office/drawing/2014/main" id="{88476729-E3E9-4672-91BB-A4B6272A7B2B}"/>
              </a:ext>
            </a:extLst>
          </p:cNvPr>
          <p:cNvSpPr>
            <a:spLocks noGrp="1" noRot="1" noChangeAspect="1" noResize="1"/>
          </p:cNvSpPr>
          <p:nvPr>
            <p:ph type="sldImg"/>
          </p:nvPr>
        </p:nvSpPr>
        <p:spPr>
          <a:xfrm>
            <a:off x="215900" y="812800"/>
            <a:ext cx="7124700" cy="4006850"/>
          </a:xfrm>
          <a:solidFill>
            <a:srgbClr val="729FCF"/>
          </a:solidFill>
          <a:ln w="25400">
            <a:solidFill>
              <a:srgbClr val="3465A4"/>
            </a:solidFill>
            <a:prstDash val="solid"/>
          </a:ln>
        </p:spPr>
      </p:sp>
      <p:sp>
        <p:nvSpPr>
          <p:cNvPr id="8" name="PlaceHolder 311">
            <a:extLst>
              <a:ext uri="{FF2B5EF4-FFF2-40B4-BE49-F238E27FC236}">
                <a16:creationId xmlns:a16="http://schemas.microsoft.com/office/drawing/2014/main" id="{29A80BD8-F786-48DC-8B4A-A38E8765F765}"/>
              </a:ext>
            </a:extLst>
          </p:cNvPr>
          <p:cNvSpPr txBox="1">
            <a:spLocks noGrp="1"/>
          </p:cNvSpPr>
          <p:nvPr>
            <p:ph type="body" sz="quarter" idx="1"/>
          </p:nvPr>
        </p:nvSpPr>
        <p:spPr>
          <a:xfrm>
            <a:off x="756000" y="5078520"/>
            <a:ext cx="6044400" cy="4807800"/>
          </a:xfrm>
        </p:spPr>
        <p:txBody>
          <a:bodyPr vert="horz" wrap="square" anchor="t" anchorCtr="0">
            <a:noAutofit/>
          </a:bodyPr>
          <a:lstStyle/>
          <a:p>
            <a:endParaRPr lang="pt-BR"/>
          </a:p>
        </p:txBody>
      </p:sp>
    </p:spTree>
    <p:extLst>
      <p:ext uri="{BB962C8B-B14F-4D97-AF65-F5344CB8AC3E}">
        <p14:creationId xmlns:p14="http://schemas.microsoft.com/office/powerpoint/2010/main" val="3900579906"/>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ceHolder 93">
            <a:extLst>
              <a:ext uri="{FF2B5EF4-FFF2-40B4-BE49-F238E27FC236}">
                <a16:creationId xmlns:a16="http://schemas.microsoft.com/office/drawing/2014/main" id="{677CE796-8C5E-47C6-8E12-2623726991C3}"/>
              </a:ext>
            </a:extLst>
          </p:cNvPr>
          <p:cNvSpPr txBox="1">
            <a:spLocks noGrp="1"/>
          </p:cNvSpPr>
          <p:nvPr>
            <p:ph type="sldNum" sz="quarter" idx="8"/>
          </p:nvPr>
        </p:nvSpPr>
        <p:spPr>
          <a:xfrm>
            <a:off x="4278960" y="10157400"/>
            <a:ext cx="3277439" cy="531000"/>
          </a:xfrm>
        </p:spPr>
        <p:txBody>
          <a:bodyPr wrap="square"/>
          <a:lstStyle/>
          <a:p>
            <a:pPr lvl="0"/>
            <a:fld id="{D34F735A-C770-4AC5-83F6-A0C82379F77B}" type="slidenum">
              <a:t>32</a:t>
            </a:fld>
            <a:endParaRPr lang="pt-BR">
              <a:solidFill>
                <a:srgbClr val="000000"/>
              </a:solidFill>
              <a:highlight>
                <a:scrgbClr r="0" g="0" b="0">
                  <a:alpha val="0"/>
                </a:scrgbClr>
              </a:highlight>
              <a:latin typeface="Times New Roman"/>
            </a:endParaRPr>
          </a:p>
        </p:txBody>
      </p:sp>
      <p:sp>
        <p:nvSpPr>
          <p:cNvPr id="3" name="PlaceHolder 94">
            <a:extLst>
              <a:ext uri="{FF2B5EF4-FFF2-40B4-BE49-F238E27FC236}">
                <a16:creationId xmlns:a16="http://schemas.microsoft.com/office/drawing/2014/main" id="{D637D5CD-EAE9-454C-935E-DC6882CA842B}"/>
              </a:ext>
            </a:extLst>
          </p:cNvPr>
          <p:cNvSpPr txBox="1">
            <a:spLocks noGrp="1"/>
          </p:cNvSpPr>
          <p:nvPr>
            <p:ph type="sldNum" sz="quarter" idx="8"/>
          </p:nvPr>
        </p:nvSpPr>
        <p:spPr>
          <a:xfrm>
            <a:off x="4278960" y="10157400"/>
            <a:ext cx="3277800" cy="531360"/>
          </a:xfrm>
        </p:spPr>
        <p:txBody>
          <a:bodyPr wrap="square"/>
          <a:lstStyle/>
          <a:p>
            <a:pPr lvl="0"/>
            <a:fld id="{E59CDE8C-590C-4F7E-B0BE-E47915FC76AD}" type="slidenum">
              <a:t>32</a:t>
            </a:fld>
            <a:endParaRPr lang="pt-BR">
              <a:solidFill>
                <a:srgbClr val="000000"/>
              </a:solidFill>
              <a:highlight>
                <a:scrgbClr r="0" g="0" b="0">
                  <a:alpha val="0"/>
                </a:scrgbClr>
              </a:highlight>
              <a:latin typeface="Times New Roman"/>
            </a:endParaRPr>
          </a:p>
        </p:txBody>
      </p:sp>
      <p:sp>
        <p:nvSpPr>
          <p:cNvPr id="4" name="PlaceHolder 95">
            <a:extLst>
              <a:ext uri="{FF2B5EF4-FFF2-40B4-BE49-F238E27FC236}">
                <a16:creationId xmlns:a16="http://schemas.microsoft.com/office/drawing/2014/main" id="{B7AC4E47-5A0C-44FB-9AF5-93002A6C4F40}"/>
              </a:ext>
            </a:extLst>
          </p:cNvPr>
          <p:cNvSpPr txBox="1">
            <a:spLocks noGrp="1"/>
          </p:cNvSpPr>
          <p:nvPr>
            <p:ph type="sldNum" sz="quarter" idx="8"/>
          </p:nvPr>
        </p:nvSpPr>
        <p:spPr>
          <a:xfrm>
            <a:off x="4278960" y="10157400"/>
            <a:ext cx="3278160" cy="531720"/>
          </a:xfrm>
        </p:spPr>
        <p:txBody>
          <a:bodyPr wrap="square"/>
          <a:lstStyle/>
          <a:p>
            <a:pPr lvl="0"/>
            <a:fld id="{61DFBEE9-F0D6-4793-9C89-35404ECF4D93}" type="slidenum">
              <a:t>32</a:t>
            </a:fld>
            <a:endParaRPr lang="pt-BR">
              <a:solidFill>
                <a:srgbClr val="000000"/>
              </a:solidFill>
              <a:highlight>
                <a:scrgbClr r="0" g="0" b="0">
                  <a:alpha val="0"/>
                </a:scrgbClr>
              </a:highlight>
              <a:latin typeface="Times New Roman"/>
            </a:endParaRPr>
          </a:p>
        </p:txBody>
      </p:sp>
      <p:sp>
        <p:nvSpPr>
          <p:cNvPr id="5" name="PlaceHolder 96">
            <a:extLst>
              <a:ext uri="{FF2B5EF4-FFF2-40B4-BE49-F238E27FC236}">
                <a16:creationId xmlns:a16="http://schemas.microsoft.com/office/drawing/2014/main" id="{5F907979-54AB-4A1F-BAEA-E84AA96CE2A5}"/>
              </a:ext>
            </a:extLst>
          </p:cNvPr>
          <p:cNvSpPr txBox="1">
            <a:spLocks noGrp="1"/>
          </p:cNvSpPr>
          <p:nvPr>
            <p:ph type="sldNum" sz="quarter" idx="8"/>
          </p:nvPr>
        </p:nvSpPr>
        <p:spPr>
          <a:xfrm>
            <a:off x="4278960" y="10157400"/>
            <a:ext cx="3278519" cy="532080"/>
          </a:xfrm>
        </p:spPr>
        <p:txBody>
          <a:bodyPr wrap="square"/>
          <a:lstStyle/>
          <a:p>
            <a:pPr lvl="0"/>
            <a:fld id="{30D56872-F4CE-406D-BF8A-225E3C72533C}" type="slidenum">
              <a:t>32</a:t>
            </a:fld>
            <a:endParaRPr lang="pt-BR">
              <a:solidFill>
                <a:srgbClr val="000000"/>
              </a:solidFill>
              <a:highlight>
                <a:scrgbClr r="0" g="0" b="0">
                  <a:alpha val="0"/>
                </a:scrgbClr>
              </a:highlight>
              <a:latin typeface="Times New Roman"/>
            </a:endParaRPr>
          </a:p>
        </p:txBody>
      </p:sp>
      <p:sp>
        <p:nvSpPr>
          <p:cNvPr id="6" name="PlaceHolder 97">
            <a:extLst>
              <a:ext uri="{FF2B5EF4-FFF2-40B4-BE49-F238E27FC236}">
                <a16:creationId xmlns:a16="http://schemas.microsoft.com/office/drawing/2014/main" id="{518877B9-93B0-4776-A06B-F815A338B4F4}"/>
              </a:ext>
            </a:extLst>
          </p:cNvPr>
          <p:cNvSpPr txBox="1">
            <a:spLocks noGrp="1"/>
          </p:cNvSpPr>
          <p:nvPr>
            <p:ph type="sldNum" sz="quarter" idx="8"/>
          </p:nvPr>
        </p:nvSpPr>
        <p:spPr>
          <a:xfrm>
            <a:off x="4278960" y="10157400"/>
            <a:ext cx="3278879" cy="532440"/>
          </a:xfrm>
        </p:spPr>
        <p:txBody>
          <a:bodyPr wrap="square"/>
          <a:lstStyle/>
          <a:p>
            <a:pPr lvl="0"/>
            <a:fld id="{E5C989EF-0D98-4292-87A2-1EB6E362297C}" type="slidenum">
              <a:t>32</a:t>
            </a:fld>
            <a:endParaRPr lang="pt-BR">
              <a:highlight>
                <a:scrgbClr r="0" g="0" b="0">
                  <a:alpha val="0"/>
                </a:scrgbClr>
              </a:highlight>
              <a:latin typeface="Times New Roman"/>
            </a:endParaRPr>
          </a:p>
        </p:txBody>
      </p:sp>
      <p:sp>
        <p:nvSpPr>
          <p:cNvPr id="12" name="Slide Number Placeholder 6">
            <a:extLst>
              <a:ext uri="{FF2B5EF4-FFF2-40B4-BE49-F238E27FC236}">
                <a16:creationId xmlns:a16="http://schemas.microsoft.com/office/drawing/2014/main" id="{9AFAAE62-FE99-4578-A3B4-2C57B74DFFD1}"/>
              </a:ext>
            </a:extLst>
          </p:cNvPr>
          <p:cNvSpPr txBox="1">
            <a:spLocks noGrp="1"/>
          </p:cNvSpPr>
          <p:nvPr>
            <p:ph type="sldNum" sz="quarter" idx="5"/>
          </p:nvPr>
        </p:nvSpPr>
        <p:spPr>
          <a:ln/>
        </p:spPr>
        <p:txBody>
          <a:bodyPr vert="horz" lIns="0" tIns="0" rIns="0" bIns="0" anchor="b" anchorCtr="0">
            <a:noAutofit/>
          </a:bodyPr>
          <a:lstStyle/>
          <a:p>
            <a:pPr lvl="0"/>
            <a:fld id="{26F50EAF-F784-4DD9-8413-4A1900797801}" type="slidenum">
              <a:t>32</a:t>
            </a:fld>
            <a:endParaRPr lang="pt-BR"/>
          </a:p>
        </p:txBody>
      </p:sp>
      <p:sp>
        <p:nvSpPr>
          <p:cNvPr id="7" name="PlaceHolder 98">
            <a:extLst>
              <a:ext uri="{FF2B5EF4-FFF2-40B4-BE49-F238E27FC236}">
                <a16:creationId xmlns:a16="http://schemas.microsoft.com/office/drawing/2014/main" id="{E899A438-98AA-47E9-B242-37433FC0FAC2}"/>
              </a:ext>
            </a:extLst>
          </p:cNvPr>
          <p:cNvSpPr>
            <a:spLocks noGrp="1" noRot="1" noChangeAspect="1" noResize="1"/>
          </p:cNvSpPr>
          <p:nvPr>
            <p:ph type="sldImg"/>
          </p:nvPr>
        </p:nvSpPr>
        <p:spPr>
          <a:xfrm>
            <a:off x="215900" y="812800"/>
            <a:ext cx="7124700" cy="4006850"/>
          </a:xfrm>
          <a:solidFill>
            <a:srgbClr val="729FCF"/>
          </a:solidFill>
          <a:ln w="25400">
            <a:solidFill>
              <a:srgbClr val="3465A4"/>
            </a:solidFill>
            <a:prstDash val="solid"/>
          </a:ln>
        </p:spPr>
      </p:sp>
      <p:sp>
        <p:nvSpPr>
          <p:cNvPr id="8" name="PlaceHolder 99">
            <a:extLst>
              <a:ext uri="{FF2B5EF4-FFF2-40B4-BE49-F238E27FC236}">
                <a16:creationId xmlns:a16="http://schemas.microsoft.com/office/drawing/2014/main" id="{5CA0B1E0-A614-4348-9E3D-98806879FBA2}"/>
              </a:ext>
            </a:extLst>
          </p:cNvPr>
          <p:cNvSpPr txBox="1">
            <a:spLocks noGrp="1"/>
          </p:cNvSpPr>
          <p:nvPr>
            <p:ph type="body" sz="quarter" idx="1"/>
          </p:nvPr>
        </p:nvSpPr>
        <p:spPr>
          <a:xfrm>
            <a:off x="756000" y="5078520"/>
            <a:ext cx="6044400" cy="4807800"/>
          </a:xfrm>
        </p:spPr>
        <p:txBody>
          <a:bodyPr vert="horz" wrap="square" anchor="t" anchorCtr="0">
            <a:noAutofit/>
          </a:bodyPr>
          <a:lstStyle/>
          <a:p>
            <a:endParaRPr lang="pt-BR"/>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ceHolder 269">
            <a:extLst>
              <a:ext uri="{FF2B5EF4-FFF2-40B4-BE49-F238E27FC236}">
                <a16:creationId xmlns:a16="http://schemas.microsoft.com/office/drawing/2014/main" id="{C78D1CCA-304B-4F94-99F5-37BD346F62BE}"/>
              </a:ext>
            </a:extLst>
          </p:cNvPr>
          <p:cNvSpPr txBox="1">
            <a:spLocks noGrp="1"/>
          </p:cNvSpPr>
          <p:nvPr>
            <p:ph type="sldNum" sz="quarter" idx="8"/>
          </p:nvPr>
        </p:nvSpPr>
        <p:spPr>
          <a:xfrm>
            <a:off x="4278960" y="10157400"/>
            <a:ext cx="3277439" cy="531000"/>
          </a:xfrm>
        </p:spPr>
        <p:txBody>
          <a:bodyPr wrap="square"/>
          <a:lstStyle/>
          <a:p>
            <a:pPr lvl="0"/>
            <a:fld id="{6192D0BB-9C37-4FEB-81BD-6AB40EF0E6C0}" type="slidenum">
              <a:t>33</a:t>
            </a:fld>
            <a:endParaRPr lang="pt-BR">
              <a:solidFill>
                <a:srgbClr val="000000"/>
              </a:solidFill>
              <a:highlight>
                <a:scrgbClr r="0" g="0" b="0">
                  <a:alpha val="0"/>
                </a:scrgbClr>
              </a:highlight>
              <a:latin typeface="Times New Roman"/>
            </a:endParaRPr>
          </a:p>
        </p:txBody>
      </p:sp>
      <p:sp>
        <p:nvSpPr>
          <p:cNvPr id="3" name="PlaceHolder 270">
            <a:extLst>
              <a:ext uri="{FF2B5EF4-FFF2-40B4-BE49-F238E27FC236}">
                <a16:creationId xmlns:a16="http://schemas.microsoft.com/office/drawing/2014/main" id="{891F93F5-95DF-4CFE-92D4-1815B2C58CA6}"/>
              </a:ext>
            </a:extLst>
          </p:cNvPr>
          <p:cNvSpPr txBox="1">
            <a:spLocks noGrp="1"/>
          </p:cNvSpPr>
          <p:nvPr>
            <p:ph type="sldNum" sz="quarter" idx="8"/>
          </p:nvPr>
        </p:nvSpPr>
        <p:spPr>
          <a:xfrm>
            <a:off x="4278960" y="10157400"/>
            <a:ext cx="3277800" cy="531360"/>
          </a:xfrm>
        </p:spPr>
        <p:txBody>
          <a:bodyPr wrap="square"/>
          <a:lstStyle/>
          <a:p>
            <a:pPr lvl="0"/>
            <a:fld id="{6EED47ED-BC40-4D71-9C5C-ABB653F3C224}" type="slidenum">
              <a:t>33</a:t>
            </a:fld>
            <a:endParaRPr lang="pt-BR">
              <a:solidFill>
                <a:srgbClr val="000000"/>
              </a:solidFill>
              <a:highlight>
                <a:scrgbClr r="0" g="0" b="0">
                  <a:alpha val="0"/>
                </a:scrgbClr>
              </a:highlight>
              <a:latin typeface="Times New Roman"/>
            </a:endParaRPr>
          </a:p>
        </p:txBody>
      </p:sp>
      <p:sp>
        <p:nvSpPr>
          <p:cNvPr id="4" name="PlaceHolder 271">
            <a:extLst>
              <a:ext uri="{FF2B5EF4-FFF2-40B4-BE49-F238E27FC236}">
                <a16:creationId xmlns:a16="http://schemas.microsoft.com/office/drawing/2014/main" id="{3180F61D-F9D5-4E18-8969-71E8C4EE395E}"/>
              </a:ext>
            </a:extLst>
          </p:cNvPr>
          <p:cNvSpPr txBox="1">
            <a:spLocks noGrp="1"/>
          </p:cNvSpPr>
          <p:nvPr>
            <p:ph type="sldNum" sz="quarter" idx="8"/>
          </p:nvPr>
        </p:nvSpPr>
        <p:spPr>
          <a:xfrm>
            <a:off x="4278960" y="10157400"/>
            <a:ext cx="3278160" cy="531720"/>
          </a:xfrm>
        </p:spPr>
        <p:txBody>
          <a:bodyPr wrap="square"/>
          <a:lstStyle/>
          <a:p>
            <a:pPr lvl="0"/>
            <a:fld id="{AC7DCF9E-2EBC-4136-A2E6-157017FE3CAA}" type="slidenum">
              <a:t>33</a:t>
            </a:fld>
            <a:endParaRPr lang="pt-BR">
              <a:solidFill>
                <a:srgbClr val="000000"/>
              </a:solidFill>
              <a:highlight>
                <a:scrgbClr r="0" g="0" b="0">
                  <a:alpha val="0"/>
                </a:scrgbClr>
              </a:highlight>
              <a:latin typeface="Times New Roman"/>
            </a:endParaRPr>
          </a:p>
        </p:txBody>
      </p:sp>
      <p:sp>
        <p:nvSpPr>
          <p:cNvPr id="5" name="PlaceHolder 272">
            <a:extLst>
              <a:ext uri="{FF2B5EF4-FFF2-40B4-BE49-F238E27FC236}">
                <a16:creationId xmlns:a16="http://schemas.microsoft.com/office/drawing/2014/main" id="{F0401F59-C193-4C13-8909-FB6321DC4D9B}"/>
              </a:ext>
            </a:extLst>
          </p:cNvPr>
          <p:cNvSpPr txBox="1">
            <a:spLocks noGrp="1"/>
          </p:cNvSpPr>
          <p:nvPr>
            <p:ph type="sldNum" sz="quarter" idx="8"/>
          </p:nvPr>
        </p:nvSpPr>
        <p:spPr>
          <a:xfrm>
            <a:off x="4278960" y="10157400"/>
            <a:ext cx="3278519" cy="532080"/>
          </a:xfrm>
        </p:spPr>
        <p:txBody>
          <a:bodyPr wrap="square"/>
          <a:lstStyle/>
          <a:p>
            <a:pPr lvl="0"/>
            <a:fld id="{797AA5DB-5AC1-4C4C-8904-3632156BBACA}" type="slidenum">
              <a:t>33</a:t>
            </a:fld>
            <a:endParaRPr lang="pt-BR">
              <a:solidFill>
                <a:srgbClr val="000000"/>
              </a:solidFill>
              <a:highlight>
                <a:scrgbClr r="0" g="0" b="0">
                  <a:alpha val="0"/>
                </a:scrgbClr>
              </a:highlight>
              <a:latin typeface="Times New Roman"/>
            </a:endParaRPr>
          </a:p>
        </p:txBody>
      </p:sp>
      <p:sp>
        <p:nvSpPr>
          <p:cNvPr id="6" name="PlaceHolder 273">
            <a:extLst>
              <a:ext uri="{FF2B5EF4-FFF2-40B4-BE49-F238E27FC236}">
                <a16:creationId xmlns:a16="http://schemas.microsoft.com/office/drawing/2014/main" id="{24A8B204-AE4D-4126-AAAE-52C9665177DE}"/>
              </a:ext>
            </a:extLst>
          </p:cNvPr>
          <p:cNvSpPr txBox="1">
            <a:spLocks noGrp="1"/>
          </p:cNvSpPr>
          <p:nvPr>
            <p:ph type="sldNum" sz="quarter" idx="8"/>
          </p:nvPr>
        </p:nvSpPr>
        <p:spPr>
          <a:xfrm>
            <a:off x="4278960" y="10157400"/>
            <a:ext cx="3278879" cy="532440"/>
          </a:xfrm>
        </p:spPr>
        <p:txBody>
          <a:bodyPr wrap="square"/>
          <a:lstStyle/>
          <a:p>
            <a:pPr lvl="0"/>
            <a:fld id="{5ACF64AE-A078-4945-B1A8-854427B3856B}" type="slidenum">
              <a:t>33</a:t>
            </a:fld>
            <a:endParaRPr lang="pt-BR">
              <a:highlight>
                <a:scrgbClr r="0" g="0" b="0">
                  <a:alpha val="0"/>
                </a:scrgbClr>
              </a:highlight>
              <a:latin typeface="Times New Roman"/>
            </a:endParaRPr>
          </a:p>
        </p:txBody>
      </p:sp>
      <p:sp>
        <p:nvSpPr>
          <p:cNvPr id="12" name="Slide Number Placeholder 6">
            <a:extLst>
              <a:ext uri="{FF2B5EF4-FFF2-40B4-BE49-F238E27FC236}">
                <a16:creationId xmlns:a16="http://schemas.microsoft.com/office/drawing/2014/main" id="{DDAED764-3E63-46E8-8E18-F35EEDB9C312}"/>
              </a:ext>
            </a:extLst>
          </p:cNvPr>
          <p:cNvSpPr txBox="1">
            <a:spLocks noGrp="1"/>
          </p:cNvSpPr>
          <p:nvPr>
            <p:ph type="sldNum" sz="quarter" idx="5"/>
          </p:nvPr>
        </p:nvSpPr>
        <p:spPr>
          <a:ln/>
        </p:spPr>
        <p:txBody>
          <a:bodyPr vert="horz" lIns="0" tIns="0" rIns="0" bIns="0" anchor="b" anchorCtr="0">
            <a:noAutofit/>
          </a:bodyPr>
          <a:lstStyle/>
          <a:p>
            <a:pPr lvl="0"/>
            <a:fld id="{67B4EE70-3968-4EBE-8B22-9BE529426989}" type="slidenum">
              <a:t>33</a:t>
            </a:fld>
            <a:endParaRPr lang="pt-BR"/>
          </a:p>
        </p:txBody>
      </p:sp>
      <p:sp>
        <p:nvSpPr>
          <p:cNvPr id="7" name="PlaceHolder 274">
            <a:extLst>
              <a:ext uri="{FF2B5EF4-FFF2-40B4-BE49-F238E27FC236}">
                <a16:creationId xmlns:a16="http://schemas.microsoft.com/office/drawing/2014/main" id="{BE6AC26E-1EE6-432B-B3A4-F2176779147B}"/>
              </a:ext>
            </a:extLst>
          </p:cNvPr>
          <p:cNvSpPr>
            <a:spLocks noGrp="1" noRot="1" noChangeAspect="1" noResize="1"/>
          </p:cNvSpPr>
          <p:nvPr>
            <p:ph type="sldImg"/>
          </p:nvPr>
        </p:nvSpPr>
        <p:spPr>
          <a:xfrm>
            <a:off x="215900" y="812800"/>
            <a:ext cx="7124700" cy="4006850"/>
          </a:xfrm>
          <a:solidFill>
            <a:srgbClr val="729FCF"/>
          </a:solidFill>
          <a:ln w="25400">
            <a:solidFill>
              <a:srgbClr val="3465A4"/>
            </a:solidFill>
            <a:prstDash val="solid"/>
          </a:ln>
        </p:spPr>
      </p:sp>
      <p:sp>
        <p:nvSpPr>
          <p:cNvPr id="8" name="PlaceHolder 275">
            <a:extLst>
              <a:ext uri="{FF2B5EF4-FFF2-40B4-BE49-F238E27FC236}">
                <a16:creationId xmlns:a16="http://schemas.microsoft.com/office/drawing/2014/main" id="{5420E5E2-0A90-4544-91A9-9997EDB9B40E}"/>
              </a:ext>
            </a:extLst>
          </p:cNvPr>
          <p:cNvSpPr txBox="1">
            <a:spLocks noGrp="1"/>
          </p:cNvSpPr>
          <p:nvPr>
            <p:ph type="body" sz="quarter" idx="1"/>
          </p:nvPr>
        </p:nvSpPr>
        <p:spPr>
          <a:xfrm>
            <a:off x="756000" y="5078520"/>
            <a:ext cx="6044400" cy="4807800"/>
          </a:xfrm>
        </p:spPr>
        <p:txBody>
          <a:bodyPr vert="horz" wrap="square" anchor="t" anchorCtr="0">
            <a:noAutofit/>
          </a:bodyPr>
          <a:lstStyle/>
          <a:p>
            <a:endParaRPr lang="pt-BR"/>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ceHolder 93">
            <a:extLst>
              <a:ext uri="{FF2B5EF4-FFF2-40B4-BE49-F238E27FC236}">
                <a16:creationId xmlns:a16="http://schemas.microsoft.com/office/drawing/2014/main" id="{677CE796-8C5E-47C6-8E12-2623726991C3}"/>
              </a:ext>
            </a:extLst>
          </p:cNvPr>
          <p:cNvSpPr txBox="1">
            <a:spLocks noGrp="1"/>
          </p:cNvSpPr>
          <p:nvPr>
            <p:ph type="sldNum" sz="quarter" idx="8"/>
          </p:nvPr>
        </p:nvSpPr>
        <p:spPr>
          <a:xfrm>
            <a:off x="4278960" y="10157400"/>
            <a:ext cx="3277439" cy="531000"/>
          </a:xfrm>
        </p:spPr>
        <p:txBody>
          <a:bodyPr wrap="square"/>
          <a:lstStyle/>
          <a:p>
            <a:pPr lvl="0"/>
            <a:fld id="{D34F735A-C770-4AC5-83F6-A0C82379F77B}" type="slidenum">
              <a:t>34</a:t>
            </a:fld>
            <a:endParaRPr lang="pt-BR">
              <a:solidFill>
                <a:srgbClr val="000000"/>
              </a:solidFill>
              <a:highlight>
                <a:scrgbClr r="0" g="0" b="0">
                  <a:alpha val="0"/>
                </a:scrgbClr>
              </a:highlight>
              <a:latin typeface="Times New Roman"/>
            </a:endParaRPr>
          </a:p>
        </p:txBody>
      </p:sp>
      <p:sp>
        <p:nvSpPr>
          <p:cNvPr id="3" name="PlaceHolder 94">
            <a:extLst>
              <a:ext uri="{FF2B5EF4-FFF2-40B4-BE49-F238E27FC236}">
                <a16:creationId xmlns:a16="http://schemas.microsoft.com/office/drawing/2014/main" id="{D637D5CD-EAE9-454C-935E-DC6882CA842B}"/>
              </a:ext>
            </a:extLst>
          </p:cNvPr>
          <p:cNvSpPr txBox="1">
            <a:spLocks noGrp="1"/>
          </p:cNvSpPr>
          <p:nvPr>
            <p:ph type="sldNum" sz="quarter" idx="8"/>
          </p:nvPr>
        </p:nvSpPr>
        <p:spPr>
          <a:xfrm>
            <a:off x="4278960" y="10157400"/>
            <a:ext cx="3277800" cy="531360"/>
          </a:xfrm>
        </p:spPr>
        <p:txBody>
          <a:bodyPr wrap="square"/>
          <a:lstStyle/>
          <a:p>
            <a:pPr lvl="0"/>
            <a:fld id="{E59CDE8C-590C-4F7E-B0BE-E47915FC76AD}" type="slidenum">
              <a:t>34</a:t>
            </a:fld>
            <a:endParaRPr lang="pt-BR">
              <a:solidFill>
                <a:srgbClr val="000000"/>
              </a:solidFill>
              <a:highlight>
                <a:scrgbClr r="0" g="0" b="0">
                  <a:alpha val="0"/>
                </a:scrgbClr>
              </a:highlight>
              <a:latin typeface="Times New Roman"/>
            </a:endParaRPr>
          </a:p>
        </p:txBody>
      </p:sp>
      <p:sp>
        <p:nvSpPr>
          <p:cNvPr id="4" name="PlaceHolder 95">
            <a:extLst>
              <a:ext uri="{FF2B5EF4-FFF2-40B4-BE49-F238E27FC236}">
                <a16:creationId xmlns:a16="http://schemas.microsoft.com/office/drawing/2014/main" id="{B7AC4E47-5A0C-44FB-9AF5-93002A6C4F40}"/>
              </a:ext>
            </a:extLst>
          </p:cNvPr>
          <p:cNvSpPr txBox="1">
            <a:spLocks noGrp="1"/>
          </p:cNvSpPr>
          <p:nvPr>
            <p:ph type="sldNum" sz="quarter" idx="8"/>
          </p:nvPr>
        </p:nvSpPr>
        <p:spPr>
          <a:xfrm>
            <a:off x="4278960" y="10157400"/>
            <a:ext cx="3278160" cy="531720"/>
          </a:xfrm>
        </p:spPr>
        <p:txBody>
          <a:bodyPr wrap="square"/>
          <a:lstStyle/>
          <a:p>
            <a:pPr lvl="0"/>
            <a:fld id="{61DFBEE9-F0D6-4793-9C89-35404ECF4D93}" type="slidenum">
              <a:t>34</a:t>
            </a:fld>
            <a:endParaRPr lang="pt-BR">
              <a:solidFill>
                <a:srgbClr val="000000"/>
              </a:solidFill>
              <a:highlight>
                <a:scrgbClr r="0" g="0" b="0">
                  <a:alpha val="0"/>
                </a:scrgbClr>
              </a:highlight>
              <a:latin typeface="Times New Roman"/>
            </a:endParaRPr>
          </a:p>
        </p:txBody>
      </p:sp>
      <p:sp>
        <p:nvSpPr>
          <p:cNvPr id="5" name="PlaceHolder 96">
            <a:extLst>
              <a:ext uri="{FF2B5EF4-FFF2-40B4-BE49-F238E27FC236}">
                <a16:creationId xmlns:a16="http://schemas.microsoft.com/office/drawing/2014/main" id="{5F907979-54AB-4A1F-BAEA-E84AA96CE2A5}"/>
              </a:ext>
            </a:extLst>
          </p:cNvPr>
          <p:cNvSpPr txBox="1">
            <a:spLocks noGrp="1"/>
          </p:cNvSpPr>
          <p:nvPr>
            <p:ph type="sldNum" sz="quarter" idx="8"/>
          </p:nvPr>
        </p:nvSpPr>
        <p:spPr>
          <a:xfrm>
            <a:off x="4278960" y="10157400"/>
            <a:ext cx="3278519" cy="532080"/>
          </a:xfrm>
        </p:spPr>
        <p:txBody>
          <a:bodyPr wrap="square"/>
          <a:lstStyle/>
          <a:p>
            <a:pPr lvl="0"/>
            <a:fld id="{30D56872-F4CE-406D-BF8A-225E3C72533C}" type="slidenum">
              <a:t>34</a:t>
            </a:fld>
            <a:endParaRPr lang="pt-BR">
              <a:solidFill>
                <a:srgbClr val="000000"/>
              </a:solidFill>
              <a:highlight>
                <a:scrgbClr r="0" g="0" b="0">
                  <a:alpha val="0"/>
                </a:scrgbClr>
              </a:highlight>
              <a:latin typeface="Times New Roman"/>
            </a:endParaRPr>
          </a:p>
        </p:txBody>
      </p:sp>
      <p:sp>
        <p:nvSpPr>
          <p:cNvPr id="6" name="PlaceHolder 97">
            <a:extLst>
              <a:ext uri="{FF2B5EF4-FFF2-40B4-BE49-F238E27FC236}">
                <a16:creationId xmlns:a16="http://schemas.microsoft.com/office/drawing/2014/main" id="{518877B9-93B0-4776-A06B-F815A338B4F4}"/>
              </a:ext>
            </a:extLst>
          </p:cNvPr>
          <p:cNvSpPr txBox="1">
            <a:spLocks noGrp="1"/>
          </p:cNvSpPr>
          <p:nvPr>
            <p:ph type="sldNum" sz="quarter" idx="8"/>
          </p:nvPr>
        </p:nvSpPr>
        <p:spPr>
          <a:xfrm>
            <a:off x="4278960" y="10157400"/>
            <a:ext cx="3278879" cy="532440"/>
          </a:xfrm>
        </p:spPr>
        <p:txBody>
          <a:bodyPr wrap="square"/>
          <a:lstStyle/>
          <a:p>
            <a:pPr lvl="0"/>
            <a:fld id="{E5C989EF-0D98-4292-87A2-1EB6E362297C}" type="slidenum">
              <a:t>34</a:t>
            </a:fld>
            <a:endParaRPr lang="pt-BR">
              <a:highlight>
                <a:scrgbClr r="0" g="0" b="0">
                  <a:alpha val="0"/>
                </a:scrgbClr>
              </a:highlight>
              <a:latin typeface="Times New Roman"/>
            </a:endParaRPr>
          </a:p>
        </p:txBody>
      </p:sp>
      <p:sp>
        <p:nvSpPr>
          <p:cNvPr id="12" name="Slide Number Placeholder 6">
            <a:extLst>
              <a:ext uri="{FF2B5EF4-FFF2-40B4-BE49-F238E27FC236}">
                <a16:creationId xmlns:a16="http://schemas.microsoft.com/office/drawing/2014/main" id="{9AFAAE62-FE99-4578-A3B4-2C57B74DFFD1}"/>
              </a:ext>
            </a:extLst>
          </p:cNvPr>
          <p:cNvSpPr txBox="1">
            <a:spLocks noGrp="1"/>
          </p:cNvSpPr>
          <p:nvPr>
            <p:ph type="sldNum" sz="quarter" idx="5"/>
          </p:nvPr>
        </p:nvSpPr>
        <p:spPr>
          <a:ln/>
        </p:spPr>
        <p:txBody>
          <a:bodyPr vert="horz" lIns="0" tIns="0" rIns="0" bIns="0" anchor="b" anchorCtr="0">
            <a:noAutofit/>
          </a:bodyPr>
          <a:lstStyle/>
          <a:p>
            <a:pPr lvl="0"/>
            <a:fld id="{26F50EAF-F784-4DD9-8413-4A1900797801}" type="slidenum">
              <a:t>34</a:t>
            </a:fld>
            <a:endParaRPr lang="pt-BR"/>
          </a:p>
        </p:txBody>
      </p:sp>
      <p:sp>
        <p:nvSpPr>
          <p:cNvPr id="7" name="PlaceHolder 98">
            <a:extLst>
              <a:ext uri="{FF2B5EF4-FFF2-40B4-BE49-F238E27FC236}">
                <a16:creationId xmlns:a16="http://schemas.microsoft.com/office/drawing/2014/main" id="{E899A438-98AA-47E9-B242-37433FC0FAC2}"/>
              </a:ext>
            </a:extLst>
          </p:cNvPr>
          <p:cNvSpPr>
            <a:spLocks noGrp="1" noRot="1" noChangeAspect="1" noResize="1"/>
          </p:cNvSpPr>
          <p:nvPr>
            <p:ph type="sldImg"/>
          </p:nvPr>
        </p:nvSpPr>
        <p:spPr>
          <a:xfrm>
            <a:off x="215900" y="812800"/>
            <a:ext cx="7124700" cy="4006850"/>
          </a:xfrm>
          <a:solidFill>
            <a:srgbClr val="729FCF"/>
          </a:solidFill>
          <a:ln w="25400">
            <a:solidFill>
              <a:srgbClr val="3465A4"/>
            </a:solidFill>
            <a:prstDash val="solid"/>
          </a:ln>
        </p:spPr>
      </p:sp>
      <p:sp>
        <p:nvSpPr>
          <p:cNvPr id="8" name="PlaceHolder 99">
            <a:extLst>
              <a:ext uri="{FF2B5EF4-FFF2-40B4-BE49-F238E27FC236}">
                <a16:creationId xmlns:a16="http://schemas.microsoft.com/office/drawing/2014/main" id="{5CA0B1E0-A614-4348-9E3D-98806879FBA2}"/>
              </a:ext>
            </a:extLst>
          </p:cNvPr>
          <p:cNvSpPr txBox="1">
            <a:spLocks noGrp="1"/>
          </p:cNvSpPr>
          <p:nvPr>
            <p:ph type="body" sz="quarter" idx="1"/>
          </p:nvPr>
        </p:nvSpPr>
        <p:spPr>
          <a:xfrm>
            <a:off x="756000" y="5078520"/>
            <a:ext cx="6044400" cy="4807800"/>
          </a:xfrm>
        </p:spPr>
        <p:txBody>
          <a:bodyPr vert="horz" wrap="square" anchor="t" anchorCtr="0">
            <a:noAutofit/>
          </a:bodyPr>
          <a:lstStyle/>
          <a:p>
            <a:endParaRPr lang="pt-BR"/>
          </a:p>
        </p:txBody>
      </p:sp>
    </p:spTree>
    <p:extLst>
      <p:ext uri="{BB962C8B-B14F-4D97-AF65-F5344CB8AC3E}">
        <p14:creationId xmlns:p14="http://schemas.microsoft.com/office/powerpoint/2010/main" val="3200761149"/>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ceHolder 278">
            <a:extLst>
              <a:ext uri="{FF2B5EF4-FFF2-40B4-BE49-F238E27FC236}">
                <a16:creationId xmlns:a16="http://schemas.microsoft.com/office/drawing/2014/main" id="{35420C4C-E4C9-4D31-8241-3FEB2E2434AE}"/>
              </a:ext>
            </a:extLst>
          </p:cNvPr>
          <p:cNvSpPr txBox="1">
            <a:spLocks noGrp="1"/>
          </p:cNvSpPr>
          <p:nvPr>
            <p:ph type="sldNum" sz="quarter" idx="8"/>
          </p:nvPr>
        </p:nvSpPr>
        <p:spPr>
          <a:xfrm>
            <a:off x="4278960" y="10157400"/>
            <a:ext cx="3277439" cy="531000"/>
          </a:xfrm>
        </p:spPr>
        <p:txBody>
          <a:bodyPr wrap="square"/>
          <a:lstStyle/>
          <a:p>
            <a:pPr lvl="0"/>
            <a:fld id="{72E6A28F-EC4A-4D75-94FD-7C7D5450774C}" type="slidenum">
              <a:t>35</a:t>
            </a:fld>
            <a:endParaRPr lang="pt-BR">
              <a:solidFill>
                <a:srgbClr val="000000"/>
              </a:solidFill>
              <a:highlight>
                <a:scrgbClr r="0" g="0" b="0">
                  <a:alpha val="0"/>
                </a:scrgbClr>
              </a:highlight>
              <a:latin typeface="Times New Roman"/>
            </a:endParaRPr>
          </a:p>
        </p:txBody>
      </p:sp>
      <p:sp>
        <p:nvSpPr>
          <p:cNvPr id="3" name="PlaceHolder 279">
            <a:extLst>
              <a:ext uri="{FF2B5EF4-FFF2-40B4-BE49-F238E27FC236}">
                <a16:creationId xmlns:a16="http://schemas.microsoft.com/office/drawing/2014/main" id="{86B267D7-EB45-48AE-B0DD-FB3CD418C0D1}"/>
              </a:ext>
            </a:extLst>
          </p:cNvPr>
          <p:cNvSpPr txBox="1">
            <a:spLocks noGrp="1"/>
          </p:cNvSpPr>
          <p:nvPr>
            <p:ph type="sldNum" sz="quarter" idx="8"/>
          </p:nvPr>
        </p:nvSpPr>
        <p:spPr>
          <a:xfrm>
            <a:off x="4278960" y="10157400"/>
            <a:ext cx="3277800" cy="531360"/>
          </a:xfrm>
        </p:spPr>
        <p:txBody>
          <a:bodyPr wrap="square"/>
          <a:lstStyle/>
          <a:p>
            <a:pPr lvl="0"/>
            <a:fld id="{D9E7A477-6254-4FAD-96EA-361F7CA6CFC7}" type="slidenum">
              <a:t>35</a:t>
            </a:fld>
            <a:endParaRPr lang="pt-BR">
              <a:solidFill>
                <a:srgbClr val="000000"/>
              </a:solidFill>
              <a:highlight>
                <a:scrgbClr r="0" g="0" b="0">
                  <a:alpha val="0"/>
                </a:scrgbClr>
              </a:highlight>
              <a:latin typeface="Times New Roman"/>
            </a:endParaRPr>
          </a:p>
        </p:txBody>
      </p:sp>
      <p:sp>
        <p:nvSpPr>
          <p:cNvPr id="4" name="PlaceHolder 280">
            <a:extLst>
              <a:ext uri="{FF2B5EF4-FFF2-40B4-BE49-F238E27FC236}">
                <a16:creationId xmlns:a16="http://schemas.microsoft.com/office/drawing/2014/main" id="{A925E52D-231F-40FC-ADE9-319010FA250F}"/>
              </a:ext>
            </a:extLst>
          </p:cNvPr>
          <p:cNvSpPr txBox="1">
            <a:spLocks noGrp="1"/>
          </p:cNvSpPr>
          <p:nvPr>
            <p:ph type="sldNum" sz="quarter" idx="8"/>
          </p:nvPr>
        </p:nvSpPr>
        <p:spPr>
          <a:xfrm>
            <a:off x="4278960" y="10157400"/>
            <a:ext cx="3278160" cy="531720"/>
          </a:xfrm>
        </p:spPr>
        <p:txBody>
          <a:bodyPr wrap="square"/>
          <a:lstStyle/>
          <a:p>
            <a:pPr lvl="0"/>
            <a:fld id="{6464FFB0-D2CE-4E6D-8DEE-69667B90D685}" type="slidenum">
              <a:t>35</a:t>
            </a:fld>
            <a:endParaRPr lang="pt-BR">
              <a:solidFill>
                <a:srgbClr val="000000"/>
              </a:solidFill>
              <a:highlight>
                <a:scrgbClr r="0" g="0" b="0">
                  <a:alpha val="0"/>
                </a:scrgbClr>
              </a:highlight>
              <a:latin typeface="Times New Roman"/>
            </a:endParaRPr>
          </a:p>
        </p:txBody>
      </p:sp>
      <p:sp>
        <p:nvSpPr>
          <p:cNvPr id="5" name="PlaceHolder 281">
            <a:extLst>
              <a:ext uri="{FF2B5EF4-FFF2-40B4-BE49-F238E27FC236}">
                <a16:creationId xmlns:a16="http://schemas.microsoft.com/office/drawing/2014/main" id="{F6164126-4DD4-430A-847F-D22B96494775}"/>
              </a:ext>
            </a:extLst>
          </p:cNvPr>
          <p:cNvSpPr txBox="1">
            <a:spLocks noGrp="1"/>
          </p:cNvSpPr>
          <p:nvPr>
            <p:ph type="sldNum" sz="quarter" idx="8"/>
          </p:nvPr>
        </p:nvSpPr>
        <p:spPr>
          <a:xfrm>
            <a:off x="4278960" y="10157400"/>
            <a:ext cx="3278519" cy="532080"/>
          </a:xfrm>
        </p:spPr>
        <p:txBody>
          <a:bodyPr wrap="square"/>
          <a:lstStyle/>
          <a:p>
            <a:pPr lvl="0"/>
            <a:fld id="{9AB000D1-BBC3-4E51-99B0-D0B0E181C5E7}" type="slidenum">
              <a:t>35</a:t>
            </a:fld>
            <a:endParaRPr lang="pt-BR">
              <a:solidFill>
                <a:srgbClr val="000000"/>
              </a:solidFill>
              <a:highlight>
                <a:scrgbClr r="0" g="0" b="0">
                  <a:alpha val="0"/>
                </a:scrgbClr>
              </a:highlight>
              <a:latin typeface="Times New Roman"/>
            </a:endParaRPr>
          </a:p>
        </p:txBody>
      </p:sp>
      <p:sp>
        <p:nvSpPr>
          <p:cNvPr id="6" name="PlaceHolder 282">
            <a:extLst>
              <a:ext uri="{FF2B5EF4-FFF2-40B4-BE49-F238E27FC236}">
                <a16:creationId xmlns:a16="http://schemas.microsoft.com/office/drawing/2014/main" id="{506E35C8-217F-4DE4-9217-6A2C590DAB96}"/>
              </a:ext>
            </a:extLst>
          </p:cNvPr>
          <p:cNvSpPr txBox="1">
            <a:spLocks noGrp="1"/>
          </p:cNvSpPr>
          <p:nvPr>
            <p:ph type="sldNum" sz="quarter" idx="8"/>
          </p:nvPr>
        </p:nvSpPr>
        <p:spPr>
          <a:xfrm>
            <a:off x="4278960" y="10157400"/>
            <a:ext cx="3278879" cy="532440"/>
          </a:xfrm>
        </p:spPr>
        <p:txBody>
          <a:bodyPr wrap="square"/>
          <a:lstStyle/>
          <a:p>
            <a:pPr lvl="0"/>
            <a:fld id="{C417F1F9-3012-482A-8DA6-00E3A2787920}" type="slidenum">
              <a:t>35</a:t>
            </a:fld>
            <a:endParaRPr lang="pt-BR">
              <a:highlight>
                <a:scrgbClr r="0" g="0" b="0">
                  <a:alpha val="0"/>
                </a:scrgbClr>
              </a:highlight>
              <a:latin typeface="Times New Roman"/>
            </a:endParaRPr>
          </a:p>
        </p:txBody>
      </p:sp>
      <p:sp>
        <p:nvSpPr>
          <p:cNvPr id="12" name="Slide Number Placeholder 6">
            <a:extLst>
              <a:ext uri="{FF2B5EF4-FFF2-40B4-BE49-F238E27FC236}">
                <a16:creationId xmlns:a16="http://schemas.microsoft.com/office/drawing/2014/main" id="{0B9E7C87-FB59-4A2F-B783-B48421F50AB5}"/>
              </a:ext>
            </a:extLst>
          </p:cNvPr>
          <p:cNvSpPr txBox="1">
            <a:spLocks noGrp="1"/>
          </p:cNvSpPr>
          <p:nvPr>
            <p:ph type="sldNum" sz="quarter" idx="5"/>
          </p:nvPr>
        </p:nvSpPr>
        <p:spPr>
          <a:ln/>
        </p:spPr>
        <p:txBody>
          <a:bodyPr vert="horz" lIns="0" tIns="0" rIns="0" bIns="0" anchor="b" anchorCtr="0">
            <a:noAutofit/>
          </a:bodyPr>
          <a:lstStyle/>
          <a:p>
            <a:pPr lvl="0"/>
            <a:fld id="{764C07F9-5EBC-40FD-B230-7A182ADF6FFD}" type="slidenum">
              <a:t>35</a:t>
            </a:fld>
            <a:endParaRPr lang="pt-BR"/>
          </a:p>
        </p:txBody>
      </p:sp>
      <p:sp>
        <p:nvSpPr>
          <p:cNvPr id="7" name="PlaceHolder 283">
            <a:extLst>
              <a:ext uri="{FF2B5EF4-FFF2-40B4-BE49-F238E27FC236}">
                <a16:creationId xmlns:a16="http://schemas.microsoft.com/office/drawing/2014/main" id="{3E7B3EB2-0AFD-4277-AB64-64A96C4E32ED}"/>
              </a:ext>
            </a:extLst>
          </p:cNvPr>
          <p:cNvSpPr>
            <a:spLocks noGrp="1" noRot="1" noChangeAspect="1" noResize="1"/>
          </p:cNvSpPr>
          <p:nvPr>
            <p:ph type="sldImg"/>
          </p:nvPr>
        </p:nvSpPr>
        <p:spPr>
          <a:xfrm>
            <a:off x="215900" y="812800"/>
            <a:ext cx="7124700" cy="4006850"/>
          </a:xfrm>
          <a:solidFill>
            <a:srgbClr val="729FCF"/>
          </a:solidFill>
          <a:ln w="25400">
            <a:solidFill>
              <a:srgbClr val="3465A4"/>
            </a:solidFill>
            <a:prstDash val="solid"/>
          </a:ln>
        </p:spPr>
      </p:sp>
      <p:sp>
        <p:nvSpPr>
          <p:cNvPr id="8" name="PlaceHolder 284">
            <a:extLst>
              <a:ext uri="{FF2B5EF4-FFF2-40B4-BE49-F238E27FC236}">
                <a16:creationId xmlns:a16="http://schemas.microsoft.com/office/drawing/2014/main" id="{E830AAF0-BD7E-49E8-BA85-3C1173D586BB}"/>
              </a:ext>
            </a:extLst>
          </p:cNvPr>
          <p:cNvSpPr txBox="1">
            <a:spLocks noGrp="1"/>
          </p:cNvSpPr>
          <p:nvPr>
            <p:ph type="body" sz="quarter" idx="1"/>
          </p:nvPr>
        </p:nvSpPr>
        <p:spPr>
          <a:xfrm>
            <a:off x="756000" y="5078520"/>
            <a:ext cx="6044400" cy="4807800"/>
          </a:xfrm>
        </p:spPr>
        <p:txBody>
          <a:bodyPr vert="horz" wrap="square" anchor="t" anchorCtr="0">
            <a:noAutofit/>
          </a:bodyPr>
          <a:lstStyle/>
          <a:p>
            <a:endParaRPr lang="pt-BR"/>
          </a:p>
        </p:txBody>
      </p:sp>
    </p:spTree>
    <p:extLst>
      <p:ext uri="{BB962C8B-B14F-4D97-AF65-F5344CB8AC3E}">
        <p14:creationId xmlns:p14="http://schemas.microsoft.com/office/powerpoint/2010/main" val="1904307253"/>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ceHolder 93">
            <a:extLst>
              <a:ext uri="{FF2B5EF4-FFF2-40B4-BE49-F238E27FC236}">
                <a16:creationId xmlns:a16="http://schemas.microsoft.com/office/drawing/2014/main" id="{677CE796-8C5E-47C6-8E12-2623726991C3}"/>
              </a:ext>
            </a:extLst>
          </p:cNvPr>
          <p:cNvSpPr txBox="1">
            <a:spLocks noGrp="1"/>
          </p:cNvSpPr>
          <p:nvPr>
            <p:ph type="sldNum" sz="quarter" idx="8"/>
          </p:nvPr>
        </p:nvSpPr>
        <p:spPr>
          <a:xfrm>
            <a:off x="4278960" y="10157400"/>
            <a:ext cx="3277439" cy="531000"/>
          </a:xfrm>
        </p:spPr>
        <p:txBody>
          <a:bodyPr wrap="square"/>
          <a:lstStyle/>
          <a:p>
            <a:pPr lvl="0"/>
            <a:fld id="{D34F735A-C770-4AC5-83F6-A0C82379F77B}" type="slidenum">
              <a:t>36</a:t>
            </a:fld>
            <a:endParaRPr lang="pt-BR">
              <a:solidFill>
                <a:srgbClr val="000000"/>
              </a:solidFill>
              <a:highlight>
                <a:scrgbClr r="0" g="0" b="0">
                  <a:alpha val="0"/>
                </a:scrgbClr>
              </a:highlight>
              <a:latin typeface="Times New Roman"/>
            </a:endParaRPr>
          </a:p>
        </p:txBody>
      </p:sp>
      <p:sp>
        <p:nvSpPr>
          <p:cNvPr id="3" name="PlaceHolder 94">
            <a:extLst>
              <a:ext uri="{FF2B5EF4-FFF2-40B4-BE49-F238E27FC236}">
                <a16:creationId xmlns:a16="http://schemas.microsoft.com/office/drawing/2014/main" id="{D637D5CD-EAE9-454C-935E-DC6882CA842B}"/>
              </a:ext>
            </a:extLst>
          </p:cNvPr>
          <p:cNvSpPr txBox="1">
            <a:spLocks noGrp="1"/>
          </p:cNvSpPr>
          <p:nvPr>
            <p:ph type="sldNum" sz="quarter" idx="8"/>
          </p:nvPr>
        </p:nvSpPr>
        <p:spPr>
          <a:xfrm>
            <a:off x="4278960" y="10157400"/>
            <a:ext cx="3277800" cy="531360"/>
          </a:xfrm>
        </p:spPr>
        <p:txBody>
          <a:bodyPr wrap="square"/>
          <a:lstStyle/>
          <a:p>
            <a:pPr lvl="0"/>
            <a:fld id="{E59CDE8C-590C-4F7E-B0BE-E47915FC76AD}" type="slidenum">
              <a:t>36</a:t>
            </a:fld>
            <a:endParaRPr lang="pt-BR">
              <a:solidFill>
                <a:srgbClr val="000000"/>
              </a:solidFill>
              <a:highlight>
                <a:scrgbClr r="0" g="0" b="0">
                  <a:alpha val="0"/>
                </a:scrgbClr>
              </a:highlight>
              <a:latin typeface="Times New Roman"/>
            </a:endParaRPr>
          </a:p>
        </p:txBody>
      </p:sp>
      <p:sp>
        <p:nvSpPr>
          <p:cNvPr id="4" name="PlaceHolder 95">
            <a:extLst>
              <a:ext uri="{FF2B5EF4-FFF2-40B4-BE49-F238E27FC236}">
                <a16:creationId xmlns:a16="http://schemas.microsoft.com/office/drawing/2014/main" id="{B7AC4E47-5A0C-44FB-9AF5-93002A6C4F40}"/>
              </a:ext>
            </a:extLst>
          </p:cNvPr>
          <p:cNvSpPr txBox="1">
            <a:spLocks noGrp="1"/>
          </p:cNvSpPr>
          <p:nvPr>
            <p:ph type="sldNum" sz="quarter" idx="8"/>
          </p:nvPr>
        </p:nvSpPr>
        <p:spPr>
          <a:xfrm>
            <a:off x="4278960" y="10157400"/>
            <a:ext cx="3278160" cy="531720"/>
          </a:xfrm>
        </p:spPr>
        <p:txBody>
          <a:bodyPr wrap="square"/>
          <a:lstStyle/>
          <a:p>
            <a:pPr lvl="0"/>
            <a:fld id="{61DFBEE9-F0D6-4793-9C89-35404ECF4D93}" type="slidenum">
              <a:t>36</a:t>
            </a:fld>
            <a:endParaRPr lang="pt-BR">
              <a:solidFill>
                <a:srgbClr val="000000"/>
              </a:solidFill>
              <a:highlight>
                <a:scrgbClr r="0" g="0" b="0">
                  <a:alpha val="0"/>
                </a:scrgbClr>
              </a:highlight>
              <a:latin typeface="Times New Roman"/>
            </a:endParaRPr>
          </a:p>
        </p:txBody>
      </p:sp>
      <p:sp>
        <p:nvSpPr>
          <p:cNvPr id="5" name="PlaceHolder 96">
            <a:extLst>
              <a:ext uri="{FF2B5EF4-FFF2-40B4-BE49-F238E27FC236}">
                <a16:creationId xmlns:a16="http://schemas.microsoft.com/office/drawing/2014/main" id="{5F907979-54AB-4A1F-BAEA-E84AA96CE2A5}"/>
              </a:ext>
            </a:extLst>
          </p:cNvPr>
          <p:cNvSpPr txBox="1">
            <a:spLocks noGrp="1"/>
          </p:cNvSpPr>
          <p:nvPr>
            <p:ph type="sldNum" sz="quarter" idx="8"/>
          </p:nvPr>
        </p:nvSpPr>
        <p:spPr>
          <a:xfrm>
            <a:off x="4278960" y="10157400"/>
            <a:ext cx="3278519" cy="532080"/>
          </a:xfrm>
        </p:spPr>
        <p:txBody>
          <a:bodyPr wrap="square"/>
          <a:lstStyle/>
          <a:p>
            <a:pPr lvl="0"/>
            <a:fld id="{30D56872-F4CE-406D-BF8A-225E3C72533C}" type="slidenum">
              <a:t>36</a:t>
            </a:fld>
            <a:endParaRPr lang="pt-BR">
              <a:solidFill>
                <a:srgbClr val="000000"/>
              </a:solidFill>
              <a:highlight>
                <a:scrgbClr r="0" g="0" b="0">
                  <a:alpha val="0"/>
                </a:scrgbClr>
              </a:highlight>
              <a:latin typeface="Times New Roman"/>
            </a:endParaRPr>
          </a:p>
        </p:txBody>
      </p:sp>
      <p:sp>
        <p:nvSpPr>
          <p:cNvPr id="6" name="PlaceHolder 97">
            <a:extLst>
              <a:ext uri="{FF2B5EF4-FFF2-40B4-BE49-F238E27FC236}">
                <a16:creationId xmlns:a16="http://schemas.microsoft.com/office/drawing/2014/main" id="{518877B9-93B0-4776-A06B-F815A338B4F4}"/>
              </a:ext>
            </a:extLst>
          </p:cNvPr>
          <p:cNvSpPr txBox="1">
            <a:spLocks noGrp="1"/>
          </p:cNvSpPr>
          <p:nvPr>
            <p:ph type="sldNum" sz="quarter" idx="8"/>
          </p:nvPr>
        </p:nvSpPr>
        <p:spPr>
          <a:xfrm>
            <a:off x="4278960" y="10157400"/>
            <a:ext cx="3278879" cy="532440"/>
          </a:xfrm>
        </p:spPr>
        <p:txBody>
          <a:bodyPr wrap="square"/>
          <a:lstStyle/>
          <a:p>
            <a:pPr lvl="0"/>
            <a:fld id="{E5C989EF-0D98-4292-87A2-1EB6E362297C}" type="slidenum">
              <a:t>36</a:t>
            </a:fld>
            <a:endParaRPr lang="pt-BR">
              <a:highlight>
                <a:scrgbClr r="0" g="0" b="0">
                  <a:alpha val="0"/>
                </a:scrgbClr>
              </a:highlight>
              <a:latin typeface="Times New Roman"/>
            </a:endParaRPr>
          </a:p>
        </p:txBody>
      </p:sp>
      <p:sp>
        <p:nvSpPr>
          <p:cNvPr id="12" name="Slide Number Placeholder 6">
            <a:extLst>
              <a:ext uri="{FF2B5EF4-FFF2-40B4-BE49-F238E27FC236}">
                <a16:creationId xmlns:a16="http://schemas.microsoft.com/office/drawing/2014/main" id="{9AFAAE62-FE99-4578-A3B4-2C57B74DFFD1}"/>
              </a:ext>
            </a:extLst>
          </p:cNvPr>
          <p:cNvSpPr txBox="1">
            <a:spLocks noGrp="1"/>
          </p:cNvSpPr>
          <p:nvPr>
            <p:ph type="sldNum" sz="quarter" idx="5"/>
          </p:nvPr>
        </p:nvSpPr>
        <p:spPr>
          <a:ln/>
        </p:spPr>
        <p:txBody>
          <a:bodyPr vert="horz" lIns="0" tIns="0" rIns="0" bIns="0" anchor="b" anchorCtr="0">
            <a:noAutofit/>
          </a:bodyPr>
          <a:lstStyle/>
          <a:p>
            <a:pPr lvl="0"/>
            <a:fld id="{26F50EAF-F784-4DD9-8413-4A1900797801}" type="slidenum">
              <a:t>36</a:t>
            </a:fld>
            <a:endParaRPr lang="pt-BR"/>
          </a:p>
        </p:txBody>
      </p:sp>
      <p:sp>
        <p:nvSpPr>
          <p:cNvPr id="7" name="PlaceHolder 98">
            <a:extLst>
              <a:ext uri="{FF2B5EF4-FFF2-40B4-BE49-F238E27FC236}">
                <a16:creationId xmlns:a16="http://schemas.microsoft.com/office/drawing/2014/main" id="{E899A438-98AA-47E9-B242-37433FC0FAC2}"/>
              </a:ext>
            </a:extLst>
          </p:cNvPr>
          <p:cNvSpPr>
            <a:spLocks noGrp="1" noRot="1" noChangeAspect="1" noResize="1"/>
          </p:cNvSpPr>
          <p:nvPr>
            <p:ph type="sldImg"/>
          </p:nvPr>
        </p:nvSpPr>
        <p:spPr>
          <a:xfrm>
            <a:off x="215900" y="812800"/>
            <a:ext cx="7124700" cy="4006850"/>
          </a:xfrm>
          <a:solidFill>
            <a:srgbClr val="729FCF"/>
          </a:solidFill>
          <a:ln w="25400">
            <a:solidFill>
              <a:srgbClr val="3465A4"/>
            </a:solidFill>
            <a:prstDash val="solid"/>
          </a:ln>
        </p:spPr>
      </p:sp>
      <p:sp>
        <p:nvSpPr>
          <p:cNvPr id="8" name="PlaceHolder 99">
            <a:extLst>
              <a:ext uri="{FF2B5EF4-FFF2-40B4-BE49-F238E27FC236}">
                <a16:creationId xmlns:a16="http://schemas.microsoft.com/office/drawing/2014/main" id="{5CA0B1E0-A614-4348-9E3D-98806879FBA2}"/>
              </a:ext>
            </a:extLst>
          </p:cNvPr>
          <p:cNvSpPr txBox="1">
            <a:spLocks noGrp="1"/>
          </p:cNvSpPr>
          <p:nvPr>
            <p:ph type="body" sz="quarter" idx="1"/>
          </p:nvPr>
        </p:nvSpPr>
        <p:spPr>
          <a:xfrm>
            <a:off x="756000" y="5078520"/>
            <a:ext cx="6044400" cy="4807800"/>
          </a:xfrm>
        </p:spPr>
        <p:txBody>
          <a:bodyPr vert="horz" wrap="square" anchor="t" anchorCtr="0">
            <a:noAutofit/>
          </a:bodyPr>
          <a:lstStyle/>
          <a:p>
            <a:endParaRPr lang="pt-BR"/>
          </a:p>
        </p:txBody>
      </p:sp>
    </p:spTree>
    <p:extLst>
      <p:ext uri="{BB962C8B-B14F-4D97-AF65-F5344CB8AC3E}">
        <p14:creationId xmlns:p14="http://schemas.microsoft.com/office/powerpoint/2010/main" val="1179709624"/>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55F304C-3EE6-E260-C466-C05FD3EE3520}"/>
            </a:ext>
          </a:extLst>
        </p:cNvPr>
        <p:cNvGrpSpPr/>
        <p:nvPr/>
      </p:nvGrpSpPr>
      <p:grpSpPr>
        <a:xfrm>
          <a:off x="0" y="0"/>
          <a:ext cx="0" cy="0"/>
          <a:chOff x="0" y="0"/>
          <a:chExt cx="0" cy="0"/>
        </a:xfrm>
      </p:grpSpPr>
      <p:sp>
        <p:nvSpPr>
          <p:cNvPr id="2" name="PlaceHolder 278">
            <a:extLst>
              <a:ext uri="{FF2B5EF4-FFF2-40B4-BE49-F238E27FC236}">
                <a16:creationId xmlns:a16="http://schemas.microsoft.com/office/drawing/2014/main" id="{53F3A366-AC8C-0EF5-568B-B5B16AFEF835}"/>
              </a:ext>
            </a:extLst>
          </p:cNvPr>
          <p:cNvSpPr txBox="1">
            <a:spLocks noGrp="1"/>
          </p:cNvSpPr>
          <p:nvPr>
            <p:ph type="sldNum" sz="quarter" idx="8"/>
          </p:nvPr>
        </p:nvSpPr>
        <p:spPr>
          <a:xfrm>
            <a:off x="4278960" y="10157400"/>
            <a:ext cx="3277439" cy="531000"/>
          </a:xfrm>
        </p:spPr>
        <p:txBody>
          <a:bodyPr wrap="square"/>
          <a:lstStyle/>
          <a:p>
            <a:pPr lvl="0"/>
            <a:fld id="{72E6A28F-EC4A-4D75-94FD-7C7D5450774C}" type="slidenum">
              <a:t>37</a:t>
            </a:fld>
            <a:endParaRPr lang="pt-BR">
              <a:solidFill>
                <a:srgbClr val="000000"/>
              </a:solidFill>
              <a:highlight>
                <a:scrgbClr r="0" g="0" b="0">
                  <a:alpha val="0"/>
                </a:scrgbClr>
              </a:highlight>
              <a:latin typeface="Times New Roman"/>
            </a:endParaRPr>
          </a:p>
        </p:txBody>
      </p:sp>
      <p:sp>
        <p:nvSpPr>
          <p:cNvPr id="3" name="PlaceHolder 279">
            <a:extLst>
              <a:ext uri="{FF2B5EF4-FFF2-40B4-BE49-F238E27FC236}">
                <a16:creationId xmlns:a16="http://schemas.microsoft.com/office/drawing/2014/main" id="{894CBE85-D94D-A8CD-5BAC-55E8771A591F}"/>
              </a:ext>
            </a:extLst>
          </p:cNvPr>
          <p:cNvSpPr txBox="1">
            <a:spLocks noGrp="1"/>
          </p:cNvSpPr>
          <p:nvPr>
            <p:ph type="sldNum" sz="quarter" idx="8"/>
          </p:nvPr>
        </p:nvSpPr>
        <p:spPr>
          <a:xfrm>
            <a:off x="4278960" y="10157400"/>
            <a:ext cx="3277800" cy="531360"/>
          </a:xfrm>
        </p:spPr>
        <p:txBody>
          <a:bodyPr wrap="square"/>
          <a:lstStyle/>
          <a:p>
            <a:pPr lvl="0"/>
            <a:fld id="{D9E7A477-6254-4FAD-96EA-361F7CA6CFC7}" type="slidenum">
              <a:t>37</a:t>
            </a:fld>
            <a:endParaRPr lang="pt-BR">
              <a:solidFill>
                <a:srgbClr val="000000"/>
              </a:solidFill>
              <a:highlight>
                <a:scrgbClr r="0" g="0" b="0">
                  <a:alpha val="0"/>
                </a:scrgbClr>
              </a:highlight>
              <a:latin typeface="Times New Roman"/>
            </a:endParaRPr>
          </a:p>
        </p:txBody>
      </p:sp>
      <p:sp>
        <p:nvSpPr>
          <p:cNvPr id="4" name="PlaceHolder 280">
            <a:extLst>
              <a:ext uri="{FF2B5EF4-FFF2-40B4-BE49-F238E27FC236}">
                <a16:creationId xmlns:a16="http://schemas.microsoft.com/office/drawing/2014/main" id="{07876F42-0F61-61F1-8B0C-BAA0B5C6D706}"/>
              </a:ext>
            </a:extLst>
          </p:cNvPr>
          <p:cNvSpPr txBox="1">
            <a:spLocks noGrp="1"/>
          </p:cNvSpPr>
          <p:nvPr>
            <p:ph type="sldNum" sz="quarter" idx="8"/>
          </p:nvPr>
        </p:nvSpPr>
        <p:spPr>
          <a:xfrm>
            <a:off x="4278960" y="10157400"/>
            <a:ext cx="3278160" cy="531720"/>
          </a:xfrm>
        </p:spPr>
        <p:txBody>
          <a:bodyPr wrap="square"/>
          <a:lstStyle/>
          <a:p>
            <a:pPr lvl="0"/>
            <a:fld id="{6464FFB0-D2CE-4E6D-8DEE-69667B90D685}" type="slidenum">
              <a:t>37</a:t>
            </a:fld>
            <a:endParaRPr lang="pt-BR">
              <a:solidFill>
                <a:srgbClr val="000000"/>
              </a:solidFill>
              <a:highlight>
                <a:scrgbClr r="0" g="0" b="0">
                  <a:alpha val="0"/>
                </a:scrgbClr>
              </a:highlight>
              <a:latin typeface="Times New Roman"/>
            </a:endParaRPr>
          </a:p>
        </p:txBody>
      </p:sp>
      <p:sp>
        <p:nvSpPr>
          <p:cNvPr id="5" name="PlaceHolder 281">
            <a:extLst>
              <a:ext uri="{FF2B5EF4-FFF2-40B4-BE49-F238E27FC236}">
                <a16:creationId xmlns:a16="http://schemas.microsoft.com/office/drawing/2014/main" id="{B5594515-7C28-08FA-98A5-248AFE00451E}"/>
              </a:ext>
            </a:extLst>
          </p:cNvPr>
          <p:cNvSpPr txBox="1">
            <a:spLocks noGrp="1"/>
          </p:cNvSpPr>
          <p:nvPr>
            <p:ph type="sldNum" sz="quarter" idx="8"/>
          </p:nvPr>
        </p:nvSpPr>
        <p:spPr>
          <a:xfrm>
            <a:off x="4278960" y="10157400"/>
            <a:ext cx="3278519" cy="532080"/>
          </a:xfrm>
        </p:spPr>
        <p:txBody>
          <a:bodyPr wrap="square"/>
          <a:lstStyle/>
          <a:p>
            <a:pPr lvl="0"/>
            <a:fld id="{9AB000D1-BBC3-4E51-99B0-D0B0E181C5E7}" type="slidenum">
              <a:t>37</a:t>
            </a:fld>
            <a:endParaRPr lang="pt-BR">
              <a:solidFill>
                <a:srgbClr val="000000"/>
              </a:solidFill>
              <a:highlight>
                <a:scrgbClr r="0" g="0" b="0">
                  <a:alpha val="0"/>
                </a:scrgbClr>
              </a:highlight>
              <a:latin typeface="Times New Roman"/>
            </a:endParaRPr>
          </a:p>
        </p:txBody>
      </p:sp>
      <p:sp>
        <p:nvSpPr>
          <p:cNvPr id="6" name="PlaceHolder 282">
            <a:extLst>
              <a:ext uri="{FF2B5EF4-FFF2-40B4-BE49-F238E27FC236}">
                <a16:creationId xmlns:a16="http://schemas.microsoft.com/office/drawing/2014/main" id="{1F78E398-71E5-2864-3DE5-9468A4D183F6}"/>
              </a:ext>
            </a:extLst>
          </p:cNvPr>
          <p:cNvSpPr txBox="1">
            <a:spLocks noGrp="1"/>
          </p:cNvSpPr>
          <p:nvPr>
            <p:ph type="sldNum" sz="quarter" idx="8"/>
          </p:nvPr>
        </p:nvSpPr>
        <p:spPr>
          <a:xfrm>
            <a:off x="4278960" y="10157400"/>
            <a:ext cx="3278879" cy="532440"/>
          </a:xfrm>
        </p:spPr>
        <p:txBody>
          <a:bodyPr wrap="square"/>
          <a:lstStyle/>
          <a:p>
            <a:pPr lvl="0"/>
            <a:fld id="{C417F1F9-3012-482A-8DA6-00E3A2787920}" type="slidenum">
              <a:t>37</a:t>
            </a:fld>
            <a:endParaRPr lang="pt-BR">
              <a:highlight>
                <a:scrgbClr r="0" g="0" b="0">
                  <a:alpha val="0"/>
                </a:scrgbClr>
              </a:highlight>
              <a:latin typeface="Times New Roman"/>
            </a:endParaRPr>
          </a:p>
        </p:txBody>
      </p:sp>
      <p:sp>
        <p:nvSpPr>
          <p:cNvPr id="12" name="Slide Number Placeholder 6">
            <a:extLst>
              <a:ext uri="{FF2B5EF4-FFF2-40B4-BE49-F238E27FC236}">
                <a16:creationId xmlns:a16="http://schemas.microsoft.com/office/drawing/2014/main" id="{55DEFD79-D9CD-3062-E9CD-EC03102FE0C0}"/>
              </a:ext>
            </a:extLst>
          </p:cNvPr>
          <p:cNvSpPr txBox="1">
            <a:spLocks noGrp="1"/>
          </p:cNvSpPr>
          <p:nvPr>
            <p:ph type="sldNum" sz="quarter" idx="5"/>
          </p:nvPr>
        </p:nvSpPr>
        <p:spPr>
          <a:ln/>
        </p:spPr>
        <p:txBody>
          <a:bodyPr vert="horz" lIns="0" tIns="0" rIns="0" bIns="0" anchor="b" anchorCtr="0">
            <a:noAutofit/>
          </a:bodyPr>
          <a:lstStyle/>
          <a:p>
            <a:pPr lvl="0"/>
            <a:fld id="{764C07F9-5EBC-40FD-B230-7A182ADF6FFD}" type="slidenum">
              <a:t>37</a:t>
            </a:fld>
            <a:endParaRPr lang="pt-BR"/>
          </a:p>
        </p:txBody>
      </p:sp>
      <p:sp>
        <p:nvSpPr>
          <p:cNvPr id="7" name="PlaceHolder 283">
            <a:extLst>
              <a:ext uri="{FF2B5EF4-FFF2-40B4-BE49-F238E27FC236}">
                <a16:creationId xmlns:a16="http://schemas.microsoft.com/office/drawing/2014/main" id="{2AC8DC96-B944-5C4A-9A69-F6C1976646DF}"/>
              </a:ext>
            </a:extLst>
          </p:cNvPr>
          <p:cNvSpPr>
            <a:spLocks noGrp="1" noRot="1" noChangeAspect="1" noResize="1"/>
          </p:cNvSpPr>
          <p:nvPr>
            <p:ph type="sldImg"/>
          </p:nvPr>
        </p:nvSpPr>
        <p:spPr>
          <a:xfrm>
            <a:off x="215900" y="812800"/>
            <a:ext cx="7124700" cy="4006850"/>
          </a:xfrm>
          <a:solidFill>
            <a:srgbClr val="729FCF"/>
          </a:solidFill>
          <a:ln w="25400">
            <a:solidFill>
              <a:srgbClr val="3465A4"/>
            </a:solidFill>
            <a:prstDash val="solid"/>
          </a:ln>
        </p:spPr>
      </p:sp>
      <p:sp>
        <p:nvSpPr>
          <p:cNvPr id="8" name="PlaceHolder 284">
            <a:extLst>
              <a:ext uri="{FF2B5EF4-FFF2-40B4-BE49-F238E27FC236}">
                <a16:creationId xmlns:a16="http://schemas.microsoft.com/office/drawing/2014/main" id="{05D490E6-CBF5-0CE7-5BAF-81D08A1F4F80}"/>
              </a:ext>
            </a:extLst>
          </p:cNvPr>
          <p:cNvSpPr txBox="1">
            <a:spLocks noGrp="1"/>
          </p:cNvSpPr>
          <p:nvPr>
            <p:ph type="body" sz="quarter" idx="1"/>
          </p:nvPr>
        </p:nvSpPr>
        <p:spPr>
          <a:xfrm>
            <a:off x="756000" y="5078520"/>
            <a:ext cx="6044400" cy="4807800"/>
          </a:xfrm>
        </p:spPr>
        <p:txBody>
          <a:bodyPr vert="horz" wrap="square" anchor="t" anchorCtr="0">
            <a:noAutofit/>
          </a:bodyPr>
          <a:lstStyle/>
          <a:p>
            <a:endParaRPr lang="pt-BR"/>
          </a:p>
        </p:txBody>
      </p:sp>
    </p:spTree>
    <p:extLst>
      <p:ext uri="{BB962C8B-B14F-4D97-AF65-F5344CB8AC3E}">
        <p14:creationId xmlns:p14="http://schemas.microsoft.com/office/powerpoint/2010/main" val="3467950593"/>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52DCE7C-18FC-EFC4-4F6A-804DC76C7E65}"/>
            </a:ext>
          </a:extLst>
        </p:cNvPr>
        <p:cNvGrpSpPr/>
        <p:nvPr/>
      </p:nvGrpSpPr>
      <p:grpSpPr>
        <a:xfrm>
          <a:off x="0" y="0"/>
          <a:ext cx="0" cy="0"/>
          <a:chOff x="0" y="0"/>
          <a:chExt cx="0" cy="0"/>
        </a:xfrm>
      </p:grpSpPr>
      <p:sp>
        <p:nvSpPr>
          <p:cNvPr id="2" name="PlaceHolder 93">
            <a:extLst>
              <a:ext uri="{FF2B5EF4-FFF2-40B4-BE49-F238E27FC236}">
                <a16:creationId xmlns:a16="http://schemas.microsoft.com/office/drawing/2014/main" id="{A2F05A28-4EBC-865B-CBFA-2008423E9227}"/>
              </a:ext>
            </a:extLst>
          </p:cNvPr>
          <p:cNvSpPr txBox="1">
            <a:spLocks noGrp="1"/>
          </p:cNvSpPr>
          <p:nvPr>
            <p:ph type="sldNum" sz="quarter" idx="8"/>
          </p:nvPr>
        </p:nvSpPr>
        <p:spPr>
          <a:xfrm>
            <a:off x="4278960" y="10157400"/>
            <a:ext cx="3277439" cy="531000"/>
          </a:xfrm>
        </p:spPr>
        <p:txBody>
          <a:bodyPr wrap="square"/>
          <a:lstStyle/>
          <a:p>
            <a:pPr lvl="0"/>
            <a:fld id="{D34F735A-C770-4AC5-83F6-A0C82379F77B}" type="slidenum">
              <a:t>38</a:t>
            </a:fld>
            <a:endParaRPr lang="pt-BR">
              <a:solidFill>
                <a:srgbClr val="000000"/>
              </a:solidFill>
              <a:highlight>
                <a:scrgbClr r="0" g="0" b="0">
                  <a:alpha val="0"/>
                </a:scrgbClr>
              </a:highlight>
              <a:latin typeface="Times New Roman"/>
            </a:endParaRPr>
          </a:p>
        </p:txBody>
      </p:sp>
      <p:sp>
        <p:nvSpPr>
          <p:cNvPr id="3" name="PlaceHolder 94">
            <a:extLst>
              <a:ext uri="{FF2B5EF4-FFF2-40B4-BE49-F238E27FC236}">
                <a16:creationId xmlns:a16="http://schemas.microsoft.com/office/drawing/2014/main" id="{8C75C2FD-8241-F151-9672-101464BFE343}"/>
              </a:ext>
            </a:extLst>
          </p:cNvPr>
          <p:cNvSpPr txBox="1">
            <a:spLocks noGrp="1"/>
          </p:cNvSpPr>
          <p:nvPr>
            <p:ph type="sldNum" sz="quarter" idx="8"/>
          </p:nvPr>
        </p:nvSpPr>
        <p:spPr>
          <a:xfrm>
            <a:off x="4278960" y="10157400"/>
            <a:ext cx="3277800" cy="531360"/>
          </a:xfrm>
        </p:spPr>
        <p:txBody>
          <a:bodyPr wrap="square"/>
          <a:lstStyle/>
          <a:p>
            <a:pPr lvl="0"/>
            <a:fld id="{E59CDE8C-590C-4F7E-B0BE-E47915FC76AD}" type="slidenum">
              <a:t>38</a:t>
            </a:fld>
            <a:endParaRPr lang="pt-BR">
              <a:solidFill>
                <a:srgbClr val="000000"/>
              </a:solidFill>
              <a:highlight>
                <a:scrgbClr r="0" g="0" b="0">
                  <a:alpha val="0"/>
                </a:scrgbClr>
              </a:highlight>
              <a:latin typeface="Times New Roman"/>
            </a:endParaRPr>
          </a:p>
        </p:txBody>
      </p:sp>
      <p:sp>
        <p:nvSpPr>
          <p:cNvPr id="4" name="PlaceHolder 95">
            <a:extLst>
              <a:ext uri="{FF2B5EF4-FFF2-40B4-BE49-F238E27FC236}">
                <a16:creationId xmlns:a16="http://schemas.microsoft.com/office/drawing/2014/main" id="{3F2B72FC-C781-2F00-385A-DA55BC3DAFAA}"/>
              </a:ext>
            </a:extLst>
          </p:cNvPr>
          <p:cNvSpPr txBox="1">
            <a:spLocks noGrp="1"/>
          </p:cNvSpPr>
          <p:nvPr>
            <p:ph type="sldNum" sz="quarter" idx="8"/>
          </p:nvPr>
        </p:nvSpPr>
        <p:spPr>
          <a:xfrm>
            <a:off x="4278960" y="10157400"/>
            <a:ext cx="3278160" cy="531720"/>
          </a:xfrm>
        </p:spPr>
        <p:txBody>
          <a:bodyPr wrap="square"/>
          <a:lstStyle/>
          <a:p>
            <a:pPr lvl="0"/>
            <a:fld id="{61DFBEE9-F0D6-4793-9C89-35404ECF4D93}" type="slidenum">
              <a:t>38</a:t>
            </a:fld>
            <a:endParaRPr lang="pt-BR">
              <a:solidFill>
                <a:srgbClr val="000000"/>
              </a:solidFill>
              <a:highlight>
                <a:scrgbClr r="0" g="0" b="0">
                  <a:alpha val="0"/>
                </a:scrgbClr>
              </a:highlight>
              <a:latin typeface="Times New Roman"/>
            </a:endParaRPr>
          </a:p>
        </p:txBody>
      </p:sp>
      <p:sp>
        <p:nvSpPr>
          <p:cNvPr id="5" name="PlaceHolder 96">
            <a:extLst>
              <a:ext uri="{FF2B5EF4-FFF2-40B4-BE49-F238E27FC236}">
                <a16:creationId xmlns:a16="http://schemas.microsoft.com/office/drawing/2014/main" id="{7FB8505E-61AC-FCCB-5A94-7A9FA58503D7}"/>
              </a:ext>
            </a:extLst>
          </p:cNvPr>
          <p:cNvSpPr txBox="1">
            <a:spLocks noGrp="1"/>
          </p:cNvSpPr>
          <p:nvPr>
            <p:ph type="sldNum" sz="quarter" idx="8"/>
          </p:nvPr>
        </p:nvSpPr>
        <p:spPr>
          <a:xfrm>
            <a:off x="4278960" y="10157400"/>
            <a:ext cx="3278519" cy="532080"/>
          </a:xfrm>
        </p:spPr>
        <p:txBody>
          <a:bodyPr wrap="square"/>
          <a:lstStyle/>
          <a:p>
            <a:pPr lvl="0"/>
            <a:fld id="{30D56872-F4CE-406D-BF8A-225E3C72533C}" type="slidenum">
              <a:t>38</a:t>
            </a:fld>
            <a:endParaRPr lang="pt-BR">
              <a:solidFill>
                <a:srgbClr val="000000"/>
              </a:solidFill>
              <a:highlight>
                <a:scrgbClr r="0" g="0" b="0">
                  <a:alpha val="0"/>
                </a:scrgbClr>
              </a:highlight>
              <a:latin typeface="Times New Roman"/>
            </a:endParaRPr>
          </a:p>
        </p:txBody>
      </p:sp>
      <p:sp>
        <p:nvSpPr>
          <p:cNvPr id="6" name="PlaceHolder 97">
            <a:extLst>
              <a:ext uri="{FF2B5EF4-FFF2-40B4-BE49-F238E27FC236}">
                <a16:creationId xmlns:a16="http://schemas.microsoft.com/office/drawing/2014/main" id="{EDC6527A-FE2C-F520-1CB6-B0EDD5764A31}"/>
              </a:ext>
            </a:extLst>
          </p:cNvPr>
          <p:cNvSpPr txBox="1">
            <a:spLocks noGrp="1"/>
          </p:cNvSpPr>
          <p:nvPr>
            <p:ph type="sldNum" sz="quarter" idx="8"/>
          </p:nvPr>
        </p:nvSpPr>
        <p:spPr>
          <a:xfrm>
            <a:off x="4278960" y="10157400"/>
            <a:ext cx="3278879" cy="532440"/>
          </a:xfrm>
        </p:spPr>
        <p:txBody>
          <a:bodyPr wrap="square"/>
          <a:lstStyle/>
          <a:p>
            <a:pPr lvl="0"/>
            <a:fld id="{E5C989EF-0D98-4292-87A2-1EB6E362297C}" type="slidenum">
              <a:t>38</a:t>
            </a:fld>
            <a:endParaRPr lang="pt-BR">
              <a:highlight>
                <a:scrgbClr r="0" g="0" b="0">
                  <a:alpha val="0"/>
                </a:scrgbClr>
              </a:highlight>
              <a:latin typeface="Times New Roman"/>
            </a:endParaRPr>
          </a:p>
        </p:txBody>
      </p:sp>
      <p:sp>
        <p:nvSpPr>
          <p:cNvPr id="12" name="Slide Number Placeholder 6">
            <a:extLst>
              <a:ext uri="{FF2B5EF4-FFF2-40B4-BE49-F238E27FC236}">
                <a16:creationId xmlns:a16="http://schemas.microsoft.com/office/drawing/2014/main" id="{55B5C579-B14C-B820-C23D-15F752A85ABE}"/>
              </a:ext>
            </a:extLst>
          </p:cNvPr>
          <p:cNvSpPr txBox="1">
            <a:spLocks noGrp="1"/>
          </p:cNvSpPr>
          <p:nvPr>
            <p:ph type="sldNum" sz="quarter" idx="5"/>
          </p:nvPr>
        </p:nvSpPr>
        <p:spPr>
          <a:ln/>
        </p:spPr>
        <p:txBody>
          <a:bodyPr vert="horz" lIns="0" tIns="0" rIns="0" bIns="0" anchor="b" anchorCtr="0">
            <a:noAutofit/>
          </a:bodyPr>
          <a:lstStyle/>
          <a:p>
            <a:pPr lvl="0"/>
            <a:fld id="{26F50EAF-F784-4DD9-8413-4A1900797801}" type="slidenum">
              <a:t>38</a:t>
            </a:fld>
            <a:endParaRPr lang="pt-BR"/>
          </a:p>
        </p:txBody>
      </p:sp>
      <p:sp>
        <p:nvSpPr>
          <p:cNvPr id="7" name="PlaceHolder 98">
            <a:extLst>
              <a:ext uri="{FF2B5EF4-FFF2-40B4-BE49-F238E27FC236}">
                <a16:creationId xmlns:a16="http://schemas.microsoft.com/office/drawing/2014/main" id="{7936844E-5441-1D4C-1E13-F5500419FAA7}"/>
              </a:ext>
            </a:extLst>
          </p:cNvPr>
          <p:cNvSpPr>
            <a:spLocks noGrp="1" noRot="1" noChangeAspect="1" noResize="1"/>
          </p:cNvSpPr>
          <p:nvPr>
            <p:ph type="sldImg"/>
          </p:nvPr>
        </p:nvSpPr>
        <p:spPr>
          <a:xfrm>
            <a:off x="215900" y="812800"/>
            <a:ext cx="7124700" cy="4006850"/>
          </a:xfrm>
          <a:solidFill>
            <a:srgbClr val="729FCF"/>
          </a:solidFill>
          <a:ln w="25400">
            <a:solidFill>
              <a:srgbClr val="3465A4"/>
            </a:solidFill>
            <a:prstDash val="solid"/>
          </a:ln>
        </p:spPr>
      </p:sp>
      <p:sp>
        <p:nvSpPr>
          <p:cNvPr id="8" name="PlaceHolder 99">
            <a:extLst>
              <a:ext uri="{FF2B5EF4-FFF2-40B4-BE49-F238E27FC236}">
                <a16:creationId xmlns:a16="http://schemas.microsoft.com/office/drawing/2014/main" id="{515BFB75-C6F2-71B2-AAD3-C6C76229A4AB}"/>
              </a:ext>
            </a:extLst>
          </p:cNvPr>
          <p:cNvSpPr txBox="1">
            <a:spLocks noGrp="1"/>
          </p:cNvSpPr>
          <p:nvPr>
            <p:ph type="body" sz="quarter" idx="1"/>
          </p:nvPr>
        </p:nvSpPr>
        <p:spPr>
          <a:xfrm>
            <a:off x="756000" y="5078520"/>
            <a:ext cx="6044400" cy="4807800"/>
          </a:xfrm>
        </p:spPr>
        <p:txBody>
          <a:bodyPr vert="horz" wrap="square" anchor="t" anchorCtr="0">
            <a:noAutofit/>
          </a:bodyPr>
          <a:lstStyle/>
          <a:p>
            <a:endParaRPr lang="pt-BR"/>
          </a:p>
        </p:txBody>
      </p:sp>
    </p:spTree>
    <p:extLst>
      <p:ext uri="{BB962C8B-B14F-4D97-AF65-F5344CB8AC3E}">
        <p14:creationId xmlns:p14="http://schemas.microsoft.com/office/powerpoint/2010/main" val="2453681677"/>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ceHolder 93">
            <a:extLst>
              <a:ext uri="{FF2B5EF4-FFF2-40B4-BE49-F238E27FC236}">
                <a16:creationId xmlns:a16="http://schemas.microsoft.com/office/drawing/2014/main" id="{677CE796-8C5E-47C6-8E12-2623726991C3}"/>
              </a:ext>
            </a:extLst>
          </p:cNvPr>
          <p:cNvSpPr txBox="1">
            <a:spLocks noGrp="1"/>
          </p:cNvSpPr>
          <p:nvPr>
            <p:ph type="sldNum" sz="quarter" idx="8"/>
          </p:nvPr>
        </p:nvSpPr>
        <p:spPr>
          <a:xfrm>
            <a:off x="4278960" y="10157400"/>
            <a:ext cx="3277439" cy="531000"/>
          </a:xfrm>
        </p:spPr>
        <p:txBody>
          <a:bodyPr wrap="square"/>
          <a:lstStyle/>
          <a:p>
            <a:pPr lvl="0"/>
            <a:fld id="{D34F735A-C770-4AC5-83F6-A0C82379F77B}" type="slidenum">
              <a:t>39</a:t>
            </a:fld>
            <a:endParaRPr lang="pt-BR">
              <a:solidFill>
                <a:srgbClr val="000000"/>
              </a:solidFill>
              <a:highlight>
                <a:scrgbClr r="0" g="0" b="0">
                  <a:alpha val="0"/>
                </a:scrgbClr>
              </a:highlight>
              <a:latin typeface="Times New Roman"/>
            </a:endParaRPr>
          </a:p>
        </p:txBody>
      </p:sp>
      <p:sp>
        <p:nvSpPr>
          <p:cNvPr id="3" name="PlaceHolder 94">
            <a:extLst>
              <a:ext uri="{FF2B5EF4-FFF2-40B4-BE49-F238E27FC236}">
                <a16:creationId xmlns:a16="http://schemas.microsoft.com/office/drawing/2014/main" id="{D637D5CD-EAE9-454C-935E-DC6882CA842B}"/>
              </a:ext>
            </a:extLst>
          </p:cNvPr>
          <p:cNvSpPr txBox="1">
            <a:spLocks noGrp="1"/>
          </p:cNvSpPr>
          <p:nvPr>
            <p:ph type="sldNum" sz="quarter" idx="8"/>
          </p:nvPr>
        </p:nvSpPr>
        <p:spPr>
          <a:xfrm>
            <a:off x="4278960" y="10157400"/>
            <a:ext cx="3277800" cy="531360"/>
          </a:xfrm>
        </p:spPr>
        <p:txBody>
          <a:bodyPr wrap="square"/>
          <a:lstStyle/>
          <a:p>
            <a:pPr lvl="0"/>
            <a:fld id="{E59CDE8C-590C-4F7E-B0BE-E47915FC76AD}" type="slidenum">
              <a:t>39</a:t>
            </a:fld>
            <a:endParaRPr lang="pt-BR">
              <a:solidFill>
                <a:srgbClr val="000000"/>
              </a:solidFill>
              <a:highlight>
                <a:scrgbClr r="0" g="0" b="0">
                  <a:alpha val="0"/>
                </a:scrgbClr>
              </a:highlight>
              <a:latin typeface="Times New Roman"/>
            </a:endParaRPr>
          </a:p>
        </p:txBody>
      </p:sp>
      <p:sp>
        <p:nvSpPr>
          <p:cNvPr id="4" name="PlaceHolder 95">
            <a:extLst>
              <a:ext uri="{FF2B5EF4-FFF2-40B4-BE49-F238E27FC236}">
                <a16:creationId xmlns:a16="http://schemas.microsoft.com/office/drawing/2014/main" id="{B7AC4E47-5A0C-44FB-9AF5-93002A6C4F40}"/>
              </a:ext>
            </a:extLst>
          </p:cNvPr>
          <p:cNvSpPr txBox="1">
            <a:spLocks noGrp="1"/>
          </p:cNvSpPr>
          <p:nvPr>
            <p:ph type="sldNum" sz="quarter" idx="8"/>
          </p:nvPr>
        </p:nvSpPr>
        <p:spPr>
          <a:xfrm>
            <a:off x="4278960" y="10157400"/>
            <a:ext cx="3278160" cy="531720"/>
          </a:xfrm>
        </p:spPr>
        <p:txBody>
          <a:bodyPr wrap="square"/>
          <a:lstStyle/>
          <a:p>
            <a:pPr lvl="0"/>
            <a:fld id="{61DFBEE9-F0D6-4793-9C89-35404ECF4D93}" type="slidenum">
              <a:t>39</a:t>
            </a:fld>
            <a:endParaRPr lang="pt-BR">
              <a:solidFill>
                <a:srgbClr val="000000"/>
              </a:solidFill>
              <a:highlight>
                <a:scrgbClr r="0" g="0" b="0">
                  <a:alpha val="0"/>
                </a:scrgbClr>
              </a:highlight>
              <a:latin typeface="Times New Roman"/>
            </a:endParaRPr>
          </a:p>
        </p:txBody>
      </p:sp>
      <p:sp>
        <p:nvSpPr>
          <p:cNvPr id="5" name="PlaceHolder 96">
            <a:extLst>
              <a:ext uri="{FF2B5EF4-FFF2-40B4-BE49-F238E27FC236}">
                <a16:creationId xmlns:a16="http://schemas.microsoft.com/office/drawing/2014/main" id="{5F907979-54AB-4A1F-BAEA-E84AA96CE2A5}"/>
              </a:ext>
            </a:extLst>
          </p:cNvPr>
          <p:cNvSpPr txBox="1">
            <a:spLocks noGrp="1"/>
          </p:cNvSpPr>
          <p:nvPr>
            <p:ph type="sldNum" sz="quarter" idx="8"/>
          </p:nvPr>
        </p:nvSpPr>
        <p:spPr>
          <a:xfrm>
            <a:off x="4278960" y="10157400"/>
            <a:ext cx="3278519" cy="532080"/>
          </a:xfrm>
        </p:spPr>
        <p:txBody>
          <a:bodyPr wrap="square"/>
          <a:lstStyle/>
          <a:p>
            <a:pPr lvl="0"/>
            <a:fld id="{30D56872-F4CE-406D-BF8A-225E3C72533C}" type="slidenum">
              <a:t>39</a:t>
            </a:fld>
            <a:endParaRPr lang="pt-BR">
              <a:solidFill>
                <a:srgbClr val="000000"/>
              </a:solidFill>
              <a:highlight>
                <a:scrgbClr r="0" g="0" b="0">
                  <a:alpha val="0"/>
                </a:scrgbClr>
              </a:highlight>
              <a:latin typeface="Times New Roman"/>
            </a:endParaRPr>
          </a:p>
        </p:txBody>
      </p:sp>
      <p:sp>
        <p:nvSpPr>
          <p:cNvPr id="6" name="PlaceHolder 97">
            <a:extLst>
              <a:ext uri="{FF2B5EF4-FFF2-40B4-BE49-F238E27FC236}">
                <a16:creationId xmlns:a16="http://schemas.microsoft.com/office/drawing/2014/main" id="{518877B9-93B0-4776-A06B-F815A338B4F4}"/>
              </a:ext>
            </a:extLst>
          </p:cNvPr>
          <p:cNvSpPr txBox="1">
            <a:spLocks noGrp="1"/>
          </p:cNvSpPr>
          <p:nvPr>
            <p:ph type="sldNum" sz="quarter" idx="8"/>
          </p:nvPr>
        </p:nvSpPr>
        <p:spPr>
          <a:xfrm>
            <a:off x="4278960" y="10157400"/>
            <a:ext cx="3278879" cy="532440"/>
          </a:xfrm>
        </p:spPr>
        <p:txBody>
          <a:bodyPr wrap="square"/>
          <a:lstStyle/>
          <a:p>
            <a:pPr lvl="0"/>
            <a:fld id="{E5C989EF-0D98-4292-87A2-1EB6E362297C}" type="slidenum">
              <a:t>39</a:t>
            </a:fld>
            <a:endParaRPr lang="pt-BR">
              <a:highlight>
                <a:scrgbClr r="0" g="0" b="0">
                  <a:alpha val="0"/>
                </a:scrgbClr>
              </a:highlight>
              <a:latin typeface="Times New Roman"/>
            </a:endParaRPr>
          </a:p>
        </p:txBody>
      </p:sp>
      <p:sp>
        <p:nvSpPr>
          <p:cNvPr id="12" name="Slide Number Placeholder 6">
            <a:extLst>
              <a:ext uri="{FF2B5EF4-FFF2-40B4-BE49-F238E27FC236}">
                <a16:creationId xmlns:a16="http://schemas.microsoft.com/office/drawing/2014/main" id="{9AFAAE62-FE99-4578-A3B4-2C57B74DFFD1}"/>
              </a:ext>
            </a:extLst>
          </p:cNvPr>
          <p:cNvSpPr txBox="1">
            <a:spLocks noGrp="1"/>
          </p:cNvSpPr>
          <p:nvPr>
            <p:ph type="sldNum" sz="quarter" idx="5"/>
          </p:nvPr>
        </p:nvSpPr>
        <p:spPr>
          <a:ln/>
        </p:spPr>
        <p:txBody>
          <a:bodyPr vert="horz" lIns="0" tIns="0" rIns="0" bIns="0" anchor="b" anchorCtr="0">
            <a:noAutofit/>
          </a:bodyPr>
          <a:lstStyle/>
          <a:p>
            <a:pPr lvl="0"/>
            <a:fld id="{26F50EAF-F784-4DD9-8413-4A1900797801}" type="slidenum">
              <a:t>39</a:t>
            </a:fld>
            <a:endParaRPr lang="pt-BR"/>
          </a:p>
        </p:txBody>
      </p:sp>
      <p:sp>
        <p:nvSpPr>
          <p:cNvPr id="7" name="PlaceHolder 98">
            <a:extLst>
              <a:ext uri="{FF2B5EF4-FFF2-40B4-BE49-F238E27FC236}">
                <a16:creationId xmlns:a16="http://schemas.microsoft.com/office/drawing/2014/main" id="{E899A438-98AA-47E9-B242-37433FC0FAC2}"/>
              </a:ext>
            </a:extLst>
          </p:cNvPr>
          <p:cNvSpPr>
            <a:spLocks noGrp="1" noRot="1" noChangeAspect="1" noResize="1"/>
          </p:cNvSpPr>
          <p:nvPr>
            <p:ph type="sldImg"/>
          </p:nvPr>
        </p:nvSpPr>
        <p:spPr>
          <a:xfrm>
            <a:off x="215900" y="812800"/>
            <a:ext cx="7124700" cy="4006850"/>
          </a:xfrm>
          <a:solidFill>
            <a:srgbClr val="729FCF"/>
          </a:solidFill>
          <a:ln w="25400">
            <a:solidFill>
              <a:srgbClr val="3465A4"/>
            </a:solidFill>
            <a:prstDash val="solid"/>
          </a:ln>
        </p:spPr>
      </p:sp>
      <p:sp>
        <p:nvSpPr>
          <p:cNvPr id="8" name="PlaceHolder 99">
            <a:extLst>
              <a:ext uri="{FF2B5EF4-FFF2-40B4-BE49-F238E27FC236}">
                <a16:creationId xmlns:a16="http://schemas.microsoft.com/office/drawing/2014/main" id="{5CA0B1E0-A614-4348-9E3D-98806879FBA2}"/>
              </a:ext>
            </a:extLst>
          </p:cNvPr>
          <p:cNvSpPr txBox="1">
            <a:spLocks noGrp="1"/>
          </p:cNvSpPr>
          <p:nvPr>
            <p:ph type="body" sz="quarter" idx="1"/>
          </p:nvPr>
        </p:nvSpPr>
        <p:spPr>
          <a:xfrm>
            <a:off x="756000" y="5078520"/>
            <a:ext cx="6044400" cy="4807800"/>
          </a:xfrm>
        </p:spPr>
        <p:txBody>
          <a:bodyPr vert="horz" wrap="square" anchor="t" anchorCtr="0">
            <a:noAutofit/>
          </a:bodyPr>
          <a:lstStyle/>
          <a:p>
            <a:endParaRPr lang="pt-BR"/>
          </a:p>
        </p:txBody>
      </p:sp>
    </p:spTree>
    <p:extLst>
      <p:ext uri="{BB962C8B-B14F-4D97-AF65-F5344CB8AC3E}">
        <p14:creationId xmlns:p14="http://schemas.microsoft.com/office/powerpoint/2010/main" val="35645461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5F00E76-06CA-03F4-9BA1-06BB6C31768F}"/>
            </a:ext>
          </a:extLst>
        </p:cNvPr>
        <p:cNvGrpSpPr/>
        <p:nvPr/>
      </p:nvGrpSpPr>
      <p:grpSpPr>
        <a:xfrm>
          <a:off x="0" y="0"/>
          <a:ext cx="0" cy="0"/>
          <a:chOff x="0" y="0"/>
          <a:chExt cx="0" cy="0"/>
        </a:xfrm>
      </p:grpSpPr>
      <p:sp>
        <p:nvSpPr>
          <p:cNvPr id="2" name="PlaceHolder 1">
            <a:extLst>
              <a:ext uri="{FF2B5EF4-FFF2-40B4-BE49-F238E27FC236}">
                <a16:creationId xmlns:a16="http://schemas.microsoft.com/office/drawing/2014/main" id="{028A7800-AC2B-F561-41DD-717C404C8055}"/>
              </a:ext>
            </a:extLst>
          </p:cNvPr>
          <p:cNvSpPr txBox="1">
            <a:spLocks noGrp="1"/>
          </p:cNvSpPr>
          <p:nvPr>
            <p:ph type="sldNum" sz="quarter" idx="8"/>
          </p:nvPr>
        </p:nvSpPr>
        <p:spPr>
          <a:xfrm>
            <a:off x="4278960" y="10157400"/>
            <a:ext cx="3276359" cy="529920"/>
          </a:xfrm>
        </p:spPr>
        <p:txBody>
          <a:bodyPr wrap="square"/>
          <a:lstStyle/>
          <a:p>
            <a:pPr lvl="0"/>
            <a:fld id="{2AF184DD-42F0-4D0B-B4DD-BDF8663BF1DB}" type="slidenum">
              <a:t>4</a:t>
            </a:fld>
            <a:endParaRPr lang="pt-BR">
              <a:solidFill>
                <a:srgbClr val="000000"/>
              </a:solidFill>
              <a:highlight>
                <a:scrgbClr r="0" g="0" b="0">
                  <a:alpha val="0"/>
                </a:scrgbClr>
              </a:highlight>
              <a:latin typeface="Times New Roman"/>
            </a:endParaRPr>
          </a:p>
        </p:txBody>
      </p:sp>
      <p:sp>
        <p:nvSpPr>
          <p:cNvPr id="3" name="PlaceHolder 2">
            <a:extLst>
              <a:ext uri="{FF2B5EF4-FFF2-40B4-BE49-F238E27FC236}">
                <a16:creationId xmlns:a16="http://schemas.microsoft.com/office/drawing/2014/main" id="{2E7F432F-B03B-4F89-C945-7D866C85CABE}"/>
              </a:ext>
            </a:extLst>
          </p:cNvPr>
          <p:cNvSpPr txBox="1">
            <a:spLocks noGrp="1"/>
          </p:cNvSpPr>
          <p:nvPr>
            <p:ph type="sldNum" sz="quarter" idx="8"/>
          </p:nvPr>
        </p:nvSpPr>
        <p:spPr>
          <a:xfrm>
            <a:off x="4278960" y="10157400"/>
            <a:ext cx="3276720" cy="530280"/>
          </a:xfrm>
        </p:spPr>
        <p:txBody>
          <a:bodyPr wrap="square"/>
          <a:lstStyle/>
          <a:p>
            <a:pPr lvl="0"/>
            <a:fld id="{E1FC276F-3C58-4AF6-86A2-FA49F7C1964B}" type="slidenum">
              <a:t>4</a:t>
            </a:fld>
            <a:endParaRPr lang="pt-BR">
              <a:solidFill>
                <a:srgbClr val="000000"/>
              </a:solidFill>
              <a:highlight>
                <a:scrgbClr r="0" g="0" b="0">
                  <a:alpha val="0"/>
                </a:scrgbClr>
              </a:highlight>
              <a:latin typeface="Times New Roman"/>
            </a:endParaRPr>
          </a:p>
        </p:txBody>
      </p:sp>
      <p:sp>
        <p:nvSpPr>
          <p:cNvPr id="4" name="PlaceHolder 3">
            <a:extLst>
              <a:ext uri="{FF2B5EF4-FFF2-40B4-BE49-F238E27FC236}">
                <a16:creationId xmlns:a16="http://schemas.microsoft.com/office/drawing/2014/main" id="{F8474396-E162-F21A-EC53-E3C31A5878B3}"/>
              </a:ext>
            </a:extLst>
          </p:cNvPr>
          <p:cNvSpPr txBox="1">
            <a:spLocks noGrp="1"/>
          </p:cNvSpPr>
          <p:nvPr>
            <p:ph type="sldNum" sz="quarter" idx="8"/>
          </p:nvPr>
        </p:nvSpPr>
        <p:spPr>
          <a:xfrm>
            <a:off x="4278960" y="10157400"/>
            <a:ext cx="3277080" cy="530640"/>
          </a:xfrm>
        </p:spPr>
        <p:txBody>
          <a:bodyPr wrap="square"/>
          <a:lstStyle/>
          <a:p>
            <a:pPr lvl="0"/>
            <a:fld id="{3E7E14B4-51E6-4BD3-9C14-9D025E920D60}" type="slidenum">
              <a:t>4</a:t>
            </a:fld>
            <a:endParaRPr lang="pt-BR">
              <a:solidFill>
                <a:srgbClr val="000000"/>
              </a:solidFill>
              <a:highlight>
                <a:scrgbClr r="0" g="0" b="0">
                  <a:alpha val="0"/>
                </a:scrgbClr>
              </a:highlight>
              <a:latin typeface="Times New Roman"/>
            </a:endParaRPr>
          </a:p>
        </p:txBody>
      </p:sp>
      <p:sp>
        <p:nvSpPr>
          <p:cNvPr id="5" name="PlaceHolder 4">
            <a:extLst>
              <a:ext uri="{FF2B5EF4-FFF2-40B4-BE49-F238E27FC236}">
                <a16:creationId xmlns:a16="http://schemas.microsoft.com/office/drawing/2014/main" id="{BA9BB5E1-198A-28D3-9DFA-E9D3251116BB}"/>
              </a:ext>
            </a:extLst>
          </p:cNvPr>
          <p:cNvSpPr txBox="1">
            <a:spLocks noGrp="1"/>
          </p:cNvSpPr>
          <p:nvPr>
            <p:ph type="sldNum" sz="quarter" idx="8"/>
          </p:nvPr>
        </p:nvSpPr>
        <p:spPr>
          <a:xfrm>
            <a:off x="4278960" y="10157400"/>
            <a:ext cx="3277439" cy="531000"/>
          </a:xfrm>
        </p:spPr>
        <p:txBody>
          <a:bodyPr wrap="square"/>
          <a:lstStyle/>
          <a:p>
            <a:pPr lvl="0"/>
            <a:fld id="{FDD5BCC5-24D0-48E0-A39C-12E7B910D5CB}" type="slidenum">
              <a:t>4</a:t>
            </a:fld>
            <a:endParaRPr lang="pt-BR">
              <a:solidFill>
                <a:srgbClr val="000000"/>
              </a:solidFill>
              <a:highlight>
                <a:scrgbClr r="0" g="0" b="0">
                  <a:alpha val="0"/>
                </a:scrgbClr>
              </a:highlight>
              <a:latin typeface="Times New Roman"/>
            </a:endParaRPr>
          </a:p>
        </p:txBody>
      </p:sp>
      <p:sp>
        <p:nvSpPr>
          <p:cNvPr id="6" name="PlaceHolder 5">
            <a:extLst>
              <a:ext uri="{FF2B5EF4-FFF2-40B4-BE49-F238E27FC236}">
                <a16:creationId xmlns:a16="http://schemas.microsoft.com/office/drawing/2014/main" id="{3A8DF494-4F21-2F65-56FB-A1163B0E2F48}"/>
              </a:ext>
            </a:extLst>
          </p:cNvPr>
          <p:cNvSpPr txBox="1">
            <a:spLocks noGrp="1"/>
          </p:cNvSpPr>
          <p:nvPr>
            <p:ph type="sldNum" sz="quarter" idx="8"/>
          </p:nvPr>
        </p:nvSpPr>
        <p:spPr>
          <a:xfrm>
            <a:off x="4278960" y="10157400"/>
            <a:ext cx="3277800" cy="531360"/>
          </a:xfrm>
        </p:spPr>
        <p:txBody>
          <a:bodyPr wrap="square"/>
          <a:lstStyle/>
          <a:p>
            <a:pPr lvl="0"/>
            <a:fld id="{6EE2EE66-FB6D-4877-A527-936BEC08F9B2}" type="slidenum">
              <a:t>4</a:t>
            </a:fld>
            <a:endParaRPr lang="pt-BR">
              <a:solidFill>
                <a:srgbClr val="000000"/>
              </a:solidFill>
              <a:highlight>
                <a:scrgbClr r="0" g="0" b="0">
                  <a:alpha val="0"/>
                </a:scrgbClr>
              </a:highlight>
              <a:latin typeface="Times New Roman"/>
            </a:endParaRPr>
          </a:p>
        </p:txBody>
      </p:sp>
      <p:sp>
        <p:nvSpPr>
          <p:cNvPr id="7" name="PlaceHolder 6">
            <a:extLst>
              <a:ext uri="{FF2B5EF4-FFF2-40B4-BE49-F238E27FC236}">
                <a16:creationId xmlns:a16="http://schemas.microsoft.com/office/drawing/2014/main" id="{F930D545-46E3-3A65-492A-4221A58B7F3F}"/>
              </a:ext>
            </a:extLst>
          </p:cNvPr>
          <p:cNvSpPr txBox="1">
            <a:spLocks noGrp="1"/>
          </p:cNvSpPr>
          <p:nvPr>
            <p:ph type="sldNum" sz="quarter" idx="8"/>
          </p:nvPr>
        </p:nvSpPr>
        <p:spPr>
          <a:xfrm>
            <a:off x="4278960" y="10157400"/>
            <a:ext cx="3278160" cy="531720"/>
          </a:xfrm>
        </p:spPr>
        <p:txBody>
          <a:bodyPr wrap="square"/>
          <a:lstStyle/>
          <a:p>
            <a:pPr lvl="0"/>
            <a:fld id="{DF24EE70-91C0-41F2-B909-768A5C5C4AFD}" type="slidenum">
              <a:t>4</a:t>
            </a:fld>
            <a:endParaRPr lang="pt-BR">
              <a:solidFill>
                <a:srgbClr val="000000"/>
              </a:solidFill>
              <a:highlight>
                <a:scrgbClr r="0" g="0" b="0">
                  <a:alpha val="0"/>
                </a:scrgbClr>
              </a:highlight>
              <a:latin typeface="Times New Roman"/>
            </a:endParaRPr>
          </a:p>
        </p:txBody>
      </p:sp>
      <p:sp>
        <p:nvSpPr>
          <p:cNvPr id="8" name="PlaceHolder 7">
            <a:extLst>
              <a:ext uri="{FF2B5EF4-FFF2-40B4-BE49-F238E27FC236}">
                <a16:creationId xmlns:a16="http://schemas.microsoft.com/office/drawing/2014/main" id="{CC94A11C-2420-E278-7FC5-6546F9C253A2}"/>
              </a:ext>
            </a:extLst>
          </p:cNvPr>
          <p:cNvSpPr txBox="1">
            <a:spLocks noGrp="1"/>
          </p:cNvSpPr>
          <p:nvPr>
            <p:ph type="sldNum" sz="quarter" idx="8"/>
          </p:nvPr>
        </p:nvSpPr>
        <p:spPr>
          <a:xfrm>
            <a:off x="4278960" y="10157400"/>
            <a:ext cx="3278519" cy="532080"/>
          </a:xfrm>
        </p:spPr>
        <p:txBody>
          <a:bodyPr wrap="square"/>
          <a:lstStyle/>
          <a:p>
            <a:pPr lvl="0"/>
            <a:fld id="{C5A3094A-8D44-48E1-9782-4A001D4D874E}" type="slidenum">
              <a:t>4</a:t>
            </a:fld>
            <a:endParaRPr lang="pt-BR">
              <a:solidFill>
                <a:srgbClr val="000000"/>
              </a:solidFill>
              <a:highlight>
                <a:scrgbClr r="0" g="0" b="0">
                  <a:alpha val="0"/>
                </a:scrgbClr>
              </a:highlight>
              <a:latin typeface="Times New Roman"/>
            </a:endParaRPr>
          </a:p>
        </p:txBody>
      </p:sp>
      <p:sp>
        <p:nvSpPr>
          <p:cNvPr id="9" name="PlaceHolder 8">
            <a:extLst>
              <a:ext uri="{FF2B5EF4-FFF2-40B4-BE49-F238E27FC236}">
                <a16:creationId xmlns:a16="http://schemas.microsoft.com/office/drawing/2014/main" id="{5FB2D9D5-C614-5689-C6D0-EB12B2207BE2}"/>
              </a:ext>
            </a:extLst>
          </p:cNvPr>
          <p:cNvSpPr txBox="1">
            <a:spLocks noGrp="1"/>
          </p:cNvSpPr>
          <p:nvPr>
            <p:ph type="sldNum" sz="quarter" idx="8"/>
          </p:nvPr>
        </p:nvSpPr>
        <p:spPr>
          <a:xfrm>
            <a:off x="4278960" y="10157400"/>
            <a:ext cx="3278879" cy="532440"/>
          </a:xfrm>
        </p:spPr>
        <p:txBody>
          <a:bodyPr wrap="square"/>
          <a:lstStyle/>
          <a:p>
            <a:pPr lvl="0"/>
            <a:fld id="{8D2075E5-B474-46C3-BE8B-565A39A368EE}" type="slidenum">
              <a:t>4</a:t>
            </a:fld>
            <a:endParaRPr lang="pt-BR">
              <a:highlight>
                <a:scrgbClr r="0" g="0" b="0">
                  <a:alpha val="0"/>
                </a:scrgbClr>
              </a:highlight>
              <a:latin typeface="Times New Roman"/>
            </a:endParaRPr>
          </a:p>
        </p:txBody>
      </p:sp>
      <p:sp>
        <p:nvSpPr>
          <p:cNvPr id="15" name="Slide Number Placeholder 6">
            <a:extLst>
              <a:ext uri="{FF2B5EF4-FFF2-40B4-BE49-F238E27FC236}">
                <a16:creationId xmlns:a16="http://schemas.microsoft.com/office/drawing/2014/main" id="{DE878776-9E72-3A22-E03D-093B46DED0C0}"/>
              </a:ext>
            </a:extLst>
          </p:cNvPr>
          <p:cNvSpPr txBox="1">
            <a:spLocks noGrp="1"/>
          </p:cNvSpPr>
          <p:nvPr>
            <p:ph type="sldNum" sz="quarter" idx="5"/>
          </p:nvPr>
        </p:nvSpPr>
        <p:spPr>
          <a:ln/>
        </p:spPr>
        <p:txBody>
          <a:bodyPr vert="horz" lIns="0" tIns="0" rIns="0" bIns="0" anchor="b" anchorCtr="0">
            <a:noAutofit/>
          </a:bodyPr>
          <a:lstStyle/>
          <a:p>
            <a:pPr lvl="0"/>
            <a:fld id="{68D7EF5B-832D-4E57-974B-D25E4A872341}" type="slidenum">
              <a:t>4</a:t>
            </a:fld>
            <a:endParaRPr lang="pt-BR"/>
          </a:p>
        </p:txBody>
      </p:sp>
      <p:sp>
        <p:nvSpPr>
          <p:cNvPr id="10" name="PlaceHolder 9">
            <a:extLst>
              <a:ext uri="{FF2B5EF4-FFF2-40B4-BE49-F238E27FC236}">
                <a16:creationId xmlns:a16="http://schemas.microsoft.com/office/drawing/2014/main" id="{F77B8CBC-58F7-D626-75AE-65AF21E5AB04}"/>
              </a:ext>
            </a:extLst>
          </p:cNvPr>
          <p:cNvSpPr>
            <a:spLocks noGrp="1" noRot="1" noChangeAspect="1" noResize="1"/>
          </p:cNvSpPr>
          <p:nvPr>
            <p:ph type="sldImg"/>
          </p:nvPr>
        </p:nvSpPr>
        <p:spPr>
          <a:xfrm>
            <a:off x="215900" y="812800"/>
            <a:ext cx="7124700" cy="4006850"/>
          </a:xfrm>
          <a:solidFill>
            <a:srgbClr val="729FCF"/>
          </a:solidFill>
          <a:ln w="25400">
            <a:solidFill>
              <a:srgbClr val="3465A4"/>
            </a:solidFill>
            <a:prstDash val="solid"/>
          </a:ln>
        </p:spPr>
      </p:sp>
      <p:sp>
        <p:nvSpPr>
          <p:cNvPr id="11" name="PlaceHolder 10">
            <a:extLst>
              <a:ext uri="{FF2B5EF4-FFF2-40B4-BE49-F238E27FC236}">
                <a16:creationId xmlns:a16="http://schemas.microsoft.com/office/drawing/2014/main" id="{CDB4732E-F9B7-7996-F867-295B0C3E7E8E}"/>
              </a:ext>
            </a:extLst>
          </p:cNvPr>
          <p:cNvSpPr txBox="1">
            <a:spLocks noGrp="1"/>
          </p:cNvSpPr>
          <p:nvPr>
            <p:ph type="body" sz="quarter" idx="1"/>
          </p:nvPr>
        </p:nvSpPr>
        <p:spPr>
          <a:xfrm>
            <a:off x="756000" y="5078520"/>
            <a:ext cx="6043320" cy="4806720"/>
          </a:xfrm>
        </p:spPr>
        <p:txBody>
          <a:bodyPr vert="horz" wrap="square" anchor="t" anchorCtr="0">
            <a:noAutofit/>
          </a:bodyPr>
          <a:lstStyle/>
          <a:p>
            <a:endParaRPr lang="pt-BR"/>
          </a:p>
        </p:txBody>
      </p:sp>
    </p:spTree>
    <p:extLst>
      <p:ext uri="{BB962C8B-B14F-4D97-AF65-F5344CB8AC3E}">
        <p14:creationId xmlns:p14="http://schemas.microsoft.com/office/powerpoint/2010/main" val="880696169"/>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ceHolder 1">
            <a:extLst>
              <a:ext uri="{FF2B5EF4-FFF2-40B4-BE49-F238E27FC236}">
                <a16:creationId xmlns:a16="http://schemas.microsoft.com/office/drawing/2014/main" id="{61892D5C-927B-45CB-B888-D580346155CA}"/>
              </a:ext>
            </a:extLst>
          </p:cNvPr>
          <p:cNvSpPr txBox="1">
            <a:spLocks noGrp="1"/>
          </p:cNvSpPr>
          <p:nvPr>
            <p:ph type="sldNum" sz="quarter" idx="8"/>
          </p:nvPr>
        </p:nvSpPr>
        <p:spPr>
          <a:xfrm>
            <a:off x="4278960" y="10157400"/>
            <a:ext cx="3277439" cy="531000"/>
          </a:xfrm>
        </p:spPr>
        <p:txBody>
          <a:bodyPr wrap="square"/>
          <a:lstStyle/>
          <a:p>
            <a:pPr lvl="0"/>
            <a:fld id="{4B563D44-53AB-4F80-A5C8-0B59FADACFF6}" type="slidenum">
              <a:t>40</a:t>
            </a:fld>
            <a:endParaRPr lang="pt-BR">
              <a:solidFill>
                <a:srgbClr val="000000"/>
              </a:solidFill>
              <a:highlight>
                <a:scrgbClr r="0" g="0" b="0">
                  <a:alpha val="0"/>
                </a:scrgbClr>
              </a:highlight>
              <a:latin typeface="Times New Roman"/>
            </a:endParaRPr>
          </a:p>
        </p:txBody>
      </p:sp>
      <p:sp>
        <p:nvSpPr>
          <p:cNvPr id="3" name="PlaceHolder 2">
            <a:extLst>
              <a:ext uri="{FF2B5EF4-FFF2-40B4-BE49-F238E27FC236}">
                <a16:creationId xmlns:a16="http://schemas.microsoft.com/office/drawing/2014/main" id="{E6ADA72F-F533-43A7-AC83-FAABD556F8D3}"/>
              </a:ext>
            </a:extLst>
          </p:cNvPr>
          <p:cNvSpPr txBox="1">
            <a:spLocks noGrp="1"/>
          </p:cNvSpPr>
          <p:nvPr>
            <p:ph type="sldNum" sz="quarter" idx="8"/>
          </p:nvPr>
        </p:nvSpPr>
        <p:spPr>
          <a:xfrm>
            <a:off x="4278960" y="10157400"/>
            <a:ext cx="3277800" cy="531360"/>
          </a:xfrm>
        </p:spPr>
        <p:txBody>
          <a:bodyPr wrap="square"/>
          <a:lstStyle/>
          <a:p>
            <a:pPr lvl="0"/>
            <a:fld id="{A5233D5B-0417-4D2F-85FF-A39518DC2C1D}" type="slidenum">
              <a:t>40</a:t>
            </a:fld>
            <a:endParaRPr lang="pt-BR">
              <a:solidFill>
                <a:srgbClr val="000000"/>
              </a:solidFill>
              <a:highlight>
                <a:scrgbClr r="0" g="0" b="0">
                  <a:alpha val="0"/>
                </a:scrgbClr>
              </a:highlight>
              <a:latin typeface="Times New Roman"/>
            </a:endParaRPr>
          </a:p>
        </p:txBody>
      </p:sp>
      <p:sp>
        <p:nvSpPr>
          <p:cNvPr id="4" name="PlaceHolder 3">
            <a:extLst>
              <a:ext uri="{FF2B5EF4-FFF2-40B4-BE49-F238E27FC236}">
                <a16:creationId xmlns:a16="http://schemas.microsoft.com/office/drawing/2014/main" id="{3EE562D9-8689-4DDA-A318-40D56D5A249E}"/>
              </a:ext>
            </a:extLst>
          </p:cNvPr>
          <p:cNvSpPr txBox="1">
            <a:spLocks noGrp="1"/>
          </p:cNvSpPr>
          <p:nvPr>
            <p:ph type="sldNum" sz="quarter" idx="8"/>
          </p:nvPr>
        </p:nvSpPr>
        <p:spPr>
          <a:xfrm>
            <a:off x="4278960" y="10157400"/>
            <a:ext cx="3278160" cy="531720"/>
          </a:xfrm>
        </p:spPr>
        <p:txBody>
          <a:bodyPr wrap="square"/>
          <a:lstStyle/>
          <a:p>
            <a:pPr lvl="0"/>
            <a:fld id="{C9D9880E-C685-49B0-B818-4E4D8F0E67C6}" type="slidenum">
              <a:t>40</a:t>
            </a:fld>
            <a:endParaRPr lang="pt-BR">
              <a:solidFill>
                <a:srgbClr val="000000"/>
              </a:solidFill>
              <a:highlight>
                <a:scrgbClr r="0" g="0" b="0">
                  <a:alpha val="0"/>
                </a:scrgbClr>
              </a:highlight>
              <a:latin typeface="Times New Roman"/>
            </a:endParaRPr>
          </a:p>
        </p:txBody>
      </p:sp>
      <p:sp>
        <p:nvSpPr>
          <p:cNvPr id="5" name="PlaceHolder 4">
            <a:extLst>
              <a:ext uri="{FF2B5EF4-FFF2-40B4-BE49-F238E27FC236}">
                <a16:creationId xmlns:a16="http://schemas.microsoft.com/office/drawing/2014/main" id="{0A28D65A-146C-4639-8D9F-BDD59ED6EDD2}"/>
              </a:ext>
            </a:extLst>
          </p:cNvPr>
          <p:cNvSpPr txBox="1">
            <a:spLocks noGrp="1"/>
          </p:cNvSpPr>
          <p:nvPr>
            <p:ph type="sldNum" sz="quarter" idx="8"/>
          </p:nvPr>
        </p:nvSpPr>
        <p:spPr>
          <a:xfrm>
            <a:off x="4278960" y="10157400"/>
            <a:ext cx="3278519" cy="532080"/>
          </a:xfrm>
        </p:spPr>
        <p:txBody>
          <a:bodyPr wrap="square"/>
          <a:lstStyle/>
          <a:p>
            <a:pPr lvl="0"/>
            <a:fld id="{7C6E56DF-1D01-4119-8CCB-8C2711DC5C14}" type="slidenum">
              <a:t>40</a:t>
            </a:fld>
            <a:endParaRPr lang="pt-BR">
              <a:solidFill>
                <a:srgbClr val="000000"/>
              </a:solidFill>
              <a:highlight>
                <a:scrgbClr r="0" g="0" b="0">
                  <a:alpha val="0"/>
                </a:scrgbClr>
              </a:highlight>
              <a:latin typeface="Times New Roman"/>
            </a:endParaRPr>
          </a:p>
        </p:txBody>
      </p:sp>
      <p:sp>
        <p:nvSpPr>
          <p:cNvPr id="6" name="PlaceHolder 5">
            <a:extLst>
              <a:ext uri="{FF2B5EF4-FFF2-40B4-BE49-F238E27FC236}">
                <a16:creationId xmlns:a16="http://schemas.microsoft.com/office/drawing/2014/main" id="{6D06C4F4-1D85-44B5-A43B-87C8816B558A}"/>
              </a:ext>
            </a:extLst>
          </p:cNvPr>
          <p:cNvSpPr txBox="1">
            <a:spLocks noGrp="1"/>
          </p:cNvSpPr>
          <p:nvPr>
            <p:ph type="sldNum" sz="quarter" idx="8"/>
          </p:nvPr>
        </p:nvSpPr>
        <p:spPr>
          <a:xfrm>
            <a:off x="4278960" y="10157400"/>
            <a:ext cx="3278879" cy="532440"/>
          </a:xfrm>
        </p:spPr>
        <p:txBody>
          <a:bodyPr wrap="square"/>
          <a:lstStyle/>
          <a:p>
            <a:pPr lvl="0"/>
            <a:fld id="{AFE4206B-746A-4CC2-910A-0186D151E3DD}" type="slidenum">
              <a:t>40</a:t>
            </a:fld>
            <a:endParaRPr lang="pt-BR">
              <a:highlight>
                <a:scrgbClr r="0" g="0" b="0">
                  <a:alpha val="0"/>
                </a:scrgbClr>
              </a:highlight>
              <a:latin typeface="Times New Roman"/>
            </a:endParaRPr>
          </a:p>
        </p:txBody>
      </p:sp>
      <p:sp>
        <p:nvSpPr>
          <p:cNvPr id="12" name="Slide Number Placeholder 6">
            <a:extLst>
              <a:ext uri="{FF2B5EF4-FFF2-40B4-BE49-F238E27FC236}">
                <a16:creationId xmlns:a16="http://schemas.microsoft.com/office/drawing/2014/main" id="{6564753D-967B-4D30-849C-EA7833B354D8}"/>
              </a:ext>
            </a:extLst>
          </p:cNvPr>
          <p:cNvSpPr txBox="1">
            <a:spLocks noGrp="1"/>
          </p:cNvSpPr>
          <p:nvPr>
            <p:ph type="sldNum" sz="quarter" idx="5"/>
          </p:nvPr>
        </p:nvSpPr>
        <p:spPr>
          <a:ln/>
        </p:spPr>
        <p:txBody>
          <a:bodyPr vert="horz" lIns="0" tIns="0" rIns="0" bIns="0" anchor="b" anchorCtr="0">
            <a:noAutofit/>
          </a:bodyPr>
          <a:lstStyle/>
          <a:p>
            <a:pPr lvl="0"/>
            <a:fld id="{F1DE43F6-FA6C-41C4-AFB5-F0BF5679B806}" type="slidenum">
              <a:t>40</a:t>
            </a:fld>
            <a:endParaRPr lang="pt-BR"/>
          </a:p>
        </p:txBody>
      </p:sp>
      <p:sp>
        <p:nvSpPr>
          <p:cNvPr id="7" name="PlaceHolder 6">
            <a:extLst>
              <a:ext uri="{FF2B5EF4-FFF2-40B4-BE49-F238E27FC236}">
                <a16:creationId xmlns:a16="http://schemas.microsoft.com/office/drawing/2014/main" id="{FC6ADC72-2BD8-4E03-87DD-570101D3192C}"/>
              </a:ext>
            </a:extLst>
          </p:cNvPr>
          <p:cNvSpPr>
            <a:spLocks noGrp="1" noRot="1" noChangeAspect="1" noResize="1"/>
          </p:cNvSpPr>
          <p:nvPr>
            <p:ph type="sldImg"/>
          </p:nvPr>
        </p:nvSpPr>
        <p:spPr>
          <a:xfrm>
            <a:off x="215900" y="812800"/>
            <a:ext cx="7124700" cy="4006850"/>
          </a:xfrm>
          <a:solidFill>
            <a:srgbClr val="729FCF"/>
          </a:solidFill>
          <a:ln w="25400">
            <a:solidFill>
              <a:srgbClr val="3465A4"/>
            </a:solidFill>
            <a:prstDash val="solid"/>
          </a:ln>
        </p:spPr>
      </p:sp>
      <p:sp>
        <p:nvSpPr>
          <p:cNvPr id="8" name="PlaceHolder 7">
            <a:extLst>
              <a:ext uri="{FF2B5EF4-FFF2-40B4-BE49-F238E27FC236}">
                <a16:creationId xmlns:a16="http://schemas.microsoft.com/office/drawing/2014/main" id="{A7A74AAB-7BD1-4491-B4B6-C1F3BD257C12}"/>
              </a:ext>
            </a:extLst>
          </p:cNvPr>
          <p:cNvSpPr txBox="1">
            <a:spLocks noGrp="1"/>
          </p:cNvSpPr>
          <p:nvPr>
            <p:ph type="body" sz="quarter" idx="1"/>
          </p:nvPr>
        </p:nvSpPr>
        <p:spPr>
          <a:xfrm>
            <a:off x="756000" y="5078520"/>
            <a:ext cx="6044400" cy="4807800"/>
          </a:xfrm>
        </p:spPr>
        <p:txBody>
          <a:bodyPr vert="horz" wrap="square" anchor="t" anchorCtr="0">
            <a:noAutofit/>
          </a:bodyPr>
          <a:lstStyle/>
          <a:p>
            <a:endParaRPr lang="pt-BR"/>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ceHolder 179">
            <a:extLst>
              <a:ext uri="{FF2B5EF4-FFF2-40B4-BE49-F238E27FC236}">
                <a16:creationId xmlns:a16="http://schemas.microsoft.com/office/drawing/2014/main" id="{C10054E7-2531-48B1-A89E-C077C5D71B3C}"/>
              </a:ext>
            </a:extLst>
          </p:cNvPr>
          <p:cNvSpPr txBox="1">
            <a:spLocks noGrp="1"/>
          </p:cNvSpPr>
          <p:nvPr>
            <p:ph type="sldNum" sz="quarter" idx="8"/>
          </p:nvPr>
        </p:nvSpPr>
        <p:spPr>
          <a:xfrm>
            <a:off x="4278960" y="10157400"/>
            <a:ext cx="3277439" cy="531000"/>
          </a:xfrm>
        </p:spPr>
        <p:txBody>
          <a:bodyPr wrap="square"/>
          <a:lstStyle/>
          <a:p>
            <a:pPr lvl="0"/>
            <a:fld id="{9D89AF0B-EA71-434F-A2A7-B7C0C09553FC}" type="slidenum">
              <a:t>41</a:t>
            </a:fld>
            <a:endParaRPr lang="pt-BR">
              <a:solidFill>
                <a:srgbClr val="000000"/>
              </a:solidFill>
              <a:highlight>
                <a:scrgbClr r="0" g="0" b="0">
                  <a:alpha val="0"/>
                </a:scrgbClr>
              </a:highlight>
              <a:latin typeface="Times New Roman"/>
            </a:endParaRPr>
          </a:p>
        </p:txBody>
      </p:sp>
      <p:sp>
        <p:nvSpPr>
          <p:cNvPr id="3" name="PlaceHolder 180">
            <a:extLst>
              <a:ext uri="{FF2B5EF4-FFF2-40B4-BE49-F238E27FC236}">
                <a16:creationId xmlns:a16="http://schemas.microsoft.com/office/drawing/2014/main" id="{A4B98AB2-D853-46A6-B84F-9A9D639CDD4B}"/>
              </a:ext>
            </a:extLst>
          </p:cNvPr>
          <p:cNvSpPr txBox="1">
            <a:spLocks noGrp="1"/>
          </p:cNvSpPr>
          <p:nvPr>
            <p:ph type="sldNum" sz="quarter" idx="8"/>
          </p:nvPr>
        </p:nvSpPr>
        <p:spPr>
          <a:xfrm>
            <a:off x="4278960" y="10157400"/>
            <a:ext cx="3277800" cy="531360"/>
          </a:xfrm>
        </p:spPr>
        <p:txBody>
          <a:bodyPr wrap="square"/>
          <a:lstStyle/>
          <a:p>
            <a:pPr lvl="0"/>
            <a:fld id="{628F911A-D511-4859-8D2B-86A42A913A44}" type="slidenum">
              <a:t>41</a:t>
            </a:fld>
            <a:endParaRPr lang="pt-BR">
              <a:solidFill>
                <a:srgbClr val="000000"/>
              </a:solidFill>
              <a:highlight>
                <a:scrgbClr r="0" g="0" b="0">
                  <a:alpha val="0"/>
                </a:scrgbClr>
              </a:highlight>
              <a:latin typeface="Times New Roman"/>
            </a:endParaRPr>
          </a:p>
        </p:txBody>
      </p:sp>
      <p:sp>
        <p:nvSpPr>
          <p:cNvPr id="4" name="PlaceHolder 181">
            <a:extLst>
              <a:ext uri="{FF2B5EF4-FFF2-40B4-BE49-F238E27FC236}">
                <a16:creationId xmlns:a16="http://schemas.microsoft.com/office/drawing/2014/main" id="{0783C59B-0BD9-4056-A3FC-64206B17F475}"/>
              </a:ext>
            </a:extLst>
          </p:cNvPr>
          <p:cNvSpPr txBox="1">
            <a:spLocks noGrp="1"/>
          </p:cNvSpPr>
          <p:nvPr>
            <p:ph type="sldNum" sz="quarter" idx="8"/>
          </p:nvPr>
        </p:nvSpPr>
        <p:spPr>
          <a:xfrm>
            <a:off x="4278960" y="10157400"/>
            <a:ext cx="3278160" cy="531720"/>
          </a:xfrm>
        </p:spPr>
        <p:txBody>
          <a:bodyPr wrap="square"/>
          <a:lstStyle/>
          <a:p>
            <a:pPr lvl="0"/>
            <a:fld id="{7438DDBC-C14F-4FA8-832D-D8A010DC8BCF}" type="slidenum">
              <a:t>41</a:t>
            </a:fld>
            <a:endParaRPr lang="pt-BR">
              <a:solidFill>
                <a:srgbClr val="000000"/>
              </a:solidFill>
              <a:highlight>
                <a:scrgbClr r="0" g="0" b="0">
                  <a:alpha val="0"/>
                </a:scrgbClr>
              </a:highlight>
              <a:latin typeface="Times New Roman"/>
            </a:endParaRPr>
          </a:p>
        </p:txBody>
      </p:sp>
      <p:sp>
        <p:nvSpPr>
          <p:cNvPr id="5" name="PlaceHolder 182">
            <a:extLst>
              <a:ext uri="{FF2B5EF4-FFF2-40B4-BE49-F238E27FC236}">
                <a16:creationId xmlns:a16="http://schemas.microsoft.com/office/drawing/2014/main" id="{97FD6D87-53BB-47DA-BB63-5A8045444F26}"/>
              </a:ext>
            </a:extLst>
          </p:cNvPr>
          <p:cNvSpPr txBox="1">
            <a:spLocks noGrp="1"/>
          </p:cNvSpPr>
          <p:nvPr>
            <p:ph type="sldNum" sz="quarter" idx="8"/>
          </p:nvPr>
        </p:nvSpPr>
        <p:spPr>
          <a:xfrm>
            <a:off x="4278960" y="10157400"/>
            <a:ext cx="3278519" cy="532080"/>
          </a:xfrm>
        </p:spPr>
        <p:txBody>
          <a:bodyPr wrap="square"/>
          <a:lstStyle/>
          <a:p>
            <a:pPr lvl="0"/>
            <a:fld id="{82515D83-C1A3-44E4-8C06-72CA62C79611}" type="slidenum">
              <a:t>41</a:t>
            </a:fld>
            <a:endParaRPr lang="pt-BR">
              <a:solidFill>
                <a:srgbClr val="000000"/>
              </a:solidFill>
              <a:highlight>
                <a:scrgbClr r="0" g="0" b="0">
                  <a:alpha val="0"/>
                </a:scrgbClr>
              </a:highlight>
              <a:latin typeface="Times New Roman"/>
            </a:endParaRPr>
          </a:p>
        </p:txBody>
      </p:sp>
      <p:sp>
        <p:nvSpPr>
          <p:cNvPr id="6" name="PlaceHolder 183">
            <a:extLst>
              <a:ext uri="{FF2B5EF4-FFF2-40B4-BE49-F238E27FC236}">
                <a16:creationId xmlns:a16="http://schemas.microsoft.com/office/drawing/2014/main" id="{88F6ABDA-19ED-4FE3-B694-B2B910020B29}"/>
              </a:ext>
            </a:extLst>
          </p:cNvPr>
          <p:cNvSpPr txBox="1">
            <a:spLocks noGrp="1"/>
          </p:cNvSpPr>
          <p:nvPr>
            <p:ph type="sldNum" sz="quarter" idx="8"/>
          </p:nvPr>
        </p:nvSpPr>
        <p:spPr>
          <a:xfrm>
            <a:off x="4278960" y="10157400"/>
            <a:ext cx="3278879" cy="532440"/>
          </a:xfrm>
        </p:spPr>
        <p:txBody>
          <a:bodyPr wrap="square"/>
          <a:lstStyle/>
          <a:p>
            <a:pPr lvl="0"/>
            <a:fld id="{E4B35CA7-CC6D-46B2-8D06-8FFAA908B533}" type="slidenum">
              <a:t>41</a:t>
            </a:fld>
            <a:endParaRPr lang="pt-BR">
              <a:highlight>
                <a:scrgbClr r="0" g="0" b="0">
                  <a:alpha val="0"/>
                </a:scrgbClr>
              </a:highlight>
              <a:latin typeface="Times New Roman"/>
            </a:endParaRPr>
          </a:p>
        </p:txBody>
      </p:sp>
      <p:sp>
        <p:nvSpPr>
          <p:cNvPr id="12" name="Slide Number Placeholder 6">
            <a:extLst>
              <a:ext uri="{FF2B5EF4-FFF2-40B4-BE49-F238E27FC236}">
                <a16:creationId xmlns:a16="http://schemas.microsoft.com/office/drawing/2014/main" id="{11FB8ACF-793B-4BCE-A452-51A8666780CE}"/>
              </a:ext>
            </a:extLst>
          </p:cNvPr>
          <p:cNvSpPr txBox="1">
            <a:spLocks noGrp="1"/>
          </p:cNvSpPr>
          <p:nvPr>
            <p:ph type="sldNum" sz="quarter" idx="5"/>
          </p:nvPr>
        </p:nvSpPr>
        <p:spPr>
          <a:ln/>
        </p:spPr>
        <p:txBody>
          <a:bodyPr vert="horz" lIns="0" tIns="0" rIns="0" bIns="0" anchor="b" anchorCtr="0">
            <a:noAutofit/>
          </a:bodyPr>
          <a:lstStyle/>
          <a:p>
            <a:pPr lvl="0"/>
            <a:fld id="{697457B7-E8CC-49A7-92AC-1DE5DB261818}" type="slidenum">
              <a:t>41</a:t>
            </a:fld>
            <a:endParaRPr lang="pt-BR"/>
          </a:p>
        </p:txBody>
      </p:sp>
      <p:sp>
        <p:nvSpPr>
          <p:cNvPr id="7" name="PlaceHolder 184">
            <a:extLst>
              <a:ext uri="{FF2B5EF4-FFF2-40B4-BE49-F238E27FC236}">
                <a16:creationId xmlns:a16="http://schemas.microsoft.com/office/drawing/2014/main" id="{38A566FE-19EF-4A1D-B90C-D08A8DF6C13E}"/>
              </a:ext>
            </a:extLst>
          </p:cNvPr>
          <p:cNvSpPr>
            <a:spLocks noGrp="1" noRot="1" noChangeAspect="1" noResize="1"/>
          </p:cNvSpPr>
          <p:nvPr>
            <p:ph type="sldImg"/>
          </p:nvPr>
        </p:nvSpPr>
        <p:spPr>
          <a:xfrm>
            <a:off x="215900" y="812800"/>
            <a:ext cx="7124700" cy="4006850"/>
          </a:xfrm>
          <a:solidFill>
            <a:srgbClr val="729FCF"/>
          </a:solidFill>
          <a:ln w="25400">
            <a:solidFill>
              <a:srgbClr val="3465A4"/>
            </a:solidFill>
            <a:prstDash val="solid"/>
          </a:ln>
        </p:spPr>
      </p:sp>
      <p:sp>
        <p:nvSpPr>
          <p:cNvPr id="8" name="PlaceHolder 185">
            <a:extLst>
              <a:ext uri="{FF2B5EF4-FFF2-40B4-BE49-F238E27FC236}">
                <a16:creationId xmlns:a16="http://schemas.microsoft.com/office/drawing/2014/main" id="{74A77B53-2E9C-45E8-B851-FA93D885BB9B}"/>
              </a:ext>
            </a:extLst>
          </p:cNvPr>
          <p:cNvSpPr txBox="1">
            <a:spLocks noGrp="1"/>
          </p:cNvSpPr>
          <p:nvPr>
            <p:ph type="body" sz="quarter" idx="1"/>
          </p:nvPr>
        </p:nvSpPr>
        <p:spPr>
          <a:xfrm>
            <a:off x="756000" y="5078520"/>
            <a:ext cx="6044400" cy="4807800"/>
          </a:xfrm>
        </p:spPr>
        <p:txBody>
          <a:bodyPr vert="horz" wrap="square" anchor="t" anchorCtr="0">
            <a:noAutofit/>
          </a:bodyPr>
          <a:lstStyle/>
          <a:p>
            <a:endParaRPr lang="pt-BR"/>
          </a:p>
        </p:txBody>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FC13993-E5CE-B9FA-0792-06C534418EAD}"/>
            </a:ext>
          </a:extLst>
        </p:cNvPr>
        <p:cNvGrpSpPr/>
        <p:nvPr/>
      </p:nvGrpSpPr>
      <p:grpSpPr>
        <a:xfrm>
          <a:off x="0" y="0"/>
          <a:ext cx="0" cy="0"/>
          <a:chOff x="0" y="0"/>
          <a:chExt cx="0" cy="0"/>
        </a:xfrm>
      </p:grpSpPr>
      <p:sp>
        <p:nvSpPr>
          <p:cNvPr id="2" name="PlaceHolder 179">
            <a:extLst>
              <a:ext uri="{FF2B5EF4-FFF2-40B4-BE49-F238E27FC236}">
                <a16:creationId xmlns:a16="http://schemas.microsoft.com/office/drawing/2014/main" id="{C021BAA2-F52C-0A3B-6452-9CB5D6EA68EF}"/>
              </a:ext>
            </a:extLst>
          </p:cNvPr>
          <p:cNvSpPr txBox="1">
            <a:spLocks noGrp="1"/>
          </p:cNvSpPr>
          <p:nvPr>
            <p:ph type="sldNum" sz="quarter" idx="8"/>
          </p:nvPr>
        </p:nvSpPr>
        <p:spPr>
          <a:xfrm>
            <a:off x="4278960" y="10157400"/>
            <a:ext cx="3277439" cy="531000"/>
          </a:xfrm>
        </p:spPr>
        <p:txBody>
          <a:bodyPr wrap="square"/>
          <a:lstStyle/>
          <a:p>
            <a:pPr lvl="0"/>
            <a:fld id="{9D89AF0B-EA71-434F-A2A7-B7C0C09553FC}" type="slidenum">
              <a:t>42</a:t>
            </a:fld>
            <a:endParaRPr lang="pt-BR">
              <a:solidFill>
                <a:srgbClr val="000000"/>
              </a:solidFill>
              <a:highlight>
                <a:scrgbClr r="0" g="0" b="0">
                  <a:alpha val="0"/>
                </a:scrgbClr>
              </a:highlight>
              <a:latin typeface="Times New Roman"/>
            </a:endParaRPr>
          </a:p>
        </p:txBody>
      </p:sp>
      <p:sp>
        <p:nvSpPr>
          <p:cNvPr id="3" name="PlaceHolder 180">
            <a:extLst>
              <a:ext uri="{FF2B5EF4-FFF2-40B4-BE49-F238E27FC236}">
                <a16:creationId xmlns:a16="http://schemas.microsoft.com/office/drawing/2014/main" id="{6F34FEA3-E878-3978-537D-5BDEE0DA2969}"/>
              </a:ext>
            </a:extLst>
          </p:cNvPr>
          <p:cNvSpPr txBox="1">
            <a:spLocks noGrp="1"/>
          </p:cNvSpPr>
          <p:nvPr>
            <p:ph type="sldNum" sz="quarter" idx="8"/>
          </p:nvPr>
        </p:nvSpPr>
        <p:spPr>
          <a:xfrm>
            <a:off x="4278960" y="10157400"/>
            <a:ext cx="3277800" cy="531360"/>
          </a:xfrm>
        </p:spPr>
        <p:txBody>
          <a:bodyPr wrap="square"/>
          <a:lstStyle/>
          <a:p>
            <a:pPr lvl="0"/>
            <a:fld id="{628F911A-D511-4859-8D2B-86A42A913A44}" type="slidenum">
              <a:t>42</a:t>
            </a:fld>
            <a:endParaRPr lang="pt-BR">
              <a:solidFill>
                <a:srgbClr val="000000"/>
              </a:solidFill>
              <a:highlight>
                <a:scrgbClr r="0" g="0" b="0">
                  <a:alpha val="0"/>
                </a:scrgbClr>
              </a:highlight>
              <a:latin typeface="Times New Roman"/>
            </a:endParaRPr>
          </a:p>
        </p:txBody>
      </p:sp>
      <p:sp>
        <p:nvSpPr>
          <p:cNvPr id="4" name="PlaceHolder 181">
            <a:extLst>
              <a:ext uri="{FF2B5EF4-FFF2-40B4-BE49-F238E27FC236}">
                <a16:creationId xmlns:a16="http://schemas.microsoft.com/office/drawing/2014/main" id="{23C3BF80-D3F8-118D-F4C5-B84534F5BB27}"/>
              </a:ext>
            </a:extLst>
          </p:cNvPr>
          <p:cNvSpPr txBox="1">
            <a:spLocks noGrp="1"/>
          </p:cNvSpPr>
          <p:nvPr>
            <p:ph type="sldNum" sz="quarter" idx="8"/>
          </p:nvPr>
        </p:nvSpPr>
        <p:spPr>
          <a:xfrm>
            <a:off x="4278960" y="10157400"/>
            <a:ext cx="3278160" cy="531720"/>
          </a:xfrm>
        </p:spPr>
        <p:txBody>
          <a:bodyPr wrap="square"/>
          <a:lstStyle/>
          <a:p>
            <a:pPr lvl="0"/>
            <a:fld id="{7438DDBC-C14F-4FA8-832D-D8A010DC8BCF}" type="slidenum">
              <a:t>42</a:t>
            </a:fld>
            <a:endParaRPr lang="pt-BR">
              <a:solidFill>
                <a:srgbClr val="000000"/>
              </a:solidFill>
              <a:highlight>
                <a:scrgbClr r="0" g="0" b="0">
                  <a:alpha val="0"/>
                </a:scrgbClr>
              </a:highlight>
              <a:latin typeface="Times New Roman"/>
            </a:endParaRPr>
          </a:p>
        </p:txBody>
      </p:sp>
      <p:sp>
        <p:nvSpPr>
          <p:cNvPr id="5" name="PlaceHolder 182">
            <a:extLst>
              <a:ext uri="{FF2B5EF4-FFF2-40B4-BE49-F238E27FC236}">
                <a16:creationId xmlns:a16="http://schemas.microsoft.com/office/drawing/2014/main" id="{EE3DB113-1415-A273-A0A1-63AA2E681112}"/>
              </a:ext>
            </a:extLst>
          </p:cNvPr>
          <p:cNvSpPr txBox="1">
            <a:spLocks noGrp="1"/>
          </p:cNvSpPr>
          <p:nvPr>
            <p:ph type="sldNum" sz="quarter" idx="8"/>
          </p:nvPr>
        </p:nvSpPr>
        <p:spPr>
          <a:xfrm>
            <a:off x="4278960" y="10157400"/>
            <a:ext cx="3278519" cy="532080"/>
          </a:xfrm>
        </p:spPr>
        <p:txBody>
          <a:bodyPr wrap="square"/>
          <a:lstStyle/>
          <a:p>
            <a:pPr lvl="0"/>
            <a:fld id="{82515D83-C1A3-44E4-8C06-72CA62C79611}" type="slidenum">
              <a:t>42</a:t>
            </a:fld>
            <a:endParaRPr lang="pt-BR">
              <a:solidFill>
                <a:srgbClr val="000000"/>
              </a:solidFill>
              <a:highlight>
                <a:scrgbClr r="0" g="0" b="0">
                  <a:alpha val="0"/>
                </a:scrgbClr>
              </a:highlight>
              <a:latin typeface="Times New Roman"/>
            </a:endParaRPr>
          </a:p>
        </p:txBody>
      </p:sp>
      <p:sp>
        <p:nvSpPr>
          <p:cNvPr id="6" name="PlaceHolder 183">
            <a:extLst>
              <a:ext uri="{FF2B5EF4-FFF2-40B4-BE49-F238E27FC236}">
                <a16:creationId xmlns:a16="http://schemas.microsoft.com/office/drawing/2014/main" id="{782AAF72-FB10-C1EE-204B-729E3C2310BF}"/>
              </a:ext>
            </a:extLst>
          </p:cNvPr>
          <p:cNvSpPr txBox="1">
            <a:spLocks noGrp="1"/>
          </p:cNvSpPr>
          <p:nvPr>
            <p:ph type="sldNum" sz="quarter" idx="8"/>
          </p:nvPr>
        </p:nvSpPr>
        <p:spPr>
          <a:xfrm>
            <a:off x="4278960" y="10157400"/>
            <a:ext cx="3278879" cy="532440"/>
          </a:xfrm>
        </p:spPr>
        <p:txBody>
          <a:bodyPr wrap="square"/>
          <a:lstStyle/>
          <a:p>
            <a:pPr lvl="0"/>
            <a:fld id="{E4B35CA7-CC6D-46B2-8D06-8FFAA908B533}" type="slidenum">
              <a:t>42</a:t>
            </a:fld>
            <a:endParaRPr lang="pt-BR">
              <a:highlight>
                <a:scrgbClr r="0" g="0" b="0">
                  <a:alpha val="0"/>
                </a:scrgbClr>
              </a:highlight>
              <a:latin typeface="Times New Roman"/>
            </a:endParaRPr>
          </a:p>
        </p:txBody>
      </p:sp>
      <p:sp>
        <p:nvSpPr>
          <p:cNvPr id="12" name="Slide Number Placeholder 6">
            <a:extLst>
              <a:ext uri="{FF2B5EF4-FFF2-40B4-BE49-F238E27FC236}">
                <a16:creationId xmlns:a16="http://schemas.microsoft.com/office/drawing/2014/main" id="{5878AA6C-E484-FCFF-F787-349818B97163}"/>
              </a:ext>
            </a:extLst>
          </p:cNvPr>
          <p:cNvSpPr txBox="1">
            <a:spLocks noGrp="1"/>
          </p:cNvSpPr>
          <p:nvPr>
            <p:ph type="sldNum" sz="quarter" idx="5"/>
          </p:nvPr>
        </p:nvSpPr>
        <p:spPr>
          <a:ln/>
        </p:spPr>
        <p:txBody>
          <a:bodyPr vert="horz" lIns="0" tIns="0" rIns="0" bIns="0" anchor="b" anchorCtr="0">
            <a:noAutofit/>
          </a:bodyPr>
          <a:lstStyle/>
          <a:p>
            <a:pPr lvl="0"/>
            <a:fld id="{697457B7-E8CC-49A7-92AC-1DE5DB261818}" type="slidenum">
              <a:t>42</a:t>
            </a:fld>
            <a:endParaRPr lang="pt-BR"/>
          </a:p>
        </p:txBody>
      </p:sp>
      <p:sp>
        <p:nvSpPr>
          <p:cNvPr id="7" name="PlaceHolder 184">
            <a:extLst>
              <a:ext uri="{FF2B5EF4-FFF2-40B4-BE49-F238E27FC236}">
                <a16:creationId xmlns:a16="http://schemas.microsoft.com/office/drawing/2014/main" id="{AA39DF91-54AF-71A3-2450-985CED9E25EE}"/>
              </a:ext>
            </a:extLst>
          </p:cNvPr>
          <p:cNvSpPr>
            <a:spLocks noGrp="1" noRot="1" noChangeAspect="1" noResize="1"/>
          </p:cNvSpPr>
          <p:nvPr>
            <p:ph type="sldImg"/>
          </p:nvPr>
        </p:nvSpPr>
        <p:spPr>
          <a:xfrm>
            <a:off x="215900" y="812800"/>
            <a:ext cx="7124700" cy="4006850"/>
          </a:xfrm>
          <a:solidFill>
            <a:srgbClr val="729FCF"/>
          </a:solidFill>
          <a:ln w="25400">
            <a:solidFill>
              <a:srgbClr val="3465A4"/>
            </a:solidFill>
            <a:prstDash val="solid"/>
          </a:ln>
        </p:spPr>
      </p:sp>
      <p:sp>
        <p:nvSpPr>
          <p:cNvPr id="8" name="PlaceHolder 185">
            <a:extLst>
              <a:ext uri="{FF2B5EF4-FFF2-40B4-BE49-F238E27FC236}">
                <a16:creationId xmlns:a16="http://schemas.microsoft.com/office/drawing/2014/main" id="{0EA4CD08-2C17-D829-B22A-611ADE23C846}"/>
              </a:ext>
            </a:extLst>
          </p:cNvPr>
          <p:cNvSpPr txBox="1">
            <a:spLocks noGrp="1"/>
          </p:cNvSpPr>
          <p:nvPr>
            <p:ph type="body" sz="quarter" idx="1"/>
          </p:nvPr>
        </p:nvSpPr>
        <p:spPr>
          <a:xfrm>
            <a:off x="756000" y="5078520"/>
            <a:ext cx="6044400" cy="4807800"/>
          </a:xfrm>
        </p:spPr>
        <p:txBody>
          <a:bodyPr vert="horz" wrap="square" anchor="t" anchorCtr="0">
            <a:noAutofit/>
          </a:bodyPr>
          <a:lstStyle/>
          <a:p>
            <a:endParaRPr lang="pt-BR"/>
          </a:p>
        </p:txBody>
      </p:sp>
    </p:spTree>
    <p:extLst>
      <p:ext uri="{BB962C8B-B14F-4D97-AF65-F5344CB8AC3E}">
        <p14:creationId xmlns:p14="http://schemas.microsoft.com/office/powerpoint/2010/main" val="3926031325"/>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ceHolder 305">
            <a:extLst>
              <a:ext uri="{FF2B5EF4-FFF2-40B4-BE49-F238E27FC236}">
                <a16:creationId xmlns:a16="http://schemas.microsoft.com/office/drawing/2014/main" id="{76877CCD-9754-4B78-971C-9250E7185C1F}"/>
              </a:ext>
            </a:extLst>
          </p:cNvPr>
          <p:cNvSpPr txBox="1">
            <a:spLocks noGrp="1"/>
          </p:cNvSpPr>
          <p:nvPr>
            <p:ph type="sldNum" sz="quarter" idx="8"/>
          </p:nvPr>
        </p:nvSpPr>
        <p:spPr>
          <a:xfrm>
            <a:off x="4278960" y="10157400"/>
            <a:ext cx="3277439" cy="531000"/>
          </a:xfrm>
        </p:spPr>
        <p:txBody>
          <a:bodyPr wrap="square"/>
          <a:lstStyle/>
          <a:p>
            <a:pPr lvl="0"/>
            <a:fld id="{49BE7CBC-E174-4DDD-AEDA-A7BDE2F8BFC7}" type="slidenum">
              <a:t>43</a:t>
            </a:fld>
            <a:endParaRPr lang="pt-BR">
              <a:solidFill>
                <a:srgbClr val="000000"/>
              </a:solidFill>
              <a:highlight>
                <a:scrgbClr r="0" g="0" b="0">
                  <a:alpha val="0"/>
                </a:scrgbClr>
              </a:highlight>
              <a:latin typeface="Times New Roman"/>
            </a:endParaRPr>
          </a:p>
        </p:txBody>
      </p:sp>
      <p:sp>
        <p:nvSpPr>
          <p:cNvPr id="3" name="PlaceHolder 306">
            <a:extLst>
              <a:ext uri="{FF2B5EF4-FFF2-40B4-BE49-F238E27FC236}">
                <a16:creationId xmlns:a16="http://schemas.microsoft.com/office/drawing/2014/main" id="{30B1C026-8087-4BD1-9C1C-C7DEB15C8FD4}"/>
              </a:ext>
            </a:extLst>
          </p:cNvPr>
          <p:cNvSpPr txBox="1">
            <a:spLocks noGrp="1"/>
          </p:cNvSpPr>
          <p:nvPr>
            <p:ph type="sldNum" sz="quarter" idx="8"/>
          </p:nvPr>
        </p:nvSpPr>
        <p:spPr>
          <a:xfrm>
            <a:off x="4278960" y="10157400"/>
            <a:ext cx="3277800" cy="531360"/>
          </a:xfrm>
        </p:spPr>
        <p:txBody>
          <a:bodyPr wrap="square"/>
          <a:lstStyle/>
          <a:p>
            <a:pPr lvl="0"/>
            <a:fld id="{52390CDC-2255-4C5D-A0D0-E54118569199}" type="slidenum">
              <a:t>43</a:t>
            </a:fld>
            <a:endParaRPr lang="pt-BR">
              <a:solidFill>
                <a:srgbClr val="000000"/>
              </a:solidFill>
              <a:highlight>
                <a:scrgbClr r="0" g="0" b="0">
                  <a:alpha val="0"/>
                </a:scrgbClr>
              </a:highlight>
              <a:latin typeface="Times New Roman"/>
            </a:endParaRPr>
          </a:p>
        </p:txBody>
      </p:sp>
      <p:sp>
        <p:nvSpPr>
          <p:cNvPr id="4" name="PlaceHolder 307">
            <a:extLst>
              <a:ext uri="{FF2B5EF4-FFF2-40B4-BE49-F238E27FC236}">
                <a16:creationId xmlns:a16="http://schemas.microsoft.com/office/drawing/2014/main" id="{19531D05-4254-402F-AA50-B246E804139C}"/>
              </a:ext>
            </a:extLst>
          </p:cNvPr>
          <p:cNvSpPr txBox="1">
            <a:spLocks noGrp="1"/>
          </p:cNvSpPr>
          <p:nvPr>
            <p:ph type="sldNum" sz="quarter" idx="8"/>
          </p:nvPr>
        </p:nvSpPr>
        <p:spPr>
          <a:xfrm>
            <a:off x="4278960" y="10157400"/>
            <a:ext cx="3278160" cy="531720"/>
          </a:xfrm>
        </p:spPr>
        <p:txBody>
          <a:bodyPr wrap="square"/>
          <a:lstStyle/>
          <a:p>
            <a:pPr lvl="0"/>
            <a:fld id="{3BA7F6BA-5F0A-455E-ADCC-DE6EC2C8C9BB}" type="slidenum">
              <a:t>43</a:t>
            </a:fld>
            <a:endParaRPr lang="pt-BR">
              <a:solidFill>
                <a:srgbClr val="000000"/>
              </a:solidFill>
              <a:highlight>
                <a:scrgbClr r="0" g="0" b="0">
                  <a:alpha val="0"/>
                </a:scrgbClr>
              </a:highlight>
              <a:latin typeface="Times New Roman"/>
            </a:endParaRPr>
          </a:p>
        </p:txBody>
      </p:sp>
      <p:sp>
        <p:nvSpPr>
          <p:cNvPr id="5" name="PlaceHolder 308">
            <a:extLst>
              <a:ext uri="{FF2B5EF4-FFF2-40B4-BE49-F238E27FC236}">
                <a16:creationId xmlns:a16="http://schemas.microsoft.com/office/drawing/2014/main" id="{2D4F1CF5-C79F-4A71-9C1F-15D1D142FB57}"/>
              </a:ext>
            </a:extLst>
          </p:cNvPr>
          <p:cNvSpPr txBox="1">
            <a:spLocks noGrp="1"/>
          </p:cNvSpPr>
          <p:nvPr>
            <p:ph type="sldNum" sz="quarter" idx="8"/>
          </p:nvPr>
        </p:nvSpPr>
        <p:spPr>
          <a:xfrm>
            <a:off x="4278960" y="10157400"/>
            <a:ext cx="3278519" cy="532080"/>
          </a:xfrm>
        </p:spPr>
        <p:txBody>
          <a:bodyPr wrap="square"/>
          <a:lstStyle/>
          <a:p>
            <a:pPr lvl="0"/>
            <a:fld id="{6A5E94A2-88CA-4790-83D1-6BB8AA56FEEF}" type="slidenum">
              <a:t>43</a:t>
            </a:fld>
            <a:endParaRPr lang="pt-BR">
              <a:solidFill>
                <a:srgbClr val="000000"/>
              </a:solidFill>
              <a:highlight>
                <a:scrgbClr r="0" g="0" b="0">
                  <a:alpha val="0"/>
                </a:scrgbClr>
              </a:highlight>
              <a:latin typeface="Times New Roman"/>
            </a:endParaRPr>
          </a:p>
        </p:txBody>
      </p:sp>
      <p:sp>
        <p:nvSpPr>
          <p:cNvPr id="6" name="PlaceHolder 309">
            <a:extLst>
              <a:ext uri="{FF2B5EF4-FFF2-40B4-BE49-F238E27FC236}">
                <a16:creationId xmlns:a16="http://schemas.microsoft.com/office/drawing/2014/main" id="{0DA3E30E-BF77-4CF3-97F4-BD9B8E7ECC47}"/>
              </a:ext>
            </a:extLst>
          </p:cNvPr>
          <p:cNvSpPr txBox="1">
            <a:spLocks noGrp="1"/>
          </p:cNvSpPr>
          <p:nvPr>
            <p:ph type="sldNum" sz="quarter" idx="8"/>
          </p:nvPr>
        </p:nvSpPr>
        <p:spPr>
          <a:xfrm>
            <a:off x="4278960" y="10157400"/>
            <a:ext cx="3278879" cy="532440"/>
          </a:xfrm>
        </p:spPr>
        <p:txBody>
          <a:bodyPr wrap="square"/>
          <a:lstStyle/>
          <a:p>
            <a:pPr lvl="0"/>
            <a:fld id="{2406B616-D11A-41D4-A798-39A1E00BA3B5}" type="slidenum">
              <a:t>43</a:t>
            </a:fld>
            <a:endParaRPr lang="pt-BR">
              <a:highlight>
                <a:scrgbClr r="0" g="0" b="0">
                  <a:alpha val="0"/>
                </a:scrgbClr>
              </a:highlight>
              <a:latin typeface="Times New Roman"/>
            </a:endParaRPr>
          </a:p>
        </p:txBody>
      </p:sp>
      <p:sp>
        <p:nvSpPr>
          <p:cNvPr id="12" name="Slide Number Placeholder 6">
            <a:extLst>
              <a:ext uri="{FF2B5EF4-FFF2-40B4-BE49-F238E27FC236}">
                <a16:creationId xmlns:a16="http://schemas.microsoft.com/office/drawing/2014/main" id="{8B9309E2-87ED-4377-A639-58FA4F5B1DAC}"/>
              </a:ext>
            </a:extLst>
          </p:cNvPr>
          <p:cNvSpPr txBox="1">
            <a:spLocks noGrp="1"/>
          </p:cNvSpPr>
          <p:nvPr>
            <p:ph type="sldNum" sz="quarter" idx="5"/>
          </p:nvPr>
        </p:nvSpPr>
        <p:spPr>
          <a:ln/>
        </p:spPr>
        <p:txBody>
          <a:bodyPr vert="horz" lIns="0" tIns="0" rIns="0" bIns="0" anchor="b" anchorCtr="0">
            <a:noAutofit/>
          </a:bodyPr>
          <a:lstStyle/>
          <a:p>
            <a:pPr lvl="0"/>
            <a:fld id="{CE254CFB-8B94-4405-849A-A9A04DD52B2A}" type="slidenum">
              <a:t>43</a:t>
            </a:fld>
            <a:endParaRPr lang="pt-BR"/>
          </a:p>
        </p:txBody>
      </p:sp>
      <p:sp>
        <p:nvSpPr>
          <p:cNvPr id="7" name="PlaceHolder 310">
            <a:extLst>
              <a:ext uri="{FF2B5EF4-FFF2-40B4-BE49-F238E27FC236}">
                <a16:creationId xmlns:a16="http://schemas.microsoft.com/office/drawing/2014/main" id="{88476729-E3E9-4672-91BB-A4B6272A7B2B}"/>
              </a:ext>
            </a:extLst>
          </p:cNvPr>
          <p:cNvSpPr>
            <a:spLocks noGrp="1" noRot="1" noChangeAspect="1" noResize="1"/>
          </p:cNvSpPr>
          <p:nvPr>
            <p:ph type="sldImg"/>
          </p:nvPr>
        </p:nvSpPr>
        <p:spPr>
          <a:xfrm>
            <a:off x="215900" y="812800"/>
            <a:ext cx="7124700" cy="4006850"/>
          </a:xfrm>
          <a:solidFill>
            <a:srgbClr val="729FCF"/>
          </a:solidFill>
          <a:ln w="25400">
            <a:solidFill>
              <a:srgbClr val="3465A4"/>
            </a:solidFill>
            <a:prstDash val="solid"/>
          </a:ln>
        </p:spPr>
      </p:sp>
      <p:sp>
        <p:nvSpPr>
          <p:cNvPr id="8" name="PlaceHolder 311">
            <a:extLst>
              <a:ext uri="{FF2B5EF4-FFF2-40B4-BE49-F238E27FC236}">
                <a16:creationId xmlns:a16="http://schemas.microsoft.com/office/drawing/2014/main" id="{29A80BD8-F786-48DC-8B4A-A38E8765F765}"/>
              </a:ext>
            </a:extLst>
          </p:cNvPr>
          <p:cNvSpPr txBox="1">
            <a:spLocks noGrp="1"/>
          </p:cNvSpPr>
          <p:nvPr>
            <p:ph type="body" sz="quarter" idx="1"/>
          </p:nvPr>
        </p:nvSpPr>
        <p:spPr>
          <a:xfrm>
            <a:off x="756000" y="5078520"/>
            <a:ext cx="6044400" cy="4807800"/>
          </a:xfrm>
        </p:spPr>
        <p:txBody>
          <a:bodyPr vert="horz" wrap="square" anchor="t" anchorCtr="0">
            <a:noAutofit/>
          </a:bodyPr>
          <a:lstStyle/>
          <a:p>
            <a:endParaRPr lang="pt-BR"/>
          </a:p>
        </p:txBody>
      </p:sp>
    </p:spTree>
    <p:extLst>
      <p:ext uri="{BB962C8B-B14F-4D97-AF65-F5344CB8AC3E}">
        <p14:creationId xmlns:p14="http://schemas.microsoft.com/office/powerpoint/2010/main" val="213392223"/>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ceHolder 1">
            <a:extLst>
              <a:ext uri="{FF2B5EF4-FFF2-40B4-BE49-F238E27FC236}">
                <a16:creationId xmlns:a16="http://schemas.microsoft.com/office/drawing/2014/main" id="{9D97E99D-76F1-476E-920D-4D8BD04927ED}"/>
              </a:ext>
            </a:extLst>
          </p:cNvPr>
          <p:cNvSpPr txBox="1">
            <a:spLocks noGrp="1"/>
          </p:cNvSpPr>
          <p:nvPr>
            <p:ph type="sldNum" sz="quarter" idx="8"/>
          </p:nvPr>
        </p:nvSpPr>
        <p:spPr>
          <a:xfrm>
            <a:off x="4278960" y="10157400"/>
            <a:ext cx="3277439" cy="531000"/>
          </a:xfrm>
        </p:spPr>
        <p:txBody>
          <a:bodyPr wrap="square"/>
          <a:lstStyle/>
          <a:p>
            <a:pPr lvl="0"/>
            <a:fld id="{6A719586-40EB-4F6A-BFDE-7DE9A972D929}" type="slidenum">
              <a:t>44</a:t>
            </a:fld>
            <a:endParaRPr lang="pt-BR">
              <a:solidFill>
                <a:srgbClr val="000000"/>
              </a:solidFill>
              <a:highlight>
                <a:scrgbClr r="0" g="0" b="0">
                  <a:alpha val="0"/>
                </a:scrgbClr>
              </a:highlight>
              <a:latin typeface="Times New Roman"/>
            </a:endParaRPr>
          </a:p>
        </p:txBody>
      </p:sp>
      <p:sp>
        <p:nvSpPr>
          <p:cNvPr id="3" name="PlaceHolder 2">
            <a:extLst>
              <a:ext uri="{FF2B5EF4-FFF2-40B4-BE49-F238E27FC236}">
                <a16:creationId xmlns:a16="http://schemas.microsoft.com/office/drawing/2014/main" id="{ADEA74A7-F36F-413F-A912-5614A2AC0708}"/>
              </a:ext>
            </a:extLst>
          </p:cNvPr>
          <p:cNvSpPr txBox="1">
            <a:spLocks noGrp="1"/>
          </p:cNvSpPr>
          <p:nvPr>
            <p:ph type="sldNum" sz="quarter" idx="8"/>
          </p:nvPr>
        </p:nvSpPr>
        <p:spPr>
          <a:xfrm>
            <a:off x="4278960" y="10157400"/>
            <a:ext cx="3277800" cy="531360"/>
          </a:xfrm>
        </p:spPr>
        <p:txBody>
          <a:bodyPr wrap="square"/>
          <a:lstStyle/>
          <a:p>
            <a:pPr lvl="0"/>
            <a:fld id="{D34BB975-0AE8-4F7C-9AC9-74CBE4789A48}" type="slidenum">
              <a:t>44</a:t>
            </a:fld>
            <a:endParaRPr lang="pt-BR">
              <a:solidFill>
                <a:srgbClr val="000000"/>
              </a:solidFill>
              <a:highlight>
                <a:scrgbClr r="0" g="0" b="0">
                  <a:alpha val="0"/>
                </a:scrgbClr>
              </a:highlight>
              <a:latin typeface="Times New Roman"/>
            </a:endParaRPr>
          </a:p>
        </p:txBody>
      </p:sp>
      <p:sp>
        <p:nvSpPr>
          <p:cNvPr id="4" name="PlaceHolder 3">
            <a:extLst>
              <a:ext uri="{FF2B5EF4-FFF2-40B4-BE49-F238E27FC236}">
                <a16:creationId xmlns:a16="http://schemas.microsoft.com/office/drawing/2014/main" id="{31E5DD84-F07D-4C2B-84C8-3FCF0016B761}"/>
              </a:ext>
            </a:extLst>
          </p:cNvPr>
          <p:cNvSpPr txBox="1">
            <a:spLocks noGrp="1"/>
          </p:cNvSpPr>
          <p:nvPr>
            <p:ph type="sldNum" sz="quarter" idx="8"/>
          </p:nvPr>
        </p:nvSpPr>
        <p:spPr>
          <a:xfrm>
            <a:off x="4278960" y="10157400"/>
            <a:ext cx="3278160" cy="531720"/>
          </a:xfrm>
        </p:spPr>
        <p:txBody>
          <a:bodyPr wrap="square"/>
          <a:lstStyle/>
          <a:p>
            <a:pPr lvl="0"/>
            <a:fld id="{12824F31-9E8F-4BE5-8305-A401953C430A}" type="slidenum">
              <a:t>44</a:t>
            </a:fld>
            <a:endParaRPr lang="pt-BR">
              <a:solidFill>
                <a:srgbClr val="000000"/>
              </a:solidFill>
              <a:highlight>
                <a:scrgbClr r="0" g="0" b="0">
                  <a:alpha val="0"/>
                </a:scrgbClr>
              </a:highlight>
              <a:latin typeface="Times New Roman"/>
            </a:endParaRPr>
          </a:p>
        </p:txBody>
      </p:sp>
      <p:sp>
        <p:nvSpPr>
          <p:cNvPr id="5" name="PlaceHolder 4">
            <a:extLst>
              <a:ext uri="{FF2B5EF4-FFF2-40B4-BE49-F238E27FC236}">
                <a16:creationId xmlns:a16="http://schemas.microsoft.com/office/drawing/2014/main" id="{5D61B282-0754-4A9D-9DFD-7F0D5126D38E}"/>
              </a:ext>
            </a:extLst>
          </p:cNvPr>
          <p:cNvSpPr txBox="1">
            <a:spLocks noGrp="1"/>
          </p:cNvSpPr>
          <p:nvPr>
            <p:ph type="sldNum" sz="quarter" idx="8"/>
          </p:nvPr>
        </p:nvSpPr>
        <p:spPr>
          <a:xfrm>
            <a:off x="4278960" y="10157400"/>
            <a:ext cx="3278519" cy="532080"/>
          </a:xfrm>
        </p:spPr>
        <p:txBody>
          <a:bodyPr wrap="square"/>
          <a:lstStyle/>
          <a:p>
            <a:pPr lvl="0"/>
            <a:fld id="{15267AA3-ED51-48E4-94EC-03C5992EFE7A}" type="slidenum">
              <a:t>44</a:t>
            </a:fld>
            <a:endParaRPr lang="pt-BR">
              <a:solidFill>
                <a:srgbClr val="000000"/>
              </a:solidFill>
              <a:highlight>
                <a:scrgbClr r="0" g="0" b="0">
                  <a:alpha val="0"/>
                </a:scrgbClr>
              </a:highlight>
              <a:latin typeface="Times New Roman"/>
            </a:endParaRPr>
          </a:p>
        </p:txBody>
      </p:sp>
      <p:sp>
        <p:nvSpPr>
          <p:cNvPr id="6" name="PlaceHolder 5">
            <a:extLst>
              <a:ext uri="{FF2B5EF4-FFF2-40B4-BE49-F238E27FC236}">
                <a16:creationId xmlns:a16="http://schemas.microsoft.com/office/drawing/2014/main" id="{6AFEACC7-2B39-48F3-A0CB-4AC98EAB9036}"/>
              </a:ext>
            </a:extLst>
          </p:cNvPr>
          <p:cNvSpPr txBox="1">
            <a:spLocks noGrp="1"/>
          </p:cNvSpPr>
          <p:nvPr>
            <p:ph type="sldNum" sz="quarter" idx="8"/>
          </p:nvPr>
        </p:nvSpPr>
        <p:spPr>
          <a:xfrm>
            <a:off x="4278960" y="10157400"/>
            <a:ext cx="3278879" cy="532440"/>
          </a:xfrm>
        </p:spPr>
        <p:txBody>
          <a:bodyPr wrap="square"/>
          <a:lstStyle/>
          <a:p>
            <a:pPr lvl="0"/>
            <a:fld id="{B4E8808E-AB0B-4B5B-80C4-C6D095CF124A}" type="slidenum">
              <a:t>44</a:t>
            </a:fld>
            <a:endParaRPr lang="pt-BR">
              <a:highlight>
                <a:scrgbClr r="0" g="0" b="0">
                  <a:alpha val="0"/>
                </a:scrgbClr>
              </a:highlight>
              <a:latin typeface="Times New Roman"/>
            </a:endParaRPr>
          </a:p>
        </p:txBody>
      </p:sp>
      <p:sp>
        <p:nvSpPr>
          <p:cNvPr id="12" name="Slide Number Placeholder 6">
            <a:extLst>
              <a:ext uri="{FF2B5EF4-FFF2-40B4-BE49-F238E27FC236}">
                <a16:creationId xmlns:a16="http://schemas.microsoft.com/office/drawing/2014/main" id="{FB510564-F939-4DC4-B93E-18538CECB29A}"/>
              </a:ext>
            </a:extLst>
          </p:cNvPr>
          <p:cNvSpPr txBox="1">
            <a:spLocks noGrp="1"/>
          </p:cNvSpPr>
          <p:nvPr>
            <p:ph type="sldNum" sz="quarter" idx="5"/>
          </p:nvPr>
        </p:nvSpPr>
        <p:spPr>
          <a:ln/>
        </p:spPr>
        <p:txBody>
          <a:bodyPr vert="horz" lIns="0" tIns="0" rIns="0" bIns="0" anchor="b" anchorCtr="0">
            <a:noAutofit/>
          </a:bodyPr>
          <a:lstStyle/>
          <a:p>
            <a:pPr lvl="0"/>
            <a:fld id="{59F45342-7EC3-497B-9422-95317E2C4D57}" type="slidenum">
              <a:t>44</a:t>
            </a:fld>
            <a:endParaRPr lang="pt-BR"/>
          </a:p>
        </p:txBody>
      </p:sp>
      <p:sp>
        <p:nvSpPr>
          <p:cNvPr id="7" name="PlaceHolder 6">
            <a:extLst>
              <a:ext uri="{FF2B5EF4-FFF2-40B4-BE49-F238E27FC236}">
                <a16:creationId xmlns:a16="http://schemas.microsoft.com/office/drawing/2014/main" id="{405AC1E3-D075-4A06-BE58-44EB969C671A}"/>
              </a:ext>
            </a:extLst>
          </p:cNvPr>
          <p:cNvSpPr>
            <a:spLocks noGrp="1" noRot="1" noChangeAspect="1" noResize="1"/>
          </p:cNvSpPr>
          <p:nvPr>
            <p:ph type="sldImg"/>
          </p:nvPr>
        </p:nvSpPr>
        <p:spPr>
          <a:xfrm>
            <a:off x="215900" y="812800"/>
            <a:ext cx="7124700" cy="4006850"/>
          </a:xfrm>
          <a:solidFill>
            <a:srgbClr val="729FCF"/>
          </a:solidFill>
          <a:ln w="25400">
            <a:solidFill>
              <a:srgbClr val="3465A4"/>
            </a:solidFill>
            <a:prstDash val="solid"/>
          </a:ln>
        </p:spPr>
      </p:sp>
      <p:sp>
        <p:nvSpPr>
          <p:cNvPr id="8" name="PlaceHolder 7">
            <a:extLst>
              <a:ext uri="{FF2B5EF4-FFF2-40B4-BE49-F238E27FC236}">
                <a16:creationId xmlns:a16="http://schemas.microsoft.com/office/drawing/2014/main" id="{54A37DE7-4983-427C-A84F-79EAC6AE20C2}"/>
              </a:ext>
            </a:extLst>
          </p:cNvPr>
          <p:cNvSpPr txBox="1">
            <a:spLocks noGrp="1"/>
          </p:cNvSpPr>
          <p:nvPr>
            <p:ph type="body" sz="quarter" idx="1"/>
          </p:nvPr>
        </p:nvSpPr>
        <p:spPr>
          <a:xfrm>
            <a:off x="756000" y="5078520"/>
            <a:ext cx="6044400" cy="4807800"/>
          </a:xfrm>
        </p:spPr>
        <p:txBody>
          <a:bodyPr vert="horz" wrap="square" anchor="t" anchorCtr="0">
            <a:noAutofit/>
          </a:bodyPr>
          <a:lstStyle/>
          <a:p>
            <a:endParaRPr lang="pt-BR"/>
          </a:p>
        </p:txBody>
      </p:sp>
    </p:spTree>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ceHolder 305">
            <a:extLst>
              <a:ext uri="{FF2B5EF4-FFF2-40B4-BE49-F238E27FC236}">
                <a16:creationId xmlns:a16="http://schemas.microsoft.com/office/drawing/2014/main" id="{76877CCD-9754-4B78-971C-9250E7185C1F}"/>
              </a:ext>
            </a:extLst>
          </p:cNvPr>
          <p:cNvSpPr txBox="1">
            <a:spLocks noGrp="1"/>
          </p:cNvSpPr>
          <p:nvPr>
            <p:ph type="sldNum" sz="quarter" idx="8"/>
          </p:nvPr>
        </p:nvSpPr>
        <p:spPr>
          <a:xfrm>
            <a:off x="4278960" y="10157400"/>
            <a:ext cx="3277439" cy="531000"/>
          </a:xfrm>
        </p:spPr>
        <p:txBody>
          <a:bodyPr wrap="square"/>
          <a:lstStyle/>
          <a:p>
            <a:pPr lvl="0"/>
            <a:fld id="{49BE7CBC-E174-4DDD-AEDA-A7BDE2F8BFC7}" type="slidenum">
              <a:t>45</a:t>
            </a:fld>
            <a:endParaRPr lang="pt-BR">
              <a:solidFill>
                <a:srgbClr val="000000"/>
              </a:solidFill>
              <a:highlight>
                <a:scrgbClr r="0" g="0" b="0">
                  <a:alpha val="0"/>
                </a:scrgbClr>
              </a:highlight>
              <a:latin typeface="Times New Roman"/>
            </a:endParaRPr>
          </a:p>
        </p:txBody>
      </p:sp>
      <p:sp>
        <p:nvSpPr>
          <p:cNvPr id="3" name="PlaceHolder 306">
            <a:extLst>
              <a:ext uri="{FF2B5EF4-FFF2-40B4-BE49-F238E27FC236}">
                <a16:creationId xmlns:a16="http://schemas.microsoft.com/office/drawing/2014/main" id="{30B1C026-8087-4BD1-9C1C-C7DEB15C8FD4}"/>
              </a:ext>
            </a:extLst>
          </p:cNvPr>
          <p:cNvSpPr txBox="1">
            <a:spLocks noGrp="1"/>
          </p:cNvSpPr>
          <p:nvPr>
            <p:ph type="sldNum" sz="quarter" idx="8"/>
          </p:nvPr>
        </p:nvSpPr>
        <p:spPr>
          <a:xfrm>
            <a:off x="4278960" y="10157400"/>
            <a:ext cx="3277800" cy="531360"/>
          </a:xfrm>
        </p:spPr>
        <p:txBody>
          <a:bodyPr wrap="square"/>
          <a:lstStyle/>
          <a:p>
            <a:pPr lvl="0"/>
            <a:fld id="{52390CDC-2255-4C5D-A0D0-E54118569199}" type="slidenum">
              <a:t>45</a:t>
            </a:fld>
            <a:endParaRPr lang="pt-BR">
              <a:solidFill>
                <a:srgbClr val="000000"/>
              </a:solidFill>
              <a:highlight>
                <a:scrgbClr r="0" g="0" b="0">
                  <a:alpha val="0"/>
                </a:scrgbClr>
              </a:highlight>
              <a:latin typeface="Times New Roman"/>
            </a:endParaRPr>
          </a:p>
        </p:txBody>
      </p:sp>
      <p:sp>
        <p:nvSpPr>
          <p:cNvPr id="4" name="PlaceHolder 307">
            <a:extLst>
              <a:ext uri="{FF2B5EF4-FFF2-40B4-BE49-F238E27FC236}">
                <a16:creationId xmlns:a16="http://schemas.microsoft.com/office/drawing/2014/main" id="{19531D05-4254-402F-AA50-B246E804139C}"/>
              </a:ext>
            </a:extLst>
          </p:cNvPr>
          <p:cNvSpPr txBox="1">
            <a:spLocks noGrp="1"/>
          </p:cNvSpPr>
          <p:nvPr>
            <p:ph type="sldNum" sz="quarter" idx="8"/>
          </p:nvPr>
        </p:nvSpPr>
        <p:spPr>
          <a:xfrm>
            <a:off x="4278960" y="10157400"/>
            <a:ext cx="3278160" cy="531720"/>
          </a:xfrm>
        </p:spPr>
        <p:txBody>
          <a:bodyPr wrap="square"/>
          <a:lstStyle/>
          <a:p>
            <a:pPr lvl="0"/>
            <a:fld id="{3BA7F6BA-5F0A-455E-ADCC-DE6EC2C8C9BB}" type="slidenum">
              <a:t>45</a:t>
            </a:fld>
            <a:endParaRPr lang="pt-BR">
              <a:solidFill>
                <a:srgbClr val="000000"/>
              </a:solidFill>
              <a:highlight>
                <a:scrgbClr r="0" g="0" b="0">
                  <a:alpha val="0"/>
                </a:scrgbClr>
              </a:highlight>
              <a:latin typeface="Times New Roman"/>
            </a:endParaRPr>
          </a:p>
        </p:txBody>
      </p:sp>
      <p:sp>
        <p:nvSpPr>
          <p:cNvPr id="5" name="PlaceHolder 308">
            <a:extLst>
              <a:ext uri="{FF2B5EF4-FFF2-40B4-BE49-F238E27FC236}">
                <a16:creationId xmlns:a16="http://schemas.microsoft.com/office/drawing/2014/main" id="{2D4F1CF5-C79F-4A71-9C1F-15D1D142FB57}"/>
              </a:ext>
            </a:extLst>
          </p:cNvPr>
          <p:cNvSpPr txBox="1">
            <a:spLocks noGrp="1"/>
          </p:cNvSpPr>
          <p:nvPr>
            <p:ph type="sldNum" sz="quarter" idx="8"/>
          </p:nvPr>
        </p:nvSpPr>
        <p:spPr>
          <a:xfrm>
            <a:off x="4278960" y="10157400"/>
            <a:ext cx="3278519" cy="532080"/>
          </a:xfrm>
        </p:spPr>
        <p:txBody>
          <a:bodyPr wrap="square"/>
          <a:lstStyle/>
          <a:p>
            <a:pPr lvl="0"/>
            <a:fld id="{6A5E94A2-88CA-4790-83D1-6BB8AA56FEEF}" type="slidenum">
              <a:t>45</a:t>
            </a:fld>
            <a:endParaRPr lang="pt-BR">
              <a:solidFill>
                <a:srgbClr val="000000"/>
              </a:solidFill>
              <a:highlight>
                <a:scrgbClr r="0" g="0" b="0">
                  <a:alpha val="0"/>
                </a:scrgbClr>
              </a:highlight>
              <a:latin typeface="Times New Roman"/>
            </a:endParaRPr>
          </a:p>
        </p:txBody>
      </p:sp>
      <p:sp>
        <p:nvSpPr>
          <p:cNvPr id="6" name="PlaceHolder 309">
            <a:extLst>
              <a:ext uri="{FF2B5EF4-FFF2-40B4-BE49-F238E27FC236}">
                <a16:creationId xmlns:a16="http://schemas.microsoft.com/office/drawing/2014/main" id="{0DA3E30E-BF77-4CF3-97F4-BD9B8E7ECC47}"/>
              </a:ext>
            </a:extLst>
          </p:cNvPr>
          <p:cNvSpPr txBox="1">
            <a:spLocks noGrp="1"/>
          </p:cNvSpPr>
          <p:nvPr>
            <p:ph type="sldNum" sz="quarter" idx="8"/>
          </p:nvPr>
        </p:nvSpPr>
        <p:spPr>
          <a:xfrm>
            <a:off x="4278960" y="10157400"/>
            <a:ext cx="3278879" cy="532440"/>
          </a:xfrm>
        </p:spPr>
        <p:txBody>
          <a:bodyPr wrap="square"/>
          <a:lstStyle/>
          <a:p>
            <a:pPr lvl="0"/>
            <a:fld id="{2406B616-D11A-41D4-A798-39A1E00BA3B5}" type="slidenum">
              <a:t>45</a:t>
            </a:fld>
            <a:endParaRPr lang="pt-BR">
              <a:highlight>
                <a:scrgbClr r="0" g="0" b="0">
                  <a:alpha val="0"/>
                </a:scrgbClr>
              </a:highlight>
              <a:latin typeface="Times New Roman"/>
            </a:endParaRPr>
          </a:p>
        </p:txBody>
      </p:sp>
      <p:sp>
        <p:nvSpPr>
          <p:cNvPr id="12" name="Slide Number Placeholder 6">
            <a:extLst>
              <a:ext uri="{FF2B5EF4-FFF2-40B4-BE49-F238E27FC236}">
                <a16:creationId xmlns:a16="http://schemas.microsoft.com/office/drawing/2014/main" id="{8B9309E2-87ED-4377-A639-58FA4F5B1DAC}"/>
              </a:ext>
            </a:extLst>
          </p:cNvPr>
          <p:cNvSpPr txBox="1">
            <a:spLocks noGrp="1"/>
          </p:cNvSpPr>
          <p:nvPr>
            <p:ph type="sldNum" sz="quarter" idx="5"/>
          </p:nvPr>
        </p:nvSpPr>
        <p:spPr>
          <a:ln/>
        </p:spPr>
        <p:txBody>
          <a:bodyPr vert="horz" lIns="0" tIns="0" rIns="0" bIns="0" anchor="b" anchorCtr="0">
            <a:noAutofit/>
          </a:bodyPr>
          <a:lstStyle/>
          <a:p>
            <a:pPr lvl="0"/>
            <a:fld id="{CE254CFB-8B94-4405-849A-A9A04DD52B2A}" type="slidenum">
              <a:t>45</a:t>
            </a:fld>
            <a:endParaRPr lang="pt-BR"/>
          </a:p>
        </p:txBody>
      </p:sp>
      <p:sp>
        <p:nvSpPr>
          <p:cNvPr id="7" name="PlaceHolder 310">
            <a:extLst>
              <a:ext uri="{FF2B5EF4-FFF2-40B4-BE49-F238E27FC236}">
                <a16:creationId xmlns:a16="http://schemas.microsoft.com/office/drawing/2014/main" id="{88476729-E3E9-4672-91BB-A4B6272A7B2B}"/>
              </a:ext>
            </a:extLst>
          </p:cNvPr>
          <p:cNvSpPr>
            <a:spLocks noGrp="1" noRot="1" noChangeAspect="1" noResize="1"/>
          </p:cNvSpPr>
          <p:nvPr>
            <p:ph type="sldImg"/>
          </p:nvPr>
        </p:nvSpPr>
        <p:spPr>
          <a:xfrm>
            <a:off x="215900" y="812800"/>
            <a:ext cx="7124700" cy="4006850"/>
          </a:xfrm>
          <a:solidFill>
            <a:srgbClr val="729FCF"/>
          </a:solidFill>
          <a:ln w="25400">
            <a:solidFill>
              <a:srgbClr val="3465A4"/>
            </a:solidFill>
            <a:prstDash val="solid"/>
          </a:ln>
        </p:spPr>
      </p:sp>
      <p:sp>
        <p:nvSpPr>
          <p:cNvPr id="8" name="PlaceHolder 311">
            <a:extLst>
              <a:ext uri="{FF2B5EF4-FFF2-40B4-BE49-F238E27FC236}">
                <a16:creationId xmlns:a16="http://schemas.microsoft.com/office/drawing/2014/main" id="{29A80BD8-F786-48DC-8B4A-A38E8765F765}"/>
              </a:ext>
            </a:extLst>
          </p:cNvPr>
          <p:cNvSpPr txBox="1">
            <a:spLocks noGrp="1"/>
          </p:cNvSpPr>
          <p:nvPr>
            <p:ph type="body" sz="quarter" idx="1"/>
          </p:nvPr>
        </p:nvSpPr>
        <p:spPr>
          <a:xfrm>
            <a:off x="756000" y="5078520"/>
            <a:ext cx="6044400" cy="4807800"/>
          </a:xfrm>
        </p:spPr>
        <p:txBody>
          <a:bodyPr vert="horz" wrap="square" anchor="t" anchorCtr="0">
            <a:noAutofit/>
          </a:bodyPr>
          <a:lstStyle/>
          <a:p>
            <a:endParaRPr lang="pt-BR"/>
          </a:p>
        </p:txBody>
      </p:sp>
    </p:spTree>
    <p:extLst>
      <p:ext uri="{BB962C8B-B14F-4D97-AF65-F5344CB8AC3E}">
        <p14:creationId xmlns:p14="http://schemas.microsoft.com/office/powerpoint/2010/main" val="2276820103"/>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ceHolder 1">
            <a:extLst>
              <a:ext uri="{FF2B5EF4-FFF2-40B4-BE49-F238E27FC236}">
                <a16:creationId xmlns:a16="http://schemas.microsoft.com/office/drawing/2014/main" id="{254F6E3A-D96A-479C-BC2E-166CBF873F04}"/>
              </a:ext>
            </a:extLst>
          </p:cNvPr>
          <p:cNvSpPr txBox="1">
            <a:spLocks noGrp="1"/>
          </p:cNvSpPr>
          <p:nvPr>
            <p:ph type="sldNum" sz="quarter" idx="8"/>
          </p:nvPr>
        </p:nvSpPr>
        <p:spPr>
          <a:xfrm>
            <a:off x="4278960" y="10157400"/>
            <a:ext cx="3277439" cy="531000"/>
          </a:xfrm>
        </p:spPr>
        <p:txBody>
          <a:bodyPr wrap="square"/>
          <a:lstStyle/>
          <a:p>
            <a:pPr lvl="0"/>
            <a:fld id="{D8F163E8-B3C3-4812-A33B-0AAC0920E7DF}" type="slidenum">
              <a:t>46</a:t>
            </a:fld>
            <a:endParaRPr lang="pt-BR">
              <a:solidFill>
                <a:srgbClr val="000000"/>
              </a:solidFill>
              <a:highlight>
                <a:scrgbClr r="0" g="0" b="0">
                  <a:alpha val="0"/>
                </a:scrgbClr>
              </a:highlight>
              <a:latin typeface="Times New Roman"/>
            </a:endParaRPr>
          </a:p>
        </p:txBody>
      </p:sp>
      <p:sp>
        <p:nvSpPr>
          <p:cNvPr id="3" name="PlaceHolder 2">
            <a:extLst>
              <a:ext uri="{FF2B5EF4-FFF2-40B4-BE49-F238E27FC236}">
                <a16:creationId xmlns:a16="http://schemas.microsoft.com/office/drawing/2014/main" id="{5E50EC5D-07FE-4DCF-828C-159A22587309}"/>
              </a:ext>
            </a:extLst>
          </p:cNvPr>
          <p:cNvSpPr txBox="1">
            <a:spLocks noGrp="1"/>
          </p:cNvSpPr>
          <p:nvPr>
            <p:ph type="sldNum" sz="quarter" idx="8"/>
          </p:nvPr>
        </p:nvSpPr>
        <p:spPr>
          <a:xfrm>
            <a:off x="4278960" y="10157400"/>
            <a:ext cx="3277800" cy="531360"/>
          </a:xfrm>
        </p:spPr>
        <p:txBody>
          <a:bodyPr wrap="square"/>
          <a:lstStyle/>
          <a:p>
            <a:pPr lvl="0"/>
            <a:fld id="{2C805B5F-B5A4-4787-BD9C-782F1F350F56}" type="slidenum">
              <a:t>46</a:t>
            </a:fld>
            <a:endParaRPr lang="pt-BR">
              <a:solidFill>
                <a:srgbClr val="000000"/>
              </a:solidFill>
              <a:highlight>
                <a:scrgbClr r="0" g="0" b="0">
                  <a:alpha val="0"/>
                </a:scrgbClr>
              </a:highlight>
              <a:latin typeface="Times New Roman"/>
            </a:endParaRPr>
          </a:p>
        </p:txBody>
      </p:sp>
      <p:sp>
        <p:nvSpPr>
          <p:cNvPr id="4" name="PlaceHolder 3">
            <a:extLst>
              <a:ext uri="{FF2B5EF4-FFF2-40B4-BE49-F238E27FC236}">
                <a16:creationId xmlns:a16="http://schemas.microsoft.com/office/drawing/2014/main" id="{E38F771D-3C94-457F-8001-3C5CDCEFA59C}"/>
              </a:ext>
            </a:extLst>
          </p:cNvPr>
          <p:cNvSpPr txBox="1">
            <a:spLocks noGrp="1"/>
          </p:cNvSpPr>
          <p:nvPr>
            <p:ph type="sldNum" sz="quarter" idx="8"/>
          </p:nvPr>
        </p:nvSpPr>
        <p:spPr>
          <a:xfrm>
            <a:off x="4278960" y="10157400"/>
            <a:ext cx="3278160" cy="531720"/>
          </a:xfrm>
        </p:spPr>
        <p:txBody>
          <a:bodyPr wrap="square"/>
          <a:lstStyle/>
          <a:p>
            <a:pPr lvl="0"/>
            <a:fld id="{93902FA2-61E5-482B-81CD-D0C5C5FAA281}" type="slidenum">
              <a:t>46</a:t>
            </a:fld>
            <a:endParaRPr lang="pt-BR">
              <a:solidFill>
                <a:srgbClr val="000000"/>
              </a:solidFill>
              <a:highlight>
                <a:scrgbClr r="0" g="0" b="0">
                  <a:alpha val="0"/>
                </a:scrgbClr>
              </a:highlight>
              <a:latin typeface="Times New Roman"/>
            </a:endParaRPr>
          </a:p>
        </p:txBody>
      </p:sp>
      <p:sp>
        <p:nvSpPr>
          <p:cNvPr id="5" name="PlaceHolder 4">
            <a:extLst>
              <a:ext uri="{FF2B5EF4-FFF2-40B4-BE49-F238E27FC236}">
                <a16:creationId xmlns:a16="http://schemas.microsoft.com/office/drawing/2014/main" id="{629D8115-C589-428B-9F06-BD56EB4DC526}"/>
              </a:ext>
            </a:extLst>
          </p:cNvPr>
          <p:cNvSpPr txBox="1">
            <a:spLocks noGrp="1"/>
          </p:cNvSpPr>
          <p:nvPr>
            <p:ph type="sldNum" sz="quarter" idx="8"/>
          </p:nvPr>
        </p:nvSpPr>
        <p:spPr>
          <a:xfrm>
            <a:off x="4278960" y="10157400"/>
            <a:ext cx="3278519" cy="532080"/>
          </a:xfrm>
        </p:spPr>
        <p:txBody>
          <a:bodyPr wrap="square"/>
          <a:lstStyle/>
          <a:p>
            <a:pPr lvl="0"/>
            <a:fld id="{E827ED52-7424-468B-9B63-C27E3BFAD658}" type="slidenum">
              <a:t>46</a:t>
            </a:fld>
            <a:endParaRPr lang="pt-BR">
              <a:solidFill>
                <a:srgbClr val="000000"/>
              </a:solidFill>
              <a:highlight>
                <a:scrgbClr r="0" g="0" b="0">
                  <a:alpha val="0"/>
                </a:scrgbClr>
              </a:highlight>
              <a:latin typeface="Times New Roman"/>
            </a:endParaRPr>
          </a:p>
        </p:txBody>
      </p:sp>
      <p:sp>
        <p:nvSpPr>
          <p:cNvPr id="6" name="PlaceHolder 5">
            <a:extLst>
              <a:ext uri="{FF2B5EF4-FFF2-40B4-BE49-F238E27FC236}">
                <a16:creationId xmlns:a16="http://schemas.microsoft.com/office/drawing/2014/main" id="{886CAE29-3D71-4152-89F0-9A8D09948733}"/>
              </a:ext>
            </a:extLst>
          </p:cNvPr>
          <p:cNvSpPr txBox="1">
            <a:spLocks noGrp="1"/>
          </p:cNvSpPr>
          <p:nvPr>
            <p:ph type="sldNum" sz="quarter" idx="8"/>
          </p:nvPr>
        </p:nvSpPr>
        <p:spPr>
          <a:xfrm>
            <a:off x="4278960" y="10157400"/>
            <a:ext cx="3278879" cy="532440"/>
          </a:xfrm>
        </p:spPr>
        <p:txBody>
          <a:bodyPr wrap="square"/>
          <a:lstStyle/>
          <a:p>
            <a:pPr lvl="0"/>
            <a:fld id="{E2E3D6B0-7D57-49D0-97EE-47F0E0B1299A}" type="slidenum">
              <a:t>46</a:t>
            </a:fld>
            <a:endParaRPr lang="pt-BR">
              <a:highlight>
                <a:scrgbClr r="0" g="0" b="0">
                  <a:alpha val="0"/>
                </a:scrgbClr>
              </a:highlight>
              <a:latin typeface="Times New Roman"/>
            </a:endParaRPr>
          </a:p>
        </p:txBody>
      </p:sp>
      <p:sp>
        <p:nvSpPr>
          <p:cNvPr id="12" name="Slide Number Placeholder 6">
            <a:extLst>
              <a:ext uri="{FF2B5EF4-FFF2-40B4-BE49-F238E27FC236}">
                <a16:creationId xmlns:a16="http://schemas.microsoft.com/office/drawing/2014/main" id="{A0EC2BF8-984B-41FC-A835-5BFD6EFC8053}"/>
              </a:ext>
            </a:extLst>
          </p:cNvPr>
          <p:cNvSpPr txBox="1">
            <a:spLocks noGrp="1"/>
          </p:cNvSpPr>
          <p:nvPr>
            <p:ph type="sldNum" sz="quarter" idx="5"/>
          </p:nvPr>
        </p:nvSpPr>
        <p:spPr>
          <a:ln/>
        </p:spPr>
        <p:txBody>
          <a:bodyPr vert="horz" lIns="0" tIns="0" rIns="0" bIns="0" anchor="b" anchorCtr="0">
            <a:noAutofit/>
          </a:bodyPr>
          <a:lstStyle/>
          <a:p>
            <a:pPr lvl="0"/>
            <a:fld id="{20EFDF9E-E36B-4E5A-8C01-FF4467C93946}" type="slidenum">
              <a:t>46</a:t>
            </a:fld>
            <a:endParaRPr lang="pt-BR"/>
          </a:p>
        </p:txBody>
      </p:sp>
      <p:sp>
        <p:nvSpPr>
          <p:cNvPr id="7" name="PlaceHolder 6">
            <a:extLst>
              <a:ext uri="{FF2B5EF4-FFF2-40B4-BE49-F238E27FC236}">
                <a16:creationId xmlns:a16="http://schemas.microsoft.com/office/drawing/2014/main" id="{4C806E4F-F415-4BEE-923E-653A52E85CE2}"/>
              </a:ext>
            </a:extLst>
          </p:cNvPr>
          <p:cNvSpPr>
            <a:spLocks noGrp="1" noRot="1" noChangeAspect="1" noResize="1"/>
          </p:cNvSpPr>
          <p:nvPr>
            <p:ph type="sldImg"/>
          </p:nvPr>
        </p:nvSpPr>
        <p:spPr>
          <a:xfrm>
            <a:off x="215900" y="812800"/>
            <a:ext cx="7124700" cy="4006850"/>
          </a:xfrm>
          <a:solidFill>
            <a:srgbClr val="729FCF"/>
          </a:solidFill>
          <a:ln w="25400">
            <a:solidFill>
              <a:srgbClr val="3465A4"/>
            </a:solidFill>
            <a:prstDash val="solid"/>
          </a:ln>
        </p:spPr>
      </p:sp>
      <p:sp>
        <p:nvSpPr>
          <p:cNvPr id="8" name="PlaceHolder 7">
            <a:extLst>
              <a:ext uri="{FF2B5EF4-FFF2-40B4-BE49-F238E27FC236}">
                <a16:creationId xmlns:a16="http://schemas.microsoft.com/office/drawing/2014/main" id="{2E1A272A-F8DA-4E5A-B896-292E1D21058E}"/>
              </a:ext>
            </a:extLst>
          </p:cNvPr>
          <p:cNvSpPr txBox="1">
            <a:spLocks noGrp="1"/>
          </p:cNvSpPr>
          <p:nvPr>
            <p:ph type="body" sz="quarter" idx="1"/>
          </p:nvPr>
        </p:nvSpPr>
        <p:spPr>
          <a:xfrm>
            <a:off x="756000" y="5078520"/>
            <a:ext cx="6044400" cy="4807800"/>
          </a:xfrm>
        </p:spPr>
        <p:txBody>
          <a:bodyPr vert="horz" wrap="square" anchor="t" anchorCtr="0">
            <a:noAutofit/>
          </a:bodyPr>
          <a:lstStyle/>
          <a:p>
            <a:endParaRPr lang="pt-BR"/>
          </a:p>
        </p:txBody>
      </p:sp>
    </p:spTree>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ceHolder 1">
            <a:extLst>
              <a:ext uri="{FF2B5EF4-FFF2-40B4-BE49-F238E27FC236}">
                <a16:creationId xmlns:a16="http://schemas.microsoft.com/office/drawing/2014/main" id="{254F6E3A-D96A-479C-BC2E-166CBF873F04}"/>
              </a:ext>
            </a:extLst>
          </p:cNvPr>
          <p:cNvSpPr txBox="1">
            <a:spLocks noGrp="1"/>
          </p:cNvSpPr>
          <p:nvPr>
            <p:ph type="sldNum" sz="quarter" idx="8"/>
          </p:nvPr>
        </p:nvSpPr>
        <p:spPr>
          <a:xfrm>
            <a:off x="4278960" y="10157400"/>
            <a:ext cx="3277439" cy="531000"/>
          </a:xfrm>
        </p:spPr>
        <p:txBody>
          <a:bodyPr wrap="square"/>
          <a:lstStyle/>
          <a:p>
            <a:pPr lvl="0"/>
            <a:fld id="{D8F163E8-B3C3-4812-A33B-0AAC0920E7DF}" type="slidenum">
              <a:t>47</a:t>
            </a:fld>
            <a:endParaRPr lang="pt-BR">
              <a:solidFill>
                <a:srgbClr val="000000"/>
              </a:solidFill>
              <a:highlight>
                <a:scrgbClr r="0" g="0" b="0">
                  <a:alpha val="0"/>
                </a:scrgbClr>
              </a:highlight>
              <a:latin typeface="Times New Roman"/>
            </a:endParaRPr>
          </a:p>
        </p:txBody>
      </p:sp>
      <p:sp>
        <p:nvSpPr>
          <p:cNvPr id="3" name="PlaceHolder 2">
            <a:extLst>
              <a:ext uri="{FF2B5EF4-FFF2-40B4-BE49-F238E27FC236}">
                <a16:creationId xmlns:a16="http://schemas.microsoft.com/office/drawing/2014/main" id="{5E50EC5D-07FE-4DCF-828C-159A22587309}"/>
              </a:ext>
            </a:extLst>
          </p:cNvPr>
          <p:cNvSpPr txBox="1">
            <a:spLocks noGrp="1"/>
          </p:cNvSpPr>
          <p:nvPr>
            <p:ph type="sldNum" sz="quarter" idx="8"/>
          </p:nvPr>
        </p:nvSpPr>
        <p:spPr>
          <a:xfrm>
            <a:off x="4278960" y="10157400"/>
            <a:ext cx="3277800" cy="531360"/>
          </a:xfrm>
        </p:spPr>
        <p:txBody>
          <a:bodyPr wrap="square"/>
          <a:lstStyle/>
          <a:p>
            <a:pPr lvl="0"/>
            <a:fld id="{2C805B5F-B5A4-4787-BD9C-782F1F350F56}" type="slidenum">
              <a:t>47</a:t>
            </a:fld>
            <a:endParaRPr lang="pt-BR">
              <a:solidFill>
                <a:srgbClr val="000000"/>
              </a:solidFill>
              <a:highlight>
                <a:scrgbClr r="0" g="0" b="0">
                  <a:alpha val="0"/>
                </a:scrgbClr>
              </a:highlight>
              <a:latin typeface="Times New Roman"/>
            </a:endParaRPr>
          </a:p>
        </p:txBody>
      </p:sp>
      <p:sp>
        <p:nvSpPr>
          <p:cNvPr id="4" name="PlaceHolder 3">
            <a:extLst>
              <a:ext uri="{FF2B5EF4-FFF2-40B4-BE49-F238E27FC236}">
                <a16:creationId xmlns:a16="http://schemas.microsoft.com/office/drawing/2014/main" id="{E38F771D-3C94-457F-8001-3C5CDCEFA59C}"/>
              </a:ext>
            </a:extLst>
          </p:cNvPr>
          <p:cNvSpPr txBox="1">
            <a:spLocks noGrp="1"/>
          </p:cNvSpPr>
          <p:nvPr>
            <p:ph type="sldNum" sz="quarter" idx="8"/>
          </p:nvPr>
        </p:nvSpPr>
        <p:spPr>
          <a:xfrm>
            <a:off x="4278960" y="10157400"/>
            <a:ext cx="3278160" cy="531720"/>
          </a:xfrm>
        </p:spPr>
        <p:txBody>
          <a:bodyPr wrap="square"/>
          <a:lstStyle/>
          <a:p>
            <a:pPr lvl="0"/>
            <a:fld id="{93902FA2-61E5-482B-81CD-D0C5C5FAA281}" type="slidenum">
              <a:t>47</a:t>
            </a:fld>
            <a:endParaRPr lang="pt-BR">
              <a:solidFill>
                <a:srgbClr val="000000"/>
              </a:solidFill>
              <a:highlight>
                <a:scrgbClr r="0" g="0" b="0">
                  <a:alpha val="0"/>
                </a:scrgbClr>
              </a:highlight>
              <a:latin typeface="Times New Roman"/>
            </a:endParaRPr>
          </a:p>
        </p:txBody>
      </p:sp>
      <p:sp>
        <p:nvSpPr>
          <p:cNvPr id="5" name="PlaceHolder 4">
            <a:extLst>
              <a:ext uri="{FF2B5EF4-FFF2-40B4-BE49-F238E27FC236}">
                <a16:creationId xmlns:a16="http://schemas.microsoft.com/office/drawing/2014/main" id="{629D8115-C589-428B-9F06-BD56EB4DC526}"/>
              </a:ext>
            </a:extLst>
          </p:cNvPr>
          <p:cNvSpPr txBox="1">
            <a:spLocks noGrp="1"/>
          </p:cNvSpPr>
          <p:nvPr>
            <p:ph type="sldNum" sz="quarter" idx="8"/>
          </p:nvPr>
        </p:nvSpPr>
        <p:spPr>
          <a:xfrm>
            <a:off x="4278960" y="10157400"/>
            <a:ext cx="3278519" cy="532080"/>
          </a:xfrm>
        </p:spPr>
        <p:txBody>
          <a:bodyPr wrap="square"/>
          <a:lstStyle/>
          <a:p>
            <a:pPr lvl="0"/>
            <a:fld id="{E827ED52-7424-468B-9B63-C27E3BFAD658}" type="slidenum">
              <a:t>47</a:t>
            </a:fld>
            <a:endParaRPr lang="pt-BR">
              <a:solidFill>
                <a:srgbClr val="000000"/>
              </a:solidFill>
              <a:highlight>
                <a:scrgbClr r="0" g="0" b="0">
                  <a:alpha val="0"/>
                </a:scrgbClr>
              </a:highlight>
              <a:latin typeface="Times New Roman"/>
            </a:endParaRPr>
          </a:p>
        </p:txBody>
      </p:sp>
      <p:sp>
        <p:nvSpPr>
          <p:cNvPr id="6" name="PlaceHolder 5">
            <a:extLst>
              <a:ext uri="{FF2B5EF4-FFF2-40B4-BE49-F238E27FC236}">
                <a16:creationId xmlns:a16="http://schemas.microsoft.com/office/drawing/2014/main" id="{886CAE29-3D71-4152-89F0-9A8D09948733}"/>
              </a:ext>
            </a:extLst>
          </p:cNvPr>
          <p:cNvSpPr txBox="1">
            <a:spLocks noGrp="1"/>
          </p:cNvSpPr>
          <p:nvPr>
            <p:ph type="sldNum" sz="quarter" idx="8"/>
          </p:nvPr>
        </p:nvSpPr>
        <p:spPr>
          <a:xfrm>
            <a:off x="4278960" y="10157400"/>
            <a:ext cx="3278879" cy="532440"/>
          </a:xfrm>
        </p:spPr>
        <p:txBody>
          <a:bodyPr wrap="square"/>
          <a:lstStyle/>
          <a:p>
            <a:pPr lvl="0"/>
            <a:fld id="{E2E3D6B0-7D57-49D0-97EE-47F0E0B1299A}" type="slidenum">
              <a:t>47</a:t>
            </a:fld>
            <a:endParaRPr lang="pt-BR">
              <a:highlight>
                <a:scrgbClr r="0" g="0" b="0">
                  <a:alpha val="0"/>
                </a:scrgbClr>
              </a:highlight>
              <a:latin typeface="Times New Roman"/>
            </a:endParaRPr>
          </a:p>
        </p:txBody>
      </p:sp>
      <p:sp>
        <p:nvSpPr>
          <p:cNvPr id="12" name="Slide Number Placeholder 6">
            <a:extLst>
              <a:ext uri="{FF2B5EF4-FFF2-40B4-BE49-F238E27FC236}">
                <a16:creationId xmlns:a16="http://schemas.microsoft.com/office/drawing/2014/main" id="{A0EC2BF8-984B-41FC-A835-5BFD6EFC8053}"/>
              </a:ext>
            </a:extLst>
          </p:cNvPr>
          <p:cNvSpPr txBox="1">
            <a:spLocks noGrp="1"/>
          </p:cNvSpPr>
          <p:nvPr>
            <p:ph type="sldNum" sz="quarter" idx="5"/>
          </p:nvPr>
        </p:nvSpPr>
        <p:spPr>
          <a:ln/>
        </p:spPr>
        <p:txBody>
          <a:bodyPr vert="horz" lIns="0" tIns="0" rIns="0" bIns="0" anchor="b" anchorCtr="0">
            <a:noAutofit/>
          </a:bodyPr>
          <a:lstStyle/>
          <a:p>
            <a:pPr lvl="0"/>
            <a:fld id="{20EFDF9E-E36B-4E5A-8C01-FF4467C93946}" type="slidenum">
              <a:t>47</a:t>
            </a:fld>
            <a:endParaRPr lang="pt-BR"/>
          </a:p>
        </p:txBody>
      </p:sp>
      <p:sp>
        <p:nvSpPr>
          <p:cNvPr id="7" name="PlaceHolder 6">
            <a:extLst>
              <a:ext uri="{FF2B5EF4-FFF2-40B4-BE49-F238E27FC236}">
                <a16:creationId xmlns:a16="http://schemas.microsoft.com/office/drawing/2014/main" id="{4C806E4F-F415-4BEE-923E-653A52E85CE2}"/>
              </a:ext>
            </a:extLst>
          </p:cNvPr>
          <p:cNvSpPr>
            <a:spLocks noGrp="1" noRot="1" noChangeAspect="1" noResize="1"/>
          </p:cNvSpPr>
          <p:nvPr>
            <p:ph type="sldImg"/>
          </p:nvPr>
        </p:nvSpPr>
        <p:spPr>
          <a:xfrm>
            <a:off x="215900" y="812800"/>
            <a:ext cx="7124700" cy="4006850"/>
          </a:xfrm>
          <a:solidFill>
            <a:srgbClr val="729FCF"/>
          </a:solidFill>
          <a:ln w="25400">
            <a:solidFill>
              <a:srgbClr val="3465A4"/>
            </a:solidFill>
            <a:prstDash val="solid"/>
          </a:ln>
        </p:spPr>
      </p:sp>
      <p:sp>
        <p:nvSpPr>
          <p:cNvPr id="8" name="PlaceHolder 7">
            <a:extLst>
              <a:ext uri="{FF2B5EF4-FFF2-40B4-BE49-F238E27FC236}">
                <a16:creationId xmlns:a16="http://schemas.microsoft.com/office/drawing/2014/main" id="{2E1A272A-F8DA-4E5A-B896-292E1D21058E}"/>
              </a:ext>
            </a:extLst>
          </p:cNvPr>
          <p:cNvSpPr txBox="1">
            <a:spLocks noGrp="1"/>
          </p:cNvSpPr>
          <p:nvPr>
            <p:ph type="body" sz="quarter" idx="1"/>
          </p:nvPr>
        </p:nvSpPr>
        <p:spPr>
          <a:xfrm>
            <a:off x="756000" y="5078520"/>
            <a:ext cx="6044400" cy="4807800"/>
          </a:xfrm>
        </p:spPr>
        <p:txBody>
          <a:bodyPr vert="horz" wrap="square" anchor="t" anchorCtr="0">
            <a:noAutofit/>
          </a:bodyPr>
          <a:lstStyle/>
          <a:p>
            <a:endParaRPr lang="pt-BR"/>
          </a:p>
        </p:txBody>
      </p:sp>
    </p:spTree>
    <p:extLst>
      <p:ext uri="{BB962C8B-B14F-4D97-AF65-F5344CB8AC3E}">
        <p14:creationId xmlns:p14="http://schemas.microsoft.com/office/powerpoint/2010/main" val="1533686269"/>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ceHolder 27">
            <a:extLst>
              <a:ext uri="{FF2B5EF4-FFF2-40B4-BE49-F238E27FC236}">
                <a16:creationId xmlns:a16="http://schemas.microsoft.com/office/drawing/2014/main" id="{8FBA4AD1-B4C7-4F8D-B19E-42402518D05B}"/>
              </a:ext>
            </a:extLst>
          </p:cNvPr>
          <p:cNvSpPr txBox="1">
            <a:spLocks noGrp="1"/>
          </p:cNvSpPr>
          <p:nvPr>
            <p:ph type="sldNum" sz="quarter" idx="8"/>
          </p:nvPr>
        </p:nvSpPr>
        <p:spPr>
          <a:xfrm>
            <a:off x="4278960" y="10157400"/>
            <a:ext cx="3277439" cy="531000"/>
          </a:xfrm>
        </p:spPr>
        <p:txBody>
          <a:bodyPr wrap="square"/>
          <a:lstStyle/>
          <a:p>
            <a:pPr lvl="0"/>
            <a:fld id="{F8EAA942-EFFB-441A-B69F-C95280F7CDED}" type="slidenum">
              <a:t>48</a:t>
            </a:fld>
            <a:endParaRPr lang="pt-BR">
              <a:solidFill>
                <a:srgbClr val="000000"/>
              </a:solidFill>
              <a:highlight>
                <a:scrgbClr r="0" g="0" b="0">
                  <a:alpha val="0"/>
                </a:scrgbClr>
              </a:highlight>
              <a:latin typeface="Times New Roman"/>
            </a:endParaRPr>
          </a:p>
        </p:txBody>
      </p:sp>
      <p:sp>
        <p:nvSpPr>
          <p:cNvPr id="3" name="PlaceHolder 34">
            <a:extLst>
              <a:ext uri="{FF2B5EF4-FFF2-40B4-BE49-F238E27FC236}">
                <a16:creationId xmlns:a16="http://schemas.microsoft.com/office/drawing/2014/main" id="{60F3A948-5FEE-4F6B-9651-2FD8C508A593}"/>
              </a:ext>
            </a:extLst>
          </p:cNvPr>
          <p:cNvSpPr txBox="1">
            <a:spLocks noGrp="1"/>
          </p:cNvSpPr>
          <p:nvPr>
            <p:ph type="sldNum" sz="quarter" idx="8"/>
          </p:nvPr>
        </p:nvSpPr>
        <p:spPr>
          <a:xfrm>
            <a:off x="4278960" y="10157400"/>
            <a:ext cx="3277800" cy="531360"/>
          </a:xfrm>
        </p:spPr>
        <p:txBody>
          <a:bodyPr wrap="square"/>
          <a:lstStyle/>
          <a:p>
            <a:pPr lvl="0"/>
            <a:fld id="{41D3A9A9-C3DD-4C07-AF19-82AFD7E6B7A9}" type="slidenum">
              <a:t>48</a:t>
            </a:fld>
            <a:endParaRPr lang="pt-BR">
              <a:solidFill>
                <a:srgbClr val="000000"/>
              </a:solidFill>
              <a:highlight>
                <a:scrgbClr r="0" g="0" b="0">
                  <a:alpha val="0"/>
                </a:scrgbClr>
              </a:highlight>
              <a:latin typeface="Times New Roman"/>
            </a:endParaRPr>
          </a:p>
        </p:txBody>
      </p:sp>
      <p:sp>
        <p:nvSpPr>
          <p:cNvPr id="4" name="PlaceHolder 35">
            <a:extLst>
              <a:ext uri="{FF2B5EF4-FFF2-40B4-BE49-F238E27FC236}">
                <a16:creationId xmlns:a16="http://schemas.microsoft.com/office/drawing/2014/main" id="{26F6E295-D641-4D20-AC1F-647E563ED646}"/>
              </a:ext>
            </a:extLst>
          </p:cNvPr>
          <p:cNvSpPr txBox="1">
            <a:spLocks noGrp="1"/>
          </p:cNvSpPr>
          <p:nvPr>
            <p:ph type="sldNum" sz="quarter" idx="8"/>
          </p:nvPr>
        </p:nvSpPr>
        <p:spPr>
          <a:xfrm>
            <a:off x="4278960" y="10157400"/>
            <a:ext cx="3278160" cy="531720"/>
          </a:xfrm>
        </p:spPr>
        <p:txBody>
          <a:bodyPr wrap="square"/>
          <a:lstStyle/>
          <a:p>
            <a:pPr lvl="0"/>
            <a:fld id="{0CA8944D-42A2-4BFC-B72A-72A5E2FEACF6}" type="slidenum">
              <a:t>48</a:t>
            </a:fld>
            <a:endParaRPr lang="pt-BR">
              <a:solidFill>
                <a:srgbClr val="000000"/>
              </a:solidFill>
              <a:highlight>
                <a:scrgbClr r="0" g="0" b="0">
                  <a:alpha val="0"/>
                </a:scrgbClr>
              </a:highlight>
              <a:latin typeface="Times New Roman"/>
            </a:endParaRPr>
          </a:p>
        </p:txBody>
      </p:sp>
      <p:sp>
        <p:nvSpPr>
          <p:cNvPr id="5" name="PlaceHolder 36">
            <a:extLst>
              <a:ext uri="{FF2B5EF4-FFF2-40B4-BE49-F238E27FC236}">
                <a16:creationId xmlns:a16="http://schemas.microsoft.com/office/drawing/2014/main" id="{421AE4D7-7E1C-4738-89D2-3B305641CFB9}"/>
              </a:ext>
            </a:extLst>
          </p:cNvPr>
          <p:cNvSpPr txBox="1">
            <a:spLocks noGrp="1"/>
          </p:cNvSpPr>
          <p:nvPr>
            <p:ph type="sldNum" sz="quarter" idx="8"/>
          </p:nvPr>
        </p:nvSpPr>
        <p:spPr>
          <a:xfrm>
            <a:off x="4278960" y="10157400"/>
            <a:ext cx="3278519" cy="532080"/>
          </a:xfrm>
        </p:spPr>
        <p:txBody>
          <a:bodyPr wrap="square"/>
          <a:lstStyle/>
          <a:p>
            <a:pPr lvl="0"/>
            <a:fld id="{C01F5087-401D-4EA4-AB3D-D1C6964DD64D}" type="slidenum">
              <a:t>48</a:t>
            </a:fld>
            <a:endParaRPr lang="pt-BR">
              <a:solidFill>
                <a:srgbClr val="000000"/>
              </a:solidFill>
              <a:highlight>
                <a:scrgbClr r="0" g="0" b="0">
                  <a:alpha val="0"/>
                </a:scrgbClr>
              </a:highlight>
              <a:latin typeface="Times New Roman"/>
            </a:endParaRPr>
          </a:p>
        </p:txBody>
      </p:sp>
      <p:sp>
        <p:nvSpPr>
          <p:cNvPr id="6" name="PlaceHolder 37">
            <a:extLst>
              <a:ext uri="{FF2B5EF4-FFF2-40B4-BE49-F238E27FC236}">
                <a16:creationId xmlns:a16="http://schemas.microsoft.com/office/drawing/2014/main" id="{47101D6E-D76F-4CED-9621-53B4F61E7B86}"/>
              </a:ext>
            </a:extLst>
          </p:cNvPr>
          <p:cNvSpPr txBox="1">
            <a:spLocks noGrp="1"/>
          </p:cNvSpPr>
          <p:nvPr>
            <p:ph type="sldNum" sz="quarter" idx="8"/>
          </p:nvPr>
        </p:nvSpPr>
        <p:spPr>
          <a:xfrm>
            <a:off x="4278960" y="10157400"/>
            <a:ext cx="3278879" cy="532440"/>
          </a:xfrm>
        </p:spPr>
        <p:txBody>
          <a:bodyPr wrap="square"/>
          <a:lstStyle/>
          <a:p>
            <a:pPr lvl="0"/>
            <a:fld id="{CA73810F-71C2-44A2-839C-20182C5F7CC4}" type="slidenum">
              <a:t>48</a:t>
            </a:fld>
            <a:endParaRPr lang="pt-BR">
              <a:highlight>
                <a:scrgbClr r="0" g="0" b="0">
                  <a:alpha val="0"/>
                </a:scrgbClr>
              </a:highlight>
              <a:latin typeface="Times New Roman"/>
            </a:endParaRPr>
          </a:p>
        </p:txBody>
      </p:sp>
      <p:sp>
        <p:nvSpPr>
          <p:cNvPr id="12" name="Slide Number Placeholder 6">
            <a:extLst>
              <a:ext uri="{FF2B5EF4-FFF2-40B4-BE49-F238E27FC236}">
                <a16:creationId xmlns:a16="http://schemas.microsoft.com/office/drawing/2014/main" id="{7626E269-3A4B-46DD-90CA-25DCCAEB3444}"/>
              </a:ext>
            </a:extLst>
          </p:cNvPr>
          <p:cNvSpPr txBox="1">
            <a:spLocks noGrp="1"/>
          </p:cNvSpPr>
          <p:nvPr>
            <p:ph type="sldNum" sz="quarter" idx="5"/>
          </p:nvPr>
        </p:nvSpPr>
        <p:spPr>
          <a:ln/>
        </p:spPr>
        <p:txBody>
          <a:bodyPr vert="horz" lIns="0" tIns="0" rIns="0" bIns="0" anchor="b" anchorCtr="0">
            <a:noAutofit/>
          </a:bodyPr>
          <a:lstStyle/>
          <a:p>
            <a:pPr lvl="0"/>
            <a:fld id="{BC5EAF70-3595-485E-AB71-9836EAB83A8A}" type="slidenum">
              <a:t>48</a:t>
            </a:fld>
            <a:endParaRPr lang="pt-BR"/>
          </a:p>
        </p:txBody>
      </p:sp>
      <p:sp>
        <p:nvSpPr>
          <p:cNvPr id="7" name="PlaceHolder 38">
            <a:extLst>
              <a:ext uri="{FF2B5EF4-FFF2-40B4-BE49-F238E27FC236}">
                <a16:creationId xmlns:a16="http://schemas.microsoft.com/office/drawing/2014/main" id="{A83CA66A-C76F-488E-A69C-AEFD43AB2DF5}"/>
              </a:ext>
            </a:extLst>
          </p:cNvPr>
          <p:cNvSpPr>
            <a:spLocks noGrp="1" noRot="1" noChangeAspect="1" noResize="1"/>
          </p:cNvSpPr>
          <p:nvPr>
            <p:ph type="sldImg"/>
          </p:nvPr>
        </p:nvSpPr>
        <p:spPr>
          <a:xfrm>
            <a:off x="215900" y="812800"/>
            <a:ext cx="7124700" cy="4006850"/>
          </a:xfrm>
          <a:solidFill>
            <a:srgbClr val="729FCF"/>
          </a:solidFill>
          <a:ln w="25400">
            <a:solidFill>
              <a:srgbClr val="3465A4"/>
            </a:solidFill>
            <a:prstDash val="solid"/>
          </a:ln>
        </p:spPr>
      </p:sp>
      <p:sp>
        <p:nvSpPr>
          <p:cNvPr id="8" name="PlaceHolder 39">
            <a:extLst>
              <a:ext uri="{FF2B5EF4-FFF2-40B4-BE49-F238E27FC236}">
                <a16:creationId xmlns:a16="http://schemas.microsoft.com/office/drawing/2014/main" id="{6D60157F-B88B-4292-9EED-3306C3269496}"/>
              </a:ext>
            </a:extLst>
          </p:cNvPr>
          <p:cNvSpPr txBox="1">
            <a:spLocks noGrp="1"/>
          </p:cNvSpPr>
          <p:nvPr>
            <p:ph type="body" sz="quarter" idx="1"/>
          </p:nvPr>
        </p:nvSpPr>
        <p:spPr>
          <a:xfrm>
            <a:off x="756000" y="5078520"/>
            <a:ext cx="6044400" cy="4807800"/>
          </a:xfrm>
        </p:spPr>
        <p:txBody>
          <a:bodyPr vert="horz" wrap="square" anchor="t" anchorCtr="0">
            <a:noAutofit/>
          </a:bodyPr>
          <a:lstStyle/>
          <a:p>
            <a:endParaRPr lang="pt-BR"/>
          </a:p>
        </p:txBody>
      </p:sp>
    </p:spTree>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6E36C77-0980-B17B-3642-7767C1F79EC3}"/>
            </a:ext>
          </a:extLst>
        </p:cNvPr>
        <p:cNvGrpSpPr/>
        <p:nvPr/>
      </p:nvGrpSpPr>
      <p:grpSpPr>
        <a:xfrm>
          <a:off x="0" y="0"/>
          <a:ext cx="0" cy="0"/>
          <a:chOff x="0" y="0"/>
          <a:chExt cx="0" cy="0"/>
        </a:xfrm>
      </p:grpSpPr>
      <p:sp>
        <p:nvSpPr>
          <p:cNvPr id="2" name="PlaceHolder 27">
            <a:extLst>
              <a:ext uri="{FF2B5EF4-FFF2-40B4-BE49-F238E27FC236}">
                <a16:creationId xmlns:a16="http://schemas.microsoft.com/office/drawing/2014/main" id="{BDA0D51F-3DED-0E99-563B-3C06F1747028}"/>
              </a:ext>
            </a:extLst>
          </p:cNvPr>
          <p:cNvSpPr txBox="1">
            <a:spLocks noGrp="1"/>
          </p:cNvSpPr>
          <p:nvPr>
            <p:ph type="sldNum" sz="quarter" idx="8"/>
          </p:nvPr>
        </p:nvSpPr>
        <p:spPr>
          <a:xfrm>
            <a:off x="4278960" y="10157400"/>
            <a:ext cx="3277439" cy="531000"/>
          </a:xfrm>
        </p:spPr>
        <p:txBody>
          <a:bodyPr wrap="square"/>
          <a:lstStyle/>
          <a:p>
            <a:pPr lvl="0"/>
            <a:fld id="{F8EAA942-EFFB-441A-B69F-C95280F7CDED}" type="slidenum">
              <a:t>49</a:t>
            </a:fld>
            <a:endParaRPr lang="pt-BR">
              <a:solidFill>
                <a:srgbClr val="000000"/>
              </a:solidFill>
              <a:highlight>
                <a:scrgbClr r="0" g="0" b="0">
                  <a:alpha val="0"/>
                </a:scrgbClr>
              </a:highlight>
              <a:latin typeface="Times New Roman"/>
            </a:endParaRPr>
          </a:p>
        </p:txBody>
      </p:sp>
      <p:sp>
        <p:nvSpPr>
          <p:cNvPr id="3" name="PlaceHolder 34">
            <a:extLst>
              <a:ext uri="{FF2B5EF4-FFF2-40B4-BE49-F238E27FC236}">
                <a16:creationId xmlns:a16="http://schemas.microsoft.com/office/drawing/2014/main" id="{42A5D55F-93E8-7228-F068-9C590BBC90F0}"/>
              </a:ext>
            </a:extLst>
          </p:cNvPr>
          <p:cNvSpPr txBox="1">
            <a:spLocks noGrp="1"/>
          </p:cNvSpPr>
          <p:nvPr>
            <p:ph type="sldNum" sz="quarter" idx="8"/>
          </p:nvPr>
        </p:nvSpPr>
        <p:spPr>
          <a:xfrm>
            <a:off x="4278960" y="10157400"/>
            <a:ext cx="3277800" cy="531360"/>
          </a:xfrm>
        </p:spPr>
        <p:txBody>
          <a:bodyPr wrap="square"/>
          <a:lstStyle/>
          <a:p>
            <a:pPr lvl="0"/>
            <a:fld id="{41D3A9A9-C3DD-4C07-AF19-82AFD7E6B7A9}" type="slidenum">
              <a:t>49</a:t>
            </a:fld>
            <a:endParaRPr lang="pt-BR">
              <a:solidFill>
                <a:srgbClr val="000000"/>
              </a:solidFill>
              <a:highlight>
                <a:scrgbClr r="0" g="0" b="0">
                  <a:alpha val="0"/>
                </a:scrgbClr>
              </a:highlight>
              <a:latin typeface="Times New Roman"/>
            </a:endParaRPr>
          </a:p>
        </p:txBody>
      </p:sp>
      <p:sp>
        <p:nvSpPr>
          <p:cNvPr id="4" name="PlaceHolder 35">
            <a:extLst>
              <a:ext uri="{FF2B5EF4-FFF2-40B4-BE49-F238E27FC236}">
                <a16:creationId xmlns:a16="http://schemas.microsoft.com/office/drawing/2014/main" id="{43BC5229-83CC-33A1-6567-C7593FE6D932}"/>
              </a:ext>
            </a:extLst>
          </p:cNvPr>
          <p:cNvSpPr txBox="1">
            <a:spLocks noGrp="1"/>
          </p:cNvSpPr>
          <p:nvPr>
            <p:ph type="sldNum" sz="quarter" idx="8"/>
          </p:nvPr>
        </p:nvSpPr>
        <p:spPr>
          <a:xfrm>
            <a:off x="4278960" y="10157400"/>
            <a:ext cx="3278160" cy="531720"/>
          </a:xfrm>
        </p:spPr>
        <p:txBody>
          <a:bodyPr wrap="square"/>
          <a:lstStyle/>
          <a:p>
            <a:pPr lvl="0"/>
            <a:fld id="{0CA8944D-42A2-4BFC-B72A-72A5E2FEACF6}" type="slidenum">
              <a:t>49</a:t>
            </a:fld>
            <a:endParaRPr lang="pt-BR">
              <a:solidFill>
                <a:srgbClr val="000000"/>
              </a:solidFill>
              <a:highlight>
                <a:scrgbClr r="0" g="0" b="0">
                  <a:alpha val="0"/>
                </a:scrgbClr>
              </a:highlight>
              <a:latin typeface="Times New Roman"/>
            </a:endParaRPr>
          </a:p>
        </p:txBody>
      </p:sp>
      <p:sp>
        <p:nvSpPr>
          <p:cNvPr id="5" name="PlaceHolder 36">
            <a:extLst>
              <a:ext uri="{FF2B5EF4-FFF2-40B4-BE49-F238E27FC236}">
                <a16:creationId xmlns:a16="http://schemas.microsoft.com/office/drawing/2014/main" id="{788FB842-0340-6285-DF58-64933B8441F4}"/>
              </a:ext>
            </a:extLst>
          </p:cNvPr>
          <p:cNvSpPr txBox="1">
            <a:spLocks noGrp="1"/>
          </p:cNvSpPr>
          <p:nvPr>
            <p:ph type="sldNum" sz="quarter" idx="8"/>
          </p:nvPr>
        </p:nvSpPr>
        <p:spPr>
          <a:xfrm>
            <a:off x="4278960" y="10157400"/>
            <a:ext cx="3278519" cy="532080"/>
          </a:xfrm>
        </p:spPr>
        <p:txBody>
          <a:bodyPr wrap="square"/>
          <a:lstStyle/>
          <a:p>
            <a:pPr lvl="0"/>
            <a:fld id="{C01F5087-401D-4EA4-AB3D-D1C6964DD64D}" type="slidenum">
              <a:t>49</a:t>
            </a:fld>
            <a:endParaRPr lang="pt-BR">
              <a:solidFill>
                <a:srgbClr val="000000"/>
              </a:solidFill>
              <a:highlight>
                <a:scrgbClr r="0" g="0" b="0">
                  <a:alpha val="0"/>
                </a:scrgbClr>
              </a:highlight>
              <a:latin typeface="Times New Roman"/>
            </a:endParaRPr>
          </a:p>
        </p:txBody>
      </p:sp>
      <p:sp>
        <p:nvSpPr>
          <p:cNvPr id="6" name="PlaceHolder 37">
            <a:extLst>
              <a:ext uri="{FF2B5EF4-FFF2-40B4-BE49-F238E27FC236}">
                <a16:creationId xmlns:a16="http://schemas.microsoft.com/office/drawing/2014/main" id="{7B48B24D-0022-3BB0-F65A-BB85F8EC18C0}"/>
              </a:ext>
            </a:extLst>
          </p:cNvPr>
          <p:cNvSpPr txBox="1">
            <a:spLocks noGrp="1"/>
          </p:cNvSpPr>
          <p:nvPr>
            <p:ph type="sldNum" sz="quarter" idx="8"/>
          </p:nvPr>
        </p:nvSpPr>
        <p:spPr>
          <a:xfrm>
            <a:off x="4278960" y="10157400"/>
            <a:ext cx="3278879" cy="532440"/>
          </a:xfrm>
        </p:spPr>
        <p:txBody>
          <a:bodyPr wrap="square"/>
          <a:lstStyle/>
          <a:p>
            <a:pPr lvl="0"/>
            <a:fld id="{CA73810F-71C2-44A2-839C-20182C5F7CC4}" type="slidenum">
              <a:t>49</a:t>
            </a:fld>
            <a:endParaRPr lang="pt-BR">
              <a:highlight>
                <a:scrgbClr r="0" g="0" b="0">
                  <a:alpha val="0"/>
                </a:scrgbClr>
              </a:highlight>
              <a:latin typeface="Times New Roman"/>
            </a:endParaRPr>
          </a:p>
        </p:txBody>
      </p:sp>
      <p:sp>
        <p:nvSpPr>
          <p:cNvPr id="12" name="Slide Number Placeholder 6">
            <a:extLst>
              <a:ext uri="{FF2B5EF4-FFF2-40B4-BE49-F238E27FC236}">
                <a16:creationId xmlns:a16="http://schemas.microsoft.com/office/drawing/2014/main" id="{39C8D85B-82D9-E65C-2CDC-CC80994ED065}"/>
              </a:ext>
            </a:extLst>
          </p:cNvPr>
          <p:cNvSpPr txBox="1">
            <a:spLocks noGrp="1"/>
          </p:cNvSpPr>
          <p:nvPr>
            <p:ph type="sldNum" sz="quarter" idx="5"/>
          </p:nvPr>
        </p:nvSpPr>
        <p:spPr>
          <a:ln/>
        </p:spPr>
        <p:txBody>
          <a:bodyPr vert="horz" lIns="0" tIns="0" rIns="0" bIns="0" anchor="b" anchorCtr="0">
            <a:noAutofit/>
          </a:bodyPr>
          <a:lstStyle/>
          <a:p>
            <a:pPr lvl="0"/>
            <a:fld id="{BC5EAF70-3595-485E-AB71-9836EAB83A8A}" type="slidenum">
              <a:t>49</a:t>
            </a:fld>
            <a:endParaRPr lang="pt-BR"/>
          </a:p>
        </p:txBody>
      </p:sp>
      <p:sp>
        <p:nvSpPr>
          <p:cNvPr id="7" name="PlaceHolder 38">
            <a:extLst>
              <a:ext uri="{FF2B5EF4-FFF2-40B4-BE49-F238E27FC236}">
                <a16:creationId xmlns:a16="http://schemas.microsoft.com/office/drawing/2014/main" id="{337ED553-9D28-3577-3D80-AAACF4EAEA83}"/>
              </a:ext>
            </a:extLst>
          </p:cNvPr>
          <p:cNvSpPr>
            <a:spLocks noGrp="1" noRot="1" noChangeAspect="1" noResize="1"/>
          </p:cNvSpPr>
          <p:nvPr>
            <p:ph type="sldImg"/>
          </p:nvPr>
        </p:nvSpPr>
        <p:spPr>
          <a:xfrm>
            <a:off x="215900" y="812800"/>
            <a:ext cx="7124700" cy="4006850"/>
          </a:xfrm>
          <a:solidFill>
            <a:srgbClr val="729FCF"/>
          </a:solidFill>
          <a:ln w="25400">
            <a:solidFill>
              <a:srgbClr val="3465A4"/>
            </a:solidFill>
            <a:prstDash val="solid"/>
          </a:ln>
        </p:spPr>
      </p:sp>
      <p:sp>
        <p:nvSpPr>
          <p:cNvPr id="8" name="PlaceHolder 39">
            <a:extLst>
              <a:ext uri="{FF2B5EF4-FFF2-40B4-BE49-F238E27FC236}">
                <a16:creationId xmlns:a16="http://schemas.microsoft.com/office/drawing/2014/main" id="{432D6472-7023-6001-470B-10178094B4A1}"/>
              </a:ext>
            </a:extLst>
          </p:cNvPr>
          <p:cNvSpPr txBox="1">
            <a:spLocks noGrp="1"/>
          </p:cNvSpPr>
          <p:nvPr>
            <p:ph type="body" sz="quarter" idx="1"/>
          </p:nvPr>
        </p:nvSpPr>
        <p:spPr>
          <a:xfrm>
            <a:off x="756000" y="5078520"/>
            <a:ext cx="6044400" cy="4807800"/>
          </a:xfrm>
        </p:spPr>
        <p:txBody>
          <a:bodyPr vert="horz" wrap="square" anchor="t" anchorCtr="0">
            <a:noAutofit/>
          </a:bodyPr>
          <a:lstStyle/>
          <a:p>
            <a:endParaRPr lang="pt-BR"/>
          </a:p>
        </p:txBody>
      </p:sp>
    </p:spTree>
    <p:extLst>
      <p:ext uri="{BB962C8B-B14F-4D97-AF65-F5344CB8AC3E}">
        <p14:creationId xmlns:p14="http://schemas.microsoft.com/office/powerpoint/2010/main" val="99517673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17DEE83-245B-A658-20E6-4819F72484BD}"/>
            </a:ext>
          </a:extLst>
        </p:cNvPr>
        <p:cNvGrpSpPr/>
        <p:nvPr/>
      </p:nvGrpSpPr>
      <p:grpSpPr>
        <a:xfrm>
          <a:off x="0" y="0"/>
          <a:ext cx="0" cy="0"/>
          <a:chOff x="0" y="0"/>
          <a:chExt cx="0" cy="0"/>
        </a:xfrm>
      </p:grpSpPr>
      <p:sp>
        <p:nvSpPr>
          <p:cNvPr id="2" name="PlaceHolder 229">
            <a:extLst>
              <a:ext uri="{FF2B5EF4-FFF2-40B4-BE49-F238E27FC236}">
                <a16:creationId xmlns:a16="http://schemas.microsoft.com/office/drawing/2014/main" id="{00986937-4668-4C2A-138D-64CE6F1A64D1}"/>
              </a:ext>
            </a:extLst>
          </p:cNvPr>
          <p:cNvSpPr txBox="1">
            <a:spLocks noGrp="1"/>
          </p:cNvSpPr>
          <p:nvPr>
            <p:ph type="sldNum" sz="quarter" idx="8"/>
          </p:nvPr>
        </p:nvSpPr>
        <p:spPr>
          <a:xfrm>
            <a:off x="4278960" y="10157400"/>
            <a:ext cx="3276359" cy="529920"/>
          </a:xfrm>
        </p:spPr>
        <p:txBody>
          <a:bodyPr wrap="square"/>
          <a:lstStyle/>
          <a:p>
            <a:pPr lvl="0"/>
            <a:fld id="{D0800CEF-6FA8-4AAD-8746-5EE10A055D5B}" type="slidenum">
              <a:t>5</a:t>
            </a:fld>
            <a:endParaRPr lang="pt-BR">
              <a:solidFill>
                <a:srgbClr val="000000"/>
              </a:solidFill>
              <a:highlight>
                <a:scrgbClr r="0" g="0" b="0">
                  <a:alpha val="0"/>
                </a:scrgbClr>
              </a:highlight>
              <a:latin typeface="Times New Roman"/>
            </a:endParaRPr>
          </a:p>
        </p:txBody>
      </p:sp>
      <p:sp>
        <p:nvSpPr>
          <p:cNvPr id="3" name="PlaceHolder 230">
            <a:extLst>
              <a:ext uri="{FF2B5EF4-FFF2-40B4-BE49-F238E27FC236}">
                <a16:creationId xmlns:a16="http://schemas.microsoft.com/office/drawing/2014/main" id="{35B0A0EE-E2A3-906B-A3AF-C719433D8977}"/>
              </a:ext>
            </a:extLst>
          </p:cNvPr>
          <p:cNvSpPr txBox="1">
            <a:spLocks noGrp="1"/>
          </p:cNvSpPr>
          <p:nvPr>
            <p:ph type="sldNum" sz="quarter" idx="8"/>
          </p:nvPr>
        </p:nvSpPr>
        <p:spPr>
          <a:xfrm>
            <a:off x="4278960" y="10157400"/>
            <a:ext cx="3276720" cy="530280"/>
          </a:xfrm>
        </p:spPr>
        <p:txBody>
          <a:bodyPr wrap="square"/>
          <a:lstStyle/>
          <a:p>
            <a:pPr lvl="0"/>
            <a:fld id="{DA4F9575-46D9-466F-A722-D73DFE947270}" type="slidenum">
              <a:t>5</a:t>
            </a:fld>
            <a:endParaRPr lang="pt-BR">
              <a:solidFill>
                <a:srgbClr val="000000"/>
              </a:solidFill>
              <a:highlight>
                <a:scrgbClr r="0" g="0" b="0">
                  <a:alpha val="0"/>
                </a:scrgbClr>
              </a:highlight>
              <a:latin typeface="Times New Roman"/>
            </a:endParaRPr>
          </a:p>
        </p:txBody>
      </p:sp>
      <p:sp>
        <p:nvSpPr>
          <p:cNvPr id="4" name="PlaceHolder 231">
            <a:extLst>
              <a:ext uri="{FF2B5EF4-FFF2-40B4-BE49-F238E27FC236}">
                <a16:creationId xmlns:a16="http://schemas.microsoft.com/office/drawing/2014/main" id="{ED01060A-C36A-3C1C-602D-487DF82D7AA0}"/>
              </a:ext>
            </a:extLst>
          </p:cNvPr>
          <p:cNvSpPr txBox="1">
            <a:spLocks noGrp="1"/>
          </p:cNvSpPr>
          <p:nvPr>
            <p:ph type="sldNum" sz="quarter" idx="8"/>
          </p:nvPr>
        </p:nvSpPr>
        <p:spPr>
          <a:xfrm>
            <a:off x="4278960" y="10157400"/>
            <a:ext cx="3277080" cy="530640"/>
          </a:xfrm>
        </p:spPr>
        <p:txBody>
          <a:bodyPr wrap="square"/>
          <a:lstStyle/>
          <a:p>
            <a:pPr lvl="0"/>
            <a:fld id="{9F3A91D2-BFEC-4C2D-9240-F835C843DCE0}" type="slidenum">
              <a:t>5</a:t>
            </a:fld>
            <a:endParaRPr lang="pt-BR">
              <a:solidFill>
                <a:srgbClr val="000000"/>
              </a:solidFill>
              <a:highlight>
                <a:scrgbClr r="0" g="0" b="0">
                  <a:alpha val="0"/>
                </a:scrgbClr>
              </a:highlight>
              <a:latin typeface="Times New Roman"/>
            </a:endParaRPr>
          </a:p>
        </p:txBody>
      </p:sp>
      <p:sp>
        <p:nvSpPr>
          <p:cNvPr id="5" name="PlaceHolder 250">
            <a:extLst>
              <a:ext uri="{FF2B5EF4-FFF2-40B4-BE49-F238E27FC236}">
                <a16:creationId xmlns:a16="http://schemas.microsoft.com/office/drawing/2014/main" id="{E3F65280-7379-56A9-DA92-79EC446CE825}"/>
              </a:ext>
            </a:extLst>
          </p:cNvPr>
          <p:cNvSpPr txBox="1">
            <a:spLocks noGrp="1"/>
          </p:cNvSpPr>
          <p:nvPr>
            <p:ph type="sldNum" sz="quarter" idx="8"/>
          </p:nvPr>
        </p:nvSpPr>
        <p:spPr>
          <a:xfrm>
            <a:off x="4278960" y="10157400"/>
            <a:ext cx="3277439" cy="531000"/>
          </a:xfrm>
        </p:spPr>
        <p:txBody>
          <a:bodyPr wrap="square"/>
          <a:lstStyle/>
          <a:p>
            <a:pPr lvl="0"/>
            <a:fld id="{32713045-A41C-45C3-BD8B-45B924588602}" type="slidenum">
              <a:t>5</a:t>
            </a:fld>
            <a:endParaRPr lang="pt-BR">
              <a:solidFill>
                <a:srgbClr val="000000"/>
              </a:solidFill>
              <a:highlight>
                <a:scrgbClr r="0" g="0" b="0">
                  <a:alpha val="0"/>
                </a:scrgbClr>
              </a:highlight>
              <a:latin typeface="Times New Roman"/>
            </a:endParaRPr>
          </a:p>
        </p:txBody>
      </p:sp>
      <p:sp>
        <p:nvSpPr>
          <p:cNvPr id="6" name="PlaceHolder 251">
            <a:extLst>
              <a:ext uri="{FF2B5EF4-FFF2-40B4-BE49-F238E27FC236}">
                <a16:creationId xmlns:a16="http://schemas.microsoft.com/office/drawing/2014/main" id="{A3A86F12-043F-AF91-F2CF-1E0D40B7A982}"/>
              </a:ext>
            </a:extLst>
          </p:cNvPr>
          <p:cNvSpPr txBox="1">
            <a:spLocks noGrp="1"/>
          </p:cNvSpPr>
          <p:nvPr>
            <p:ph type="sldNum" sz="quarter" idx="8"/>
          </p:nvPr>
        </p:nvSpPr>
        <p:spPr>
          <a:xfrm>
            <a:off x="4278960" y="10157400"/>
            <a:ext cx="3277800" cy="531360"/>
          </a:xfrm>
        </p:spPr>
        <p:txBody>
          <a:bodyPr wrap="square"/>
          <a:lstStyle/>
          <a:p>
            <a:pPr lvl="0"/>
            <a:fld id="{B5FA4138-667F-4AFA-AE44-6AFB306D3ACF}" type="slidenum">
              <a:t>5</a:t>
            </a:fld>
            <a:endParaRPr lang="pt-BR">
              <a:solidFill>
                <a:srgbClr val="000000"/>
              </a:solidFill>
              <a:highlight>
                <a:scrgbClr r="0" g="0" b="0">
                  <a:alpha val="0"/>
                </a:scrgbClr>
              </a:highlight>
              <a:latin typeface="Times New Roman"/>
            </a:endParaRPr>
          </a:p>
        </p:txBody>
      </p:sp>
      <p:sp>
        <p:nvSpPr>
          <p:cNvPr id="7" name="PlaceHolder 252">
            <a:extLst>
              <a:ext uri="{FF2B5EF4-FFF2-40B4-BE49-F238E27FC236}">
                <a16:creationId xmlns:a16="http://schemas.microsoft.com/office/drawing/2014/main" id="{E42A27FA-3129-5CBD-19D8-6ECB3E79CB19}"/>
              </a:ext>
            </a:extLst>
          </p:cNvPr>
          <p:cNvSpPr txBox="1">
            <a:spLocks noGrp="1"/>
          </p:cNvSpPr>
          <p:nvPr>
            <p:ph type="sldNum" sz="quarter" idx="8"/>
          </p:nvPr>
        </p:nvSpPr>
        <p:spPr>
          <a:xfrm>
            <a:off x="4278960" y="10157400"/>
            <a:ext cx="3278160" cy="531720"/>
          </a:xfrm>
        </p:spPr>
        <p:txBody>
          <a:bodyPr wrap="square"/>
          <a:lstStyle/>
          <a:p>
            <a:pPr lvl="0"/>
            <a:fld id="{4773820D-EC28-4926-A6F7-EEA5A3899E10}" type="slidenum">
              <a:t>5</a:t>
            </a:fld>
            <a:endParaRPr lang="pt-BR">
              <a:solidFill>
                <a:srgbClr val="000000"/>
              </a:solidFill>
              <a:highlight>
                <a:scrgbClr r="0" g="0" b="0">
                  <a:alpha val="0"/>
                </a:scrgbClr>
              </a:highlight>
              <a:latin typeface="Times New Roman"/>
            </a:endParaRPr>
          </a:p>
        </p:txBody>
      </p:sp>
      <p:sp>
        <p:nvSpPr>
          <p:cNvPr id="8" name="PlaceHolder 253">
            <a:extLst>
              <a:ext uri="{FF2B5EF4-FFF2-40B4-BE49-F238E27FC236}">
                <a16:creationId xmlns:a16="http://schemas.microsoft.com/office/drawing/2014/main" id="{A9F5B92E-FF6D-0F9A-BBF4-654C15FE4819}"/>
              </a:ext>
            </a:extLst>
          </p:cNvPr>
          <p:cNvSpPr txBox="1">
            <a:spLocks noGrp="1"/>
          </p:cNvSpPr>
          <p:nvPr>
            <p:ph type="sldNum" sz="quarter" idx="8"/>
          </p:nvPr>
        </p:nvSpPr>
        <p:spPr>
          <a:xfrm>
            <a:off x="4278960" y="10157400"/>
            <a:ext cx="3278519" cy="532080"/>
          </a:xfrm>
        </p:spPr>
        <p:txBody>
          <a:bodyPr wrap="square"/>
          <a:lstStyle/>
          <a:p>
            <a:pPr lvl="0"/>
            <a:fld id="{044E22A8-7373-4576-A2E7-1401C7505864}" type="slidenum">
              <a:t>5</a:t>
            </a:fld>
            <a:endParaRPr lang="pt-BR">
              <a:solidFill>
                <a:srgbClr val="000000"/>
              </a:solidFill>
              <a:highlight>
                <a:scrgbClr r="0" g="0" b="0">
                  <a:alpha val="0"/>
                </a:scrgbClr>
              </a:highlight>
              <a:latin typeface="Times New Roman"/>
            </a:endParaRPr>
          </a:p>
        </p:txBody>
      </p:sp>
      <p:sp>
        <p:nvSpPr>
          <p:cNvPr id="9" name="PlaceHolder 254">
            <a:extLst>
              <a:ext uri="{FF2B5EF4-FFF2-40B4-BE49-F238E27FC236}">
                <a16:creationId xmlns:a16="http://schemas.microsoft.com/office/drawing/2014/main" id="{0D3E578C-0BED-0814-CEEB-8485EFBBF1DF}"/>
              </a:ext>
            </a:extLst>
          </p:cNvPr>
          <p:cNvSpPr txBox="1">
            <a:spLocks noGrp="1"/>
          </p:cNvSpPr>
          <p:nvPr>
            <p:ph type="sldNum" sz="quarter" idx="8"/>
          </p:nvPr>
        </p:nvSpPr>
        <p:spPr>
          <a:xfrm>
            <a:off x="4278960" y="10157400"/>
            <a:ext cx="3278879" cy="532440"/>
          </a:xfrm>
        </p:spPr>
        <p:txBody>
          <a:bodyPr wrap="square"/>
          <a:lstStyle/>
          <a:p>
            <a:pPr lvl="0"/>
            <a:fld id="{6F7E034B-7914-471F-BC30-A20BCAB073AC}" type="slidenum">
              <a:t>5</a:t>
            </a:fld>
            <a:endParaRPr lang="pt-BR">
              <a:highlight>
                <a:scrgbClr r="0" g="0" b="0">
                  <a:alpha val="0"/>
                </a:scrgbClr>
              </a:highlight>
              <a:latin typeface="Times New Roman"/>
            </a:endParaRPr>
          </a:p>
        </p:txBody>
      </p:sp>
      <p:sp>
        <p:nvSpPr>
          <p:cNvPr id="15" name="Slide Number Placeholder 6">
            <a:extLst>
              <a:ext uri="{FF2B5EF4-FFF2-40B4-BE49-F238E27FC236}">
                <a16:creationId xmlns:a16="http://schemas.microsoft.com/office/drawing/2014/main" id="{38CD5AEC-F750-08C2-635A-D33E5DEC294F}"/>
              </a:ext>
            </a:extLst>
          </p:cNvPr>
          <p:cNvSpPr txBox="1">
            <a:spLocks noGrp="1"/>
          </p:cNvSpPr>
          <p:nvPr>
            <p:ph type="sldNum" sz="quarter" idx="5"/>
          </p:nvPr>
        </p:nvSpPr>
        <p:spPr>
          <a:ln/>
        </p:spPr>
        <p:txBody>
          <a:bodyPr vert="horz" lIns="0" tIns="0" rIns="0" bIns="0" anchor="b" anchorCtr="0">
            <a:noAutofit/>
          </a:bodyPr>
          <a:lstStyle/>
          <a:p>
            <a:pPr lvl="0"/>
            <a:fld id="{EC8A7B93-F816-4D32-A7BA-55CEBB0B1C4E}" type="slidenum">
              <a:t>5</a:t>
            </a:fld>
            <a:endParaRPr lang="pt-BR"/>
          </a:p>
        </p:txBody>
      </p:sp>
      <p:sp>
        <p:nvSpPr>
          <p:cNvPr id="10" name="PlaceHolder 255">
            <a:extLst>
              <a:ext uri="{FF2B5EF4-FFF2-40B4-BE49-F238E27FC236}">
                <a16:creationId xmlns:a16="http://schemas.microsoft.com/office/drawing/2014/main" id="{23F2B8EC-A1D0-8DB8-3871-0015B4ECF603}"/>
              </a:ext>
            </a:extLst>
          </p:cNvPr>
          <p:cNvSpPr>
            <a:spLocks noGrp="1" noRot="1" noChangeAspect="1" noResize="1"/>
          </p:cNvSpPr>
          <p:nvPr>
            <p:ph type="sldImg"/>
          </p:nvPr>
        </p:nvSpPr>
        <p:spPr>
          <a:xfrm>
            <a:off x="215900" y="812800"/>
            <a:ext cx="7124700" cy="4006850"/>
          </a:xfrm>
          <a:solidFill>
            <a:srgbClr val="729FCF"/>
          </a:solidFill>
          <a:ln w="25400">
            <a:solidFill>
              <a:srgbClr val="3465A4"/>
            </a:solidFill>
            <a:prstDash val="solid"/>
          </a:ln>
        </p:spPr>
      </p:sp>
      <p:sp>
        <p:nvSpPr>
          <p:cNvPr id="11" name="PlaceHolder 256">
            <a:extLst>
              <a:ext uri="{FF2B5EF4-FFF2-40B4-BE49-F238E27FC236}">
                <a16:creationId xmlns:a16="http://schemas.microsoft.com/office/drawing/2014/main" id="{367CEB16-659E-74F2-95F4-27B9A4FA6441}"/>
              </a:ext>
            </a:extLst>
          </p:cNvPr>
          <p:cNvSpPr txBox="1">
            <a:spLocks noGrp="1"/>
          </p:cNvSpPr>
          <p:nvPr>
            <p:ph type="body" sz="quarter" idx="1"/>
          </p:nvPr>
        </p:nvSpPr>
        <p:spPr>
          <a:xfrm>
            <a:off x="756000" y="5078520"/>
            <a:ext cx="6043320" cy="4806720"/>
          </a:xfrm>
        </p:spPr>
        <p:txBody>
          <a:bodyPr vert="horz" wrap="square" anchor="t" anchorCtr="0">
            <a:noAutofit/>
          </a:bodyPr>
          <a:lstStyle/>
          <a:p>
            <a:endParaRPr lang="pt-BR"/>
          </a:p>
        </p:txBody>
      </p:sp>
    </p:spTree>
    <p:extLst>
      <p:ext uri="{BB962C8B-B14F-4D97-AF65-F5344CB8AC3E}">
        <p14:creationId xmlns:p14="http://schemas.microsoft.com/office/powerpoint/2010/main" val="214384105"/>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ceHolder 314">
            <a:extLst>
              <a:ext uri="{FF2B5EF4-FFF2-40B4-BE49-F238E27FC236}">
                <a16:creationId xmlns:a16="http://schemas.microsoft.com/office/drawing/2014/main" id="{94F64855-6C1A-4751-8009-47C7A087E03E}"/>
              </a:ext>
            </a:extLst>
          </p:cNvPr>
          <p:cNvSpPr txBox="1">
            <a:spLocks noGrp="1"/>
          </p:cNvSpPr>
          <p:nvPr>
            <p:ph type="sldNum" sz="quarter" idx="8"/>
          </p:nvPr>
        </p:nvSpPr>
        <p:spPr>
          <a:xfrm>
            <a:off x="4278960" y="10157400"/>
            <a:ext cx="3277439" cy="531000"/>
          </a:xfrm>
        </p:spPr>
        <p:txBody>
          <a:bodyPr wrap="square"/>
          <a:lstStyle/>
          <a:p>
            <a:pPr lvl="0"/>
            <a:fld id="{7FCB3583-B48F-4CE1-886A-60DF69F011A0}" type="slidenum">
              <a:t>50</a:t>
            </a:fld>
            <a:endParaRPr lang="pt-BR">
              <a:solidFill>
                <a:srgbClr val="000000"/>
              </a:solidFill>
              <a:highlight>
                <a:scrgbClr r="0" g="0" b="0">
                  <a:alpha val="0"/>
                </a:scrgbClr>
              </a:highlight>
              <a:latin typeface="Times New Roman"/>
            </a:endParaRPr>
          </a:p>
        </p:txBody>
      </p:sp>
      <p:sp>
        <p:nvSpPr>
          <p:cNvPr id="3" name="PlaceHolder 315">
            <a:extLst>
              <a:ext uri="{FF2B5EF4-FFF2-40B4-BE49-F238E27FC236}">
                <a16:creationId xmlns:a16="http://schemas.microsoft.com/office/drawing/2014/main" id="{7766DB57-18A1-4C0A-A898-11646ABE7EC3}"/>
              </a:ext>
            </a:extLst>
          </p:cNvPr>
          <p:cNvSpPr txBox="1">
            <a:spLocks noGrp="1"/>
          </p:cNvSpPr>
          <p:nvPr>
            <p:ph type="sldNum" sz="quarter" idx="8"/>
          </p:nvPr>
        </p:nvSpPr>
        <p:spPr>
          <a:xfrm>
            <a:off x="4278960" y="10157400"/>
            <a:ext cx="3277800" cy="531360"/>
          </a:xfrm>
        </p:spPr>
        <p:txBody>
          <a:bodyPr wrap="square"/>
          <a:lstStyle/>
          <a:p>
            <a:pPr lvl="0"/>
            <a:fld id="{26F5F141-9D32-4563-A861-503BA0A388EE}" type="slidenum">
              <a:t>50</a:t>
            </a:fld>
            <a:endParaRPr lang="pt-BR">
              <a:solidFill>
                <a:srgbClr val="000000"/>
              </a:solidFill>
              <a:highlight>
                <a:scrgbClr r="0" g="0" b="0">
                  <a:alpha val="0"/>
                </a:scrgbClr>
              </a:highlight>
              <a:latin typeface="Times New Roman"/>
            </a:endParaRPr>
          </a:p>
        </p:txBody>
      </p:sp>
      <p:sp>
        <p:nvSpPr>
          <p:cNvPr id="4" name="PlaceHolder 316">
            <a:extLst>
              <a:ext uri="{FF2B5EF4-FFF2-40B4-BE49-F238E27FC236}">
                <a16:creationId xmlns:a16="http://schemas.microsoft.com/office/drawing/2014/main" id="{C5B1B236-275C-4A4D-8901-F79491928C95}"/>
              </a:ext>
            </a:extLst>
          </p:cNvPr>
          <p:cNvSpPr txBox="1">
            <a:spLocks noGrp="1"/>
          </p:cNvSpPr>
          <p:nvPr>
            <p:ph type="sldNum" sz="quarter" idx="8"/>
          </p:nvPr>
        </p:nvSpPr>
        <p:spPr>
          <a:xfrm>
            <a:off x="4278960" y="10157400"/>
            <a:ext cx="3278160" cy="531720"/>
          </a:xfrm>
        </p:spPr>
        <p:txBody>
          <a:bodyPr wrap="square"/>
          <a:lstStyle/>
          <a:p>
            <a:pPr lvl="0"/>
            <a:fld id="{E6DE3A71-F085-4E0A-B5DD-DDA275D299FA}" type="slidenum">
              <a:t>50</a:t>
            </a:fld>
            <a:endParaRPr lang="pt-BR">
              <a:solidFill>
                <a:srgbClr val="000000"/>
              </a:solidFill>
              <a:highlight>
                <a:scrgbClr r="0" g="0" b="0">
                  <a:alpha val="0"/>
                </a:scrgbClr>
              </a:highlight>
              <a:latin typeface="Times New Roman"/>
            </a:endParaRPr>
          </a:p>
        </p:txBody>
      </p:sp>
      <p:sp>
        <p:nvSpPr>
          <p:cNvPr id="5" name="PlaceHolder 317">
            <a:extLst>
              <a:ext uri="{FF2B5EF4-FFF2-40B4-BE49-F238E27FC236}">
                <a16:creationId xmlns:a16="http://schemas.microsoft.com/office/drawing/2014/main" id="{2DBF58A4-37FE-47FE-BAC4-2FB528E010F5}"/>
              </a:ext>
            </a:extLst>
          </p:cNvPr>
          <p:cNvSpPr txBox="1">
            <a:spLocks noGrp="1"/>
          </p:cNvSpPr>
          <p:nvPr>
            <p:ph type="sldNum" sz="quarter" idx="8"/>
          </p:nvPr>
        </p:nvSpPr>
        <p:spPr>
          <a:xfrm>
            <a:off x="4278960" y="10157400"/>
            <a:ext cx="3278519" cy="532080"/>
          </a:xfrm>
        </p:spPr>
        <p:txBody>
          <a:bodyPr wrap="square"/>
          <a:lstStyle/>
          <a:p>
            <a:pPr lvl="0"/>
            <a:fld id="{5CA1CCEC-BE8C-4D04-BAAC-8AA3DC8E555D}" type="slidenum">
              <a:t>50</a:t>
            </a:fld>
            <a:endParaRPr lang="pt-BR">
              <a:solidFill>
                <a:srgbClr val="000000"/>
              </a:solidFill>
              <a:highlight>
                <a:scrgbClr r="0" g="0" b="0">
                  <a:alpha val="0"/>
                </a:scrgbClr>
              </a:highlight>
              <a:latin typeface="Times New Roman"/>
            </a:endParaRPr>
          </a:p>
        </p:txBody>
      </p:sp>
      <p:sp>
        <p:nvSpPr>
          <p:cNvPr id="6" name="PlaceHolder 318">
            <a:extLst>
              <a:ext uri="{FF2B5EF4-FFF2-40B4-BE49-F238E27FC236}">
                <a16:creationId xmlns:a16="http://schemas.microsoft.com/office/drawing/2014/main" id="{07408E91-5EA5-4E04-904E-ABFAB20CDE9C}"/>
              </a:ext>
            </a:extLst>
          </p:cNvPr>
          <p:cNvSpPr txBox="1">
            <a:spLocks noGrp="1"/>
          </p:cNvSpPr>
          <p:nvPr>
            <p:ph type="sldNum" sz="quarter" idx="8"/>
          </p:nvPr>
        </p:nvSpPr>
        <p:spPr>
          <a:xfrm>
            <a:off x="4278960" y="10157400"/>
            <a:ext cx="3278879" cy="532440"/>
          </a:xfrm>
        </p:spPr>
        <p:txBody>
          <a:bodyPr wrap="square"/>
          <a:lstStyle/>
          <a:p>
            <a:pPr lvl="0"/>
            <a:fld id="{55FE2079-D225-4B73-BCCA-71B950820B73}" type="slidenum">
              <a:t>50</a:t>
            </a:fld>
            <a:endParaRPr lang="pt-BR">
              <a:highlight>
                <a:scrgbClr r="0" g="0" b="0">
                  <a:alpha val="0"/>
                </a:scrgbClr>
              </a:highlight>
              <a:latin typeface="Times New Roman"/>
            </a:endParaRPr>
          </a:p>
        </p:txBody>
      </p:sp>
      <p:sp>
        <p:nvSpPr>
          <p:cNvPr id="12" name="Slide Number Placeholder 6">
            <a:extLst>
              <a:ext uri="{FF2B5EF4-FFF2-40B4-BE49-F238E27FC236}">
                <a16:creationId xmlns:a16="http://schemas.microsoft.com/office/drawing/2014/main" id="{C0A97C11-DDEE-4F14-8015-129251A60B0D}"/>
              </a:ext>
            </a:extLst>
          </p:cNvPr>
          <p:cNvSpPr txBox="1">
            <a:spLocks noGrp="1"/>
          </p:cNvSpPr>
          <p:nvPr>
            <p:ph type="sldNum" sz="quarter" idx="5"/>
          </p:nvPr>
        </p:nvSpPr>
        <p:spPr>
          <a:ln/>
        </p:spPr>
        <p:txBody>
          <a:bodyPr vert="horz" lIns="0" tIns="0" rIns="0" bIns="0" anchor="b" anchorCtr="0">
            <a:noAutofit/>
          </a:bodyPr>
          <a:lstStyle/>
          <a:p>
            <a:pPr lvl="0"/>
            <a:fld id="{504E268D-2425-4FF8-8EBA-6C0352F7C1AA}" type="slidenum">
              <a:t>50</a:t>
            </a:fld>
            <a:endParaRPr lang="pt-BR"/>
          </a:p>
        </p:txBody>
      </p:sp>
      <p:sp>
        <p:nvSpPr>
          <p:cNvPr id="7" name="PlaceHolder 319">
            <a:extLst>
              <a:ext uri="{FF2B5EF4-FFF2-40B4-BE49-F238E27FC236}">
                <a16:creationId xmlns:a16="http://schemas.microsoft.com/office/drawing/2014/main" id="{C2794B0D-B784-4DA3-BE64-225611D1FE12}"/>
              </a:ext>
            </a:extLst>
          </p:cNvPr>
          <p:cNvSpPr>
            <a:spLocks noGrp="1" noRot="1" noChangeAspect="1" noResize="1"/>
          </p:cNvSpPr>
          <p:nvPr>
            <p:ph type="sldImg"/>
          </p:nvPr>
        </p:nvSpPr>
        <p:spPr>
          <a:xfrm>
            <a:off x="215900" y="812800"/>
            <a:ext cx="7124700" cy="4006850"/>
          </a:xfrm>
          <a:solidFill>
            <a:srgbClr val="729FCF"/>
          </a:solidFill>
          <a:ln w="25400">
            <a:solidFill>
              <a:srgbClr val="3465A4"/>
            </a:solidFill>
            <a:prstDash val="solid"/>
          </a:ln>
        </p:spPr>
      </p:sp>
      <p:sp>
        <p:nvSpPr>
          <p:cNvPr id="8" name="PlaceHolder 320">
            <a:extLst>
              <a:ext uri="{FF2B5EF4-FFF2-40B4-BE49-F238E27FC236}">
                <a16:creationId xmlns:a16="http://schemas.microsoft.com/office/drawing/2014/main" id="{48E29E0B-6582-4581-8BC4-BC424C2E4888}"/>
              </a:ext>
            </a:extLst>
          </p:cNvPr>
          <p:cNvSpPr txBox="1">
            <a:spLocks noGrp="1"/>
          </p:cNvSpPr>
          <p:nvPr>
            <p:ph type="body" sz="quarter" idx="1"/>
          </p:nvPr>
        </p:nvSpPr>
        <p:spPr>
          <a:xfrm>
            <a:off x="756000" y="5078520"/>
            <a:ext cx="6044400" cy="4807800"/>
          </a:xfrm>
        </p:spPr>
        <p:txBody>
          <a:bodyPr vert="horz" wrap="square" anchor="t" anchorCtr="0">
            <a:noAutofit/>
          </a:bodyPr>
          <a:lstStyle/>
          <a:p>
            <a:endParaRPr lang="pt-BR"/>
          </a:p>
        </p:txBody>
      </p:sp>
    </p:spTree>
    <p:extLst>
      <p:ext uri="{BB962C8B-B14F-4D97-AF65-F5344CB8AC3E}">
        <p14:creationId xmlns:p14="http://schemas.microsoft.com/office/powerpoint/2010/main" val="2815423148"/>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ceHolder 1">
            <a:extLst>
              <a:ext uri="{FF2B5EF4-FFF2-40B4-BE49-F238E27FC236}">
                <a16:creationId xmlns:a16="http://schemas.microsoft.com/office/drawing/2014/main" id="{F26FE9D7-737C-46C0-9DCD-597056E040B1}"/>
              </a:ext>
            </a:extLst>
          </p:cNvPr>
          <p:cNvSpPr txBox="1">
            <a:spLocks noGrp="1"/>
          </p:cNvSpPr>
          <p:nvPr>
            <p:ph type="sldNum" sz="quarter" idx="8"/>
          </p:nvPr>
        </p:nvSpPr>
        <p:spPr>
          <a:xfrm>
            <a:off x="4278960" y="10157400"/>
            <a:ext cx="3277439" cy="531000"/>
          </a:xfrm>
        </p:spPr>
        <p:txBody>
          <a:bodyPr wrap="square"/>
          <a:lstStyle/>
          <a:p>
            <a:pPr lvl="0"/>
            <a:fld id="{391A1C62-F281-43B2-AD13-9F438B5CCF72}" type="slidenum">
              <a:t>51</a:t>
            </a:fld>
            <a:endParaRPr lang="pt-BR">
              <a:solidFill>
                <a:srgbClr val="000000"/>
              </a:solidFill>
              <a:highlight>
                <a:scrgbClr r="0" g="0" b="0">
                  <a:alpha val="0"/>
                </a:scrgbClr>
              </a:highlight>
              <a:latin typeface="Times New Roman"/>
            </a:endParaRPr>
          </a:p>
        </p:txBody>
      </p:sp>
      <p:sp>
        <p:nvSpPr>
          <p:cNvPr id="3" name="PlaceHolder 2">
            <a:extLst>
              <a:ext uri="{FF2B5EF4-FFF2-40B4-BE49-F238E27FC236}">
                <a16:creationId xmlns:a16="http://schemas.microsoft.com/office/drawing/2014/main" id="{9C70680F-9B5A-477A-BDB4-44359DD59EC4}"/>
              </a:ext>
            </a:extLst>
          </p:cNvPr>
          <p:cNvSpPr txBox="1">
            <a:spLocks noGrp="1"/>
          </p:cNvSpPr>
          <p:nvPr>
            <p:ph type="sldNum" sz="quarter" idx="8"/>
          </p:nvPr>
        </p:nvSpPr>
        <p:spPr>
          <a:xfrm>
            <a:off x="4278960" y="10157400"/>
            <a:ext cx="3277800" cy="531360"/>
          </a:xfrm>
        </p:spPr>
        <p:txBody>
          <a:bodyPr wrap="square"/>
          <a:lstStyle/>
          <a:p>
            <a:pPr lvl="0"/>
            <a:fld id="{FEA9AE0F-4A70-4DC1-9B12-640CDCD822B3}" type="slidenum">
              <a:t>51</a:t>
            </a:fld>
            <a:endParaRPr lang="pt-BR">
              <a:solidFill>
                <a:srgbClr val="000000"/>
              </a:solidFill>
              <a:highlight>
                <a:scrgbClr r="0" g="0" b="0">
                  <a:alpha val="0"/>
                </a:scrgbClr>
              </a:highlight>
              <a:latin typeface="Times New Roman"/>
            </a:endParaRPr>
          </a:p>
        </p:txBody>
      </p:sp>
      <p:sp>
        <p:nvSpPr>
          <p:cNvPr id="4" name="PlaceHolder 3">
            <a:extLst>
              <a:ext uri="{FF2B5EF4-FFF2-40B4-BE49-F238E27FC236}">
                <a16:creationId xmlns:a16="http://schemas.microsoft.com/office/drawing/2014/main" id="{D5A1657E-55C4-4910-85C0-E6D76838C59B}"/>
              </a:ext>
            </a:extLst>
          </p:cNvPr>
          <p:cNvSpPr txBox="1">
            <a:spLocks noGrp="1"/>
          </p:cNvSpPr>
          <p:nvPr>
            <p:ph type="sldNum" sz="quarter" idx="8"/>
          </p:nvPr>
        </p:nvSpPr>
        <p:spPr>
          <a:xfrm>
            <a:off x="4278960" y="10157400"/>
            <a:ext cx="3278160" cy="531720"/>
          </a:xfrm>
        </p:spPr>
        <p:txBody>
          <a:bodyPr wrap="square"/>
          <a:lstStyle/>
          <a:p>
            <a:pPr lvl="0"/>
            <a:fld id="{9DB12544-8B16-4892-BC4E-307325FBC018}" type="slidenum">
              <a:t>51</a:t>
            </a:fld>
            <a:endParaRPr lang="pt-BR">
              <a:solidFill>
                <a:srgbClr val="000000"/>
              </a:solidFill>
              <a:highlight>
                <a:scrgbClr r="0" g="0" b="0">
                  <a:alpha val="0"/>
                </a:scrgbClr>
              </a:highlight>
              <a:latin typeface="Times New Roman"/>
            </a:endParaRPr>
          </a:p>
        </p:txBody>
      </p:sp>
      <p:sp>
        <p:nvSpPr>
          <p:cNvPr id="5" name="PlaceHolder 4">
            <a:extLst>
              <a:ext uri="{FF2B5EF4-FFF2-40B4-BE49-F238E27FC236}">
                <a16:creationId xmlns:a16="http://schemas.microsoft.com/office/drawing/2014/main" id="{21B059A3-3463-44C4-AB06-187E3BB14DAA}"/>
              </a:ext>
            </a:extLst>
          </p:cNvPr>
          <p:cNvSpPr txBox="1">
            <a:spLocks noGrp="1"/>
          </p:cNvSpPr>
          <p:nvPr>
            <p:ph type="sldNum" sz="quarter" idx="8"/>
          </p:nvPr>
        </p:nvSpPr>
        <p:spPr>
          <a:xfrm>
            <a:off x="4278960" y="10157400"/>
            <a:ext cx="3278519" cy="532080"/>
          </a:xfrm>
        </p:spPr>
        <p:txBody>
          <a:bodyPr wrap="square"/>
          <a:lstStyle/>
          <a:p>
            <a:pPr lvl="0"/>
            <a:fld id="{12596B71-DD28-4388-93E0-4E78DA0B224F}" type="slidenum">
              <a:t>51</a:t>
            </a:fld>
            <a:endParaRPr lang="pt-BR">
              <a:solidFill>
                <a:srgbClr val="000000"/>
              </a:solidFill>
              <a:highlight>
                <a:scrgbClr r="0" g="0" b="0">
                  <a:alpha val="0"/>
                </a:scrgbClr>
              </a:highlight>
              <a:latin typeface="Times New Roman"/>
            </a:endParaRPr>
          </a:p>
        </p:txBody>
      </p:sp>
      <p:sp>
        <p:nvSpPr>
          <p:cNvPr id="6" name="PlaceHolder 5">
            <a:extLst>
              <a:ext uri="{FF2B5EF4-FFF2-40B4-BE49-F238E27FC236}">
                <a16:creationId xmlns:a16="http://schemas.microsoft.com/office/drawing/2014/main" id="{9BEA309F-B399-41BC-A89D-C5B28E52FC52}"/>
              </a:ext>
            </a:extLst>
          </p:cNvPr>
          <p:cNvSpPr txBox="1">
            <a:spLocks noGrp="1"/>
          </p:cNvSpPr>
          <p:nvPr>
            <p:ph type="sldNum" sz="quarter" idx="8"/>
          </p:nvPr>
        </p:nvSpPr>
        <p:spPr>
          <a:xfrm>
            <a:off x="4278960" y="10157400"/>
            <a:ext cx="3278879" cy="532440"/>
          </a:xfrm>
        </p:spPr>
        <p:txBody>
          <a:bodyPr wrap="square"/>
          <a:lstStyle/>
          <a:p>
            <a:pPr lvl="0"/>
            <a:fld id="{7699DF7E-14B8-4167-9D87-5E45748410B1}" type="slidenum">
              <a:t>51</a:t>
            </a:fld>
            <a:endParaRPr lang="pt-BR">
              <a:highlight>
                <a:scrgbClr r="0" g="0" b="0">
                  <a:alpha val="0"/>
                </a:scrgbClr>
              </a:highlight>
              <a:latin typeface="Times New Roman"/>
            </a:endParaRPr>
          </a:p>
        </p:txBody>
      </p:sp>
      <p:sp>
        <p:nvSpPr>
          <p:cNvPr id="12" name="Slide Number Placeholder 6">
            <a:extLst>
              <a:ext uri="{FF2B5EF4-FFF2-40B4-BE49-F238E27FC236}">
                <a16:creationId xmlns:a16="http://schemas.microsoft.com/office/drawing/2014/main" id="{4DFBC1EE-A2B7-4F3B-B82C-B7C8B5274EDC}"/>
              </a:ext>
            </a:extLst>
          </p:cNvPr>
          <p:cNvSpPr txBox="1">
            <a:spLocks noGrp="1"/>
          </p:cNvSpPr>
          <p:nvPr>
            <p:ph type="sldNum" sz="quarter" idx="5"/>
          </p:nvPr>
        </p:nvSpPr>
        <p:spPr>
          <a:ln/>
        </p:spPr>
        <p:txBody>
          <a:bodyPr vert="horz" lIns="0" tIns="0" rIns="0" bIns="0" anchor="b" anchorCtr="0">
            <a:noAutofit/>
          </a:bodyPr>
          <a:lstStyle/>
          <a:p>
            <a:pPr lvl="0"/>
            <a:fld id="{841B6913-844E-4882-B687-1F6C24628047}" type="slidenum">
              <a:t>51</a:t>
            </a:fld>
            <a:endParaRPr lang="pt-BR"/>
          </a:p>
        </p:txBody>
      </p:sp>
      <p:sp>
        <p:nvSpPr>
          <p:cNvPr id="7" name="PlaceHolder 6">
            <a:extLst>
              <a:ext uri="{FF2B5EF4-FFF2-40B4-BE49-F238E27FC236}">
                <a16:creationId xmlns:a16="http://schemas.microsoft.com/office/drawing/2014/main" id="{1D02CD74-D36F-4147-92C3-6689F98EAEE7}"/>
              </a:ext>
            </a:extLst>
          </p:cNvPr>
          <p:cNvSpPr>
            <a:spLocks noGrp="1" noRot="1" noChangeAspect="1" noResize="1"/>
          </p:cNvSpPr>
          <p:nvPr>
            <p:ph type="sldImg"/>
          </p:nvPr>
        </p:nvSpPr>
        <p:spPr>
          <a:xfrm>
            <a:off x="215900" y="812800"/>
            <a:ext cx="7124700" cy="4006850"/>
          </a:xfrm>
          <a:solidFill>
            <a:srgbClr val="729FCF"/>
          </a:solidFill>
          <a:ln w="25400">
            <a:solidFill>
              <a:srgbClr val="3465A4"/>
            </a:solidFill>
            <a:prstDash val="solid"/>
          </a:ln>
        </p:spPr>
      </p:sp>
      <p:sp>
        <p:nvSpPr>
          <p:cNvPr id="8" name="PlaceHolder 7">
            <a:extLst>
              <a:ext uri="{FF2B5EF4-FFF2-40B4-BE49-F238E27FC236}">
                <a16:creationId xmlns:a16="http://schemas.microsoft.com/office/drawing/2014/main" id="{23FDC396-17D1-45FB-A5D7-B0ABD186A792}"/>
              </a:ext>
            </a:extLst>
          </p:cNvPr>
          <p:cNvSpPr txBox="1">
            <a:spLocks noGrp="1"/>
          </p:cNvSpPr>
          <p:nvPr>
            <p:ph type="body" sz="quarter" idx="1"/>
          </p:nvPr>
        </p:nvSpPr>
        <p:spPr>
          <a:xfrm>
            <a:off x="756000" y="5078520"/>
            <a:ext cx="6044400" cy="4807800"/>
          </a:xfrm>
        </p:spPr>
        <p:txBody>
          <a:bodyPr vert="horz" wrap="square" anchor="t" anchorCtr="0">
            <a:noAutofit/>
          </a:bodyPr>
          <a:lstStyle/>
          <a:p>
            <a:endParaRPr lang="pt-BR"/>
          </a:p>
        </p:txBody>
      </p:sp>
    </p:spTree>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ceHolder 1">
            <a:extLst>
              <a:ext uri="{FF2B5EF4-FFF2-40B4-BE49-F238E27FC236}">
                <a16:creationId xmlns:a16="http://schemas.microsoft.com/office/drawing/2014/main" id="{7057CFAA-0AEF-45F2-9E65-C17B1A8621E4}"/>
              </a:ext>
            </a:extLst>
          </p:cNvPr>
          <p:cNvSpPr txBox="1">
            <a:spLocks noGrp="1"/>
          </p:cNvSpPr>
          <p:nvPr>
            <p:ph type="sldNum" sz="quarter" idx="8"/>
          </p:nvPr>
        </p:nvSpPr>
        <p:spPr>
          <a:xfrm>
            <a:off x="4278960" y="10157400"/>
            <a:ext cx="3277439" cy="531000"/>
          </a:xfrm>
        </p:spPr>
        <p:txBody>
          <a:bodyPr wrap="square"/>
          <a:lstStyle/>
          <a:p>
            <a:pPr lvl="0"/>
            <a:fld id="{DE2FAECB-9CF6-4D3F-98C1-D1F019B09996}" type="slidenum">
              <a:t>52</a:t>
            </a:fld>
            <a:endParaRPr lang="pt-BR">
              <a:solidFill>
                <a:srgbClr val="000000"/>
              </a:solidFill>
              <a:highlight>
                <a:scrgbClr r="0" g="0" b="0">
                  <a:alpha val="0"/>
                </a:scrgbClr>
              </a:highlight>
              <a:latin typeface="Times New Roman"/>
            </a:endParaRPr>
          </a:p>
        </p:txBody>
      </p:sp>
      <p:sp>
        <p:nvSpPr>
          <p:cNvPr id="3" name="PlaceHolder 2">
            <a:extLst>
              <a:ext uri="{FF2B5EF4-FFF2-40B4-BE49-F238E27FC236}">
                <a16:creationId xmlns:a16="http://schemas.microsoft.com/office/drawing/2014/main" id="{459D1D93-4C03-4478-8AB7-9300A72FCBD2}"/>
              </a:ext>
            </a:extLst>
          </p:cNvPr>
          <p:cNvSpPr txBox="1">
            <a:spLocks noGrp="1"/>
          </p:cNvSpPr>
          <p:nvPr>
            <p:ph type="sldNum" sz="quarter" idx="8"/>
          </p:nvPr>
        </p:nvSpPr>
        <p:spPr>
          <a:xfrm>
            <a:off x="4278960" y="10157400"/>
            <a:ext cx="3277800" cy="531360"/>
          </a:xfrm>
        </p:spPr>
        <p:txBody>
          <a:bodyPr wrap="square"/>
          <a:lstStyle/>
          <a:p>
            <a:pPr lvl="0"/>
            <a:fld id="{A25702D4-A1E7-4912-A41E-36EBCA45F00E}" type="slidenum">
              <a:t>52</a:t>
            </a:fld>
            <a:endParaRPr lang="pt-BR">
              <a:solidFill>
                <a:srgbClr val="000000"/>
              </a:solidFill>
              <a:highlight>
                <a:scrgbClr r="0" g="0" b="0">
                  <a:alpha val="0"/>
                </a:scrgbClr>
              </a:highlight>
              <a:latin typeface="Times New Roman"/>
            </a:endParaRPr>
          </a:p>
        </p:txBody>
      </p:sp>
      <p:sp>
        <p:nvSpPr>
          <p:cNvPr id="4" name="PlaceHolder 3">
            <a:extLst>
              <a:ext uri="{FF2B5EF4-FFF2-40B4-BE49-F238E27FC236}">
                <a16:creationId xmlns:a16="http://schemas.microsoft.com/office/drawing/2014/main" id="{0903AA45-FEDE-4BAA-BBE9-E38D8A26E0EF}"/>
              </a:ext>
            </a:extLst>
          </p:cNvPr>
          <p:cNvSpPr txBox="1">
            <a:spLocks noGrp="1"/>
          </p:cNvSpPr>
          <p:nvPr>
            <p:ph type="sldNum" sz="quarter" idx="8"/>
          </p:nvPr>
        </p:nvSpPr>
        <p:spPr>
          <a:xfrm>
            <a:off x="4278960" y="10157400"/>
            <a:ext cx="3278160" cy="531720"/>
          </a:xfrm>
        </p:spPr>
        <p:txBody>
          <a:bodyPr wrap="square"/>
          <a:lstStyle/>
          <a:p>
            <a:pPr lvl="0"/>
            <a:fld id="{E2D3A409-634F-4A2D-BD0C-229FA9E04452}" type="slidenum">
              <a:t>52</a:t>
            </a:fld>
            <a:endParaRPr lang="pt-BR">
              <a:solidFill>
                <a:srgbClr val="000000"/>
              </a:solidFill>
              <a:highlight>
                <a:scrgbClr r="0" g="0" b="0">
                  <a:alpha val="0"/>
                </a:scrgbClr>
              </a:highlight>
              <a:latin typeface="Times New Roman"/>
            </a:endParaRPr>
          </a:p>
        </p:txBody>
      </p:sp>
      <p:sp>
        <p:nvSpPr>
          <p:cNvPr id="5" name="PlaceHolder 4">
            <a:extLst>
              <a:ext uri="{FF2B5EF4-FFF2-40B4-BE49-F238E27FC236}">
                <a16:creationId xmlns:a16="http://schemas.microsoft.com/office/drawing/2014/main" id="{493F90CC-6905-42ED-B6EE-BE13F5298676}"/>
              </a:ext>
            </a:extLst>
          </p:cNvPr>
          <p:cNvSpPr txBox="1">
            <a:spLocks noGrp="1"/>
          </p:cNvSpPr>
          <p:nvPr>
            <p:ph type="sldNum" sz="quarter" idx="8"/>
          </p:nvPr>
        </p:nvSpPr>
        <p:spPr>
          <a:xfrm>
            <a:off x="4278960" y="10157400"/>
            <a:ext cx="3278519" cy="532080"/>
          </a:xfrm>
        </p:spPr>
        <p:txBody>
          <a:bodyPr wrap="square"/>
          <a:lstStyle/>
          <a:p>
            <a:pPr lvl="0"/>
            <a:fld id="{5835F6E5-0193-4B9E-B033-60DDFB076852}" type="slidenum">
              <a:t>52</a:t>
            </a:fld>
            <a:endParaRPr lang="pt-BR">
              <a:solidFill>
                <a:srgbClr val="000000"/>
              </a:solidFill>
              <a:highlight>
                <a:scrgbClr r="0" g="0" b="0">
                  <a:alpha val="0"/>
                </a:scrgbClr>
              </a:highlight>
              <a:latin typeface="Times New Roman"/>
            </a:endParaRPr>
          </a:p>
        </p:txBody>
      </p:sp>
      <p:sp>
        <p:nvSpPr>
          <p:cNvPr id="6" name="PlaceHolder 5">
            <a:extLst>
              <a:ext uri="{FF2B5EF4-FFF2-40B4-BE49-F238E27FC236}">
                <a16:creationId xmlns:a16="http://schemas.microsoft.com/office/drawing/2014/main" id="{49C34BC2-0728-4BCC-961C-37ED85C972E7}"/>
              </a:ext>
            </a:extLst>
          </p:cNvPr>
          <p:cNvSpPr txBox="1">
            <a:spLocks noGrp="1"/>
          </p:cNvSpPr>
          <p:nvPr>
            <p:ph type="sldNum" sz="quarter" idx="8"/>
          </p:nvPr>
        </p:nvSpPr>
        <p:spPr>
          <a:xfrm>
            <a:off x="4278960" y="10157400"/>
            <a:ext cx="3278879" cy="532440"/>
          </a:xfrm>
        </p:spPr>
        <p:txBody>
          <a:bodyPr wrap="square"/>
          <a:lstStyle/>
          <a:p>
            <a:pPr lvl="0"/>
            <a:fld id="{070F0343-06EB-486D-A2E5-79EB29BA5274}" type="slidenum">
              <a:t>52</a:t>
            </a:fld>
            <a:endParaRPr lang="pt-BR">
              <a:highlight>
                <a:scrgbClr r="0" g="0" b="0">
                  <a:alpha val="0"/>
                </a:scrgbClr>
              </a:highlight>
              <a:latin typeface="Times New Roman"/>
            </a:endParaRPr>
          </a:p>
        </p:txBody>
      </p:sp>
      <p:sp>
        <p:nvSpPr>
          <p:cNvPr id="12" name="Slide Number Placeholder 6">
            <a:extLst>
              <a:ext uri="{FF2B5EF4-FFF2-40B4-BE49-F238E27FC236}">
                <a16:creationId xmlns:a16="http://schemas.microsoft.com/office/drawing/2014/main" id="{29F55199-17FE-43E5-8E5C-6EF46826758D}"/>
              </a:ext>
            </a:extLst>
          </p:cNvPr>
          <p:cNvSpPr txBox="1">
            <a:spLocks noGrp="1"/>
          </p:cNvSpPr>
          <p:nvPr>
            <p:ph type="sldNum" sz="quarter" idx="5"/>
          </p:nvPr>
        </p:nvSpPr>
        <p:spPr>
          <a:ln/>
        </p:spPr>
        <p:txBody>
          <a:bodyPr vert="horz" lIns="0" tIns="0" rIns="0" bIns="0" anchor="b" anchorCtr="0">
            <a:noAutofit/>
          </a:bodyPr>
          <a:lstStyle/>
          <a:p>
            <a:pPr lvl="0"/>
            <a:fld id="{6D188CA6-00F2-4B33-83EF-4189715E88DB}" type="slidenum">
              <a:t>52</a:t>
            </a:fld>
            <a:endParaRPr lang="pt-BR"/>
          </a:p>
        </p:txBody>
      </p:sp>
      <p:sp>
        <p:nvSpPr>
          <p:cNvPr id="7" name="PlaceHolder 6">
            <a:extLst>
              <a:ext uri="{FF2B5EF4-FFF2-40B4-BE49-F238E27FC236}">
                <a16:creationId xmlns:a16="http://schemas.microsoft.com/office/drawing/2014/main" id="{8954E5A9-5230-41C6-A6DA-CBADFCBBC042}"/>
              </a:ext>
            </a:extLst>
          </p:cNvPr>
          <p:cNvSpPr>
            <a:spLocks noGrp="1" noRot="1" noChangeAspect="1" noResize="1"/>
          </p:cNvSpPr>
          <p:nvPr>
            <p:ph type="sldImg"/>
          </p:nvPr>
        </p:nvSpPr>
        <p:spPr>
          <a:xfrm>
            <a:off x="215900" y="812800"/>
            <a:ext cx="7124700" cy="4006850"/>
          </a:xfrm>
          <a:solidFill>
            <a:srgbClr val="729FCF"/>
          </a:solidFill>
          <a:ln w="25400">
            <a:solidFill>
              <a:srgbClr val="3465A4"/>
            </a:solidFill>
            <a:prstDash val="solid"/>
          </a:ln>
        </p:spPr>
      </p:sp>
      <p:sp>
        <p:nvSpPr>
          <p:cNvPr id="8" name="PlaceHolder 7">
            <a:extLst>
              <a:ext uri="{FF2B5EF4-FFF2-40B4-BE49-F238E27FC236}">
                <a16:creationId xmlns:a16="http://schemas.microsoft.com/office/drawing/2014/main" id="{3012AD10-46B1-468E-8759-13EE7E423E2F}"/>
              </a:ext>
            </a:extLst>
          </p:cNvPr>
          <p:cNvSpPr txBox="1">
            <a:spLocks noGrp="1"/>
          </p:cNvSpPr>
          <p:nvPr>
            <p:ph type="body" sz="quarter" idx="1"/>
          </p:nvPr>
        </p:nvSpPr>
        <p:spPr>
          <a:xfrm>
            <a:off x="756000" y="5078520"/>
            <a:ext cx="6044400" cy="4807800"/>
          </a:xfrm>
        </p:spPr>
        <p:txBody>
          <a:bodyPr vert="horz" wrap="square" anchor="t" anchorCtr="0">
            <a:noAutofit/>
          </a:bodyPr>
          <a:lstStyle/>
          <a:p>
            <a:endParaRPr lang="pt-BR"/>
          </a:p>
        </p:txBody>
      </p:sp>
    </p:spTree>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ceHolder 1">
            <a:extLst>
              <a:ext uri="{FF2B5EF4-FFF2-40B4-BE49-F238E27FC236}">
                <a16:creationId xmlns:a16="http://schemas.microsoft.com/office/drawing/2014/main" id="{7057CFAA-0AEF-45F2-9E65-C17B1A8621E4}"/>
              </a:ext>
            </a:extLst>
          </p:cNvPr>
          <p:cNvSpPr txBox="1">
            <a:spLocks noGrp="1"/>
          </p:cNvSpPr>
          <p:nvPr>
            <p:ph type="sldNum" sz="quarter" idx="8"/>
          </p:nvPr>
        </p:nvSpPr>
        <p:spPr>
          <a:xfrm>
            <a:off x="4278960" y="10157400"/>
            <a:ext cx="3277439" cy="531000"/>
          </a:xfrm>
        </p:spPr>
        <p:txBody>
          <a:bodyPr wrap="square"/>
          <a:lstStyle/>
          <a:p>
            <a:pPr lvl="0"/>
            <a:fld id="{DE2FAECB-9CF6-4D3F-98C1-D1F019B09996}" type="slidenum">
              <a:t>53</a:t>
            </a:fld>
            <a:endParaRPr lang="pt-BR">
              <a:solidFill>
                <a:srgbClr val="000000"/>
              </a:solidFill>
              <a:highlight>
                <a:scrgbClr r="0" g="0" b="0">
                  <a:alpha val="0"/>
                </a:scrgbClr>
              </a:highlight>
              <a:latin typeface="Times New Roman"/>
            </a:endParaRPr>
          </a:p>
        </p:txBody>
      </p:sp>
      <p:sp>
        <p:nvSpPr>
          <p:cNvPr id="3" name="PlaceHolder 2">
            <a:extLst>
              <a:ext uri="{FF2B5EF4-FFF2-40B4-BE49-F238E27FC236}">
                <a16:creationId xmlns:a16="http://schemas.microsoft.com/office/drawing/2014/main" id="{459D1D93-4C03-4478-8AB7-9300A72FCBD2}"/>
              </a:ext>
            </a:extLst>
          </p:cNvPr>
          <p:cNvSpPr txBox="1">
            <a:spLocks noGrp="1"/>
          </p:cNvSpPr>
          <p:nvPr>
            <p:ph type="sldNum" sz="quarter" idx="8"/>
          </p:nvPr>
        </p:nvSpPr>
        <p:spPr>
          <a:xfrm>
            <a:off x="4278960" y="10157400"/>
            <a:ext cx="3277800" cy="531360"/>
          </a:xfrm>
        </p:spPr>
        <p:txBody>
          <a:bodyPr wrap="square"/>
          <a:lstStyle/>
          <a:p>
            <a:pPr lvl="0"/>
            <a:fld id="{A25702D4-A1E7-4912-A41E-36EBCA45F00E}" type="slidenum">
              <a:t>53</a:t>
            </a:fld>
            <a:endParaRPr lang="pt-BR">
              <a:solidFill>
                <a:srgbClr val="000000"/>
              </a:solidFill>
              <a:highlight>
                <a:scrgbClr r="0" g="0" b="0">
                  <a:alpha val="0"/>
                </a:scrgbClr>
              </a:highlight>
              <a:latin typeface="Times New Roman"/>
            </a:endParaRPr>
          </a:p>
        </p:txBody>
      </p:sp>
      <p:sp>
        <p:nvSpPr>
          <p:cNvPr id="4" name="PlaceHolder 3">
            <a:extLst>
              <a:ext uri="{FF2B5EF4-FFF2-40B4-BE49-F238E27FC236}">
                <a16:creationId xmlns:a16="http://schemas.microsoft.com/office/drawing/2014/main" id="{0903AA45-FEDE-4BAA-BBE9-E38D8A26E0EF}"/>
              </a:ext>
            </a:extLst>
          </p:cNvPr>
          <p:cNvSpPr txBox="1">
            <a:spLocks noGrp="1"/>
          </p:cNvSpPr>
          <p:nvPr>
            <p:ph type="sldNum" sz="quarter" idx="8"/>
          </p:nvPr>
        </p:nvSpPr>
        <p:spPr>
          <a:xfrm>
            <a:off x="4278960" y="10157400"/>
            <a:ext cx="3278160" cy="531720"/>
          </a:xfrm>
        </p:spPr>
        <p:txBody>
          <a:bodyPr wrap="square"/>
          <a:lstStyle/>
          <a:p>
            <a:pPr lvl="0"/>
            <a:fld id="{E2D3A409-634F-4A2D-BD0C-229FA9E04452}" type="slidenum">
              <a:t>53</a:t>
            </a:fld>
            <a:endParaRPr lang="pt-BR">
              <a:solidFill>
                <a:srgbClr val="000000"/>
              </a:solidFill>
              <a:highlight>
                <a:scrgbClr r="0" g="0" b="0">
                  <a:alpha val="0"/>
                </a:scrgbClr>
              </a:highlight>
              <a:latin typeface="Times New Roman"/>
            </a:endParaRPr>
          </a:p>
        </p:txBody>
      </p:sp>
      <p:sp>
        <p:nvSpPr>
          <p:cNvPr id="5" name="PlaceHolder 4">
            <a:extLst>
              <a:ext uri="{FF2B5EF4-FFF2-40B4-BE49-F238E27FC236}">
                <a16:creationId xmlns:a16="http://schemas.microsoft.com/office/drawing/2014/main" id="{493F90CC-6905-42ED-B6EE-BE13F5298676}"/>
              </a:ext>
            </a:extLst>
          </p:cNvPr>
          <p:cNvSpPr txBox="1">
            <a:spLocks noGrp="1"/>
          </p:cNvSpPr>
          <p:nvPr>
            <p:ph type="sldNum" sz="quarter" idx="8"/>
          </p:nvPr>
        </p:nvSpPr>
        <p:spPr>
          <a:xfrm>
            <a:off x="4278960" y="10157400"/>
            <a:ext cx="3278519" cy="532080"/>
          </a:xfrm>
        </p:spPr>
        <p:txBody>
          <a:bodyPr wrap="square"/>
          <a:lstStyle/>
          <a:p>
            <a:pPr lvl="0"/>
            <a:fld id="{5835F6E5-0193-4B9E-B033-60DDFB076852}" type="slidenum">
              <a:t>53</a:t>
            </a:fld>
            <a:endParaRPr lang="pt-BR">
              <a:solidFill>
                <a:srgbClr val="000000"/>
              </a:solidFill>
              <a:highlight>
                <a:scrgbClr r="0" g="0" b="0">
                  <a:alpha val="0"/>
                </a:scrgbClr>
              </a:highlight>
              <a:latin typeface="Times New Roman"/>
            </a:endParaRPr>
          </a:p>
        </p:txBody>
      </p:sp>
      <p:sp>
        <p:nvSpPr>
          <p:cNvPr id="6" name="PlaceHolder 5">
            <a:extLst>
              <a:ext uri="{FF2B5EF4-FFF2-40B4-BE49-F238E27FC236}">
                <a16:creationId xmlns:a16="http://schemas.microsoft.com/office/drawing/2014/main" id="{49C34BC2-0728-4BCC-961C-37ED85C972E7}"/>
              </a:ext>
            </a:extLst>
          </p:cNvPr>
          <p:cNvSpPr txBox="1">
            <a:spLocks noGrp="1"/>
          </p:cNvSpPr>
          <p:nvPr>
            <p:ph type="sldNum" sz="quarter" idx="8"/>
          </p:nvPr>
        </p:nvSpPr>
        <p:spPr>
          <a:xfrm>
            <a:off x="4278960" y="10157400"/>
            <a:ext cx="3278879" cy="532440"/>
          </a:xfrm>
        </p:spPr>
        <p:txBody>
          <a:bodyPr wrap="square"/>
          <a:lstStyle/>
          <a:p>
            <a:pPr lvl="0"/>
            <a:fld id="{070F0343-06EB-486D-A2E5-79EB29BA5274}" type="slidenum">
              <a:t>53</a:t>
            </a:fld>
            <a:endParaRPr lang="pt-BR">
              <a:highlight>
                <a:scrgbClr r="0" g="0" b="0">
                  <a:alpha val="0"/>
                </a:scrgbClr>
              </a:highlight>
              <a:latin typeface="Times New Roman"/>
            </a:endParaRPr>
          </a:p>
        </p:txBody>
      </p:sp>
      <p:sp>
        <p:nvSpPr>
          <p:cNvPr id="12" name="Slide Number Placeholder 6">
            <a:extLst>
              <a:ext uri="{FF2B5EF4-FFF2-40B4-BE49-F238E27FC236}">
                <a16:creationId xmlns:a16="http://schemas.microsoft.com/office/drawing/2014/main" id="{29F55199-17FE-43E5-8E5C-6EF46826758D}"/>
              </a:ext>
            </a:extLst>
          </p:cNvPr>
          <p:cNvSpPr txBox="1">
            <a:spLocks noGrp="1"/>
          </p:cNvSpPr>
          <p:nvPr>
            <p:ph type="sldNum" sz="quarter" idx="5"/>
          </p:nvPr>
        </p:nvSpPr>
        <p:spPr>
          <a:ln/>
        </p:spPr>
        <p:txBody>
          <a:bodyPr vert="horz" lIns="0" tIns="0" rIns="0" bIns="0" anchor="b" anchorCtr="0">
            <a:noAutofit/>
          </a:bodyPr>
          <a:lstStyle/>
          <a:p>
            <a:pPr lvl="0"/>
            <a:fld id="{6D188CA6-00F2-4B33-83EF-4189715E88DB}" type="slidenum">
              <a:t>53</a:t>
            </a:fld>
            <a:endParaRPr lang="pt-BR"/>
          </a:p>
        </p:txBody>
      </p:sp>
      <p:sp>
        <p:nvSpPr>
          <p:cNvPr id="7" name="PlaceHolder 6">
            <a:extLst>
              <a:ext uri="{FF2B5EF4-FFF2-40B4-BE49-F238E27FC236}">
                <a16:creationId xmlns:a16="http://schemas.microsoft.com/office/drawing/2014/main" id="{8954E5A9-5230-41C6-A6DA-CBADFCBBC042}"/>
              </a:ext>
            </a:extLst>
          </p:cNvPr>
          <p:cNvSpPr>
            <a:spLocks noGrp="1" noRot="1" noChangeAspect="1" noResize="1"/>
          </p:cNvSpPr>
          <p:nvPr>
            <p:ph type="sldImg"/>
          </p:nvPr>
        </p:nvSpPr>
        <p:spPr>
          <a:xfrm>
            <a:off x="215900" y="812800"/>
            <a:ext cx="7124700" cy="4006850"/>
          </a:xfrm>
          <a:solidFill>
            <a:srgbClr val="729FCF"/>
          </a:solidFill>
          <a:ln w="25400">
            <a:solidFill>
              <a:srgbClr val="3465A4"/>
            </a:solidFill>
            <a:prstDash val="solid"/>
          </a:ln>
        </p:spPr>
      </p:sp>
      <p:sp>
        <p:nvSpPr>
          <p:cNvPr id="8" name="PlaceHolder 7">
            <a:extLst>
              <a:ext uri="{FF2B5EF4-FFF2-40B4-BE49-F238E27FC236}">
                <a16:creationId xmlns:a16="http://schemas.microsoft.com/office/drawing/2014/main" id="{3012AD10-46B1-468E-8759-13EE7E423E2F}"/>
              </a:ext>
            </a:extLst>
          </p:cNvPr>
          <p:cNvSpPr txBox="1">
            <a:spLocks noGrp="1"/>
          </p:cNvSpPr>
          <p:nvPr>
            <p:ph type="body" sz="quarter" idx="1"/>
          </p:nvPr>
        </p:nvSpPr>
        <p:spPr>
          <a:xfrm>
            <a:off x="756000" y="5078520"/>
            <a:ext cx="6044400" cy="4807800"/>
          </a:xfrm>
        </p:spPr>
        <p:txBody>
          <a:bodyPr vert="horz" wrap="square" anchor="t" anchorCtr="0">
            <a:noAutofit/>
          </a:bodyPr>
          <a:lstStyle/>
          <a:p>
            <a:endParaRPr lang="pt-BR"/>
          </a:p>
        </p:txBody>
      </p:sp>
    </p:spTree>
    <p:extLst>
      <p:ext uri="{BB962C8B-B14F-4D97-AF65-F5344CB8AC3E}">
        <p14:creationId xmlns:p14="http://schemas.microsoft.com/office/powerpoint/2010/main" val="1302485460"/>
      </p:ext>
    </p:extLst>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ceHolder 1">
            <a:extLst>
              <a:ext uri="{FF2B5EF4-FFF2-40B4-BE49-F238E27FC236}">
                <a16:creationId xmlns:a16="http://schemas.microsoft.com/office/drawing/2014/main" id="{7057CFAA-0AEF-45F2-9E65-C17B1A8621E4}"/>
              </a:ext>
            </a:extLst>
          </p:cNvPr>
          <p:cNvSpPr txBox="1">
            <a:spLocks noGrp="1"/>
          </p:cNvSpPr>
          <p:nvPr>
            <p:ph type="sldNum" sz="quarter" idx="8"/>
          </p:nvPr>
        </p:nvSpPr>
        <p:spPr>
          <a:xfrm>
            <a:off x="4278960" y="10157400"/>
            <a:ext cx="3277439" cy="531000"/>
          </a:xfrm>
        </p:spPr>
        <p:txBody>
          <a:bodyPr wrap="square"/>
          <a:lstStyle/>
          <a:p>
            <a:pPr lvl="0"/>
            <a:fld id="{DE2FAECB-9CF6-4D3F-98C1-D1F019B09996}" type="slidenum">
              <a:t>54</a:t>
            </a:fld>
            <a:endParaRPr lang="pt-BR">
              <a:solidFill>
                <a:srgbClr val="000000"/>
              </a:solidFill>
              <a:highlight>
                <a:scrgbClr r="0" g="0" b="0">
                  <a:alpha val="0"/>
                </a:scrgbClr>
              </a:highlight>
              <a:latin typeface="Times New Roman"/>
            </a:endParaRPr>
          </a:p>
        </p:txBody>
      </p:sp>
      <p:sp>
        <p:nvSpPr>
          <p:cNvPr id="3" name="PlaceHolder 2">
            <a:extLst>
              <a:ext uri="{FF2B5EF4-FFF2-40B4-BE49-F238E27FC236}">
                <a16:creationId xmlns:a16="http://schemas.microsoft.com/office/drawing/2014/main" id="{459D1D93-4C03-4478-8AB7-9300A72FCBD2}"/>
              </a:ext>
            </a:extLst>
          </p:cNvPr>
          <p:cNvSpPr txBox="1">
            <a:spLocks noGrp="1"/>
          </p:cNvSpPr>
          <p:nvPr>
            <p:ph type="sldNum" sz="quarter" idx="8"/>
          </p:nvPr>
        </p:nvSpPr>
        <p:spPr>
          <a:xfrm>
            <a:off x="4278960" y="10157400"/>
            <a:ext cx="3277800" cy="531360"/>
          </a:xfrm>
        </p:spPr>
        <p:txBody>
          <a:bodyPr wrap="square"/>
          <a:lstStyle/>
          <a:p>
            <a:pPr lvl="0"/>
            <a:fld id="{A25702D4-A1E7-4912-A41E-36EBCA45F00E}" type="slidenum">
              <a:t>54</a:t>
            </a:fld>
            <a:endParaRPr lang="pt-BR">
              <a:solidFill>
                <a:srgbClr val="000000"/>
              </a:solidFill>
              <a:highlight>
                <a:scrgbClr r="0" g="0" b="0">
                  <a:alpha val="0"/>
                </a:scrgbClr>
              </a:highlight>
              <a:latin typeface="Times New Roman"/>
            </a:endParaRPr>
          </a:p>
        </p:txBody>
      </p:sp>
      <p:sp>
        <p:nvSpPr>
          <p:cNvPr id="4" name="PlaceHolder 3">
            <a:extLst>
              <a:ext uri="{FF2B5EF4-FFF2-40B4-BE49-F238E27FC236}">
                <a16:creationId xmlns:a16="http://schemas.microsoft.com/office/drawing/2014/main" id="{0903AA45-FEDE-4BAA-BBE9-E38D8A26E0EF}"/>
              </a:ext>
            </a:extLst>
          </p:cNvPr>
          <p:cNvSpPr txBox="1">
            <a:spLocks noGrp="1"/>
          </p:cNvSpPr>
          <p:nvPr>
            <p:ph type="sldNum" sz="quarter" idx="8"/>
          </p:nvPr>
        </p:nvSpPr>
        <p:spPr>
          <a:xfrm>
            <a:off x="4278960" y="10157400"/>
            <a:ext cx="3278160" cy="531720"/>
          </a:xfrm>
        </p:spPr>
        <p:txBody>
          <a:bodyPr wrap="square"/>
          <a:lstStyle/>
          <a:p>
            <a:pPr lvl="0"/>
            <a:fld id="{E2D3A409-634F-4A2D-BD0C-229FA9E04452}" type="slidenum">
              <a:t>54</a:t>
            </a:fld>
            <a:endParaRPr lang="pt-BR">
              <a:solidFill>
                <a:srgbClr val="000000"/>
              </a:solidFill>
              <a:highlight>
                <a:scrgbClr r="0" g="0" b="0">
                  <a:alpha val="0"/>
                </a:scrgbClr>
              </a:highlight>
              <a:latin typeface="Times New Roman"/>
            </a:endParaRPr>
          </a:p>
        </p:txBody>
      </p:sp>
      <p:sp>
        <p:nvSpPr>
          <p:cNvPr id="5" name="PlaceHolder 4">
            <a:extLst>
              <a:ext uri="{FF2B5EF4-FFF2-40B4-BE49-F238E27FC236}">
                <a16:creationId xmlns:a16="http://schemas.microsoft.com/office/drawing/2014/main" id="{493F90CC-6905-42ED-B6EE-BE13F5298676}"/>
              </a:ext>
            </a:extLst>
          </p:cNvPr>
          <p:cNvSpPr txBox="1">
            <a:spLocks noGrp="1"/>
          </p:cNvSpPr>
          <p:nvPr>
            <p:ph type="sldNum" sz="quarter" idx="8"/>
          </p:nvPr>
        </p:nvSpPr>
        <p:spPr>
          <a:xfrm>
            <a:off x="4278960" y="10157400"/>
            <a:ext cx="3278519" cy="532080"/>
          </a:xfrm>
        </p:spPr>
        <p:txBody>
          <a:bodyPr wrap="square"/>
          <a:lstStyle/>
          <a:p>
            <a:pPr lvl="0"/>
            <a:fld id="{5835F6E5-0193-4B9E-B033-60DDFB076852}" type="slidenum">
              <a:t>54</a:t>
            </a:fld>
            <a:endParaRPr lang="pt-BR">
              <a:solidFill>
                <a:srgbClr val="000000"/>
              </a:solidFill>
              <a:highlight>
                <a:scrgbClr r="0" g="0" b="0">
                  <a:alpha val="0"/>
                </a:scrgbClr>
              </a:highlight>
              <a:latin typeface="Times New Roman"/>
            </a:endParaRPr>
          </a:p>
        </p:txBody>
      </p:sp>
      <p:sp>
        <p:nvSpPr>
          <p:cNvPr id="6" name="PlaceHolder 5">
            <a:extLst>
              <a:ext uri="{FF2B5EF4-FFF2-40B4-BE49-F238E27FC236}">
                <a16:creationId xmlns:a16="http://schemas.microsoft.com/office/drawing/2014/main" id="{49C34BC2-0728-4BCC-961C-37ED85C972E7}"/>
              </a:ext>
            </a:extLst>
          </p:cNvPr>
          <p:cNvSpPr txBox="1">
            <a:spLocks noGrp="1"/>
          </p:cNvSpPr>
          <p:nvPr>
            <p:ph type="sldNum" sz="quarter" idx="8"/>
          </p:nvPr>
        </p:nvSpPr>
        <p:spPr>
          <a:xfrm>
            <a:off x="4278960" y="10157400"/>
            <a:ext cx="3278879" cy="532440"/>
          </a:xfrm>
        </p:spPr>
        <p:txBody>
          <a:bodyPr wrap="square"/>
          <a:lstStyle/>
          <a:p>
            <a:pPr lvl="0"/>
            <a:fld id="{070F0343-06EB-486D-A2E5-79EB29BA5274}" type="slidenum">
              <a:t>54</a:t>
            </a:fld>
            <a:endParaRPr lang="pt-BR">
              <a:highlight>
                <a:scrgbClr r="0" g="0" b="0">
                  <a:alpha val="0"/>
                </a:scrgbClr>
              </a:highlight>
              <a:latin typeface="Times New Roman"/>
            </a:endParaRPr>
          </a:p>
        </p:txBody>
      </p:sp>
      <p:sp>
        <p:nvSpPr>
          <p:cNvPr id="12" name="Slide Number Placeholder 6">
            <a:extLst>
              <a:ext uri="{FF2B5EF4-FFF2-40B4-BE49-F238E27FC236}">
                <a16:creationId xmlns:a16="http://schemas.microsoft.com/office/drawing/2014/main" id="{29F55199-17FE-43E5-8E5C-6EF46826758D}"/>
              </a:ext>
            </a:extLst>
          </p:cNvPr>
          <p:cNvSpPr txBox="1">
            <a:spLocks noGrp="1"/>
          </p:cNvSpPr>
          <p:nvPr>
            <p:ph type="sldNum" sz="quarter" idx="5"/>
          </p:nvPr>
        </p:nvSpPr>
        <p:spPr>
          <a:ln/>
        </p:spPr>
        <p:txBody>
          <a:bodyPr vert="horz" lIns="0" tIns="0" rIns="0" bIns="0" anchor="b" anchorCtr="0">
            <a:noAutofit/>
          </a:bodyPr>
          <a:lstStyle/>
          <a:p>
            <a:pPr lvl="0"/>
            <a:fld id="{6D188CA6-00F2-4B33-83EF-4189715E88DB}" type="slidenum">
              <a:t>54</a:t>
            </a:fld>
            <a:endParaRPr lang="pt-BR"/>
          </a:p>
        </p:txBody>
      </p:sp>
      <p:sp>
        <p:nvSpPr>
          <p:cNvPr id="7" name="PlaceHolder 6">
            <a:extLst>
              <a:ext uri="{FF2B5EF4-FFF2-40B4-BE49-F238E27FC236}">
                <a16:creationId xmlns:a16="http://schemas.microsoft.com/office/drawing/2014/main" id="{8954E5A9-5230-41C6-A6DA-CBADFCBBC042}"/>
              </a:ext>
            </a:extLst>
          </p:cNvPr>
          <p:cNvSpPr>
            <a:spLocks noGrp="1" noRot="1" noChangeAspect="1" noResize="1"/>
          </p:cNvSpPr>
          <p:nvPr>
            <p:ph type="sldImg"/>
          </p:nvPr>
        </p:nvSpPr>
        <p:spPr>
          <a:xfrm>
            <a:off x="215900" y="812800"/>
            <a:ext cx="7124700" cy="4006850"/>
          </a:xfrm>
          <a:solidFill>
            <a:srgbClr val="729FCF"/>
          </a:solidFill>
          <a:ln w="25400">
            <a:solidFill>
              <a:srgbClr val="3465A4"/>
            </a:solidFill>
            <a:prstDash val="solid"/>
          </a:ln>
        </p:spPr>
      </p:sp>
      <p:sp>
        <p:nvSpPr>
          <p:cNvPr id="8" name="PlaceHolder 7">
            <a:extLst>
              <a:ext uri="{FF2B5EF4-FFF2-40B4-BE49-F238E27FC236}">
                <a16:creationId xmlns:a16="http://schemas.microsoft.com/office/drawing/2014/main" id="{3012AD10-46B1-468E-8759-13EE7E423E2F}"/>
              </a:ext>
            </a:extLst>
          </p:cNvPr>
          <p:cNvSpPr txBox="1">
            <a:spLocks noGrp="1"/>
          </p:cNvSpPr>
          <p:nvPr>
            <p:ph type="body" sz="quarter" idx="1"/>
          </p:nvPr>
        </p:nvSpPr>
        <p:spPr>
          <a:xfrm>
            <a:off x="756000" y="5078520"/>
            <a:ext cx="6044400" cy="4807800"/>
          </a:xfrm>
        </p:spPr>
        <p:txBody>
          <a:bodyPr vert="horz" wrap="square" anchor="t" anchorCtr="0">
            <a:noAutofit/>
          </a:bodyPr>
          <a:lstStyle/>
          <a:p>
            <a:endParaRPr lang="pt-BR"/>
          </a:p>
        </p:txBody>
      </p:sp>
    </p:spTree>
    <p:extLst>
      <p:ext uri="{BB962C8B-B14F-4D97-AF65-F5344CB8AC3E}">
        <p14:creationId xmlns:p14="http://schemas.microsoft.com/office/powerpoint/2010/main" val="3819824223"/>
      </p:ext>
    </p:extLst>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F801501-7E80-1E1F-E753-D486012E00E3}"/>
            </a:ext>
          </a:extLst>
        </p:cNvPr>
        <p:cNvGrpSpPr/>
        <p:nvPr/>
      </p:nvGrpSpPr>
      <p:grpSpPr>
        <a:xfrm>
          <a:off x="0" y="0"/>
          <a:ext cx="0" cy="0"/>
          <a:chOff x="0" y="0"/>
          <a:chExt cx="0" cy="0"/>
        </a:xfrm>
      </p:grpSpPr>
      <p:sp>
        <p:nvSpPr>
          <p:cNvPr id="2" name="PlaceHolder 1">
            <a:extLst>
              <a:ext uri="{FF2B5EF4-FFF2-40B4-BE49-F238E27FC236}">
                <a16:creationId xmlns:a16="http://schemas.microsoft.com/office/drawing/2014/main" id="{4D3EBD0F-D887-53BC-C876-A4B9D6578A17}"/>
              </a:ext>
            </a:extLst>
          </p:cNvPr>
          <p:cNvSpPr txBox="1">
            <a:spLocks noGrp="1"/>
          </p:cNvSpPr>
          <p:nvPr>
            <p:ph type="sldNum" sz="quarter" idx="8"/>
          </p:nvPr>
        </p:nvSpPr>
        <p:spPr>
          <a:xfrm>
            <a:off x="4278960" y="10157400"/>
            <a:ext cx="3277439" cy="531000"/>
          </a:xfrm>
        </p:spPr>
        <p:txBody>
          <a:bodyPr wrap="square"/>
          <a:lstStyle/>
          <a:p>
            <a:pPr lvl="0"/>
            <a:fld id="{DE2FAECB-9CF6-4D3F-98C1-D1F019B09996}" type="slidenum">
              <a:t>55</a:t>
            </a:fld>
            <a:endParaRPr lang="pt-BR">
              <a:solidFill>
                <a:srgbClr val="000000"/>
              </a:solidFill>
              <a:highlight>
                <a:scrgbClr r="0" g="0" b="0">
                  <a:alpha val="0"/>
                </a:scrgbClr>
              </a:highlight>
              <a:latin typeface="Times New Roman"/>
            </a:endParaRPr>
          </a:p>
        </p:txBody>
      </p:sp>
      <p:sp>
        <p:nvSpPr>
          <p:cNvPr id="3" name="PlaceHolder 2">
            <a:extLst>
              <a:ext uri="{FF2B5EF4-FFF2-40B4-BE49-F238E27FC236}">
                <a16:creationId xmlns:a16="http://schemas.microsoft.com/office/drawing/2014/main" id="{4A04CCB8-C598-711F-3B8A-599798A819B4}"/>
              </a:ext>
            </a:extLst>
          </p:cNvPr>
          <p:cNvSpPr txBox="1">
            <a:spLocks noGrp="1"/>
          </p:cNvSpPr>
          <p:nvPr>
            <p:ph type="sldNum" sz="quarter" idx="8"/>
          </p:nvPr>
        </p:nvSpPr>
        <p:spPr>
          <a:xfrm>
            <a:off x="4278960" y="10157400"/>
            <a:ext cx="3277800" cy="531360"/>
          </a:xfrm>
        </p:spPr>
        <p:txBody>
          <a:bodyPr wrap="square"/>
          <a:lstStyle/>
          <a:p>
            <a:pPr lvl="0"/>
            <a:fld id="{A25702D4-A1E7-4912-A41E-36EBCA45F00E}" type="slidenum">
              <a:t>55</a:t>
            </a:fld>
            <a:endParaRPr lang="pt-BR">
              <a:solidFill>
                <a:srgbClr val="000000"/>
              </a:solidFill>
              <a:highlight>
                <a:scrgbClr r="0" g="0" b="0">
                  <a:alpha val="0"/>
                </a:scrgbClr>
              </a:highlight>
              <a:latin typeface="Times New Roman"/>
            </a:endParaRPr>
          </a:p>
        </p:txBody>
      </p:sp>
      <p:sp>
        <p:nvSpPr>
          <p:cNvPr id="4" name="PlaceHolder 3">
            <a:extLst>
              <a:ext uri="{FF2B5EF4-FFF2-40B4-BE49-F238E27FC236}">
                <a16:creationId xmlns:a16="http://schemas.microsoft.com/office/drawing/2014/main" id="{B78E7C93-9F91-B345-DB90-5B48799CC9C0}"/>
              </a:ext>
            </a:extLst>
          </p:cNvPr>
          <p:cNvSpPr txBox="1">
            <a:spLocks noGrp="1"/>
          </p:cNvSpPr>
          <p:nvPr>
            <p:ph type="sldNum" sz="quarter" idx="8"/>
          </p:nvPr>
        </p:nvSpPr>
        <p:spPr>
          <a:xfrm>
            <a:off x="4278960" y="10157400"/>
            <a:ext cx="3278160" cy="531720"/>
          </a:xfrm>
        </p:spPr>
        <p:txBody>
          <a:bodyPr wrap="square"/>
          <a:lstStyle/>
          <a:p>
            <a:pPr lvl="0"/>
            <a:fld id="{E2D3A409-634F-4A2D-BD0C-229FA9E04452}" type="slidenum">
              <a:t>55</a:t>
            </a:fld>
            <a:endParaRPr lang="pt-BR">
              <a:solidFill>
                <a:srgbClr val="000000"/>
              </a:solidFill>
              <a:highlight>
                <a:scrgbClr r="0" g="0" b="0">
                  <a:alpha val="0"/>
                </a:scrgbClr>
              </a:highlight>
              <a:latin typeface="Times New Roman"/>
            </a:endParaRPr>
          </a:p>
        </p:txBody>
      </p:sp>
      <p:sp>
        <p:nvSpPr>
          <p:cNvPr id="5" name="PlaceHolder 4">
            <a:extLst>
              <a:ext uri="{FF2B5EF4-FFF2-40B4-BE49-F238E27FC236}">
                <a16:creationId xmlns:a16="http://schemas.microsoft.com/office/drawing/2014/main" id="{A2D930B0-2E26-4BDF-5773-35B027302A85}"/>
              </a:ext>
            </a:extLst>
          </p:cNvPr>
          <p:cNvSpPr txBox="1">
            <a:spLocks noGrp="1"/>
          </p:cNvSpPr>
          <p:nvPr>
            <p:ph type="sldNum" sz="quarter" idx="8"/>
          </p:nvPr>
        </p:nvSpPr>
        <p:spPr>
          <a:xfrm>
            <a:off x="4278960" y="10157400"/>
            <a:ext cx="3278519" cy="532080"/>
          </a:xfrm>
        </p:spPr>
        <p:txBody>
          <a:bodyPr wrap="square"/>
          <a:lstStyle/>
          <a:p>
            <a:pPr lvl="0"/>
            <a:fld id="{5835F6E5-0193-4B9E-B033-60DDFB076852}" type="slidenum">
              <a:t>55</a:t>
            </a:fld>
            <a:endParaRPr lang="pt-BR">
              <a:solidFill>
                <a:srgbClr val="000000"/>
              </a:solidFill>
              <a:highlight>
                <a:scrgbClr r="0" g="0" b="0">
                  <a:alpha val="0"/>
                </a:scrgbClr>
              </a:highlight>
              <a:latin typeface="Times New Roman"/>
            </a:endParaRPr>
          </a:p>
        </p:txBody>
      </p:sp>
      <p:sp>
        <p:nvSpPr>
          <p:cNvPr id="6" name="PlaceHolder 5">
            <a:extLst>
              <a:ext uri="{FF2B5EF4-FFF2-40B4-BE49-F238E27FC236}">
                <a16:creationId xmlns:a16="http://schemas.microsoft.com/office/drawing/2014/main" id="{490D9FDF-1765-8BA7-3C5B-F1692A051A88}"/>
              </a:ext>
            </a:extLst>
          </p:cNvPr>
          <p:cNvSpPr txBox="1">
            <a:spLocks noGrp="1"/>
          </p:cNvSpPr>
          <p:nvPr>
            <p:ph type="sldNum" sz="quarter" idx="8"/>
          </p:nvPr>
        </p:nvSpPr>
        <p:spPr>
          <a:xfrm>
            <a:off x="4278960" y="10157400"/>
            <a:ext cx="3278879" cy="532440"/>
          </a:xfrm>
        </p:spPr>
        <p:txBody>
          <a:bodyPr wrap="square"/>
          <a:lstStyle/>
          <a:p>
            <a:pPr lvl="0"/>
            <a:fld id="{070F0343-06EB-486D-A2E5-79EB29BA5274}" type="slidenum">
              <a:t>55</a:t>
            </a:fld>
            <a:endParaRPr lang="pt-BR">
              <a:highlight>
                <a:scrgbClr r="0" g="0" b="0">
                  <a:alpha val="0"/>
                </a:scrgbClr>
              </a:highlight>
              <a:latin typeface="Times New Roman"/>
            </a:endParaRPr>
          </a:p>
        </p:txBody>
      </p:sp>
      <p:sp>
        <p:nvSpPr>
          <p:cNvPr id="12" name="Slide Number Placeholder 6">
            <a:extLst>
              <a:ext uri="{FF2B5EF4-FFF2-40B4-BE49-F238E27FC236}">
                <a16:creationId xmlns:a16="http://schemas.microsoft.com/office/drawing/2014/main" id="{351AE5C5-5B9D-D8C1-D183-4C1369E58F61}"/>
              </a:ext>
            </a:extLst>
          </p:cNvPr>
          <p:cNvSpPr txBox="1">
            <a:spLocks noGrp="1"/>
          </p:cNvSpPr>
          <p:nvPr>
            <p:ph type="sldNum" sz="quarter" idx="5"/>
          </p:nvPr>
        </p:nvSpPr>
        <p:spPr>
          <a:ln/>
        </p:spPr>
        <p:txBody>
          <a:bodyPr vert="horz" lIns="0" tIns="0" rIns="0" bIns="0" anchor="b" anchorCtr="0">
            <a:noAutofit/>
          </a:bodyPr>
          <a:lstStyle/>
          <a:p>
            <a:pPr lvl="0"/>
            <a:fld id="{6D188CA6-00F2-4B33-83EF-4189715E88DB}" type="slidenum">
              <a:t>55</a:t>
            </a:fld>
            <a:endParaRPr lang="pt-BR"/>
          </a:p>
        </p:txBody>
      </p:sp>
      <p:sp>
        <p:nvSpPr>
          <p:cNvPr id="7" name="PlaceHolder 6">
            <a:extLst>
              <a:ext uri="{FF2B5EF4-FFF2-40B4-BE49-F238E27FC236}">
                <a16:creationId xmlns:a16="http://schemas.microsoft.com/office/drawing/2014/main" id="{B5FDCFA3-68B6-134D-ADF3-83E80F968463}"/>
              </a:ext>
            </a:extLst>
          </p:cNvPr>
          <p:cNvSpPr>
            <a:spLocks noGrp="1" noRot="1" noChangeAspect="1" noResize="1"/>
          </p:cNvSpPr>
          <p:nvPr>
            <p:ph type="sldImg"/>
          </p:nvPr>
        </p:nvSpPr>
        <p:spPr>
          <a:xfrm>
            <a:off x="215900" y="812800"/>
            <a:ext cx="7124700" cy="4006850"/>
          </a:xfrm>
          <a:solidFill>
            <a:srgbClr val="729FCF"/>
          </a:solidFill>
          <a:ln w="25400">
            <a:solidFill>
              <a:srgbClr val="3465A4"/>
            </a:solidFill>
            <a:prstDash val="solid"/>
          </a:ln>
        </p:spPr>
      </p:sp>
      <p:sp>
        <p:nvSpPr>
          <p:cNvPr id="8" name="PlaceHolder 7">
            <a:extLst>
              <a:ext uri="{FF2B5EF4-FFF2-40B4-BE49-F238E27FC236}">
                <a16:creationId xmlns:a16="http://schemas.microsoft.com/office/drawing/2014/main" id="{CC8CEDD4-D0E6-D263-7219-841DA0C3FBF2}"/>
              </a:ext>
            </a:extLst>
          </p:cNvPr>
          <p:cNvSpPr txBox="1">
            <a:spLocks noGrp="1"/>
          </p:cNvSpPr>
          <p:nvPr>
            <p:ph type="body" sz="quarter" idx="1"/>
          </p:nvPr>
        </p:nvSpPr>
        <p:spPr>
          <a:xfrm>
            <a:off x="756000" y="5078520"/>
            <a:ext cx="6044400" cy="4807800"/>
          </a:xfrm>
        </p:spPr>
        <p:txBody>
          <a:bodyPr vert="horz" wrap="square" anchor="t" anchorCtr="0">
            <a:noAutofit/>
          </a:bodyPr>
          <a:lstStyle/>
          <a:p>
            <a:endParaRPr lang="pt-BR"/>
          </a:p>
        </p:txBody>
      </p:sp>
    </p:spTree>
    <p:extLst>
      <p:ext uri="{BB962C8B-B14F-4D97-AF65-F5344CB8AC3E}">
        <p14:creationId xmlns:p14="http://schemas.microsoft.com/office/powerpoint/2010/main" val="3211395519"/>
      </p:ext>
    </p:extLst>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0B1D3C3-838E-F49E-2A8D-0A443D4E8039}"/>
            </a:ext>
          </a:extLst>
        </p:cNvPr>
        <p:cNvGrpSpPr/>
        <p:nvPr/>
      </p:nvGrpSpPr>
      <p:grpSpPr>
        <a:xfrm>
          <a:off x="0" y="0"/>
          <a:ext cx="0" cy="0"/>
          <a:chOff x="0" y="0"/>
          <a:chExt cx="0" cy="0"/>
        </a:xfrm>
      </p:grpSpPr>
      <p:sp>
        <p:nvSpPr>
          <p:cNvPr id="2" name="PlaceHolder 1">
            <a:extLst>
              <a:ext uri="{FF2B5EF4-FFF2-40B4-BE49-F238E27FC236}">
                <a16:creationId xmlns:a16="http://schemas.microsoft.com/office/drawing/2014/main" id="{1D89E34E-A5F3-7120-E6D5-C65D378BD5B0}"/>
              </a:ext>
            </a:extLst>
          </p:cNvPr>
          <p:cNvSpPr txBox="1">
            <a:spLocks noGrp="1"/>
          </p:cNvSpPr>
          <p:nvPr>
            <p:ph type="sldNum" sz="quarter" idx="8"/>
          </p:nvPr>
        </p:nvSpPr>
        <p:spPr>
          <a:xfrm>
            <a:off x="4278960" y="10157400"/>
            <a:ext cx="3277439" cy="531000"/>
          </a:xfrm>
        </p:spPr>
        <p:txBody>
          <a:bodyPr wrap="square"/>
          <a:lstStyle/>
          <a:p>
            <a:pPr lvl="0"/>
            <a:fld id="{DE2FAECB-9CF6-4D3F-98C1-D1F019B09996}" type="slidenum">
              <a:t>56</a:t>
            </a:fld>
            <a:endParaRPr lang="pt-BR">
              <a:solidFill>
                <a:srgbClr val="000000"/>
              </a:solidFill>
              <a:highlight>
                <a:scrgbClr r="0" g="0" b="0">
                  <a:alpha val="0"/>
                </a:scrgbClr>
              </a:highlight>
              <a:latin typeface="Times New Roman"/>
            </a:endParaRPr>
          </a:p>
        </p:txBody>
      </p:sp>
      <p:sp>
        <p:nvSpPr>
          <p:cNvPr id="3" name="PlaceHolder 2">
            <a:extLst>
              <a:ext uri="{FF2B5EF4-FFF2-40B4-BE49-F238E27FC236}">
                <a16:creationId xmlns:a16="http://schemas.microsoft.com/office/drawing/2014/main" id="{F72B5A3F-9F87-B5E2-78AA-99B54AC1208B}"/>
              </a:ext>
            </a:extLst>
          </p:cNvPr>
          <p:cNvSpPr txBox="1">
            <a:spLocks noGrp="1"/>
          </p:cNvSpPr>
          <p:nvPr>
            <p:ph type="sldNum" sz="quarter" idx="8"/>
          </p:nvPr>
        </p:nvSpPr>
        <p:spPr>
          <a:xfrm>
            <a:off x="4278960" y="10157400"/>
            <a:ext cx="3277800" cy="531360"/>
          </a:xfrm>
        </p:spPr>
        <p:txBody>
          <a:bodyPr wrap="square"/>
          <a:lstStyle/>
          <a:p>
            <a:pPr lvl="0"/>
            <a:fld id="{A25702D4-A1E7-4912-A41E-36EBCA45F00E}" type="slidenum">
              <a:t>56</a:t>
            </a:fld>
            <a:endParaRPr lang="pt-BR">
              <a:solidFill>
                <a:srgbClr val="000000"/>
              </a:solidFill>
              <a:highlight>
                <a:scrgbClr r="0" g="0" b="0">
                  <a:alpha val="0"/>
                </a:scrgbClr>
              </a:highlight>
              <a:latin typeface="Times New Roman"/>
            </a:endParaRPr>
          </a:p>
        </p:txBody>
      </p:sp>
      <p:sp>
        <p:nvSpPr>
          <p:cNvPr id="4" name="PlaceHolder 3">
            <a:extLst>
              <a:ext uri="{FF2B5EF4-FFF2-40B4-BE49-F238E27FC236}">
                <a16:creationId xmlns:a16="http://schemas.microsoft.com/office/drawing/2014/main" id="{AC11CC05-9BF4-F864-F5A5-5534AC25B3B4}"/>
              </a:ext>
            </a:extLst>
          </p:cNvPr>
          <p:cNvSpPr txBox="1">
            <a:spLocks noGrp="1"/>
          </p:cNvSpPr>
          <p:nvPr>
            <p:ph type="sldNum" sz="quarter" idx="8"/>
          </p:nvPr>
        </p:nvSpPr>
        <p:spPr>
          <a:xfrm>
            <a:off x="4278960" y="10157400"/>
            <a:ext cx="3278160" cy="531720"/>
          </a:xfrm>
        </p:spPr>
        <p:txBody>
          <a:bodyPr wrap="square"/>
          <a:lstStyle/>
          <a:p>
            <a:pPr lvl="0"/>
            <a:fld id="{E2D3A409-634F-4A2D-BD0C-229FA9E04452}" type="slidenum">
              <a:t>56</a:t>
            </a:fld>
            <a:endParaRPr lang="pt-BR">
              <a:solidFill>
                <a:srgbClr val="000000"/>
              </a:solidFill>
              <a:highlight>
                <a:scrgbClr r="0" g="0" b="0">
                  <a:alpha val="0"/>
                </a:scrgbClr>
              </a:highlight>
              <a:latin typeface="Times New Roman"/>
            </a:endParaRPr>
          </a:p>
        </p:txBody>
      </p:sp>
      <p:sp>
        <p:nvSpPr>
          <p:cNvPr id="5" name="PlaceHolder 4">
            <a:extLst>
              <a:ext uri="{FF2B5EF4-FFF2-40B4-BE49-F238E27FC236}">
                <a16:creationId xmlns:a16="http://schemas.microsoft.com/office/drawing/2014/main" id="{3762B350-E143-19A1-E904-8F55B9B57AB1}"/>
              </a:ext>
            </a:extLst>
          </p:cNvPr>
          <p:cNvSpPr txBox="1">
            <a:spLocks noGrp="1"/>
          </p:cNvSpPr>
          <p:nvPr>
            <p:ph type="sldNum" sz="quarter" idx="8"/>
          </p:nvPr>
        </p:nvSpPr>
        <p:spPr>
          <a:xfrm>
            <a:off x="4278960" y="10157400"/>
            <a:ext cx="3278519" cy="532080"/>
          </a:xfrm>
        </p:spPr>
        <p:txBody>
          <a:bodyPr wrap="square"/>
          <a:lstStyle/>
          <a:p>
            <a:pPr lvl="0"/>
            <a:fld id="{5835F6E5-0193-4B9E-B033-60DDFB076852}" type="slidenum">
              <a:t>56</a:t>
            </a:fld>
            <a:endParaRPr lang="pt-BR">
              <a:solidFill>
                <a:srgbClr val="000000"/>
              </a:solidFill>
              <a:highlight>
                <a:scrgbClr r="0" g="0" b="0">
                  <a:alpha val="0"/>
                </a:scrgbClr>
              </a:highlight>
              <a:latin typeface="Times New Roman"/>
            </a:endParaRPr>
          </a:p>
        </p:txBody>
      </p:sp>
      <p:sp>
        <p:nvSpPr>
          <p:cNvPr id="6" name="PlaceHolder 5">
            <a:extLst>
              <a:ext uri="{FF2B5EF4-FFF2-40B4-BE49-F238E27FC236}">
                <a16:creationId xmlns:a16="http://schemas.microsoft.com/office/drawing/2014/main" id="{549B1F42-92F1-FD37-7D4B-2E2B88CBCA7D}"/>
              </a:ext>
            </a:extLst>
          </p:cNvPr>
          <p:cNvSpPr txBox="1">
            <a:spLocks noGrp="1"/>
          </p:cNvSpPr>
          <p:nvPr>
            <p:ph type="sldNum" sz="quarter" idx="8"/>
          </p:nvPr>
        </p:nvSpPr>
        <p:spPr>
          <a:xfrm>
            <a:off x="4278960" y="10157400"/>
            <a:ext cx="3278879" cy="532440"/>
          </a:xfrm>
        </p:spPr>
        <p:txBody>
          <a:bodyPr wrap="square"/>
          <a:lstStyle/>
          <a:p>
            <a:pPr lvl="0"/>
            <a:fld id="{070F0343-06EB-486D-A2E5-79EB29BA5274}" type="slidenum">
              <a:t>56</a:t>
            </a:fld>
            <a:endParaRPr lang="pt-BR">
              <a:highlight>
                <a:scrgbClr r="0" g="0" b="0">
                  <a:alpha val="0"/>
                </a:scrgbClr>
              </a:highlight>
              <a:latin typeface="Times New Roman"/>
            </a:endParaRPr>
          </a:p>
        </p:txBody>
      </p:sp>
      <p:sp>
        <p:nvSpPr>
          <p:cNvPr id="12" name="Slide Number Placeholder 6">
            <a:extLst>
              <a:ext uri="{FF2B5EF4-FFF2-40B4-BE49-F238E27FC236}">
                <a16:creationId xmlns:a16="http://schemas.microsoft.com/office/drawing/2014/main" id="{ED9F0293-8CF6-0111-7A41-CC7FE2281FD7}"/>
              </a:ext>
            </a:extLst>
          </p:cNvPr>
          <p:cNvSpPr txBox="1">
            <a:spLocks noGrp="1"/>
          </p:cNvSpPr>
          <p:nvPr>
            <p:ph type="sldNum" sz="quarter" idx="5"/>
          </p:nvPr>
        </p:nvSpPr>
        <p:spPr>
          <a:ln/>
        </p:spPr>
        <p:txBody>
          <a:bodyPr vert="horz" lIns="0" tIns="0" rIns="0" bIns="0" anchor="b" anchorCtr="0">
            <a:noAutofit/>
          </a:bodyPr>
          <a:lstStyle/>
          <a:p>
            <a:pPr lvl="0"/>
            <a:fld id="{6D188CA6-00F2-4B33-83EF-4189715E88DB}" type="slidenum">
              <a:t>56</a:t>
            </a:fld>
            <a:endParaRPr lang="pt-BR"/>
          </a:p>
        </p:txBody>
      </p:sp>
      <p:sp>
        <p:nvSpPr>
          <p:cNvPr id="7" name="PlaceHolder 6">
            <a:extLst>
              <a:ext uri="{FF2B5EF4-FFF2-40B4-BE49-F238E27FC236}">
                <a16:creationId xmlns:a16="http://schemas.microsoft.com/office/drawing/2014/main" id="{64F7A50A-3819-8FC7-AA87-61D65F55E08C}"/>
              </a:ext>
            </a:extLst>
          </p:cNvPr>
          <p:cNvSpPr>
            <a:spLocks noGrp="1" noRot="1" noChangeAspect="1" noResize="1"/>
          </p:cNvSpPr>
          <p:nvPr>
            <p:ph type="sldImg"/>
          </p:nvPr>
        </p:nvSpPr>
        <p:spPr>
          <a:xfrm>
            <a:off x="215900" y="812800"/>
            <a:ext cx="7124700" cy="4006850"/>
          </a:xfrm>
          <a:solidFill>
            <a:srgbClr val="729FCF"/>
          </a:solidFill>
          <a:ln w="25400">
            <a:solidFill>
              <a:srgbClr val="3465A4"/>
            </a:solidFill>
            <a:prstDash val="solid"/>
          </a:ln>
        </p:spPr>
      </p:sp>
      <p:sp>
        <p:nvSpPr>
          <p:cNvPr id="8" name="PlaceHolder 7">
            <a:extLst>
              <a:ext uri="{FF2B5EF4-FFF2-40B4-BE49-F238E27FC236}">
                <a16:creationId xmlns:a16="http://schemas.microsoft.com/office/drawing/2014/main" id="{9DB5CF47-A064-5479-8B43-4A6B3931FBFB}"/>
              </a:ext>
            </a:extLst>
          </p:cNvPr>
          <p:cNvSpPr txBox="1">
            <a:spLocks noGrp="1"/>
          </p:cNvSpPr>
          <p:nvPr>
            <p:ph type="body" sz="quarter" idx="1"/>
          </p:nvPr>
        </p:nvSpPr>
        <p:spPr>
          <a:xfrm>
            <a:off x="756000" y="5078520"/>
            <a:ext cx="6044400" cy="4807800"/>
          </a:xfrm>
        </p:spPr>
        <p:txBody>
          <a:bodyPr vert="horz" wrap="square" anchor="t" anchorCtr="0">
            <a:noAutofit/>
          </a:bodyPr>
          <a:lstStyle/>
          <a:p>
            <a:endParaRPr lang="pt-BR"/>
          </a:p>
        </p:txBody>
      </p:sp>
    </p:spTree>
    <p:extLst>
      <p:ext uri="{BB962C8B-B14F-4D97-AF65-F5344CB8AC3E}">
        <p14:creationId xmlns:p14="http://schemas.microsoft.com/office/powerpoint/2010/main" val="698463823"/>
      </p:ext>
    </p:extLst>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ceHolder 1">
            <a:extLst>
              <a:ext uri="{FF2B5EF4-FFF2-40B4-BE49-F238E27FC236}">
                <a16:creationId xmlns:a16="http://schemas.microsoft.com/office/drawing/2014/main" id="{7057CFAA-0AEF-45F2-9E65-C17B1A8621E4}"/>
              </a:ext>
            </a:extLst>
          </p:cNvPr>
          <p:cNvSpPr txBox="1">
            <a:spLocks noGrp="1"/>
          </p:cNvSpPr>
          <p:nvPr>
            <p:ph type="sldNum" sz="quarter" idx="8"/>
          </p:nvPr>
        </p:nvSpPr>
        <p:spPr>
          <a:xfrm>
            <a:off x="4278960" y="10157400"/>
            <a:ext cx="3277439" cy="531000"/>
          </a:xfrm>
        </p:spPr>
        <p:txBody>
          <a:bodyPr wrap="square"/>
          <a:lstStyle/>
          <a:p>
            <a:pPr lvl="0"/>
            <a:fld id="{DE2FAECB-9CF6-4D3F-98C1-D1F019B09996}" type="slidenum">
              <a:t>57</a:t>
            </a:fld>
            <a:endParaRPr lang="pt-BR">
              <a:solidFill>
                <a:srgbClr val="000000"/>
              </a:solidFill>
              <a:highlight>
                <a:scrgbClr r="0" g="0" b="0">
                  <a:alpha val="0"/>
                </a:scrgbClr>
              </a:highlight>
              <a:latin typeface="Times New Roman"/>
            </a:endParaRPr>
          </a:p>
        </p:txBody>
      </p:sp>
      <p:sp>
        <p:nvSpPr>
          <p:cNvPr id="3" name="PlaceHolder 2">
            <a:extLst>
              <a:ext uri="{FF2B5EF4-FFF2-40B4-BE49-F238E27FC236}">
                <a16:creationId xmlns:a16="http://schemas.microsoft.com/office/drawing/2014/main" id="{459D1D93-4C03-4478-8AB7-9300A72FCBD2}"/>
              </a:ext>
            </a:extLst>
          </p:cNvPr>
          <p:cNvSpPr txBox="1">
            <a:spLocks noGrp="1"/>
          </p:cNvSpPr>
          <p:nvPr>
            <p:ph type="sldNum" sz="quarter" idx="8"/>
          </p:nvPr>
        </p:nvSpPr>
        <p:spPr>
          <a:xfrm>
            <a:off x="4278960" y="10157400"/>
            <a:ext cx="3277800" cy="531360"/>
          </a:xfrm>
        </p:spPr>
        <p:txBody>
          <a:bodyPr wrap="square"/>
          <a:lstStyle/>
          <a:p>
            <a:pPr lvl="0"/>
            <a:fld id="{A25702D4-A1E7-4912-A41E-36EBCA45F00E}" type="slidenum">
              <a:t>57</a:t>
            </a:fld>
            <a:endParaRPr lang="pt-BR">
              <a:solidFill>
                <a:srgbClr val="000000"/>
              </a:solidFill>
              <a:highlight>
                <a:scrgbClr r="0" g="0" b="0">
                  <a:alpha val="0"/>
                </a:scrgbClr>
              </a:highlight>
              <a:latin typeface="Times New Roman"/>
            </a:endParaRPr>
          </a:p>
        </p:txBody>
      </p:sp>
      <p:sp>
        <p:nvSpPr>
          <p:cNvPr id="4" name="PlaceHolder 3">
            <a:extLst>
              <a:ext uri="{FF2B5EF4-FFF2-40B4-BE49-F238E27FC236}">
                <a16:creationId xmlns:a16="http://schemas.microsoft.com/office/drawing/2014/main" id="{0903AA45-FEDE-4BAA-BBE9-E38D8A26E0EF}"/>
              </a:ext>
            </a:extLst>
          </p:cNvPr>
          <p:cNvSpPr txBox="1">
            <a:spLocks noGrp="1"/>
          </p:cNvSpPr>
          <p:nvPr>
            <p:ph type="sldNum" sz="quarter" idx="8"/>
          </p:nvPr>
        </p:nvSpPr>
        <p:spPr>
          <a:xfrm>
            <a:off x="4278960" y="10157400"/>
            <a:ext cx="3278160" cy="531720"/>
          </a:xfrm>
        </p:spPr>
        <p:txBody>
          <a:bodyPr wrap="square"/>
          <a:lstStyle/>
          <a:p>
            <a:pPr lvl="0"/>
            <a:fld id="{E2D3A409-634F-4A2D-BD0C-229FA9E04452}" type="slidenum">
              <a:t>57</a:t>
            </a:fld>
            <a:endParaRPr lang="pt-BR">
              <a:solidFill>
                <a:srgbClr val="000000"/>
              </a:solidFill>
              <a:highlight>
                <a:scrgbClr r="0" g="0" b="0">
                  <a:alpha val="0"/>
                </a:scrgbClr>
              </a:highlight>
              <a:latin typeface="Times New Roman"/>
            </a:endParaRPr>
          </a:p>
        </p:txBody>
      </p:sp>
      <p:sp>
        <p:nvSpPr>
          <p:cNvPr id="5" name="PlaceHolder 4">
            <a:extLst>
              <a:ext uri="{FF2B5EF4-FFF2-40B4-BE49-F238E27FC236}">
                <a16:creationId xmlns:a16="http://schemas.microsoft.com/office/drawing/2014/main" id="{493F90CC-6905-42ED-B6EE-BE13F5298676}"/>
              </a:ext>
            </a:extLst>
          </p:cNvPr>
          <p:cNvSpPr txBox="1">
            <a:spLocks noGrp="1"/>
          </p:cNvSpPr>
          <p:nvPr>
            <p:ph type="sldNum" sz="quarter" idx="8"/>
          </p:nvPr>
        </p:nvSpPr>
        <p:spPr>
          <a:xfrm>
            <a:off x="4278960" y="10157400"/>
            <a:ext cx="3278519" cy="532080"/>
          </a:xfrm>
        </p:spPr>
        <p:txBody>
          <a:bodyPr wrap="square"/>
          <a:lstStyle/>
          <a:p>
            <a:pPr lvl="0"/>
            <a:fld id="{5835F6E5-0193-4B9E-B033-60DDFB076852}" type="slidenum">
              <a:t>57</a:t>
            </a:fld>
            <a:endParaRPr lang="pt-BR">
              <a:solidFill>
                <a:srgbClr val="000000"/>
              </a:solidFill>
              <a:highlight>
                <a:scrgbClr r="0" g="0" b="0">
                  <a:alpha val="0"/>
                </a:scrgbClr>
              </a:highlight>
              <a:latin typeface="Times New Roman"/>
            </a:endParaRPr>
          </a:p>
        </p:txBody>
      </p:sp>
      <p:sp>
        <p:nvSpPr>
          <p:cNvPr id="6" name="PlaceHolder 5">
            <a:extLst>
              <a:ext uri="{FF2B5EF4-FFF2-40B4-BE49-F238E27FC236}">
                <a16:creationId xmlns:a16="http://schemas.microsoft.com/office/drawing/2014/main" id="{49C34BC2-0728-4BCC-961C-37ED85C972E7}"/>
              </a:ext>
            </a:extLst>
          </p:cNvPr>
          <p:cNvSpPr txBox="1">
            <a:spLocks noGrp="1"/>
          </p:cNvSpPr>
          <p:nvPr>
            <p:ph type="sldNum" sz="quarter" idx="8"/>
          </p:nvPr>
        </p:nvSpPr>
        <p:spPr>
          <a:xfrm>
            <a:off x="4278960" y="10157400"/>
            <a:ext cx="3278879" cy="532440"/>
          </a:xfrm>
        </p:spPr>
        <p:txBody>
          <a:bodyPr wrap="square"/>
          <a:lstStyle/>
          <a:p>
            <a:pPr lvl="0"/>
            <a:fld id="{070F0343-06EB-486D-A2E5-79EB29BA5274}" type="slidenum">
              <a:t>57</a:t>
            </a:fld>
            <a:endParaRPr lang="pt-BR">
              <a:highlight>
                <a:scrgbClr r="0" g="0" b="0">
                  <a:alpha val="0"/>
                </a:scrgbClr>
              </a:highlight>
              <a:latin typeface="Times New Roman"/>
            </a:endParaRPr>
          </a:p>
        </p:txBody>
      </p:sp>
      <p:sp>
        <p:nvSpPr>
          <p:cNvPr id="12" name="Slide Number Placeholder 6">
            <a:extLst>
              <a:ext uri="{FF2B5EF4-FFF2-40B4-BE49-F238E27FC236}">
                <a16:creationId xmlns:a16="http://schemas.microsoft.com/office/drawing/2014/main" id="{29F55199-17FE-43E5-8E5C-6EF46826758D}"/>
              </a:ext>
            </a:extLst>
          </p:cNvPr>
          <p:cNvSpPr txBox="1">
            <a:spLocks noGrp="1"/>
          </p:cNvSpPr>
          <p:nvPr>
            <p:ph type="sldNum" sz="quarter" idx="5"/>
          </p:nvPr>
        </p:nvSpPr>
        <p:spPr>
          <a:ln/>
        </p:spPr>
        <p:txBody>
          <a:bodyPr vert="horz" lIns="0" tIns="0" rIns="0" bIns="0" anchor="b" anchorCtr="0">
            <a:noAutofit/>
          </a:bodyPr>
          <a:lstStyle/>
          <a:p>
            <a:pPr lvl="0"/>
            <a:fld id="{6D188CA6-00F2-4B33-83EF-4189715E88DB}" type="slidenum">
              <a:t>57</a:t>
            </a:fld>
            <a:endParaRPr lang="pt-BR"/>
          </a:p>
        </p:txBody>
      </p:sp>
      <p:sp>
        <p:nvSpPr>
          <p:cNvPr id="7" name="PlaceHolder 6">
            <a:extLst>
              <a:ext uri="{FF2B5EF4-FFF2-40B4-BE49-F238E27FC236}">
                <a16:creationId xmlns:a16="http://schemas.microsoft.com/office/drawing/2014/main" id="{8954E5A9-5230-41C6-A6DA-CBADFCBBC042}"/>
              </a:ext>
            </a:extLst>
          </p:cNvPr>
          <p:cNvSpPr>
            <a:spLocks noGrp="1" noRot="1" noChangeAspect="1" noResize="1"/>
          </p:cNvSpPr>
          <p:nvPr>
            <p:ph type="sldImg"/>
          </p:nvPr>
        </p:nvSpPr>
        <p:spPr>
          <a:xfrm>
            <a:off x="215900" y="812800"/>
            <a:ext cx="7124700" cy="4006850"/>
          </a:xfrm>
          <a:solidFill>
            <a:srgbClr val="729FCF"/>
          </a:solidFill>
          <a:ln w="25400">
            <a:solidFill>
              <a:srgbClr val="3465A4"/>
            </a:solidFill>
            <a:prstDash val="solid"/>
          </a:ln>
        </p:spPr>
      </p:sp>
      <p:sp>
        <p:nvSpPr>
          <p:cNvPr id="8" name="PlaceHolder 7">
            <a:extLst>
              <a:ext uri="{FF2B5EF4-FFF2-40B4-BE49-F238E27FC236}">
                <a16:creationId xmlns:a16="http://schemas.microsoft.com/office/drawing/2014/main" id="{3012AD10-46B1-468E-8759-13EE7E423E2F}"/>
              </a:ext>
            </a:extLst>
          </p:cNvPr>
          <p:cNvSpPr txBox="1">
            <a:spLocks noGrp="1"/>
          </p:cNvSpPr>
          <p:nvPr>
            <p:ph type="body" sz="quarter" idx="1"/>
          </p:nvPr>
        </p:nvSpPr>
        <p:spPr>
          <a:xfrm>
            <a:off x="756000" y="5078520"/>
            <a:ext cx="6044400" cy="4807800"/>
          </a:xfrm>
        </p:spPr>
        <p:txBody>
          <a:bodyPr vert="horz" wrap="square" anchor="t" anchorCtr="0">
            <a:noAutofit/>
          </a:bodyPr>
          <a:lstStyle/>
          <a:p>
            <a:endParaRPr lang="pt-BR"/>
          </a:p>
        </p:txBody>
      </p:sp>
    </p:spTree>
    <p:extLst>
      <p:ext uri="{BB962C8B-B14F-4D97-AF65-F5344CB8AC3E}">
        <p14:creationId xmlns:p14="http://schemas.microsoft.com/office/powerpoint/2010/main" val="1063533741"/>
      </p:ext>
    </p:extLst>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ceHolder 1">
            <a:extLst>
              <a:ext uri="{FF2B5EF4-FFF2-40B4-BE49-F238E27FC236}">
                <a16:creationId xmlns:a16="http://schemas.microsoft.com/office/drawing/2014/main" id="{7057CFAA-0AEF-45F2-9E65-C17B1A8621E4}"/>
              </a:ext>
            </a:extLst>
          </p:cNvPr>
          <p:cNvSpPr txBox="1">
            <a:spLocks noGrp="1"/>
          </p:cNvSpPr>
          <p:nvPr>
            <p:ph type="sldNum" sz="quarter" idx="8"/>
          </p:nvPr>
        </p:nvSpPr>
        <p:spPr>
          <a:xfrm>
            <a:off x="4278960" y="10157400"/>
            <a:ext cx="3277439" cy="531000"/>
          </a:xfrm>
        </p:spPr>
        <p:txBody>
          <a:bodyPr wrap="square"/>
          <a:lstStyle/>
          <a:p>
            <a:pPr lvl="0"/>
            <a:fld id="{DE2FAECB-9CF6-4D3F-98C1-D1F019B09996}" type="slidenum">
              <a:t>58</a:t>
            </a:fld>
            <a:endParaRPr lang="pt-BR">
              <a:solidFill>
                <a:srgbClr val="000000"/>
              </a:solidFill>
              <a:highlight>
                <a:scrgbClr r="0" g="0" b="0">
                  <a:alpha val="0"/>
                </a:scrgbClr>
              </a:highlight>
              <a:latin typeface="Times New Roman"/>
            </a:endParaRPr>
          </a:p>
        </p:txBody>
      </p:sp>
      <p:sp>
        <p:nvSpPr>
          <p:cNvPr id="3" name="PlaceHolder 2">
            <a:extLst>
              <a:ext uri="{FF2B5EF4-FFF2-40B4-BE49-F238E27FC236}">
                <a16:creationId xmlns:a16="http://schemas.microsoft.com/office/drawing/2014/main" id="{459D1D93-4C03-4478-8AB7-9300A72FCBD2}"/>
              </a:ext>
            </a:extLst>
          </p:cNvPr>
          <p:cNvSpPr txBox="1">
            <a:spLocks noGrp="1"/>
          </p:cNvSpPr>
          <p:nvPr>
            <p:ph type="sldNum" sz="quarter" idx="8"/>
          </p:nvPr>
        </p:nvSpPr>
        <p:spPr>
          <a:xfrm>
            <a:off x="4278960" y="10157400"/>
            <a:ext cx="3277800" cy="531360"/>
          </a:xfrm>
        </p:spPr>
        <p:txBody>
          <a:bodyPr wrap="square"/>
          <a:lstStyle/>
          <a:p>
            <a:pPr lvl="0"/>
            <a:fld id="{A25702D4-A1E7-4912-A41E-36EBCA45F00E}" type="slidenum">
              <a:t>58</a:t>
            </a:fld>
            <a:endParaRPr lang="pt-BR">
              <a:solidFill>
                <a:srgbClr val="000000"/>
              </a:solidFill>
              <a:highlight>
                <a:scrgbClr r="0" g="0" b="0">
                  <a:alpha val="0"/>
                </a:scrgbClr>
              </a:highlight>
              <a:latin typeface="Times New Roman"/>
            </a:endParaRPr>
          </a:p>
        </p:txBody>
      </p:sp>
      <p:sp>
        <p:nvSpPr>
          <p:cNvPr id="4" name="PlaceHolder 3">
            <a:extLst>
              <a:ext uri="{FF2B5EF4-FFF2-40B4-BE49-F238E27FC236}">
                <a16:creationId xmlns:a16="http://schemas.microsoft.com/office/drawing/2014/main" id="{0903AA45-FEDE-4BAA-BBE9-E38D8A26E0EF}"/>
              </a:ext>
            </a:extLst>
          </p:cNvPr>
          <p:cNvSpPr txBox="1">
            <a:spLocks noGrp="1"/>
          </p:cNvSpPr>
          <p:nvPr>
            <p:ph type="sldNum" sz="quarter" idx="8"/>
          </p:nvPr>
        </p:nvSpPr>
        <p:spPr>
          <a:xfrm>
            <a:off x="4278960" y="10157400"/>
            <a:ext cx="3278160" cy="531720"/>
          </a:xfrm>
        </p:spPr>
        <p:txBody>
          <a:bodyPr wrap="square"/>
          <a:lstStyle/>
          <a:p>
            <a:pPr lvl="0"/>
            <a:fld id="{E2D3A409-634F-4A2D-BD0C-229FA9E04452}" type="slidenum">
              <a:t>58</a:t>
            </a:fld>
            <a:endParaRPr lang="pt-BR">
              <a:solidFill>
                <a:srgbClr val="000000"/>
              </a:solidFill>
              <a:highlight>
                <a:scrgbClr r="0" g="0" b="0">
                  <a:alpha val="0"/>
                </a:scrgbClr>
              </a:highlight>
              <a:latin typeface="Times New Roman"/>
            </a:endParaRPr>
          </a:p>
        </p:txBody>
      </p:sp>
      <p:sp>
        <p:nvSpPr>
          <p:cNvPr id="5" name="PlaceHolder 4">
            <a:extLst>
              <a:ext uri="{FF2B5EF4-FFF2-40B4-BE49-F238E27FC236}">
                <a16:creationId xmlns:a16="http://schemas.microsoft.com/office/drawing/2014/main" id="{493F90CC-6905-42ED-B6EE-BE13F5298676}"/>
              </a:ext>
            </a:extLst>
          </p:cNvPr>
          <p:cNvSpPr txBox="1">
            <a:spLocks noGrp="1"/>
          </p:cNvSpPr>
          <p:nvPr>
            <p:ph type="sldNum" sz="quarter" idx="8"/>
          </p:nvPr>
        </p:nvSpPr>
        <p:spPr>
          <a:xfrm>
            <a:off x="4278960" y="10157400"/>
            <a:ext cx="3278519" cy="532080"/>
          </a:xfrm>
        </p:spPr>
        <p:txBody>
          <a:bodyPr wrap="square"/>
          <a:lstStyle/>
          <a:p>
            <a:pPr lvl="0"/>
            <a:fld id="{5835F6E5-0193-4B9E-B033-60DDFB076852}" type="slidenum">
              <a:t>58</a:t>
            </a:fld>
            <a:endParaRPr lang="pt-BR">
              <a:solidFill>
                <a:srgbClr val="000000"/>
              </a:solidFill>
              <a:highlight>
                <a:scrgbClr r="0" g="0" b="0">
                  <a:alpha val="0"/>
                </a:scrgbClr>
              </a:highlight>
              <a:latin typeface="Times New Roman"/>
            </a:endParaRPr>
          </a:p>
        </p:txBody>
      </p:sp>
      <p:sp>
        <p:nvSpPr>
          <p:cNvPr id="6" name="PlaceHolder 5">
            <a:extLst>
              <a:ext uri="{FF2B5EF4-FFF2-40B4-BE49-F238E27FC236}">
                <a16:creationId xmlns:a16="http://schemas.microsoft.com/office/drawing/2014/main" id="{49C34BC2-0728-4BCC-961C-37ED85C972E7}"/>
              </a:ext>
            </a:extLst>
          </p:cNvPr>
          <p:cNvSpPr txBox="1">
            <a:spLocks noGrp="1"/>
          </p:cNvSpPr>
          <p:nvPr>
            <p:ph type="sldNum" sz="quarter" idx="8"/>
          </p:nvPr>
        </p:nvSpPr>
        <p:spPr>
          <a:xfrm>
            <a:off x="4278960" y="10157400"/>
            <a:ext cx="3278879" cy="532440"/>
          </a:xfrm>
        </p:spPr>
        <p:txBody>
          <a:bodyPr wrap="square"/>
          <a:lstStyle/>
          <a:p>
            <a:pPr lvl="0"/>
            <a:fld id="{070F0343-06EB-486D-A2E5-79EB29BA5274}" type="slidenum">
              <a:t>58</a:t>
            </a:fld>
            <a:endParaRPr lang="pt-BR">
              <a:highlight>
                <a:scrgbClr r="0" g="0" b="0">
                  <a:alpha val="0"/>
                </a:scrgbClr>
              </a:highlight>
              <a:latin typeface="Times New Roman"/>
            </a:endParaRPr>
          </a:p>
        </p:txBody>
      </p:sp>
      <p:sp>
        <p:nvSpPr>
          <p:cNvPr id="12" name="Slide Number Placeholder 6">
            <a:extLst>
              <a:ext uri="{FF2B5EF4-FFF2-40B4-BE49-F238E27FC236}">
                <a16:creationId xmlns:a16="http://schemas.microsoft.com/office/drawing/2014/main" id="{29F55199-17FE-43E5-8E5C-6EF46826758D}"/>
              </a:ext>
            </a:extLst>
          </p:cNvPr>
          <p:cNvSpPr txBox="1">
            <a:spLocks noGrp="1"/>
          </p:cNvSpPr>
          <p:nvPr>
            <p:ph type="sldNum" sz="quarter" idx="5"/>
          </p:nvPr>
        </p:nvSpPr>
        <p:spPr>
          <a:ln/>
        </p:spPr>
        <p:txBody>
          <a:bodyPr vert="horz" lIns="0" tIns="0" rIns="0" bIns="0" anchor="b" anchorCtr="0">
            <a:noAutofit/>
          </a:bodyPr>
          <a:lstStyle/>
          <a:p>
            <a:pPr lvl="0"/>
            <a:fld id="{6D188CA6-00F2-4B33-83EF-4189715E88DB}" type="slidenum">
              <a:t>58</a:t>
            </a:fld>
            <a:endParaRPr lang="pt-BR"/>
          </a:p>
        </p:txBody>
      </p:sp>
      <p:sp>
        <p:nvSpPr>
          <p:cNvPr id="7" name="PlaceHolder 6">
            <a:extLst>
              <a:ext uri="{FF2B5EF4-FFF2-40B4-BE49-F238E27FC236}">
                <a16:creationId xmlns:a16="http://schemas.microsoft.com/office/drawing/2014/main" id="{8954E5A9-5230-41C6-A6DA-CBADFCBBC042}"/>
              </a:ext>
            </a:extLst>
          </p:cNvPr>
          <p:cNvSpPr>
            <a:spLocks noGrp="1" noRot="1" noChangeAspect="1" noResize="1"/>
          </p:cNvSpPr>
          <p:nvPr>
            <p:ph type="sldImg"/>
          </p:nvPr>
        </p:nvSpPr>
        <p:spPr>
          <a:xfrm>
            <a:off x="215900" y="812800"/>
            <a:ext cx="7124700" cy="4006850"/>
          </a:xfrm>
          <a:solidFill>
            <a:srgbClr val="729FCF"/>
          </a:solidFill>
          <a:ln w="25400">
            <a:solidFill>
              <a:srgbClr val="3465A4"/>
            </a:solidFill>
            <a:prstDash val="solid"/>
          </a:ln>
        </p:spPr>
      </p:sp>
      <p:sp>
        <p:nvSpPr>
          <p:cNvPr id="8" name="PlaceHolder 7">
            <a:extLst>
              <a:ext uri="{FF2B5EF4-FFF2-40B4-BE49-F238E27FC236}">
                <a16:creationId xmlns:a16="http://schemas.microsoft.com/office/drawing/2014/main" id="{3012AD10-46B1-468E-8759-13EE7E423E2F}"/>
              </a:ext>
            </a:extLst>
          </p:cNvPr>
          <p:cNvSpPr txBox="1">
            <a:spLocks noGrp="1"/>
          </p:cNvSpPr>
          <p:nvPr>
            <p:ph type="body" sz="quarter" idx="1"/>
          </p:nvPr>
        </p:nvSpPr>
        <p:spPr>
          <a:xfrm>
            <a:off x="756000" y="5078520"/>
            <a:ext cx="6044400" cy="4807800"/>
          </a:xfrm>
        </p:spPr>
        <p:txBody>
          <a:bodyPr vert="horz" wrap="square" anchor="t" anchorCtr="0">
            <a:noAutofit/>
          </a:bodyPr>
          <a:lstStyle/>
          <a:p>
            <a:endParaRPr lang="pt-BR"/>
          </a:p>
        </p:txBody>
      </p:sp>
    </p:spTree>
    <p:extLst>
      <p:ext uri="{BB962C8B-B14F-4D97-AF65-F5344CB8AC3E}">
        <p14:creationId xmlns:p14="http://schemas.microsoft.com/office/powerpoint/2010/main" val="3117983954"/>
      </p:ext>
    </p:extLst>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ceHolder 1">
            <a:extLst>
              <a:ext uri="{FF2B5EF4-FFF2-40B4-BE49-F238E27FC236}">
                <a16:creationId xmlns:a16="http://schemas.microsoft.com/office/drawing/2014/main" id="{7057CFAA-0AEF-45F2-9E65-C17B1A8621E4}"/>
              </a:ext>
            </a:extLst>
          </p:cNvPr>
          <p:cNvSpPr txBox="1">
            <a:spLocks noGrp="1"/>
          </p:cNvSpPr>
          <p:nvPr>
            <p:ph type="sldNum" sz="quarter" idx="8"/>
          </p:nvPr>
        </p:nvSpPr>
        <p:spPr>
          <a:xfrm>
            <a:off x="4278960" y="10157400"/>
            <a:ext cx="3277439" cy="531000"/>
          </a:xfrm>
        </p:spPr>
        <p:txBody>
          <a:bodyPr wrap="square"/>
          <a:lstStyle/>
          <a:p>
            <a:pPr lvl="0"/>
            <a:fld id="{DE2FAECB-9CF6-4D3F-98C1-D1F019B09996}" type="slidenum">
              <a:t>59</a:t>
            </a:fld>
            <a:endParaRPr lang="pt-BR">
              <a:solidFill>
                <a:srgbClr val="000000"/>
              </a:solidFill>
              <a:highlight>
                <a:scrgbClr r="0" g="0" b="0">
                  <a:alpha val="0"/>
                </a:scrgbClr>
              </a:highlight>
              <a:latin typeface="Times New Roman"/>
            </a:endParaRPr>
          </a:p>
        </p:txBody>
      </p:sp>
      <p:sp>
        <p:nvSpPr>
          <p:cNvPr id="3" name="PlaceHolder 2">
            <a:extLst>
              <a:ext uri="{FF2B5EF4-FFF2-40B4-BE49-F238E27FC236}">
                <a16:creationId xmlns:a16="http://schemas.microsoft.com/office/drawing/2014/main" id="{459D1D93-4C03-4478-8AB7-9300A72FCBD2}"/>
              </a:ext>
            </a:extLst>
          </p:cNvPr>
          <p:cNvSpPr txBox="1">
            <a:spLocks noGrp="1"/>
          </p:cNvSpPr>
          <p:nvPr>
            <p:ph type="sldNum" sz="quarter" idx="8"/>
          </p:nvPr>
        </p:nvSpPr>
        <p:spPr>
          <a:xfrm>
            <a:off x="4278960" y="10157400"/>
            <a:ext cx="3277800" cy="531360"/>
          </a:xfrm>
        </p:spPr>
        <p:txBody>
          <a:bodyPr wrap="square"/>
          <a:lstStyle/>
          <a:p>
            <a:pPr lvl="0"/>
            <a:fld id="{A25702D4-A1E7-4912-A41E-36EBCA45F00E}" type="slidenum">
              <a:t>59</a:t>
            </a:fld>
            <a:endParaRPr lang="pt-BR">
              <a:solidFill>
                <a:srgbClr val="000000"/>
              </a:solidFill>
              <a:highlight>
                <a:scrgbClr r="0" g="0" b="0">
                  <a:alpha val="0"/>
                </a:scrgbClr>
              </a:highlight>
              <a:latin typeface="Times New Roman"/>
            </a:endParaRPr>
          </a:p>
        </p:txBody>
      </p:sp>
      <p:sp>
        <p:nvSpPr>
          <p:cNvPr id="4" name="PlaceHolder 3">
            <a:extLst>
              <a:ext uri="{FF2B5EF4-FFF2-40B4-BE49-F238E27FC236}">
                <a16:creationId xmlns:a16="http://schemas.microsoft.com/office/drawing/2014/main" id="{0903AA45-FEDE-4BAA-BBE9-E38D8A26E0EF}"/>
              </a:ext>
            </a:extLst>
          </p:cNvPr>
          <p:cNvSpPr txBox="1">
            <a:spLocks noGrp="1"/>
          </p:cNvSpPr>
          <p:nvPr>
            <p:ph type="sldNum" sz="quarter" idx="8"/>
          </p:nvPr>
        </p:nvSpPr>
        <p:spPr>
          <a:xfrm>
            <a:off x="4278960" y="10157400"/>
            <a:ext cx="3278160" cy="531720"/>
          </a:xfrm>
        </p:spPr>
        <p:txBody>
          <a:bodyPr wrap="square"/>
          <a:lstStyle/>
          <a:p>
            <a:pPr lvl="0"/>
            <a:fld id="{E2D3A409-634F-4A2D-BD0C-229FA9E04452}" type="slidenum">
              <a:t>59</a:t>
            </a:fld>
            <a:endParaRPr lang="pt-BR">
              <a:solidFill>
                <a:srgbClr val="000000"/>
              </a:solidFill>
              <a:highlight>
                <a:scrgbClr r="0" g="0" b="0">
                  <a:alpha val="0"/>
                </a:scrgbClr>
              </a:highlight>
              <a:latin typeface="Times New Roman"/>
            </a:endParaRPr>
          </a:p>
        </p:txBody>
      </p:sp>
      <p:sp>
        <p:nvSpPr>
          <p:cNvPr id="5" name="PlaceHolder 4">
            <a:extLst>
              <a:ext uri="{FF2B5EF4-FFF2-40B4-BE49-F238E27FC236}">
                <a16:creationId xmlns:a16="http://schemas.microsoft.com/office/drawing/2014/main" id="{493F90CC-6905-42ED-B6EE-BE13F5298676}"/>
              </a:ext>
            </a:extLst>
          </p:cNvPr>
          <p:cNvSpPr txBox="1">
            <a:spLocks noGrp="1"/>
          </p:cNvSpPr>
          <p:nvPr>
            <p:ph type="sldNum" sz="quarter" idx="8"/>
          </p:nvPr>
        </p:nvSpPr>
        <p:spPr>
          <a:xfrm>
            <a:off x="4278960" y="10157400"/>
            <a:ext cx="3278519" cy="532080"/>
          </a:xfrm>
        </p:spPr>
        <p:txBody>
          <a:bodyPr wrap="square"/>
          <a:lstStyle/>
          <a:p>
            <a:pPr lvl="0"/>
            <a:fld id="{5835F6E5-0193-4B9E-B033-60DDFB076852}" type="slidenum">
              <a:t>59</a:t>
            </a:fld>
            <a:endParaRPr lang="pt-BR">
              <a:solidFill>
                <a:srgbClr val="000000"/>
              </a:solidFill>
              <a:highlight>
                <a:scrgbClr r="0" g="0" b="0">
                  <a:alpha val="0"/>
                </a:scrgbClr>
              </a:highlight>
              <a:latin typeface="Times New Roman"/>
            </a:endParaRPr>
          </a:p>
        </p:txBody>
      </p:sp>
      <p:sp>
        <p:nvSpPr>
          <p:cNvPr id="6" name="PlaceHolder 5">
            <a:extLst>
              <a:ext uri="{FF2B5EF4-FFF2-40B4-BE49-F238E27FC236}">
                <a16:creationId xmlns:a16="http://schemas.microsoft.com/office/drawing/2014/main" id="{49C34BC2-0728-4BCC-961C-37ED85C972E7}"/>
              </a:ext>
            </a:extLst>
          </p:cNvPr>
          <p:cNvSpPr txBox="1">
            <a:spLocks noGrp="1"/>
          </p:cNvSpPr>
          <p:nvPr>
            <p:ph type="sldNum" sz="quarter" idx="8"/>
          </p:nvPr>
        </p:nvSpPr>
        <p:spPr>
          <a:xfrm>
            <a:off x="4278960" y="10157400"/>
            <a:ext cx="3278879" cy="532440"/>
          </a:xfrm>
        </p:spPr>
        <p:txBody>
          <a:bodyPr wrap="square"/>
          <a:lstStyle/>
          <a:p>
            <a:pPr lvl="0"/>
            <a:fld id="{070F0343-06EB-486D-A2E5-79EB29BA5274}" type="slidenum">
              <a:t>59</a:t>
            </a:fld>
            <a:endParaRPr lang="pt-BR">
              <a:highlight>
                <a:scrgbClr r="0" g="0" b="0">
                  <a:alpha val="0"/>
                </a:scrgbClr>
              </a:highlight>
              <a:latin typeface="Times New Roman"/>
            </a:endParaRPr>
          </a:p>
        </p:txBody>
      </p:sp>
      <p:sp>
        <p:nvSpPr>
          <p:cNvPr id="12" name="Slide Number Placeholder 6">
            <a:extLst>
              <a:ext uri="{FF2B5EF4-FFF2-40B4-BE49-F238E27FC236}">
                <a16:creationId xmlns:a16="http://schemas.microsoft.com/office/drawing/2014/main" id="{29F55199-17FE-43E5-8E5C-6EF46826758D}"/>
              </a:ext>
            </a:extLst>
          </p:cNvPr>
          <p:cNvSpPr txBox="1">
            <a:spLocks noGrp="1"/>
          </p:cNvSpPr>
          <p:nvPr>
            <p:ph type="sldNum" sz="quarter" idx="5"/>
          </p:nvPr>
        </p:nvSpPr>
        <p:spPr>
          <a:ln/>
        </p:spPr>
        <p:txBody>
          <a:bodyPr vert="horz" lIns="0" tIns="0" rIns="0" bIns="0" anchor="b" anchorCtr="0">
            <a:noAutofit/>
          </a:bodyPr>
          <a:lstStyle/>
          <a:p>
            <a:pPr lvl="0"/>
            <a:fld id="{6D188CA6-00F2-4B33-83EF-4189715E88DB}" type="slidenum">
              <a:t>59</a:t>
            </a:fld>
            <a:endParaRPr lang="pt-BR"/>
          </a:p>
        </p:txBody>
      </p:sp>
      <p:sp>
        <p:nvSpPr>
          <p:cNvPr id="7" name="PlaceHolder 6">
            <a:extLst>
              <a:ext uri="{FF2B5EF4-FFF2-40B4-BE49-F238E27FC236}">
                <a16:creationId xmlns:a16="http://schemas.microsoft.com/office/drawing/2014/main" id="{8954E5A9-5230-41C6-A6DA-CBADFCBBC042}"/>
              </a:ext>
            </a:extLst>
          </p:cNvPr>
          <p:cNvSpPr>
            <a:spLocks noGrp="1" noRot="1" noChangeAspect="1" noResize="1"/>
          </p:cNvSpPr>
          <p:nvPr>
            <p:ph type="sldImg"/>
          </p:nvPr>
        </p:nvSpPr>
        <p:spPr>
          <a:xfrm>
            <a:off x="215900" y="812800"/>
            <a:ext cx="7124700" cy="4006850"/>
          </a:xfrm>
          <a:solidFill>
            <a:srgbClr val="729FCF"/>
          </a:solidFill>
          <a:ln w="25400">
            <a:solidFill>
              <a:srgbClr val="3465A4"/>
            </a:solidFill>
            <a:prstDash val="solid"/>
          </a:ln>
        </p:spPr>
      </p:sp>
      <p:sp>
        <p:nvSpPr>
          <p:cNvPr id="8" name="PlaceHolder 7">
            <a:extLst>
              <a:ext uri="{FF2B5EF4-FFF2-40B4-BE49-F238E27FC236}">
                <a16:creationId xmlns:a16="http://schemas.microsoft.com/office/drawing/2014/main" id="{3012AD10-46B1-468E-8759-13EE7E423E2F}"/>
              </a:ext>
            </a:extLst>
          </p:cNvPr>
          <p:cNvSpPr txBox="1">
            <a:spLocks noGrp="1"/>
          </p:cNvSpPr>
          <p:nvPr>
            <p:ph type="body" sz="quarter" idx="1"/>
          </p:nvPr>
        </p:nvSpPr>
        <p:spPr>
          <a:xfrm>
            <a:off x="756000" y="5078520"/>
            <a:ext cx="6044400" cy="4807800"/>
          </a:xfrm>
        </p:spPr>
        <p:txBody>
          <a:bodyPr vert="horz" wrap="square" anchor="t" anchorCtr="0">
            <a:noAutofit/>
          </a:bodyPr>
          <a:lstStyle/>
          <a:p>
            <a:endParaRPr lang="pt-BR"/>
          </a:p>
        </p:txBody>
      </p:sp>
    </p:spTree>
    <p:extLst>
      <p:ext uri="{BB962C8B-B14F-4D97-AF65-F5344CB8AC3E}">
        <p14:creationId xmlns:p14="http://schemas.microsoft.com/office/powerpoint/2010/main" val="302514001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ceHolder 229">
            <a:extLst>
              <a:ext uri="{FF2B5EF4-FFF2-40B4-BE49-F238E27FC236}">
                <a16:creationId xmlns:a16="http://schemas.microsoft.com/office/drawing/2014/main" id="{C69272F6-1E93-49E5-AD6C-F33072674A54}"/>
              </a:ext>
            </a:extLst>
          </p:cNvPr>
          <p:cNvSpPr txBox="1">
            <a:spLocks noGrp="1"/>
          </p:cNvSpPr>
          <p:nvPr>
            <p:ph type="sldNum" sz="quarter" idx="8"/>
          </p:nvPr>
        </p:nvSpPr>
        <p:spPr>
          <a:xfrm>
            <a:off x="4278960" y="10157400"/>
            <a:ext cx="3276359" cy="529920"/>
          </a:xfrm>
        </p:spPr>
        <p:txBody>
          <a:bodyPr wrap="square"/>
          <a:lstStyle/>
          <a:p>
            <a:pPr lvl="0"/>
            <a:fld id="{D0800CEF-6FA8-4AAD-8746-5EE10A055D5B}" type="slidenum">
              <a:t>6</a:t>
            </a:fld>
            <a:endParaRPr lang="pt-BR">
              <a:solidFill>
                <a:srgbClr val="000000"/>
              </a:solidFill>
              <a:highlight>
                <a:scrgbClr r="0" g="0" b="0">
                  <a:alpha val="0"/>
                </a:scrgbClr>
              </a:highlight>
              <a:latin typeface="Times New Roman"/>
            </a:endParaRPr>
          </a:p>
        </p:txBody>
      </p:sp>
      <p:sp>
        <p:nvSpPr>
          <p:cNvPr id="3" name="PlaceHolder 230">
            <a:extLst>
              <a:ext uri="{FF2B5EF4-FFF2-40B4-BE49-F238E27FC236}">
                <a16:creationId xmlns:a16="http://schemas.microsoft.com/office/drawing/2014/main" id="{38C24B9A-14A5-4F23-AC7F-854E14DB7A65}"/>
              </a:ext>
            </a:extLst>
          </p:cNvPr>
          <p:cNvSpPr txBox="1">
            <a:spLocks noGrp="1"/>
          </p:cNvSpPr>
          <p:nvPr>
            <p:ph type="sldNum" sz="quarter" idx="8"/>
          </p:nvPr>
        </p:nvSpPr>
        <p:spPr>
          <a:xfrm>
            <a:off x="4278960" y="10157400"/>
            <a:ext cx="3276720" cy="530280"/>
          </a:xfrm>
        </p:spPr>
        <p:txBody>
          <a:bodyPr wrap="square"/>
          <a:lstStyle/>
          <a:p>
            <a:pPr lvl="0"/>
            <a:fld id="{DA4F9575-46D9-466F-A722-D73DFE947270}" type="slidenum">
              <a:t>6</a:t>
            </a:fld>
            <a:endParaRPr lang="pt-BR">
              <a:solidFill>
                <a:srgbClr val="000000"/>
              </a:solidFill>
              <a:highlight>
                <a:scrgbClr r="0" g="0" b="0">
                  <a:alpha val="0"/>
                </a:scrgbClr>
              </a:highlight>
              <a:latin typeface="Times New Roman"/>
            </a:endParaRPr>
          </a:p>
        </p:txBody>
      </p:sp>
      <p:sp>
        <p:nvSpPr>
          <p:cNvPr id="4" name="PlaceHolder 231">
            <a:extLst>
              <a:ext uri="{FF2B5EF4-FFF2-40B4-BE49-F238E27FC236}">
                <a16:creationId xmlns:a16="http://schemas.microsoft.com/office/drawing/2014/main" id="{7015BC1E-8246-4141-96EE-8BA2E72D06BD}"/>
              </a:ext>
            </a:extLst>
          </p:cNvPr>
          <p:cNvSpPr txBox="1">
            <a:spLocks noGrp="1"/>
          </p:cNvSpPr>
          <p:nvPr>
            <p:ph type="sldNum" sz="quarter" idx="8"/>
          </p:nvPr>
        </p:nvSpPr>
        <p:spPr>
          <a:xfrm>
            <a:off x="4278960" y="10157400"/>
            <a:ext cx="3277080" cy="530640"/>
          </a:xfrm>
        </p:spPr>
        <p:txBody>
          <a:bodyPr wrap="square"/>
          <a:lstStyle/>
          <a:p>
            <a:pPr lvl="0"/>
            <a:fld id="{9F3A91D2-BFEC-4C2D-9240-F835C843DCE0}" type="slidenum">
              <a:t>6</a:t>
            </a:fld>
            <a:endParaRPr lang="pt-BR">
              <a:solidFill>
                <a:srgbClr val="000000"/>
              </a:solidFill>
              <a:highlight>
                <a:scrgbClr r="0" g="0" b="0">
                  <a:alpha val="0"/>
                </a:scrgbClr>
              </a:highlight>
              <a:latin typeface="Times New Roman"/>
            </a:endParaRPr>
          </a:p>
        </p:txBody>
      </p:sp>
      <p:sp>
        <p:nvSpPr>
          <p:cNvPr id="5" name="PlaceHolder 250">
            <a:extLst>
              <a:ext uri="{FF2B5EF4-FFF2-40B4-BE49-F238E27FC236}">
                <a16:creationId xmlns:a16="http://schemas.microsoft.com/office/drawing/2014/main" id="{DDE66150-8AF8-4472-B6AB-0D86317CF9E7}"/>
              </a:ext>
            </a:extLst>
          </p:cNvPr>
          <p:cNvSpPr txBox="1">
            <a:spLocks noGrp="1"/>
          </p:cNvSpPr>
          <p:nvPr>
            <p:ph type="sldNum" sz="quarter" idx="8"/>
          </p:nvPr>
        </p:nvSpPr>
        <p:spPr>
          <a:xfrm>
            <a:off x="4278960" y="10157400"/>
            <a:ext cx="3277439" cy="531000"/>
          </a:xfrm>
        </p:spPr>
        <p:txBody>
          <a:bodyPr wrap="square"/>
          <a:lstStyle/>
          <a:p>
            <a:pPr lvl="0"/>
            <a:fld id="{32713045-A41C-45C3-BD8B-45B924588602}" type="slidenum">
              <a:t>6</a:t>
            </a:fld>
            <a:endParaRPr lang="pt-BR">
              <a:solidFill>
                <a:srgbClr val="000000"/>
              </a:solidFill>
              <a:highlight>
                <a:scrgbClr r="0" g="0" b="0">
                  <a:alpha val="0"/>
                </a:scrgbClr>
              </a:highlight>
              <a:latin typeface="Times New Roman"/>
            </a:endParaRPr>
          </a:p>
        </p:txBody>
      </p:sp>
      <p:sp>
        <p:nvSpPr>
          <p:cNvPr id="6" name="PlaceHolder 251">
            <a:extLst>
              <a:ext uri="{FF2B5EF4-FFF2-40B4-BE49-F238E27FC236}">
                <a16:creationId xmlns:a16="http://schemas.microsoft.com/office/drawing/2014/main" id="{3700EDB2-BDEC-46D8-8539-70AF3C07E1FE}"/>
              </a:ext>
            </a:extLst>
          </p:cNvPr>
          <p:cNvSpPr txBox="1">
            <a:spLocks noGrp="1"/>
          </p:cNvSpPr>
          <p:nvPr>
            <p:ph type="sldNum" sz="quarter" idx="8"/>
          </p:nvPr>
        </p:nvSpPr>
        <p:spPr>
          <a:xfrm>
            <a:off x="4278960" y="10157400"/>
            <a:ext cx="3277800" cy="531360"/>
          </a:xfrm>
        </p:spPr>
        <p:txBody>
          <a:bodyPr wrap="square"/>
          <a:lstStyle/>
          <a:p>
            <a:pPr lvl="0"/>
            <a:fld id="{B5FA4138-667F-4AFA-AE44-6AFB306D3ACF}" type="slidenum">
              <a:t>6</a:t>
            </a:fld>
            <a:endParaRPr lang="pt-BR">
              <a:solidFill>
                <a:srgbClr val="000000"/>
              </a:solidFill>
              <a:highlight>
                <a:scrgbClr r="0" g="0" b="0">
                  <a:alpha val="0"/>
                </a:scrgbClr>
              </a:highlight>
              <a:latin typeface="Times New Roman"/>
            </a:endParaRPr>
          </a:p>
        </p:txBody>
      </p:sp>
      <p:sp>
        <p:nvSpPr>
          <p:cNvPr id="7" name="PlaceHolder 252">
            <a:extLst>
              <a:ext uri="{FF2B5EF4-FFF2-40B4-BE49-F238E27FC236}">
                <a16:creationId xmlns:a16="http://schemas.microsoft.com/office/drawing/2014/main" id="{42C4426C-1A19-4FD9-8DBE-B8DAD967AA80}"/>
              </a:ext>
            </a:extLst>
          </p:cNvPr>
          <p:cNvSpPr txBox="1">
            <a:spLocks noGrp="1"/>
          </p:cNvSpPr>
          <p:nvPr>
            <p:ph type="sldNum" sz="quarter" idx="8"/>
          </p:nvPr>
        </p:nvSpPr>
        <p:spPr>
          <a:xfrm>
            <a:off x="4278960" y="10157400"/>
            <a:ext cx="3278160" cy="531720"/>
          </a:xfrm>
        </p:spPr>
        <p:txBody>
          <a:bodyPr wrap="square"/>
          <a:lstStyle/>
          <a:p>
            <a:pPr lvl="0"/>
            <a:fld id="{4773820D-EC28-4926-A6F7-EEA5A3899E10}" type="slidenum">
              <a:t>6</a:t>
            </a:fld>
            <a:endParaRPr lang="pt-BR">
              <a:solidFill>
                <a:srgbClr val="000000"/>
              </a:solidFill>
              <a:highlight>
                <a:scrgbClr r="0" g="0" b="0">
                  <a:alpha val="0"/>
                </a:scrgbClr>
              </a:highlight>
              <a:latin typeface="Times New Roman"/>
            </a:endParaRPr>
          </a:p>
        </p:txBody>
      </p:sp>
      <p:sp>
        <p:nvSpPr>
          <p:cNvPr id="8" name="PlaceHolder 253">
            <a:extLst>
              <a:ext uri="{FF2B5EF4-FFF2-40B4-BE49-F238E27FC236}">
                <a16:creationId xmlns:a16="http://schemas.microsoft.com/office/drawing/2014/main" id="{E3D69BF6-AFBB-4C57-9C36-5BC83D6E7EA5}"/>
              </a:ext>
            </a:extLst>
          </p:cNvPr>
          <p:cNvSpPr txBox="1">
            <a:spLocks noGrp="1"/>
          </p:cNvSpPr>
          <p:nvPr>
            <p:ph type="sldNum" sz="quarter" idx="8"/>
          </p:nvPr>
        </p:nvSpPr>
        <p:spPr>
          <a:xfrm>
            <a:off x="4278960" y="10157400"/>
            <a:ext cx="3278519" cy="532080"/>
          </a:xfrm>
        </p:spPr>
        <p:txBody>
          <a:bodyPr wrap="square"/>
          <a:lstStyle/>
          <a:p>
            <a:pPr lvl="0"/>
            <a:fld id="{044E22A8-7373-4576-A2E7-1401C7505864}" type="slidenum">
              <a:t>6</a:t>
            </a:fld>
            <a:endParaRPr lang="pt-BR">
              <a:solidFill>
                <a:srgbClr val="000000"/>
              </a:solidFill>
              <a:highlight>
                <a:scrgbClr r="0" g="0" b="0">
                  <a:alpha val="0"/>
                </a:scrgbClr>
              </a:highlight>
              <a:latin typeface="Times New Roman"/>
            </a:endParaRPr>
          </a:p>
        </p:txBody>
      </p:sp>
      <p:sp>
        <p:nvSpPr>
          <p:cNvPr id="9" name="PlaceHolder 254">
            <a:extLst>
              <a:ext uri="{FF2B5EF4-FFF2-40B4-BE49-F238E27FC236}">
                <a16:creationId xmlns:a16="http://schemas.microsoft.com/office/drawing/2014/main" id="{FE2CD0AF-57D1-4767-A99A-0E8FDEEE27EE}"/>
              </a:ext>
            </a:extLst>
          </p:cNvPr>
          <p:cNvSpPr txBox="1">
            <a:spLocks noGrp="1"/>
          </p:cNvSpPr>
          <p:nvPr>
            <p:ph type="sldNum" sz="quarter" idx="8"/>
          </p:nvPr>
        </p:nvSpPr>
        <p:spPr>
          <a:xfrm>
            <a:off x="4278960" y="10157400"/>
            <a:ext cx="3278879" cy="532440"/>
          </a:xfrm>
        </p:spPr>
        <p:txBody>
          <a:bodyPr wrap="square"/>
          <a:lstStyle/>
          <a:p>
            <a:pPr lvl="0"/>
            <a:fld id="{6F7E034B-7914-471F-BC30-A20BCAB073AC}" type="slidenum">
              <a:t>6</a:t>
            </a:fld>
            <a:endParaRPr lang="pt-BR">
              <a:highlight>
                <a:scrgbClr r="0" g="0" b="0">
                  <a:alpha val="0"/>
                </a:scrgbClr>
              </a:highlight>
              <a:latin typeface="Times New Roman"/>
            </a:endParaRPr>
          </a:p>
        </p:txBody>
      </p:sp>
      <p:sp>
        <p:nvSpPr>
          <p:cNvPr id="15" name="Slide Number Placeholder 6">
            <a:extLst>
              <a:ext uri="{FF2B5EF4-FFF2-40B4-BE49-F238E27FC236}">
                <a16:creationId xmlns:a16="http://schemas.microsoft.com/office/drawing/2014/main" id="{923C6E7D-1429-4463-B656-6D280944D36F}"/>
              </a:ext>
            </a:extLst>
          </p:cNvPr>
          <p:cNvSpPr txBox="1">
            <a:spLocks noGrp="1"/>
          </p:cNvSpPr>
          <p:nvPr>
            <p:ph type="sldNum" sz="quarter" idx="5"/>
          </p:nvPr>
        </p:nvSpPr>
        <p:spPr>
          <a:ln/>
        </p:spPr>
        <p:txBody>
          <a:bodyPr vert="horz" lIns="0" tIns="0" rIns="0" bIns="0" anchor="b" anchorCtr="0">
            <a:noAutofit/>
          </a:bodyPr>
          <a:lstStyle/>
          <a:p>
            <a:pPr lvl="0"/>
            <a:fld id="{EC8A7B93-F816-4D32-A7BA-55CEBB0B1C4E}" type="slidenum">
              <a:t>6</a:t>
            </a:fld>
            <a:endParaRPr lang="pt-BR"/>
          </a:p>
        </p:txBody>
      </p:sp>
      <p:sp>
        <p:nvSpPr>
          <p:cNvPr id="10" name="PlaceHolder 255">
            <a:extLst>
              <a:ext uri="{FF2B5EF4-FFF2-40B4-BE49-F238E27FC236}">
                <a16:creationId xmlns:a16="http://schemas.microsoft.com/office/drawing/2014/main" id="{494E15C9-792C-4830-B68F-3554EA1345B6}"/>
              </a:ext>
            </a:extLst>
          </p:cNvPr>
          <p:cNvSpPr>
            <a:spLocks noGrp="1" noRot="1" noChangeAspect="1" noResize="1"/>
          </p:cNvSpPr>
          <p:nvPr>
            <p:ph type="sldImg"/>
          </p:nvPr>
        </p:nvSpPr>
        <p:spPr>
          <a:xfrm>
            <a:off x="215900" y="812800"/>
            <a:ext cx="7124700" cy="4006850"/>
          </a:xfrm>
          <a:solidFill>
            <a:srgbClr val="729FCF"/>
          </a:solidFill>
          <a:ln w="25400">
            <a:solidFill>
              <a:srgbClr val="3465A4"/>
            </a:solidFill>
            <a:prstDash val="solid"/>
          </a:ln>
        </p:spPr>
      </p:sp>
      <p:sp>
        <p:nvSpPr>
          <p:cNvPr id="11" name="PlaceHolder 256">
            <a:extLst>
              <a:ext uri="{FF2B5EF4-FFF2-40B4-BE49-F238E27FC236}">
                <a16:creationId xmlns:a16="http://schemas.microsoft.com/office/drawing/2014/main" id="{BEB6C8B1-C1B9-4C62-991E-452CF58AFF32}"/>
              </a:ext>
            </a:extLst>
          </p:cNvPr>
          <p:cNvSpPr txBox="1">
            <a:spLocks noGrp="1"/>
          </p:cNvSpPr>
          <p:nvPr>
            <p:ph type="body" sz="quarter" idx="1"/>
          </p:nvPr>
        </p:nvSpPr>
        <p:spPr>
          <a:xfrm>
            <a:off x="756000" y="5078520"/>
            <a:ext cx="6043320" cy="4806720"/>
          </a:xfrm>
        </p:spPr>
        <p:txBody>
          <a:bodyPr vert="horz" wrap="square" anchor="t" anchorCtr="0">
            <a:noAutofit/>
          </a:bodyPr>
          <a:lstStyle/>
          <a:p>
            <a:endParaRPr lang="pt-BR"/>
          </a:p>
        </p:txBody>
      </p:sp>
    </p:spTree>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ceHolder 1">
            <a:extLst>
              <a:ext uri="{FF2B5EF4-FFF2-40B4-BE49-F238E27FC236}">
                <a16:creationId xmlns:a16="http://schemas.microsoft.com/office/drawing/2014/main" id="{7057CFAA-0AEF-45F2-9E65-C17B1A8621E4}"/>
              </a:ext>
            </a:extLst>
          </p:cNvPr>
          <p:cNvSpPr txBox="1">
            <a:spLocks noGrp="1"/>
          </p:cNvSpPr>
          <p:nvPr>
            <p:ph type="sldNum" sz="quarter" idx="8"/>
          </p:nvPr>
        </p:nvSpPr>
        <p:spPr>
          <a:xfrm>
            <a:off x="4278960" y="10157400"/>
            <a:ext cx="3277439" cy="531000"/>
          </a:xfrm>
        </p:spPr>
        <p:txBody>
          <a:bodyPr wrap="square"/>
          <a:lstStyle/>
          <a:p>
            <a:pPr lvl="0"/>
            <a:fld id="{DE2FAECB-9CF6-4D3F-98C1-D1F019B09996}" type="slidenum">
              <a:t>60</a:t>
            </a:fld>
            <a:endParaRPr lang="pt-BR">
              <a:solidFill>
                <a:srgbClr val="000000"/>
              </a:solidFill>
              <a:highlight>
                <a:scrgbClr r="0" g="0" b="0">
                  <a:alpha val="0"/>
                </a:scrgbClr>
              </a:highlight>
              <a:latin typeface="Times New Roman"/>
            </a:endParaRPr>
          </a:p>
        </p:txBody>
      </p:sp>
      <p:sp>
        <p:nvSpPr>
          <p:cNvPr id="3" name="PlaceHolder 2">
            <a:extLst>
              <a:ext uri="{FF2B5EF4-FFF2-40B4-BE49-F238E27FC236}">
                <a16:creationId xmlns:a16="http://schemas.microsoft.com/office/drawing/2014/main" id="{459D1D93-4C03-4478-8AB7-9300A72FCBD2}"/>
              </a:ext>
            </a:extLst>
          </p:cNvPr>
          <p:cNvSpPr txBox="1">
            <a:spLocks noGrp="1"/>
          </p:cNvSpPr>
          <p:nvPr>
            <p:ph type="sldNum" sz="quarter" idx="8"/>
          </p:nvPr>
        </p:nvSpPr>
        <p:spPr>
          <a:xfrm>
            <a:off x="4278960" y="10157400"/>
            <a:ext cx="3277800" cy="531360"/>
          </a:xfrm>
        </p:spPr>
        <p:txBody>
          <a:bodyPr wrap="square"/>
          <a:lstStyle/>
          <a:p>
            <a:pPr lvl="0"/>
            <a:fld id="{A25702D4-A1E7-4912-A41E-36EBCA45F00E}" type="slidenum">
              <a:t>60</a:t>
            </a:fld>
            <a:endParaRPr lang="pt-BR">
              <a:solidFill>
                <a:srgbClr val="000000"/>
              </a:solidFill>
              <a:highlight>
                <a:scrgbClr r="0" g="0" b="0">
                  <a:alpha val="0"/>
                </a:scrgbClr>
              </a:highlight>
              <a:latin typeface="Times New Roman"/>
            </a:endParaRPr>
          </a:p>
        </p:txBody>
      </p:sp>
      <p:sp>
        <p:nvSpPr>
          <p:cNvPr id="4" name="PlaceHolder 3">
            <a:extLst>
              <a:ext uri="{FF2B5EF4-FFF2-40B4-BE49-F238E27FC236}">
                <a16:creationId xmlns:a16="http://schemas.microsoft.com/office/drawing/2014/main" id="{0903AA45-FEDE-4BAA-BBE9-E38D8A26E0EF}"/>
              </a:ext>
            </a:extLst>
          </p:cNvPr>
          <p:cNvSpPr txBox="1">
            <a:spLocks noGrp="1"/>
          </p:cNvSpPr>
          <p:nvPr>
            <p:ph type="sldNum" sz="quarter" idx="8"/>
          </p:nvPr>
        </p:nvSpPr>
        <p:spPr>
          <a:xfrm>
            <a:off x="4278960" y="10157400"/>
            <a:ext cx="3278160" cy="531720"/>
          </a:xfrm>
        </p:spPr>
        <p:txBody>
          <a:bodyPr wrap="square"/>
          <a:lstStyle/>
          <a:p>
            <a:pPr lvl="0"/>
            <a:fld id="{E2D3A409-634F-4A2D-BD0C-229FA9E04452}" type="slidenum">
              <a:t>60</a:t>
            </a:fld>
            <a:endParaRPr lang="pt-BR">
              <a:solidFill>
                <a:srgbClr val="000000"/>
              </a:solidFill>
              <a:highlight>
                <a:scrgbClr r="0" g="0" b="0">
                  <a:alpha val="0"/>
                </a:scrgbClr>
              </a:highlight>
              <a:latin typeface="Times New Roman"/>
            </a:endParaRPr>
          </a:p>
        </p:txBody>
      </p:sp>
      <p:sp>
        <p:nvSpPr>
          <p:cNvPr id="5" name="PlaceHolder 4">
            <a:extLst>
              <a:ext uri="{FF2B5EF4-FFF2-40B4-BE49-F238E27FC236}">
                <a16:creationId xmlns:a16="http://schemas.microsoft.com/office/drawing/2014/main" id="{493F90CC-6905-42ED-B6EE-BE13F5298676}"/>
              </a:ext>
            </a:extLst>
          </p:cNvPr>
          <p:cNvSpPr txBox="1">
            <a:spLocks noGrp="1"/>
          </p:cNvSpPr>
          <p:nvPr>
            <p:ph type="sldNum" sz="quarter" idx="8"/>
          </p:nvPr>
        </p:nvSpPr>
        <p:spPr>
          <a:xfrm>
            <a:off x="4278960" y="10157400"/>
            <a:ext cx="3278519" cy="532080"/>
          </a:xfrm>
        </p:spPr>
        <p:txBody>
          <a:bodyPr wrap="square"/>
          <a:lstStyle/>
          <a:p>
            <a:pPr lvl="0"/>
            <a:fld id="{5835F6E5-0193-4B9E-B033-60DDFB076852}" type="slidenum">
              <a:t>60</a:t>
            </a:fld>
            <a:endParaRPr lang="pt-BR">
              <a:solidFill>
                <a:srgbClr val="000000"/>
              </a:solidFill>
              <a:highlight>
                <a:scrgbClr r="0" g="0" b="0">
                  <a:alpha val="0"/>
                </a:scrgbClr>
              </a:highlight>
              <a:latin typeface="Times New Roman"/>
            </a:endParaRPr>
          </a:p>
        </p:txBody>
      </p:sp>
      <p:sp>
        <p:nvSpPr>
          <p:cNvPr id="6" name="PlaceHolder 5">
            <a:extLst>
              <a:ext uri="{FF2B5EF4-FFF2-40B4-BE49-F238E27FC236}">
                <a16:creationId xmlns:a16="http://schemas.microsoft.com/office/drawing/2014/main" id="{49C34BC2-0728-4BCC-961C-37ED85C972E7}"/>
              </a:ext>
            </a:extLst>
          </p:cNvPr>
          <p:cNvSpPr txBox="1">
            <a:spLocks noGrp="1"/>
          </p:cNvSpPr>
          <p:nvPr>
            <p:ph type="sldNum" sz="quarter" idx="8"/>
          </p:nvPr>
        </p:nvSpPr>
        <p:spPr>
          <a:xfrm>
            <a:off x="4278960" y="10157400"/>
            <a:ext cx="3278879" cy="532440"/>
          </a:xfrm>
        </p:spPr>
        <p:txBody>
          <a:bodyPr wrap="square"/>
          <a:lstStyle/>
          <a:p>
            <a:pPr lvl="0"/>
            <a:fld id="{070F0343-06EB-486D-A2E5-79EB29BA5274}" type="slidenum">
              <a:t>60</a:t>
            </a:fld>
            <a:endParaRPr lang="pt-BR">
              <a:highlight>
                <a:scrgbClr r="0" g="0" b="0">
                  <a:alpha val="0"/>
                </a:scrgbClr>
              </a:highlight>
              <a:latin typeface="Times New Roman"/>
            </a:endParaRPr>
          </a:p>
        </p:txBody>
      </p:sp>
      <p:sp>
        <p:nvSpPr>
          <p:cNvPr id="12" name="Slide Number Placeholder 6">
            <a:extLst>
              <a:ext uri="{FF2B5EF4-FFF2-40B4-BE49-F238E27FC236}">
                <a16:creationId xmlns:a16="http://schemas.microsoft.com/office/drawing/2014/main" id="{29F55199-17FE-43E5-8E5C-6EF46826758D}"/>
              </a:ext>
            </a:extLst>
          </p:cNvPr>
          <p:cNvSpPr txBox="1">
            <a:spLocks noGrp="1"/>
          </p:cNvSpPr>
          <p:nvPr>
            <p:ph type="sldNum" sz="quarter" idx="5"/>
          </p:nvPr>
        </p:nvSpPr>
        <p:spPr>
          <a:ln/>
        </p:spPr>
        <p:txBody>
          <a:bodyPr vert="horz" lIns="0" tIns="0" rIns="0" bIns="0" anchor="b" anchorCtr="0">
            <a:noAutofit/>
          </a:bodyPr>
          <a:lstStyle/>
          <a:p>
            <a:pPr lvl="0"/>
            <a:fld id="{6D188CA6-00F2-4B33-83EF-4189715E88DB}" type="slidenum">
              <a:t>60</a:t>
            </a:fld>
            <a:endParaRPr lang="pt-BR"/>
          </a:p>
        </p:txBody>
      </p:sp>
      <p:sp>
        <p:nvSpPr>
          <p:cNvPr id="7" name="PlaceHolder 6">
            <a:extLst>
              <a:ext uri="{FF2B5EF4-FFF2-40B4-BE49-F238E27FC236}">
                <a16:creationId xmlns:a16="http://schemas.microsoft.com/office/drawing/2014/main" id="{8954E5A9-5230-41C6-A6DA-CBADFCBBC042}"/>
              </a:ext>
            </a:extLst>
          </p:cNvPr>
          <p:cNvSpPr>
            <a:spLocks noGrp="1" noRot="1" noChangeAspect="1" noResize="1"/>
          </p:cNvSpPr>
          <p:nvPr>
            <p:ph type="sldImg"/>
          </p:nvPr>
        </p:nvSpPr>
        <p:spPr>
          <a:xfrm>
            <a:off x="215900" y="812800"/>
            <a:ext cx="7124700" cy="4006850"/>
          </a:xfrm>
          <a:solidFill>
            <a:srgbClr val="729FCF"/>
          </a:solidFill>
          <a:ln w="25400">
            <a:solidFill>
              <a:srgbClr val="3465A4"/>
            </a:solidFill>
            <a:prstDash val="solid"/>
          </a:ln>
        </p:spPr>
      </p:sp>
      <p:sp>
        <p:nvSpPr>
          <p:cNvPr id="8" name="PlaceHolder 7">
            <a:extLst>
              <a:ext uri="{FF2B5EF4-FFF2-40B4-BE49-F238E27FC236}">
                <a16:creationId xmlns:a16="http://schemas.microsoft.com/office/drawing/2014/main" id="{3012AD10-46B1-468E-8759-13EE7E423E2F}"/>
              </a:ext>
            </a:extLst>
          </p:cNvPr>
          <p:cNvSpPr txBox="1">
            <a:spLocks noGrp="1"/>
          </p:cNvSpPr>
          <p:nvPr>
            <p:ph type="body" sz="quarter" idx="1"/>
          </p:nvPr>
        </p:nvSpPr>
        <p:spPr>
          <a:xfrm>
            <a:off x="756000" y="5078520"/>
            <a:ext cx="6044400" cy="4807800"/>
          </a:xfrm>
        </p:spPr>
        <p:txBody>
          <a:bodyPr vert="horz" wrap="square" anchor="t" anchorCtr="0">
            <a:noAutofit/>
          </a:bodyPr>
          <a:lstStyle/>
          <a:p>
            <a:endParaRPr lang="pt-BR"/>
          </a:p>
        </p:txBody>
      </p:sp>
    </p:spTree>
    <p:extLst>
      <p:ext uri="{BB962C8B-B14F-4D97-AF65-F5344CB8AC3E}">
        <p14:creationId xmlns:p14="http://schemas.microsoft.com/office/powerpoint/2010/main" val="2323956638"/>
      </p:ext>
    </p:extLst>
  </p:cSld>
  <p:clrMapOvr>
    <a:masterClrMapping/>
  </p:clrMapOvr>
</p:notes>
</file>

<file path=ppt/notesSlides/notesSlide6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ceHolder 1">
            <a:extLst>
              <a:ext uri="{FF2B5EF4-FFF2-40B4-BE49-F238E27FC236}">
                <a16:creationId xmlns:a16="http://schemas.microsoft.com/office/drawing/2014/main" id="{7057CFAA-0AEF-45F2-9E65-C17B1A8621E4}"/>
              </a:ext>
            </a:extLst>
          </p:cNvPr>
          <p:cNvSpPr txBox="1">
            <a:spLocks noGrp="1"/>
          </p:cNvSpPr>
          <p:nvPr>
            <p:ph type="sldNum" sz="quarter" idx="8"/>
          </p:nvPr>
        </p:nvSpPr>
        <p:spPr>
          <a:xfrm>
            <a:off x="4278960" y="10157400"/>
            <a:ext cx="3277439" cy="531000"/>
          </a:xfrm>
        </p:spPr>
        <p:txBody>
          <a:bodyPr wrap="square"/>
          <a:lstStyle/>
          <a:p>
            <a:pPr lvl="0"/>
            <a:fld id="{DE2FAECB-9CF6-4D3F-98C1-D1F019B09996}" type="slidenum">
              <a:t>61</a:t>
            </a:fld>
            <a:endParaRPr lang="pt-BR">
              <a:solidFill>
                <a:srgbClr val="000000"/>
              </a:solidFill>
              <a:highlight>
                <a:scrgbClr r="0" g="0" b="0">
                  <a:alpha val="0"/>
                </a:scrgbClr>
              </a:highlight>
              <a:latin typeface="Times New Roman"/>
            </a:endParaRPr>
          </a:p>
        </p:txBody>
      </p:sp>
      <p:sp>
        <p:nvSpPr>
          <p:cNvPr id="3" name="PlaceHolder 2">
            <a:extLst>
              <a:ext uri="{FF2B5EF4-FFF2-40B4-BE49-F238E27FC236}">
                <a16:creationId xmlns:a16="http://schemas.microsoft.com/office/drawing/2014/main" id="{459D1D93-4C03-4478-8AB7-9300A72FCBD2}"/>
              </a:ext>
            </a:extLst>
          </p:cNvPr>
          <p:cNvSpPr txBox="1">
            <a:spLocks noGrp="1"/>
          </p:cNvSpPr>
          <p:nvPr>
            <p:ph type="sldNum" sz="quarter" idx="8"/>
          </p:nvPr>
        </p:nvSpPr>
        <p:spPr>
          <a:xfrm>
            <a:off x="4278960" y="10157400"/>
            <a:ext cx="3277800" cy="531360"/>
          </a:xfrm>
        </p:spPr>
        <p:txBody>
          <a:bodyPr wrap="square"/>
          <a:lstStyle/>
          <a:p>
            <a:pPr lvl="0"/>
            <a:fld id="{A25702D4-A1E7-4912-A41E-36EBCA45F00E}" type="slidenum">
              <a:t>61</a:t>
            </a:fld>
            <a:endParaRPr lang="pt-BR">
              <a:solidFill>
                <a:srgbClr val="000000"/>
              </a:solidFill>
              <a:highlight>
                <a:scrgbClr r="0" g="0" b="0">
                  <a:alpha val="0"/>
                </a:scrgbClr>
              </a:highlight>
              <a:latin typeface="Times New Roman"/>
            </a:endParaRPr>
          </a:p>
        </p:txBody>
      </p:sp>
      <p:sp>
        <p:nvSpPr>
          <p:cNvPr id="4" name="PlaceHolder 3">
            <a:extLst>
              <a:ext uri="{FF2B5EF4-FFF2-40B4-BE49-F238E27FC236}">
                <a16:creationId xmlns:a16="http://schemas.microsoft.com/office/drawing/2014/main" id="{0903AA45-FEDE-4BAA-BBE9-E38D8A26E0EF}"/>
              </a:ext>
            </a:extLst>
          </p:cNvPr>
          <p:cNvSpPr txBox="1">
            <a:spLocks noGrp="1"/>
          </p:cNvSpPr>
          <p:nvPr>
            <p:ph type="sldNum" sz="quarter" idx="8"/>
          </p:nvPr>
        </p:nvSpPr>
        <p:spPr>
          <a:xfrm>
            <a:off x="4278960" y="10157400"/>
            <a:ext cx="3278160" cy="531720"/>
          </a:xfrm>
        </p:spPr>
        <p:txBody>
          <a:bodyPr wrap="square"/>
          <a:lstStyle/>
          <a:p>
            <a:pPr lvl="0"/>
            <a:fld id="{E2D3A409-634F-4A2D-BD0C-229FA9E04452}" type="slidenum">
              <a:t>61</a:t>
            </a:fld>
            <a:endParaRPr lang="pt-BR">
              <a:solidFill>
                <a:srgbClr val="000000"/>
              </a:solidFill>
              <a:highlight>
                <a:scrgbClr r="0" g="0" b="0">
                  <a:alpha val="0"/>
                </a:scrgbClr>
              </a:highlight>
              <a:latin typeface="Times New Roman"/>
            </a:endParaRPr>
          </a:p>
        </p:txBody>
      </p:sp>
      <p:sp>
        <p:nvSpPr>
          <p:cNvPr id="5" name="PlaceHolder 4">
            <a:extLst>
              <a:ext uri="{FF2B5EF4-FFF2-40B4-BE49-F238E27FC236}">
                <a16:creationId xmlns:a16="http://schemas.microsoft.com/office/drawing/2014/main" id="{493F90CC-6905-42ED-B6EE-BE13F5298676}"/>
              </a:ext>
            </a:extLst>
          </p:cNvPr>
          <p:cNvSpPr txBox="1">
            <a:spLocks noGrp="1"/>
          </p:cNvSpPr>
          <p:nvPr>
            <p:ph type="sldNum" sz="quarter" idx="8"/>
          </p:nvPr>
        </p:nvSpPr>
        <p:spPr>
          <a:xfrm>
            <a:off x="4278960" y="10157400"/>
            <a:ext cx="3278519" cy="532080"/>
          </a:xfrm>
        </p:spPr>
        <p:txBody>
          <a:bodyPr wrap="square"/>
          <a:lstStyle/>
          <a:p>
            <a:pPr lvl="0"/>
            <a:fld id="{5835F6E5-0193-4B9E-B033-60DDFB076852}" type="slidenum">
              <a:t>61</a:t>
            </a:fld>
            <a:endParaRPr lang="pt-BR">
              <a:solidFill>
                <a:srgbClr val="000000"/>
              </a:solidFill>
              <a:highlight>
                <a:scrgbClr r="0" g="0" b="0">
                  <a:alpha val="0"/>
                </a:scrgbClr>
              </a:highlight>
              <a:latin typeface="Times New Roman"/>
            </a:endParaRPr>
          </a:p>
        </p:txBody>
      </p:sp>
      <p:sp>
        <p:nvSpPr>
          <p:cNvPr id="6" name="PlaceHolder 5">
            <a:extLst>
              <a:ext uri="{FF2B5EF4-FFF2-40B4-BE49-F238E27FC236}">
                <a16:creationId xmlns:a16="http://schemas.microsoft.com/office/drawing/2014/main" id="{49C34BC2-0728-4BCC-961C-37ED85C972E7}"/>
              </a:ext>
            </a:extLst>
          </p:cNvPr>
          <p:cNvSpPr txBox="1">
            <a:spLocks noGrp="1"/>
          </p:cNvSpPr>
          <p:nvPr>
            <p:ph type="sldNum" sz="quarter" idx="8"/>
          </p:nvPr>
        </p:nvSpPr>
        <p:spPr>
          <a:xfrm>
            <a:off x="4278960" y="10157400"/>
            <a:ext cx="3278879" cy="532440"/>
          </a:xfrm>
        </p:spPr>
        <p:txBody>
          <a:bodyPr wrap="square"/>
          <a:lstStyle/>
          <a:p>
            <a:pPr lvl="0"/>
            <a:fld id="{070F0343-06EB-486D-A2E5-79EB29BA5274}" type="slidenum">
              <a:t>61</a:t>
            </a:fld>
            <a:endParaRPr lang="pt-BR">
              <a:highlight>
                <a:scrgbClr r="0" g="0" b="0">
                  <a:alpha val="0"/>
                </a:scrgbClr>
              </a:highlight>
              <a:latin typeface="Times New Roman"/>
            </a:endParaRPr>
          </a:p>
        </p:txBody>
      </p:sp>
      <p:sp>
        <p:nvSpPr>
          <p:cNvPr id="12" name="Slide Number Placeholder 6">
            <a:extLst>
              <a:ext uri="{FF2B5EF4-FFF2-40B4-BE49-F238E27FC236}">
                <a16:creationId xmlns:a16="http://schemas.microsoft.com/office/drawing/2014/main" id="{29F55199-17FE-43E5-8E5C-6EF46826758D}"/>
              </a:ext>
            </a:extLst>
          </p:cNvPr>
          <p:cNvSpPr txBox="1">
            <a:spLocks noGrp="1"/>
          </p:cNvSpPr>
          <p:nvPr>
            <p:ph type="sldNum" sz="quarter" idx="5"/>
          </p:nvPr>
        </p:nvSpPr>
        <p:spPr>
          <a:ln/>
        </p:spPr>
        <p:txBody>
          <a:bodyPr vert="horz" lIns="0" tIns="0" rIns="0" bIns="0" anchor="b" anchorCtr="0">
            <a:noAutofit/>
          </a:bodyPr>
          <a:lstStyle/>
          <a:p>
            <a:pPr lvl="0"/>
            <a:fld id="{6D188CA6-00F2-4B33-83EF-4189715E88DB}" type="slidenum">
              <a:t>61</a:t>
            </a:fld>
            <a:endParaRPr lang="pt-BR"/>
          </a:p>
        </p:txBody>
      </p:sp>
      <p:sp>
        <p:nvSpPr>
          <p:cNvPr id="7" name="PlaceHolder 6">
            <a:extLst>
              <a:ext uri="{FF2B5EF4-FFF2-40B4-BE49-F238E27FC236}">
                <a16:creationId xmlns:a16="http://schemas.microsoft.com/office/drawing/2014/main" id="{8954E5A9-5230-41C6-A6DA-CBADFCBBC042}"/>
              </a:ext>
            </a:extLst>
          </p:cNvPr>
          <p:cNvSpPr>
            <a:spLocks noGrp="1" noRot="1" noChangeAspect="1" noResize="1"/>
          </p:cNvSpPr>
          <p:nvPr>
            <p:ph type="sldImg"/>
          </p:nvPr>
        </p:nvSpPr>
        <p:spPr>
          <a:xfrm>
            <a:off x="215900" y="812800"/>
            <a:ext cx="7124700" cy="4006850"/>
          </a:xfrm>
          <a:solidFill>
            <a:srgbClr val="729FCF"/>
          </a:solidFill>
          <a:ln w="25400">
            <a:solidFill>
              <a:srgbClr val="3465A4"/>
            </a:solidFill>
            <a:prstDash val="solid"/>
          </a:ln>
        </p:spPr>
      </p:sp>
      <p:sp>
        <p:nvSpPr>
          <p:cNvPr id="8" name="PlaceHolder 7">
            <a:extLst>
              <a:ext uri="{FF2B5EF4-FFF2-40B4-BE49-F238E27FC236}">
                <a16:creationId xmlns:a16="http://schemas.microsoft.com/office/drawing/2014/main" id="{3012AD10-46B1-468E-8759-13EE7E423E2F}"/>
              </a:ext>
            </a:extLst>
          </p:cNvPr>
          <p:cNvSpPr txBox="1">
            <a:spLocks noGrp="1"/>
          </p:cNvSpPr>
          <p:nvPr>
            <p:ph type="body" sz="quarter" idx="1"/>
          </p:nvPr>
        </p:nvSpPr>
        <p:spPr>
          <a:xfrm>
            <a:off x="756000" y="5078520"/>
            <a:ext cx="6044400" cy="4807800"/>
          </a:xfrm>
        </p:spPr>
        <p:txBody>
          <a:bodyPr vert="horz" wrap="square" anchor="t" anchorCtr="0">
            <a:noAutofit/>
          </a:bodyPr>
          <a:lstStyle/>
          <a:p>
            <a:endParaRPr lang="pt-BR"/>
          </a:p>
        </p:txBody>
      </p:sp>
    </p:spTree>
    <p:extLst>
      <p:ext uri="{BB962C8B-B14F-4D97-AF65-F5344CB8AC3E}">
        <p14:creationId xmlns:p14="http://schemas.microsoft.com/office/powerpoint/2010/main" val="3010486548"/>
      </p:ext>
    </p:extLst>
  </p:cSld>
  <p:clrMapOvr>
    <a:masterClrMapping/>
  </p:clrMapOvr>
</p:notes>
</file>

<file path=ppt/notesSlides/notesSlide6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ceHolder 1">
            <a:extLst>
              <a:ext uri="{FF2B5EF4-FFF2-40B4-BE49-F238E27FC236}">
                <a16:creationId xmlns:a16="http://schemas.microsoft.com/office/drawing/2014/main" id="{7057CFAA-0AEF-45F2-9E65-C17B1A8621E4}"/>
              </a:ext>
            </a:extLst>
          </p:cNvPr>
          <p:cNvSpPr txBox="1">
            <a:spLocks noGrp="1"/>
          </p:cNvSpPr>
          <p:nvPr>
            <p:ph type="sldNum" sz="quarter" idx="8"/>
          </p:nvPr>
        </p:nvSpPr>
        <p:spPr>
          <a:xfrm>
            <a:off x="4278960" y="10157400"/>
            <a:ext cx="3277439" cy="531000"/>
          </a:xfrm>
        </p:spPr>
        <p:txBody>
          <a:bodyPr wrap="square"/>
          <a:lstStyle/>
          <a:p>
            <a:pPr lvl="0"/>
            <a:fld id="{DE2FAECB-9CF6-4D3F-98C1-D1F019B09996}" type="slidenum">
              <a:t>62</a:t>
            </a:fld>
            <a:endParaRPr lang="pt-BR">
              <a:solidFill>
                <a:srgbClr val="000000"/>
              </a:solidFill>
              <a:highlight>
                <a:scrgbClr r="0" g="0" b="0">
                  <a:alpha val="0"/>
                </a:scrgbClr>
              </a:highlight>
              <a:latin typeface="Times New Roman"/>
            </a:endParaRPr>
          </a:p>
        </p:txBody>
      </p:sp>
      <p:sp>
        <p:nvSpPr>
          <p:cNvPr id="3" name="PlaceHolder 2">
            <a:extLst>
              <a:ext uri="{FF2B5EF4-FFF2-40B4-BE49-F238E27FC236}">
                <a16:creationId xmlns:a16="http://schemas.microsoft.com/office/drawing/2014/main" id="{459D1D93-4C03-4478-8AB7-9300A72FCBD2}"/>
              </a:ext>
            </a:extLst>
          </p:cNvPr>
          <p:cNvSpPr txBox="1">
            <a:spLocks noGrp="1"/>
          </p:cNvSpPr>
          <p:nvPr>
            <p:ph type="sldNum" sz="quarter" idx="8"/>
          </p:nvPr>
        </p:nvSpPr>
        <p:spPr>
          <a:xfrm>
            <a:off x="4278960" y="10157400"/>
            <a:ext cx="3277800" cy="531360"/>
          </a:xfrm>
        </p:spPr>
        <p:txBody>
          <a:bodyPr wrap="square"/>
          <a:lstStyle/>
          <a:p>
            <a:pPr lvl="0"/>
            <a:fld id="{A25702D4-A1E7-4912-A41E-36EBCA45F00E}" type="slidenum">
              <a:t>62</a:t>
            </a:fld>
            <a:endParaRPr lang="pt-BR">
              <a:solidFill>
                <a:srgbClr val="000000"/>
              </a:solidFill>
              <a:highlight>
                <a:scrgbClr r="0" g="0" b="0">
                  <a:alpha val="0"/>
                </a:scrgbClr>
              </a:highlight>
              <a:latin typeface="Times New Roman"/>
            </a:endParaRPr>
          </a:p>
        </p:txBody>
      </p:sp>
      <p:sp>
        <p:nvSpPr>
          <p:cNvPr id="4" name="PlaceHolder 3">
            <a:extLst>
              <a:ext uri="{FF2B5EF4-FFF2-40B4-BE49-F238E27FC236}">
                <a16:creationId xmlns:a16="http://schemas.microsoft.com/office/drawing/2014/main" id="{0903AA45-FEDE-4BAA-BBE9-E38D8A26E0EF}"/>
              </a:ext>
            </a:extLst>
          </p:cNvPr>
          <p:cNvSpPr txBox="1">
            <a:spLocks noGrp="1"/>
          </p:cNvSpPr>
          <p:nvPr>
            <p:ph type="sldNum" sz="quarter" idx="8"/>
          </p:nvPr>
        </p:nvSpPr>
        <p:spPr>
          <a:xfrm>
            <a:off x="4278960" y="10157400"/>
            <a:ext cx="3278160" cy="531720"/>
          </a:xfrm>
        </p:spPr>
        <p:txBody>
          <a:bodyPr wrap="square"/>
          <a:lstStyle/>
          <a:p>
            <a:pPr lvl="0"/>
            <a:fld id="{E2D3A409-634F-4A2D-BD0C-229FA9E04452}" type="slidenum">
              <a:t>62</a:t>
            </a:fld>
            <a:endParaRPr lang="pt-BR">
              <a:solidFill>
                <a:srgbClr val="000000"/>
              </a:solidFill>
              <a:highlight>
                <a:scrgbClr r="0" g="0" b="0">
                  <a:alpha val="0"/>
                </a:scrgbClr>
              </a:highlight>
              <a:latin typeface="Times New Roman"/>
            </a:endParaRPr>
          </a:p>
        </p:txBody>
      </p:sp>
      <p:sp>
        <p:nvSpPr>
          <p:cNvPr id="5" name="PlaceHolder 4">
            <a:extLst>
              <a:ext uri="{FF2B5EF4-FFF2-40B4-BE49-F238E27FC236}">
                <a16:creationId xmlns:a16="http://schemas.microsoft.com/office/drawing/2014/main" id="{493F90CC-6905-42ED-B6EE-BE13F5298676}"/>
              </a:ext>
            </a:extLst>
          </p:cNvPr>
          <p:cNvSpPr txBox="1">
            <a:spLocks noGrp="1"/>
          </p:cNvSpPr>
          <p:nvPr>
            <p:ph type="sldNum" sz="quarter" idx="8"/>
          </p:nvPr>
        </p:nvSpPr>
        <p:spPr>
          <a:xfrm>
            <a:off x="4278960" y="10157400"/>
            <a:ext cx="3278519" cy="532080"/>
          </a:xfrm>
        </p:spPr>
        <p:txBody>
          <a:bodyPr wrap="square"/>
          <a:lstStyle/>
          <a:p>
            <a:pPr lvl="0"/>
            <a:fld id="{5835F6E5-0193-4B9E-B033-60DDFB076852}" type="slidenum">
              <a:t>62</a:t>
            </a:fld>
            <a:endParaRPr lang="pt-BR">
              <a:solidFill>
                <a:srgbClr val="000000"/>
              </a:solidFill>
              <a:highlight>
                <a:scrgbClr r="0" g="0" b="0">
                  <a:alpha val="0"/>
                </a:scrgbClr>
              </a:highlight>
              <a:latin typeface="Times New Roman"/>
            </a:endParaRPr>
          </a:p>
        </p:txBody>
      </p:sp>
      <p:sp>
        <p:nvSpPr>
          <p:cNvPr id="6" name="PlaceHolder 5">
            <a:extLst>
              <a:ext uri="{FF2B5EF4-FFF2-40B4-BE49-F238E27FC236}">
                <a16:creationId xmlns:a16="http://schemas.microsoft.com/office/drawing/2014/main" id="{49C34BC2-0728-4BCC-961C-37ED85C972E7}"/>
              </a:ext>
            </a:extLst>
          </p:cNvPr>
          <p:cNvSpPr txBox="1">
            <a:spLocks noGrp="1"/>
          </p:cNvSpPr>
          <p:nvPr>
            <p:ph type="sldNum" sz="quarter" idx="8"/>
          </p:nvPr>
        </p:nvSpPr>
        <p:spPr>
          <a:xfrm>
            <a:off x="4278960" y="10157400"/>
            <a:ext cx="3278879" cy="532440"/>
          </a:xfrm>
        </p:spPr>
        <p:txBody>
          <a:bodyPr wrap="square"/>
          <a:lstStyle/>
          <a:p>
            <a:pPr lvl="0"/>
            <a:fld id="{070F0343-06EB-486D-A2E5-79EB29BA5274}" type="slidenum">
              <a:t>62</a:t>
            </a:fld>
            <a:endParaRPr lang="pt-BR">
              <a:highlight>
                <a:scrgbClr r="0" g="0" b="0">
                  <a:alpha val="0"/>
                </a:scrgbClr>
              </a:highlight>
              <a:latin typeface="Times New Roman"/>
            </a:endParaRPr>
          </a:p>
        </p:txBody>
      </p:sp>
      <p:sp>
        <p:nvSpPr>
          <p:cNvPr id="12" name="Slide Number Placeholder 6">
            <a:extLst>
              <a:ext uri="{FF2B5EF4-FFF2-40B4-BE49-F238E27FC236}">
                <a16:creationId xmlns:a16="http://schemas.microsoft.com/office/drawing/2014/main" id="{29F55199-17FE-43E5-8E5C-6EF46826758D}"/>
              </a:ext>
            </a:extLst>
          </p:cNvPr>
          <p:cNvSpPr txBox="1">
            <a:spLocks noGrp="1"/>
          </p:cNvSpPr>
          <p:nvPr>
            <p:ph type="sldNum" sz="quarter" idx="5"/>
          </p:nvPr>
        </p:nvSpPr>
        <p:spPr>
          <a:ln/>
        </p:spPr>
        <p:txBody>
          <a:bodyPr vert="horz" lIns="0" tIns="0" rIns="0" bIns="0" anchor="b" anchorCtr="0">
            <a:noAutofit/>
          </a:bodyPr>
          <a:lstStyle/>
          <a:p>
            <a:pPr lvl="0"/>
            <a:fld id="{6D188CA6-00F2-4B33-83EF-4189715E88DB}" type="slidenum">
              <a:t>62</a:t>
            </a:fld>
            <a:endParaRPr lang="pt-BR"/>
          </a:p>
        </p:txBody>
      </p:sp>
      <p:sp>
        <p:nvSpPr>
          <p:cNvPr id="7" name="PlaceHolder 6">
            <a:extLst>
              <a:ext uri="{FF2B5EF4-FFF2-40B4-BE49-F238E27FC236}">
                <a16:creationId xmlns:a16="http://schemas.microsoft.com/office/drawing/2014/main" id="{8954E5A9-5230-41C6-A6DA-CBADFCBBC042}"/>
              </a:ext>
            </a:extLst>
          </p:cNvPr>
          <p:cNvSpPr>
            <a:spLocks noGrp="1" noRot="1" noChangeAspect="1" noResize="1"/>
          </p:cNvSpPr>
          <p:nvPr>
            <p:ph type="sldImg"/>
          </p:nvPr>
        </p:nvSpPr>
        <p:spPr>
          <a:xfrm>
            <a:off x="215900" y="812800"/>
            <a:ext cx="7124700" cy="4006850"/>
          </a:xfrm>
          <a:solidFill>
            <a:srgbClr val="729FCF"/>
          </a:solidFill>
          <a:ln w="25400">
            <a:solidFill>
              <a:srgbClr val="3465A4"/>
            </a:solidFill>
            <a:prstDash val="solid"/>
          </a:ln>
        </p:spPr>
      </p:sp>
      <p:sp>
        <p:nvSpPr>
          <p:cNvPr id="8" name="PlaceHolder 7">
            <a:extLst>
              <a:ext uri="{FF2B5EF4-FFF2-40B4-BE49-F238E27FC236}">
                <a16:creationId xmlns:a16="http://schemas.microsoft.com/office/drawing/2014/main" id="{3012AD10-46B1-468E-8759-13EE7E423E2F}"/>
              </a:ext>
            </a:extLst>
          </p:cNvPr>
          <p:cNvSpPr txBox="1">
            <a:spLocks noGrp="1"/>
          </p:cNvSpPr>
          <p:nvPr>
            <p:ph type="body" sz="quarter" idx="1"/>
          </p:nvPr>
        </p:nvSpPr>
        <p:spPr>
          <a:xfrm>
            <a:off x="756000" y="5078520"/>
            <a:ext cx="6044400" cy="4807800"/>
          </a:xfrm>
        </p:spPr>
        <p:txBody>
          <a:bodyPr vert="horz" wrap="square" anchor="t" anchorCtr="0">
            <a:noAutofit/>
          </a:bodyPr>
          <a:lstStyle/>
          <a:p>
            <a:endParaRPr lang="pt-BR"/>
          </a:p>
        </p:txBody>
      </p:sp>
    </p:spTree>
    <p:extLst>
      <p:ext uri="{BB962C8B-B14F-4D97-AF65-F5344CB8AC3E}">
        <p14:creationId xmlns:p14="http://schemas.microsoft.com/office/powerpoint/2010/main" val="2582306418"/>
      </p:ext>
    </p:extLst>
  </p:cSld>
  <p:clrMapOvr>
    <a:masterClrMapping/>
  </p:clrMapOvr>
</p:notes>
</file>

<file path=ppt/notesSlides/notesSlide6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ceHolder 1">
            <a:extLst>
              <a:ext uri="{FF2B5EF4-FFF2-40B4-BE49-F238E27FC236}">
                <a16:creationId xmlns:a16="http://schemas.microsoft.com/office/drawing/2014/main" id="{7057CFAA-0AEF-45F2-9E65-C17B1A8621E4}"/>
              </a:ext>
            </a:extLst>
          </p:cNvPr>
          <p:cNvSpPr txBox="1">
            <a:spLocks noGrp="1"/>
          </p:cNvSpPr>
          <p:nvPr>
            <p:ph type="sldNum" sz="quarter" idx="8"/>
          </p:nvPr>
        </p:nvSpPr>
        <p:spPr>
          <a:xfrm>
            <a:off x="4278960" y="10157400"/>
            <a:ext cx="3277439" cy="531000"/>
          </a:xfrm>
        </p:spPr>
        <p:txBody>
          <a:bodyPr wrap="square"/>
          <a:lstStyle/>
          <a:p>
            <a:pPr lvl="0"/>
            <a:fld id="{DE2FAECB-9CF6-4D3F-98C1-D1F019B09996}" type="slidenum">
              <a:t>63</a:t>
            </a:fld>
            <a:endParaRPr lang="pt-BR">
              <a:solidFill>
                <a:srgbClr val="000000"/>
              </a:solidFill>
              <a:highlight>
                <a:scrgbClr r="0" g="0" b="0">
                  <a:alpha val="0"/>
                </a:scrgbClr>
              </a:highlight>
              <a:latin typeface="Times New Roman"/>
            </a:endParaRPr>
          </a:p>
        </p:txBody>
      </p:sp>
      <p:sp>
        <p:nvSpPr>
          <p:cNvPr id="3" name="PlaceHolder 2">
            <a:extLst>
              <a:ext uri="{FF2B5EF4-FFF2-40B4-BE49-F238E27FC236}">
                <a16:creationId xmlns:a16="http://schemas.microsoft.com/office/drawing/2014/main" id="{459D1D93-4C03-4478-8AB7-9300A72FCBD2}"/>
              </a:ext>
            </a:extLst>
          </p:cNvPr>
          <p:cNvSpPr txBox="1">
            <a:spLocks noGrp="1"/>
          </p:cNvSpPr>
          <p:nvPr>
            <p:ph type="sldNum" sz="quarter" idx="8"/>
          </p:nvPr>
        </p:nvSpPr>
        <p:spPr>
          <a:xfrm>
            <a:off x="4278960" y="10157400"/>
            <a:ext cx="3277800" cy="531360"/>
          </a:xfrm>
        </p:spPr>
        <p:txBody>
          <a:bodyPr wrap="square"/>
          <a:lstStyle/>
          <a:p>
            <a:pPr lvl="0"/>
            <a:fld id="{A25702D4-A1E7-4912-A41E-36EBCA45F00E}" type="slidenum">
              <a:t>63</a:t>
            </a:fld>
            <a:endParaRPr lang="pt-BR">
              <a:solidFill>
                <a:srgbClr val="000000"/>
              </a:solidFill>
              <a:highlight>
                <a:scrgbClr r="0" g="0" b="0">
                  <a:alpha val="0"/>
                </a:scrgbClr>
              </a:highlight>
              <a:latin typeface="Times New Roman"/>
            </a:endParaRPr>
          </a:p>
        </p:txBody>
      </p:sp>
      <p:sp>
        <p:nvSpPr>
          <p:cNvPr id="4" name="PlaceHolder 3">
            <a:extLst>
              <a:ext uri="{FF2B5EF4-FFF2-40B4-BE49-F238E27FC236}">
                <a16:creationId xmlns:a16="http://schemas.microsoft.com/office/drawing/2014/main" id="{0903AA45-FEDE-4BAA-BBE9-E38D8A26E0EF}"/>
              </a:ext>
            </a:extLst>
          </p:cNvPr>
          <p:cNvSpPr txBox="1">
            <a:spLocks noGrp="1"/>
          </p:cNvSpPr>
          <p:nvPr>
            <p:ph type="sldNum" sz="quarter" idx="8"/>
          </p:nvPr>
        </p:nvSpPr>
        <p:spPr>
          <a:xfrm>
            <a:off x="4278960" y="10157400"/>
            <a:ext cx="3278160" cy="531720"/>
          </a:xfrm>
        </p:spPr>
        <p:txBody>
          <a:bodyPr wrap="square"/>
          <a:lstStyle/>
          <a:p>
            <a:pPr lvl="0"/>
            <a:fld id="{E2D3A409-634F-4A2D-BD0C-229FA9E04452}" type="slidenum">
              <a:t>63</a:t>
            </a:fld>
            <a:endParaRPr lang="pt-BR">
              <a:solidFill>
                <a:srgbClr val="000000"/>
              </a:solidFill>
              <a:highlight>
                <a:scrgbClr r="0" g="0" b="0">
                  <a:alpha val="0"/>
                </a:scrgbClr>
              </a:highlight>
              <a:latin typeface="Times New Roman"/>
            </a:endParaRPr>
          </a:p>
        </p:txBody>
      </p:sp>
      <p:sp>
        <p:nvSpPr>
          <p:cNvPr id="5" name="PlaceHolder 4">
            <a:extLst>
              <a:ext uri="{FF2B5EF4-FFF2-40B4-BE49-F238E27FC236}">
                <a16:creationId xmlns:a16="http://schemas.microsoft.com/office/drawing/2014/main" id="{493F90CC-6905-42ED-B6EE-BE13F5298676}"/>
              </a:ext>
            </a:extLst>
          </p:cNvPr>
          <p:cNvSpPr txBox="1">
            <a:spLocks noGrp="1"/>
          </p:cNvSpPr>
          <p:nvPr>
            <p:ph type="sldNum" sz="quarter" idx="8"/>
          </p:nvPr>
        </p:nvSpPr>
        <p:spPr>
          <a:xfrm>
            <a:off x="4278960" y="10157400"/>
            <a:ext cx="3278519" cy="532080"/>
          </a:xfrm>
        </p:spPr>
        <p:txBody>
          <a:bodyPr wrap="square"/>
          <a:lstStyle/>
          <a:p>
            <a:pPr lvl="0"/>
            <a:fld id="{5835F6E5-0193-4B9E-B033-60DDFB076852}" type="slidenum">
              <a:t>63</a:t>
            </a:fld>
            <a:endParaRPr lang="pt-BR">
              <a:solidFill>
                <a:srgbClr val="000000"/>
              </a:solidFill>
              <a:highlight>
                <a:scrgbClr r="0" g="0" b="0">
                  <a:alpha val="0"/>
                </a:scrgbClr>
              </a:highlight>
              <a:latin typeface="Times New Roman"/>
            </a:endParaRPr>
          </a:p>
        </p:txBody>
      </p:sp>
      <p:sp>
        <p:nvSpPr>
          <p:cNvPr id="6" name="PlaceHolder 5">
            <a:extLst>
              <a:ext uri="{FF2B5EF4-FFF2-40B4-BE49-F238E27FC236}">
                <a16:creationId xmlns:a16="http://schemas.microsoft.com/office/drawing/2014/main" id="{49C34BC2-0728-4BCC-961C-37ED85C972E7}"/>
              </a:ext>
            </a:extLst>
          </p:cNvPr>
          <p:cNvSpPr txBox="1">
            <a:spLocks noGrp="1"/>
          </p:cNvSpPr>
          <p:nvPr>
            <p:ph type="sldNum" sz="quarter" idx="8"/>
          </p:nvPr>
        </p:nvSpPr>
        <p:spPr>
          <a:xfrm>
            <a:off x="4278960" y="10157400"/>
            <a:ext cx="3278879" cy="532440"/>
          </a:xfrm>
        </p:spPr>
        <p:txBody>
          <a:bodyPr wrap="square"/>
          <a:lstStyle/>
          <a:p>
            <a:pPr lvl="0"/>
            <a:fld id="{070F0343-06EB-486D-A2E5-79EB29BA5274}" type="slidenum">
              <a:t>63</a:t>
            </a:fld>
            <a:endParaRPr lang="pt-BR">
              <a:highlight>
                <a:scrgbClr r="0" g="0" b="0">
                  <a:alpha val="0"/>
                </a:scrgbClr>
              </a:highlight>
              <a:latin typeface="Times New Roman"/>
            </a:endParaRPr>
          </a:p>
        </p:txBody>
      </p:sp>
      <p:sp>
        <p:nvSpPr>
          <p:cNvPr id="12" name="Slide Number Placeholder 6">
            <a:extLst>
              <a:ext uri="{FF2B5EF4-FFF2-40B4-BE49-F238E27FC236}">
                <a16:creationId xmlns:a16="http://schemas.microsoft.com/office/drawing/2014/main" id="{29F55199-17FE-43E5-8E5C-6EF46826758D}"/>
              </a:ext>
            </a:extLst>
          </p:cNvPr>
          <p:cNvSpPr txBox="1">
            <a:spLocks noGrp="1"/>
          </p:cNvSpPr>
          <p:nvPr>
            <p:ph type="sldNum" sz="quarter" idx="5"/>
          </p:nvPr>
        </p:nvSpPr>
        <p:spPr>
          <a:ln/>
        </p:spPr>
        <p:txBody>
          <a:bodyPr vert="horz" lIns="0" tIns="0" rIns="0" bIns="0" anchor="b" anchorCtr="0">
            <a:noAutofit/>
          </a:bodyPr>
          <a:lstStyle/>
          <a:p>
            <a:pPr lvl="0"/>
            <a:fld id="{6D188CA6-00F2-4B33-83EF-4189715E88DB}" type="slidenum">
              <a:t>63</a:t>
            </a:fld>
            <a:endParaRPr lang="pt-BR"/>
          </a:p>
        </p:txBody>
      </p:sp>
      <p:sp>
        <p:nvSpPr>
          <p:cNvPr id="7" name="PlaceHolder 6">
            <a:extLst>
              <a:ext uri="{FF2B5EF4-FFF2-40B4-BE49-F238E27FC236}">
                <a16:creationId xmlns:a16="http://schemas.microsoft.com/office/drawing/2014/main" id="{8954E5A9-5230-41C6-A6DA-CBADFCBBC042}"/>
              </a:ext>
            </a:extLst>
          </p:cNvPr>
          <p:cNvSpPr>
            <a:spLocks noGrp="1" noRot="1" noChangeAspect="1" noResize="1"/>
          </p:cNvSpPr>
          <p:nvPr>
            <p:ph type="sldImg"/>
          </p:nvPr>
        </p:nvSpPr>
        <p:spPr>
          <a:xfrm>
            <a:off x="215900" y="812800"/>
            <a:ext cx="7124700" cy="4006850"/>
          </a:xfrm>
          <a:solidFill>
            <a:srgbClr val="729FCF"/>
          </a:solidFill>
          <a:ln w="25400">
            <a:solidFill>
              <a:srgbClr val="3465A4"/>
            </a:solidFill>
            <a:prstDash val="solid"/>
          </a:ln>
        </p:spPr>
      </p:sp>
      <p:sp>
        <p:nvSpPr>
          <p:cNvPr id="8" name="PlaceHolder 7">
            <a:extLst>
              <a:ext uri="{FF2B5EF4-FFF2-40B4-BE49-F238E27FC236}">
                <a16:creationId xmlns:a16="http://schemas.microsoft.com/office/drawing/2014/main" id="{3012AD10-46B1-468E-8759-13EE7E423E2F}"/>
              </a:ext>
            </a:extLst>
          </p:cNvPr>
          <p:cNvSpPr txBox="1">
            <a:spLocks noGrp="1"/>
          </p:cNvSpPr>
          <p:nvPr>
            <p:ph type="body" sz="quarter" idx="1"/>
          </p:nvPr>
        </p:nvSpPr>
        <p:spPr>
          <a:xfrm>
            <a:off x="756000" y="5078520"/>
            <a:ext cx="6044400" cy="4807800"/>
          </a:xfrm>
        </p:spPr>
        <p:txBody>
          <a:bodyPr vert="horz" wrap="square" anchor="t" anchorCtr="0">
            <a:noAutofit/>
          </a:bodyPr>
          <a:lstStyle/>
          <a:p>
            <a:endParaRPr lang="pt-BR"/>
          </a:p>
        </p:txBody>
      </p:sp>
    </p:spTree>
    <p:extLst>
      <p:ext uri="{BB962C8B-B14F-4D97-AF65-F5344CB8AC3E}">
        <p14:creationId xmlns:p14="http://schemas.microsoft.com/office/powerpoint/2010/main" val="3659596219"/>
      </p:ext>
    </p:extLst>
  </p:cSld>
  <p:clrMapOvr>
    <a:masterClrMapping/>
  </p:clrMapOvr>
</p:notes>
</file>

<file path=ppt/notesSlides/notesSlide6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ceHolder 1">
            <a:extLst>
              <a:ext uri="{FF2B5EF4-FFF2-40B4-BE49-F238E27FC236}">
                <a16:creationId xmlns:a16="http://schemas.microsoft.com/office/drawing/2014/main" id="{7057CFAA-0AEF-45F2-9E65-C17B1A8621E4}"/>
              </a:ext>
            </a:extLst>
          </p:cNvPr>
          <p:cNvSpPr txBox="1">
            <a:spLocks noGrp="1"/>
          </p:cNvSpPr>
          <p:nvPr>
            <p:ph type="sldNum" sz="quarter" idx="8"/>
          </p:nvPr>
        </p:nvSpPr>
        <p:spPr>
          <a:xfrm>
            <a:off x="4278960" y="10157400"/>
            <a:ext cx="3277439" cy="531000"/>
          </a:xfrm>
        </p:spPr>
        <p:txBody>
          <a:bodyPr wrap="square"/>
          <a:lstStyle/>
          <a:p>
            <a:pPr lvl="0"/>
            <a:fld id="{DE2FAECB-9CF6-4D3F-98C1-D1F019B09996}" type="slidenum">
              <a:t>64</a:t>
            </a:fld>
            <a:endParaRPr lang="pt-BR">
              <a:solidFill>
                <a:srgbClr val="000000"/>
              </a:solidFill>
              <a:highlight>
                <a:scrgbClr r="0" g="0" b="0">
                  <a:alpha val="0"/>
                </a:scrgbClr>
              </a:highlight>
              <a:latin typeface="Times New Roman"/>
            </a:endParaRPr>
          </a:p>
        </p:txBody>
      </p:sp>
      <p:sp>
        <p:nvSpPr>
          <p:cNvPr id="3" name="PlaceHolder 2">
            <a:extLst>
              <a:ext uri="{FF2B5EF4-FFF2-40B4-BE49-F238E27FC236}">
                <a16:creationId xmlns:a16="http://schemas.microsoft.com/office/drawing/2014/main" id="{459D1D93-4C03-4478-8AB7-9300A72FCBD2}"/>
              </a:ext>
            </a:extLst>
          </p:cNvPr>
          <p:cNvSpPr txBox="1">
            <a:spLocks noGrp="1"/>
          </p:cNvSpPr>
          <p:nvPr>
            <p:ph type="sldNum" sz="quarter" idx="8"/>
          </p:nvPr>
        </p:nvSpPr>
        <p:spPr>
          <a:xfrm>
            <a:off x="4278960" y="10157400"/>
            <a:ext cx="3277800" cy="531360"/>
          </a:xfrm>
        </p:spPr>
        <p:txBody>
          <a:bodyPr wrap="square"/>
          <a:lstStyle/>
          <a:p>
            <a:pPr lvl="0"/>
            <a:fld id="{A25702D4-A1E7-4912-A41E-36EBCA45F00E}" type="slidenum">
              <a:t>64</a:t>
            </a:fld>
            <a:endParaRPr lang="pt-BR">
              <a:solidFill>
                <a:srgbClr val="000000"/>
              </a:solidFill>
              <a:highlight>
                <a:scrgbClr r="0" g="0" b="0">
                  <a:alpha val="0"/>
                </a:scrgbClr>
              </a:highlight>
              <a:latin typeface="Times New Roman"/>
            </a:endParaRPr>
          </a:p>
        </p:txBody>
      </p:sp>
      <p:sp>
        <p:nvSpPr>
          <p:cNvPr id="4" name="PlaceHolder 3">
            <a:extLst>
              <a:ext uri="{FF2B5EF4-FFF2-40B4-BE49-F238E27FC236}">
                <a16:creationId xmlns:a16="http://schemas.microsoft.com/office/drawing/2014/main" id="{0903AA45-FEDE-4BAA-BBE9-E38D8A26E0EF}"/>
              </a:ext>
            </a:extLst>
          </p:cNvPr>
          <p:cNvSpPr txBox="1">
            <a:spLocks noGrp="1"/>
          </p:cNvSpPr>
          <p:nvPr>
            <p:ph type="sldNum" sz="quarter" idx="8"/>
          </p:nvPr>
        </p:nvSpPr>
        <p:spPr>
          <a:xfrm>
            <a:off x="4278960" y="10157400"/>
            <a:ext cx="3278160" cy="531720"/>
          </a:xfrm>
        </p:spPr>
        <p:txBody>
          <a:bodyPr wrap="square"/>
          <a:lstStyle/>
          <a:p>
            <a:pPr lvl="0"/>
            <a:fld id="{E2D3A409-634F-4A2D-BD0C-229FA9E04452}" type="slidenum">
              <a:t>64</a:t>
            </a:fld>
            <a:endParaRPr lang="pt-BR">
              <a:solidFill>
                <a:srgbClr val="000000"/>
              </a:solidFill>
              <a:highlight>
                <a:scrgbClr r="0" g="0" b="0">
                  <a:alpha val="0"/>
                </a:scrgbClr>
              </a:highlight>
              <a:latin typeface="Times New Roman"/>
            </a:endParaRPr>
          </a:p>
        </p:txBody>
      </p:sp>
      <p:sp>
        <p:nvSpPr>
          <p:cNvPr id="5" name="PlaceHolder 4">
            <a:extLst>
              <a:ext uri="{FF2B5EF4-FFF2-40B4-BE49-F238E27FC236}">
                <a16:creationId xmlns:a16="http://schemas.microsoft.com/office/drawing/2014/main" id="{493F90CC-6905-42ED-B6EE-BE13F5298676}"/>
              </a:ext>
            </a:extLst>
          </p:cNvPr>
          <p:cNvSpPr txBox="1">
            <a:spLocks noGrp="1"/>
          </p:cNvSpPr>
          <p:nvPr>
            <p:ph type="sldNum" sz="quarter" idx="8"/>
          </p:nvPr>
        </p:nvSpPr>
        <p:spPr>
          <a:xfrm>
            <a:off x="4278960" y="10157400"/>
            <a:ext cx="3278519" cy="532080"/>
          </a:xfrm>
        </p:spPr>
        <p:txBody>
          <a:bodyPr wrap="square"/>
          <a:lstStyle/>
          <a:p>
            <a:pPr lvl="0"/>
            <a:fld id="{5835F6E5-0193-4B9E-B033-60DDFB076852}" type="slidenum">
              <a:t>64</a:t>
            </a:fld>
            <a:endParaRPr lang="pt-BR">
              <a:solidFill>
                <a:srgbClr val="000000"/>
              </a:solidFill>
              <a:highlight>
                <a:scrgbClr r="0" g="0" b="0">
                  <a:alpha val="0"/>
                </a:scrgbClr>
              </a:highlight>
              <a:latin typeface="Times New Roman"/>
            </a:endParaRPr>
          </a:p>
        </p:txBody>
      </p:sp>
      <p:sp>
        <p:nvSpPr>
          <p:cNvPr id="6" name="PlaceHolder 5">
            <a:extLst>
              <a:ext uri="{FF2B5EF4-FFF2-40B4-BE49-F238E27FC236}">
                <a16:creationId xmlns:a16="http://schemas.microsoft.com/office/drawing/2014/main" id="{49C34BC2-0728-4BCC-961C-37ED85C972E7}"/>
              </a:ext>
            </a:extLst>
          </p:cNvPr>
          <p:cNvSpPr txBox="1">
            <a:spLocks noGrp="1"/>
          </p:cNvSpPr>
          <p:nvPr>
            <p:ph type="sldNum" sz="quarter" idx="8"/>
          </p:nvPr>
        </p:nvSpPr>
        <p:spPr>
          <a:xfrm>
            <a:off x="4278960" y="10157400"/>
            <a:ext cx="3278879" cy="532440"/>
          </a:xfrm>
        </p:spPr>
        <p:txBody>
          <a:bodyPr wrap="square"/>
          <a:lstStyle/>
          <a:p>
            <a:pPr lvl="0"/>
            <a:fld id="{070F0343-06EB-486D-A2E5-79EB29BA5274}" type="slidenum">
              <a:t>64</a:t>
            </a:fld>
            <a:endParaRPr lang="pt-BR">
              <a:highlight>
                <a:scrgbClr r="0" g="0" b="0">
                  <a:alpha val="0"/>
                </a:scrgbClr>
              </a:highlight>
              <a:latin typeface="Times New Roman"/>
            </a:endParaRPr>
          </a:p>
        </p:txBody>
      </p:sp>
      <p:sp>
        <p:nvSpPr>
          <p:cNvPr id="12" name="Slide Number Placeholder 6">
            <a:extLst>
              <a:ext uri="{FF2B5EF4-FFF2-40B4-BE49-F238E27FC236}">
                <a16:creationId xmlns:a16="http://schemas.microsoft.com/office/drawing/2014/main" id="{29F55199-17FE-43E5-8E5C-6EF46826758D}"/>
              </a:ext>
            </a:extLst>
          </p:cNvPr>
          <p:cNvSpPr txBox="1">
            <a:spLocks noGrp="1"/>
          </p:cNvSpPr>
          <p:nvPr>
            <p:ph type="sldNum" sz="quarter" idx="5"/>
          </p:nvPr>
        </p:nvSpPr>
        <p:spPr>
          <a:ln/>
        </p:spPr>
        <p:txBody>
          <a:bodyPr vert="horz" lIns="0" tIns="0" rIns="0" bIns="0" anchor="b" anchorCtr="0">
            <a:noAutofit/>
          </a:bodyPr>
          <a:lstStyle/>
          <a:p>
            <a:pPr lvl="0"/>
            <a:fld id="{6D188CA6-00F2-4B33-83EF-4189715E88DB}" type="slidenum">
              <a:t>64</a:t>
            </a:fld>
            <a:endParaRPr lang="pt-BR"/>
          </a:p>
        </p:txBody>
      </p:sp>
      <p:sp>
        <p:nvSpPr>
          <p:cNvPr id="7" name="PlaceHolder 6">
            <a:extLst>
              <a:ext uri="{FF2B5EF4-FFF2-40B4-BE49-F238E27FC236}">
                <a16:creationId xmlns:a16="http://schemas.microsoft.com/office/drawing/2014/main" id="{8954E5A9-5230-41C6-A6DA-CBADFCBBC042}"/>
              </a:ext>
            </a:extLst>
          </p:cNvPr>
          <p:cNvSpPr>
            <a:spLocks noGrp="1" noRot="1" noChangeAspect="1" noResize="1"/>
          </p:cNvSpPr>
          <p:nvPr>
            <p:ph type="sldImg"/>
          </p:nvPr>
        </p:nvSpPr>
        <p:spPr>
          <a:xfrm>
            <a:off x="215900" y="812800"/>
            <a:ext cx="7124700" cy="4006850"/>
          </a:xfrm>
          <a:solidFill>
            <a:srgbClr val="729FCF"/>
          </a:solidFill>
          <a:ln w="25400">
            <a:solidFill>
              <a:srgbClr val="3465A4"/>
            </a:solidFill>
            <a:prstDash val="solid"/>
          </a:ln>
        </p:spPr>
      </p:sp>
      <p:sp>
        <p:nvSpPr>
          <p:cNvPr id="8" name="PlaceHolder 7">
            <a:extLst>
              <a:ext uri="{FF2B5EF4-FFF2-40B4-BE49-F238E27FC236}">
                <a16:creationId xmlns:a16="http://schemas.microsoft.com/office/drawing/2014/main" id="{3012AD10-46B1-468E-8759-13EE7E423E2F}"/>
              </a:ext>
            </a:extLst>
          </p:cNvPr>
          <p:cNvSpPr txBox="1">
            <a:spLocks noGrp="1"/>
          </p:cNvSpPr>
          <p:nvPr>
            <p:ph type="body" sz="quarter" idx="1"/>
          </p:nvPr>
        </p:nvSpPr>
        <p:spPr>
          <a:xfrm>
            <a:off x="756000" y="5078520"/>
            <a:ext cx="6044400" cy="4807800"/>
          </a:xfrm>
        </p:spPr>
        <p:txBody>
          <a:bodyPr vert="horz" wrap="square" anchor="t" anchorCtr="0">
            <a:noAutofit/>
          </a:bodyPr>
          <a:lstStyle/>
          <a:p>
            <a:endParaRPr lang="pt-BR"/>
          </a:p>
        </p:txBody>
      </p:sp>
    </p:spTree>
    <p:extLst>
      <p:ext uri="{BB962C8B-B14F-4D97-AF65-F5344CB8AC3E}">
        <p14:creationId xmlns:p14="http://schemas.microsoft.com/office/powerpoint/2010/main" val="1594665541"/>
      </p:ext>
    </p:extLst>
  </p:cSld>
  <p:clrMapOvr>
    <a:masterClrMapping/>
  </p:clrMapOvr>
</p:notes>
</file>

<file path=ppt/notesSlides/notesSlide6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ceHolder 1">
            <a:extLst>
              <a:ext uri="{FF2B5EF4-FFF2-40B4-BE49-F238E27FC236}">
                <a16:creationId xmlns:a16="http://schemas.microsoft.com/office/drawing/2014/main" id="{7057CFAA-0AEF-45F2-9E65-C17B1A8621E4}"/>
              </a:ext>
            </a:extLst>
          </p:cNvPr>
          <p:cNvSpPr txBox="1">
            <a:spLocks noGrp="1"/>
          </p:cNvSpPr>
          <p:nvPr>
            <p:ph type="sldNum" sz="quarter" idx="8"/>
          </p:nvPr>
        </p:nvSpPr>
        <p:spPr>
          <a:xfrm>
            <a:off x="4278960" y="10157400"/>
            <a:ext cx="3277439" cy="531000"/>
          </a:xfrm>
        </p:spPr>
        <p:txBody>
          <a:bodyPr wrap="square"/>
          <a:lstStyle/>
          <a:p>
            <a:pPr lvl="0"/>
            <a:fld id="{DE2FAECB-9CF6-4D3F-98C1-D1F019B09996}" type="slidenum">
              <a:t>65</a:t>
            </a:fld>
            <a:endParaRPr lang="pt-BR">
              <a:solidFill>
                <a:srgbClr val="000000"/>
              </a:solidFill>
              <a:highlight>
                <a:scrgbClr r="0" g="0" b="0">
                  <a:alpha val="0"/>
                </a:scrgbClr>
              </a:highlight>
              <a:latin typeface="Times New Roman"/>
            </a:endParaRPr>
          </a:p>
        </p:txBody>
      </p:sp>
      <p:sp>
        <p:nvSpPr>
          <p:cNvPr id="3" name="PlaceHolder 2">
            <a:extLst>
              <a:ext uri="{FF2B5EF4-FFF2-40B4-BE49-F238E27FC236}">
                <a16:creationId xmlns:a16="http://schemas.microsoft.com/office/drawing/2014/main" id="{459D1D93-4C03-4478-8AB7-9300A72FCBD2}"/>
              </a:ext>
            </a:extLst>
          </p:cNvPr>
          <p:cNvSpPr txBox="1">
            <a:spLocks noGrp="1"/>
          </p:cNvSpPr>
          <p:nvPr>
            <p:ph type="sldNum" sz="quarter" idx="8"/>
          </p:nvPr>
        </p:nvSpPr>
        <p:spPr>
          <a:xfrm>
            <a:off x="4278960" y="10157400"/>
            <a:ext cx="3277800" cy="531360"/>
          </a:xfrm>
        </p:spPr>
        <p:txBody>
          <a:bodyPr wrap="square"/>
          <a:lstStyle/>
          <a:p>
            <a:pPr lvl="0"/>
            <a:fld id="{A25702D4-A1E7-4912-A41E-36EBCA45F00E}" type="slidenum">
              <a:t>65</a:t>
            </a:fld>
            <a:endParaRPr lang="pt-BR">
              <a:solidFill>
                <a:srgbClr val="000000"/>
              </a:solidFill>
              <a:highlight>
                <a:scrgbClr r="0" g="0" b="0">
                  <a:alpha val="0"/>
                </a:scrgbClr>
              </a:highlight>
              <a:latin typeface="Times New Roman"/>
            </a:endParaRPr>
          </a:p>
        </p:txBody>
      </p:sp>
      <p:sp>
        <p:nvSpPr>
          <p:cNvPr id="4" name="PlaceHolder 3">
            <a:extLst>
              <a:ext uri="{FF2B5EF4-FFF2-40B4-BE49-F238E27FC236}">
                <a16:creationId xmlns:a16="http://schemas.microsoft.com/office/drawing/2014/main" id="{0903AA45-FEDE-4BAA-BBE9-E38D8A26E0EF}"/>
              </a:ext>
            </a:extLst>
          </p:cNvPr>
          <p:cNvSpPr txBox="1">
            <a:spLocks noGrp="1"/>
          </p:cNvSpPr>
          <p:nvPr>
            <p:ph type="sldNum" sz="quarter" idx="8"/>
          </p:nvPr>
        </p:nvSpPr>
        <p:spPr>
          <a:xfrm>
            <a:off x="4278960" y="10157400"/>
            <a:ext cx="3278160" cy="531720"/>
          </a:xfrm>
        </p:spPr>
        <p:txBody>
          <a:bodyPr wrap="square"/>
          <a:lstStyle/>
          <a:p>
            <a:pPr lvl="0"/>
            <a:fld id="{E2D3A409-634F-4A2D-BD0C-229FA9E04452}" type="slidenum">
              <a:t>65</a:t>
            </a:fld>
            <a:endParaRPr lang="pt-BR">
              <a:solidFill>
                <a:srgbClr val="000000"/>
              </a:solidFill>
              <a:highlight>
                <a:scrgbClr r="0" g="0" b="0">
                  <a:alpha val="0"/>
                </a:scrgbClr>
              </a:highlight>
              <a:latin typeface="Times New Roman"/>
            </a:endParaRPr>
          </a:p>
        </p:txBody>
      </p:sp>
      <p:sp>
        <p:nvSpPr>
          <p:cNvPr id="5" name="PlaceHolder 4">
            <a:extLst>
              <a:ext uri="{FF2B5EF4-FFF2-40B4-BE49-F238E27FC236}">
                <a16:creationId xmlns:a16="http://schemas.microsoft.com/office/drawing/2014/main" id="{493F90CC-6905-42ED-B6EE-BE13F5298676}"/>
              </a:ext>
            </a:extLst>
          </p:cNvPr>
          <p:cNvSpPr txBox="1">
            <a:spLocks noGrp="1"/>
          </p:cNvSpPr>
          <p:nvPr>
            <p:ph type="sldNum" sz="quarter" idx="8"/>
          </p:nvPr>
        </p:nvSpPr>
        <p:spPr>
          <a:xfrm>
            <a:off x="4278960" y="10157400"/>
            <a:ext cx="3278519" cy="532080"/>
          </a:xfrm>
        </p:spPr>
        <p:txBody>
          <a:bodyPr wrap="square"/>
          <a:lstStyle/>
          <a:p>
            <a:pPr lvl="0"/>
            <a:fld id="{5835F6E5-0193-4B9E-B033-60DDFB076852}" type="slidenum">
              <a:t>65</a:t>
            </a:fld>
            <a:endParaRPr lang="pt-BR">
              <a:solidFill>
                <a:srgbClr val="000000"/>
              </a:solidFill>
              <a:highlight>
                <a:scrgbClr r="0" g="0" b="0">
                  <a:alpha val="0"/>
                </a:scrgbClr>
              </a:highlight>
              <a:latin typeface="Times New Roman"/>
            </a:endParaRPr>
          </a:p>
        </p:txBody>
      </p:sp>
      <p:sp>
        <p:nvSpPr>
          <p:cNvPr id="6" name="PlaceHolder 5">
            <a:extLst>
              <a:ext uri="{FF2B5EF4-FFF2-40B4-BE49-F238E27FC236}">
                <a16:creationId xmlns:a16="http://schemas.microsoft.com/office/drawing/2014/main" id="{49C34BC2-0728-4BCC-961C-37ED85C972E7}"/>
              </a:ext>
            </a:extLst>
          </p:cNvPr>
          <p:cNvSpPr txBox="1">
            <a:spLocks noGrp="1"/>
          </p:cNvSpPr>
          <p:nvPr>
            <p:ph type="sldNum" sz="quarter" idx="8"/>
          </p:nvPr>
        </p:nvSpPr>
        <p:spPr>
          <a:xfrm>
            <a:off x="4278960" y="10157400"/>
            <a:ext cx="3278879" cy="532440"/>
          </a:xfrm>
        </p:spPr>
        <p:txBody>
          <a:bodyPr wrap="square"/>
          <a:lstStyle/>
          <a:p>
            <a:pPr lvl="0"/>
            <a:fld id="{070F0343-06EB-486D-A2E5-79EB29BA5274}" type="slidenum">
              <a:t>65</a:t>
            </a:fld>
            <a:endParaRPr lang="pt-BR">
              <a:highlight>
                <a:scrgbClr r="0" g="0" b="0">
                  <a:alpha val="0"/>
                </a:scrgbClr>
              </a:highlight>
              <a:latin typeface="Times New Roman"/>
            </a:endParaRPr>
          </a:p>
        </p:txBody>
      </p:sp>
      <p:sp>
        <p:nvSpPr>
          <p:cNvPr id="12" name="Slide Number Placeholder 6">
            <a:extLst>
              <a:ext uri="{FF2B5EF4-FFF2-40B4-BE49-F238E27FC236}">
                <a16:creationId xmlns:a16="http://schemas.microsoft.com/office/drawing/2014/main" id="{29F55199-17FE-43E5-8E5C-6EF46826758D}"/>
              </a:ext>
            </a:extLst>
          </p:cNvPr>
          <p:cNvSpPr txBox="1">
            <a:spLocks noGrp="1"/>
          </p:cNvSpPr>
          <p:nvPr>
            <p:ph type="sldNum" sz="quarter" idx="5"/>
          </p:nvPr>
        </p:nvSpPr>
        <p:spPr>
          <a:ln/>
        </p:spPr>
        <p:txBody>
          <a:bodyPr vert="horz" lIns="0" tIns="0" rIns="0" bIns="0" anchor="b" anchorCtr="0">
            <a:noAutofit/>
          </a:bodyPr>
          <a:lstStyle/>
          <a:p>
            <a:pPr lvl="0"/>
            <a:fld id="{6D188CA6-00F2-4B33-83EF-4189715E88DB}" type="slidenum">
              <a:t>65</a:t>
            </a:fld>
            <a:endParaRPr lang="pt-BR"/>
          </a:p>
        </p:txBody>
      </p:sp>
      <p:sp>
        <p:nvSpPr>
          <p:cNvPr id="7" name="PlaceHolder 6">
            <a:extLst>
              <a:ext uri="{FF2B5EF4-FFF2-40B4-BE49-F238E27FC236}">
                <a16:creationId xmlns:a16="http://schemas.microsoft.com/office/drawing/2014/main" id="{8954E5A9-5230-41C6-A6DA-CBADFCBBC042}"/>
              </a:ext>
            </a:extLst>
          </p:cNvPr>
          <p:cNvSpPr>
            <a:spLocks noGrp="1" noRot="1" noChangeAspect="1" noResize="1"/>
          </p:cNvSpPr>
          <p:nvPr>
            <p:ph type="sldImg"/>
          </p:nvPr>
        </p:nvSpPr>
        <p:spPr>
          <a:xfrm>
            <a:off x="215900" y="812800"/>
            <a:ext cx="7124700" cy="4006850"/>
          </a:xfrm>
          <a:solidFill>
            <a:srgbClr val="729FCF"/>
          </a:solidFill>
          <a:ln w="25400">
            <a:solidFill>
              <a:srgbClr val="3465A4"/>
            </a:solidFill>
            <a:prstDash val="solid"/>
          </a:ln>
        </p:spPr>
      </p:sp>
      <p:sp>
        <p:nvSpPr>
          <p:cNvPr id="8" name="PlaceHolder 7">
            <a:extLst>
              <a:ext uri="{FF2B5EF4-FFF2-40B4-BE49-F238E27FC236}">
                <a16:creationId xmlns:a16="http://schemas.microsoft.com/office/drawing/2014/main" id="{3012AD10-46B1-468E-8759-13EE7E423E2F}"/>
              </a:ext>
            </a:extLst>
          </p:cNvPr>
          <p:cNvSpPr txBox="1">
            <a:spLocks noGrp="1"/>
          </p:cNvSpPr>
          <p:nvPr>
            <p:ph type="body" sz="quarter" idx="1"/>
          </p:nvPr>
        </p:nvSpPr>
        <p:spPr>
          <a:xfrm>
            <a:off x="756000" y="5078520"/>
            <a:ext cx="6044400" cy="4807800"/>
          </a:xfrm>
        </p:spPr>
        <p:txBody>
          <a:bodyPr vert="horz" wrap="square" anchor="t" anchorCtr="0">
            <a:noAutofit/>
          </a:bodyPr>
          <a:lstStyle/>
          <a:p>
            <a:endParaRPr lang="pt-BR"/>
          </a:p>
        </p:txBody>
      </p:sp>
    </p:spTree>
    <p:extLst>
      <p:ext uri="{BB962C8B-B14F-4D97-AF65-F5344CB8AC3E}">
        <p14:creationId xmlns:p14="http://schemas.microsoft.com/office/powerpoint/2010/main" val="1632707625"/>
      </p:ext>
    </p:extLst>
  </p:cSld>
  <p:clrMapOvr>
    <a:masterClrMapping/>
  </p:clrMapOvr>
</p:notes>
</file>

<file path=ppt/notesSlides/notesSlide6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17412AD-0078-C331-B5FB-7C70C058D464}"/>
            </a:ext>
          </a:extLst>
        </p:cNvPr>
        <p:cNvGrpSpPr/>
        <p:nvPr/>
      </p:nvGrpSpPr>
      <p:grpSpPr>
        <a:xfrm>
          <a:off x="0" y="0"/>
          <a:ext cx="0" cy="0"/>
          <a:chOff x="0" y="0"/>
          <a:chExt cx="0" cy="0"/>
        </a:xfrm>
      </p:grpSpPr>
      <p:sp>
        <p:nvSpPr>
          <p:cNvPr id="2" name="PlaceHolder 1">
            <a:extLst>
              <a:ext uri="{FF2B5EF4-FFF2-40B4-BE49-F238E27FC236}">
                <a16:creationId xmlns:a16="http://schemas.microsoft.com/office/drawing/2014/main" id="{AD3AFCED-1E44-8943-DE72-B9A5A976FB71}"/>
              </a:ext>
            </a:extLst>
          </p:cNvPr>
          <p:cNvSpPr txBox="1">
            <a:spLocks noGrp="1"/>
          </p:cNvSpPr>
          <p:nvPr>
            <p:ph type="sldNum" sz="quarter" idx="8"/>
          </p:nvPr>
        </p:nvSpPr>
        <p:spPr>
          <a:xfrm>
            <a:off x="4278960" y="10157400"/>
            <a:ext cx="3277439" cy="531000"/>
          </a:xfrm>
        </p:spPr>
        <p:txBody>
          <a:bodyPr wrap="square"/>
          <a:lstStyle/>
          <a:p>
            <a:pPr lvl="0"/>
            <a:fld id="{DE2FAECB-9CF6-4D3F-98C1-D1F019B09996}" type="slidenum">
              <a:t>66</a:t>
            </a:fld>
            <a:endParaRPr lang="pt-BR">
              <a:solidFill>
                <a:srgbClr val="000000"/>
              </a:solidFill>
              <a:highlight>
                <a:scrgbClr r="0" g="0" b="0">
                  <a:alpha val="0"/>
                </a:scrgbClr>
              </a:highlight>
              <a:latin typeface="Times New Roman"/>
            </a:endParaRPr>
          </a:p>
        </p:txBody>
      </p:sp>
      <p:sp>
        <p:nvSpPr>
          <p:cNvPr id="3" name="PlaceHolder 2">
            <a:extLst>
              <a:ext uri="{FF2B5EF4-FFF2-40B4-BE49-F238E27FC236}">
                <a16:creationId xmlns:a16="http://schemas.microsoft.com/office/drawing/2014/main" id="{9CA0D549-5DC1-B1A9-C773-5A4EBEB75044}"/>
              </a:ext>
            </a:extLst>
          </p:cNvPr>
          <p:cNvSpPr txBox="1">
            <a:spLocks noGrp="1"/>
          </p:cNvSpPr>
          <p:nvPr>
            <p:ph type="sldNum" sz="quarter" idx="8"/>
          </p:nvPr>
        </p:nvSpPr>
        <p:spPr>
          <a:xfrm>
            <a:off x="4278960" y="10157400"/>
            <a:ext cx="3277800" cy="531360"/>
          </a:xfrm>
        </p:spPr>
        <p:txBody>
          <a:bodyPr wrap="square"/>
          <a:lstStyle/>
          <a:p>
            <a:pPr lvl="0"/>
            <a:fld id="{A25702D4-A1E7-4912-A41E-36EBCA45F00E}" type="slidenum">
              <a:t>66</a:t>
            </a:fld>
            <a:endParaRPr lang="pt-BR">
              <a:solidFill>
                <a:srgbClr val="000000"/>
              </a:solidFill>
              <a:highlight>
                <a:scrgbClr r="0" g="0" b="0">
                  <a:alpha val="0"/>
                </a:scrgbClr>
              </a:highlight>
              <a:latin typeface="Times New Roman"/>
            </a:endParaRPr>
          </a:p>
        </p:txBody>
      </p:sp>
      <p:sp>
        <p:nvSpPr>
          <p:cNvPr id="4" name="PlaceHolder 3">
            <a:extLst>
              <a:ext uri="{FF2B5EF4-FFF2-40B4-BE49-F238E27FC236}">
                <a16:creationId xmlns:a16="http://schemas.microsoft.com/office/drawing/2014/main" id="{C1CC17AC-7985-01F7-704B-B20F8FF97FC7}"/>
              </a:ext>
            </a:extLst>
          </p:cNvPr>
          <p:cNvSpPr txBox="1">
            <a:spLocks noGrp="1"/>
          </p:cNvSpPr>
          <p:nvPr>
            <p:ph type="sldNum" sz="quarter" idx="8"/>
          </p:nvPr>
        </p:nvSpPr>
        <p:spPr>
          <a:xfrm>
            <a:off x="4278960" y="10157400"/>
            <a:ext cx="3278160" cy="531720"/>
          </a:xfrm>
        </p:spPr>
        <p:txBody>
          <a:bodyPr wrap="square"/>
          <a:lstStyle/>
          <a:p>
            <a:pPr lvl="0"/>
            <a:fld id="{E2D3A409-634F-4A2D-BD0C-229FA9E04452}" type="slidenum">
              <a:t>66</a:t>
            </a:fld>
            <a:endParaRPr lang="pt-BR">
              <a:solidFill>
                <a:srgbClr val="000000"/>
              </a:solidFill>
              <a:highlight>
                <a:scrgbClr r="0" g="0" b="0">
                  <a:alpha val="0"/>
                </a:scrgbClr>
              </a:highlight>
              <a:latin typeface="Times New Roman"/>
            </a:endParaRPr>
          </a:p>
        </p:txBody>
      </p:sp>
      <p:sp>
        <p:nvSpPr>
          <p:cNvPr id="5" name="PlaceHolder 4">
            <a:extLst>
              <a:ext uri="{FF2B5EF4-FFF2-40B4-BE49-F238E27FC236}">
                <a16:creationId xmlns:a16="http://schemas.microsoft.com/office/drawing/2014/main" id="{F4841654-53B5-4751-E120-ED41DD727DF3}"/>
              </a:ext>
            </a:extLst>
          </p:cNvPr>
          <p:cNvSpPr txBox="1">
            <a:spLocks noGrp="1"/>
          </p:cNvSpPr>
          <p:nvPr>
            <p:ph type="sldNum" sz="quarter" idx="8"/>
          </p:nvPr>
        </p:nvSpPr>
        <p:spPr>
          <a:xfrm>
            <a:off x="4278960" y="10157400"/>
            <a:ext cx="3278519" cy="532080"/>
          </a:xfrm>
        </p:spPr>
        <p:txBody>
          <a:bodyPr wrap="square"/>
          <a:lstStyle/>
          <a:p>
            <a:pPr lvl="0"/>
            <a:fld id="{5835F6E5-0193-4B9E-B033-60DDFB076852}" type="slidenum">
              <a:t>66</a:t>
            </a:fld>
            <a:endParaRPr lang="pt-BR">
              <a:solidFill>
                <a:srgbClr val="000000"/>
              </a:solidFill>
              <a:highlight>
                <a:scrgbClr r="0" g="0" b="0">
                  <a:alpha val="0"/>
                </a:scrgbClr>
              </a:highlight>
              <a:latin typeface="Times New Roman"/>
            </a:endParaRPr>
          </a:p>
        </p:txBody>
      </p:sp>
      <p:sp>
        <p:nvSpPr>
          <p:cNvPr id="6" name="PlaceHolder 5">
            <a:extLst>
              <a:ext uri="{FF2B5EF4-FFF2-40B4-BE49-F238E27FC236}">
                <a16:creationId xmlns:a16="http://schemas.microsoft.com/office/drawing/2014/main" id="{473C8361-38FA-D678-494C-32A2C127A5FD}"/>
              </a:ext>
            </a:extLst>
          </p:cNvPr>
          <p:cNvSpPr txBox="1">
            <a:spLocks noGrp="1"/>
          </p:cNvSpPr>
          <p:nvPr>
            <p:ph type="sldNum" sz="quarter" idx="8"/>
          </p:nvPr>
        </p:nvSpPr>
        <p:spPr>
          <a:xfrm>
            <a:off x="4278960" y="10157400"/>
            <a:ext cx="3278879" cy="532440"/>
          </a:xfrm>
        </p:spPr>
        <p:txBody>
          <a:bodyPr wrap="square"/>
          <a:lstStyle/>
          <a:p>
            <a:pPr lvl="0"/>
            <a:fld id="{070F0343-06EB-486D-A2E5-79EB29BA5274}" type="slidenum">
              <a:t>66</a:t>
            </a:fld>
            <a:endParaRPr lang="pt-BR">
              <a:highlight>
                <a:scrgbClr r="0" g="0" b="0">
                  <a:alpha val="0"/>
                </a:scrgbClr>
              </a:highlight>
              <a:latin typeface="Times New Roman"/>
            </a:endParaRPr>
          </a:p>
        </p:txBody>
      </p:sp>
      <p:sp>
        <p:nvSpPr>
          <p:cNvPr id="12" name="Slide Number Placeholder 6">
            <a:extLst>
              <a:ext uri="{FF2B5EF4-FFF2-40B4-BE49-F238E27FC236}">
                <a16:creationId xmlns:a16="http://schemas.microsoft.com/office/drawing/2014/main" id="{317E2F9D-4A01-9B03-4B7F-53D87C81E9EE}"/>
              </a:ext>
            </a:extLst>
          </p:cNvPr>
          <p:cNvSpPr txBox="1">
            <a:spLocks noGrp="1"/>
          </p:cNvSpPr>
          <p:nvPr>
            <p:ph type="sldNum" sz="quarter" idx="5"/>
          </p:nvPr>
        </p:nvSpPr>
        <p:spPr>
          <a:ln/>
        </p:spPr>
        <p:txBody>
          <a:bodyPr vert="horz" lIns="0" tIns="0" rIns="0" bIns="0" anchor="b" anchorCtr="0">
            <a:noAutofit/>
          </a:bodyPr>
          <a:lstStyle/>
          <a:p>
            <a:pPr lvl="0"/>
            <a:fld id="{6D188CA6-00F2-4B33-83EF-4189715E88DB}" type="slidenum">
              <a:t>66</a:t>
            </a:fld>
            <a:endParaRPr lang="pt-BR"/>
          </a:p>
        </p:txBody>
      </p:sp>
      <p:sp>
        <p:nvSpPr>
          <p:cNvPr id="7" name="PlaceHolder 6">
            <a:extLst>
              <a:ext uri="{FF2B5EF4-FFF2-40B4-BE49-F238E27FC236}">
                <a16:creationId xmlns:a16="http://schemas.microsoft.com/office/drawing/2014/main" id="{491DF5D4-66F4-42F1-D607-8F9E20EDD8A2}"/>
              </a:ext>
            </a:extLst>
          </p:cNvPr>
          <p:cNvSpPr>
            <a:spLocks noGrp="1" noRot="1" noChangeAspect="1" noResize="1"/>
          </p:cNvSpPr>
          <p:nvPr>
            <p:ph type="sldImg"/>
          </p:nvPr>
        </p:nvSpPr>
        <p:spPr>
          <a:xfrm>
            <a:off x="215900" y="812800"/>
            <a:ext cx="7124700" cy="4006850"/>
          </a:xfrm>
          <a:solidFill>
            <a:srgbClr val="729FCF"/>
          </a:solidFill>
          <a:ln w="25400">
            <a:solidFill>
              <a:srgbClr val="3465A4"/>
            </a:solidFill>
            <a:prstDash val="solid"/>
          </a:ln>
        </p:spPr>
      </p:sp>
      <p:sp>
        <p:nvSpPr>
          <p:cNvPr id="8" name="PlaceHolder 7">
            <a:extLst>
              <a:ext uri="{FF2B5EF4-FFF2-40B4-BE49-F238E27FC236}">
                <a16:creationId xmlns:a16="http://schemas.microsoft.com/office/drawing/2014/main" id="{6FF34291-23DE-DCB0-9FA0-B4BEB0F501D5}"/>
              </a:ext>
            </a:extLst>
          </p:cNvPr>
          <p:cNvSpPr txBox="1">
            <a:spLocks noGrp="1"/>
          </p:cNvSpPr>
          <p:nvPr>
            <p:ph type="body" sz="quarter" idx="1"/>
          </p:nvPr>
        </p:nvSpPr>
        <p:spPr>
          <a:xfrm>
            <a:off x="756000" y="5078520"/>
            <a:ext cx="6044400" cy="4807800"/>
          </a:xfrm>
        </p:spPr>
        <p:txBody>
          <a:bodyPr vert="horz" wrap="square" anchor="t" anchorCtr="0">
            <a:noAutofit/>
          </a:bodyPr>
          <a:lstStyle/>
          <a:p>
            <a:endParaRPr lang="pt-BR"/>
          </a:p>
        </p:txBody>
      </p:sp>
    </p:spTree>
    <p:extLst>
      <p:ext uri="{BB962C8B-B14F-4D97-AF65-F5344CB8AC3E}">
        <p14:creationId xmlns:p14="http://schemas.microsoft.com/office/powerpoint/2010/main" val="481676676"/>
      </p:ext>
    </p:extLst>
  </p:cSld>
  <p:clrMapOvr>
    <a:masterClrMapping/>
  </p:clrMapOvr>
</p:notes>
</file>

<file path=ppt/notesSlides/notesSlide6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ceHolder 1">
            <a:extLst>
              <a:ext uri="{FF2B5EF4-FFF2-40B4-BE49-F238E27FC236}">
                <a16:creationId xmlns:a16="http://schemas.microsoft.com/office/drawing/2014/main" id="{D39E68F3-A3FC-4A77-900E-E209806F7815}"/>
              </a:ext>
            </a:extLst>
          </p:cNvPr>
          <p:cNvSpPr txBox="1">
            <a:spLocks noGrp="1"/>
          </p:cNvSpPr>
          <p:nvPr>
            <p:ph type="sldNum" sz="quarter" idx="8"/>
          </p:nvPr>
        </p:nvSpPr>
        <p:spPr>
          <a:xfrm>
            <a:off x="4278960" y="10157400"/>
            <a:ext cx="3276359" cy="529920"/>
          </a:xfrm>
        </p:spPr>
        <p:txBody>
          <a:bodyPr wrap="square"/>
          <a:lstStyle/>
          <a:p>
            <a:pPr lvl="0"/>
            <a:fld id="{DC9D5DC8-5580-4825-A181-8B9B6DDA7EAD}" type="slidenum">
              <a:t>67</a:t>
            </a:fld>
            <a:endParaRPr lang="pt-BR">
              <a:solidFill>
                <a:srgbClr val="000000"/>
              </a:solidFill>
              <a:highlight>
                <a:scrgbClr r="0" g="0" b="0">
                  <a:alpha val="0"/>
                </a:scrgbClr>
              </a:highlight>
              <a:latin typeface="Times New Roman"/>
            </a:endParaRPr>
          </a:p>
        </p:txBody>
      </p:sp>
      <p:sp>
        <p:nvSpPr>
          <p:cNvPr id="3" name="PlaceHolder 2">
            <a:extLst>
              <a:ext uri="{FF2B5EF4-FFF2-40B4-BE49-F238E27FC236}">
                <a16:creationId xmlns:a16="http://schemas.microsoft.com/office/drawing/2014/main" id="{76F89ACF-044F-4F49-ABAF-43BA87BED29C}"/>
              </a:ext>
            </a:extLst>
          </p:cNvPr>
          <p:cNvSpPr txBox="1">
            <a:spLocks noGrp="1"/>
          </p:cNvSpPr>
          <p:nvPr>
            <p:ph type="sldNum" sz="quarter" idx="8"/>
          </p:nvPr>
        </p:nvSpPr>
        <p:spPr>
          <a:xfrm>
            <a:off x="4278960" y="10157400"/>
            <a:ext cx="3276720" cy="530280"/>
          </a:xfrm>
        </p:spPr>
        <p:txBody>
          <a:bodyPr wrap="square"/>
          <a:lstStyle/>
          <a:p>
            <a:pPr lvl="0"/>
            <a:fld id="{CE11E1F9-90DC-4360-80C3-A0B7A7FFE74B}" type="slidenum">
              <a:t>67</a:t>
            </a:fld>
            <a:endParaRPr lang="pt-BR">
              <a:solidFill>
                <a:srgbClr val="000000"/>
              </a:solidFill>
              <a:highlight>
                <a:scrgbClr r="0" g="0" b="0">
                  <a:alpha val="0"/>
                </a:scrgbClr>
              </a:highlight>
              <a:latin typeface="Times New Roman"/>
            </a:endParaRPr>
          </a:p>
        </p:txBody>
      </p:sp>
      <p:sp>
        <p:nvSpPr>
          <p:cNvPr id="4" name="PlaceHolder 3">
            <a:extLst>
              <a:ext uri="{FF2B5EF4-FFF2-40B4-BE49-F238E27FC236}">
                <a16:creationId xmlns:a16="http://schemas.microsoft.com/office/drawing/2014/main" id="{1B80A5F0-27DE-4B75-ADDC-25D56A5218A6}"/>
              </a:ext>
            </a:extLst>
          </p:cNvPr>
          <p:cNvSpPr txBox="1">
            <a:spLocks noGrp="1"/>
          </p:cNvSpPr>
          <p:nvPr>
            <p:ph type="sldNum" sz="quarter" idx="8"/>
          </p:nvPr>
        </p:nvSpPr>
        <p:spPr>
          <a:xfrm>
            <a:off x="4278960" y="10157400"/>
            <a:ext cx="3277080" cy="530640"/>
          </a:xfrm>
        </p:spPr>
        <p:txBody>
          <a:bodyPr wrap="square"/>
          <a:lstStyle/>
          <a:p>
            <a:pPr lvl="0"/>
            <a:fld id="{7FFD39CB-5A2F-4C80-986D-57F3994A64B8}" type="slidenum">
              <a:t>67</a:t>
            </a:fld>
            <a:endParaRPr lang="pt-BR">
              <a:solidFill>
                <a:srgbClr val="000000"/>
              </a:solidFill>
              <a:highlight>
                <a:scrgbClr r="0" g="0" b="0">
                  <a:alpha val="0"/>
                </a:scrgbClr>
              </a:highlight>
              <a:latin typeface="Times New Roman"/>
            </a:endParaRPr>
          </a:p>
        </p:txBody>
      </p:sp>
      <p:sp>
        <p:nvSpPr>
          <p:cNvPr id="5" name="PlaceHolder 4">
            <a:extLst>
              <a:ext uri="{FF2B5EF4-FFF2-40B4-BE49-F238E27FC236}">
                <a16:creationId xmlns:a16="http://schemas.microsoft.com/office/drawing/2014/main" id="{D06BE9B0-3A35-4E16-B0DA-5FC885326941}"/>
              </a:ext>
            </a:extLst>
          </p:cNvPr>
          <p:cNvSpPr txBox="1">
            <a:spLocks noGrp="1"/>
          </p:cNvSpPr>
          <p:nvPr>
            <p:ph type="sldNum" sz="quarter" idx="8"/>
          </p:nvPr>
        </p:nvSpPr>
        <p:spPr>
          <a:xfrm>
            <a:off x="4278960" y="10157400"/>
            <a:ext cx="3277439" cy="531000"/>
          </a:xfrm>
        </p:spPr>
        <p:txBody>
          <a:bodyPr wrap="square"/>
          <a:lstStyle/>
          <a:p>
            <a:pPr lvl="0"/>
            <a:fld id="{B16898A9-78F6-40D0-A839-C27CFECF7757}" type="slidenum">
              <a:t>67</a:t>
            </a:fld>
            <a:endParaRPr lang="pt-BR">
              <a:solidFill>
                <a:srgbClr val="000000"/>
              </a:solidFill>
              <a:highlight>
                <a:scrgbClr r="0" g="0" b="0">
                  <a:alpha val="0"/>
                </a:scrgbClr>
              </a:highlight>
              <a:latin typeface="Times New Roman"/>
            </a:endParaRPr>
          </a:p>
        </p:txBody>
      </p:sp>
      <p:sp>
        <p:nvSpPr>
          <p:cNvPr id="6" name="PlaceHolder 5">
            <a:extLst>
              <a:ext uri="{FF2B5EF4-FFF2-40B4-BE49-F238E27FC236}">
                <a16:creationId xmlns:a16="http://schemas.microsoft.com/office/drawing/2014/main" id="{84C0949B-16F7-4DD0-9272-5B33D09F1693}"/>
              </a:ext>
            </a:extLst>
          </p:cNvPr>
          <p:cNvSpPr txBox="1">
            <a:spLocks noGrp="1"/>
          </p:cNvSpPr>
          <p:nvPr>
            <p:ph type="sldNum" sz="quarter" idx="8"/>
          </p:nvPr>
        </p:nvSpPr>
        <p:spPr>
          <a:xfrm>
            <a:off x="4278960" y="10157400"/>
            <a:ext cx="3277800" cy="531360"/>
          </a:xfrm>
        </p:spPr>
        <p:txBody>
          <a:bodyPr wrap="square"/>
          <a:lstStyle/>
          <a:p>
            <a:pPr lvl="0"/>
            <a:fld id="{BA886D8B-769D-4A74-A46F-B7A32A80088D}" type="slidenum">
              <a:t>67</a:t>
            </a:fld>
            <a:endParaRPr lang="pt-BR">
              <a:solidFill>
                <a:srgbClr val="000000"/>
              </a:solidFill>
              <a:highlight>
                <a:scrgbClr r="0" g="0" b="0">
                  <a:alpha val="0"/>
                </a:scrgbClr>
              </a:highlight>
              <a:latin typeface="Times New Roman"/>
            </a:endParaRPr>
          </a:p>
        </p:txBody>
      </p:sp>
      <p:sp>
        <p:nvSpPr>
          <p:cNvPr id="7" name="PlaceHolder 6">
            <a:extLst>
              <a:ext uri="{FF2B5EF4-FFF2-40B4-BE49-F238E27FC236}">
                <a16:creationId xmlns:a16="http://schemas.microsoft.com/office/drawing/2014/main" id="{C33BE0E1-A32D-4BD0-A706-712B27D82C93}"/>
              </a:ext>
            </a:extLst>
          </p:cNvPr>
          <p:cNvSpPr txBox="1">
            <a:spLocks noGrp="1"/>
          </p:cNvSpPr>
          <p:nvPr>
            <p:ph type="sldNum" sz="quarter" idx="8"/>
          </p:nvPr>
        </p:nvSpPr>
        <p:spPr>
          <a:xfrm>
            <a:off x="4278960" y="10157400"/>
            <a:ext cx="3278160" cy="531720"/>
          </a:xfrm>
        </p:spPr>
        <p:txBody>
          <a:bodyPr wrap="square"/>
          <a:lstStyle/>
          <a:p>
            <a:pPr lvl="0"/>
            <a:fld id="{5B59612B-A18F-418A-B8D2-6409638225A7}" type="slidenum">
              <a:t>67</a:t>
            </a:fld>
            <a:endParaRPr lang="pt-BR">
              <a:solidFill>
                <a:srgbClr val="000000"/>
              </a:solidFill>
              <a:highlight>
                <a:scrgbClr r="0" g="0" b="0">
                  <a:alpha val="0"/>
                </a:scrgbClr>
              </a:highlight>
              <a:latin typeface="Times New Roman"/>
            </a:endParaRPr>
          </a:p>
        </p:txBody>
      </p:sp>
      <p:sp>
        <p:nvSpPr>
          <p:cNvPr id="8" name="PlaceHolder 7">
            <a:extLst>
              <a:ext uri="{FF2B5EF4-FFF2-40B4-BE49-F238E27FC236}">
                <a16:creationId xmlns:a16="http://schemas.microsoft.com/office/drawing/2014/main" id="{8496D8E5-009C-49FB-9AE3-5DF0EC72D325}"/>
              </a:ext>
            </a:extLst>
          </p:cNvPr>
          <p:cNvSpPr txBox="1">
            <a:spLocks noGrp="1"/>
          </p:cNvSpPr>
          <p:nvPr>
            <p:ph type="sldNum" sz="quarter" idx="8"/>
          </p:nvPr>
        </p:nvSpPr>
        <p:spPr>
          <a:xfrm>
            <a:off x="4278960" y="10157400"/>
            <a:ext cx="3278519" cy="532080"/>
          </a:xfrm>
        </p:spPr>
        <p:txBody>
          <a:bodyPr wrap="square"/>
          <a:lstStyle/>
          <a:p>
            <a:pPr lvl="0"/>
            <a:fld id="{B92662CF-2F16-4C8E-A88C-2483B5E403DE}" type="slidenum">
              <a:t>67</a:t>
            </a:fld>
            <a:endParaRPr lang="pt-BR">
              <a:solidFill>
                <a:srgbClr val="000000"/>
              </a:solidFill>
              <a:highlight>
                <a:scrgbClr r="0" g="0" b="0">
                  <a:alpha val="0"/>
                </a:scrgbClr>
              </a:highlight>
              <a:latin typeface="Times New Roman"/>
            </a:endParaRPr>
          </a:p>
        </p:txBody>
      </p:sp>
      <p:sp>
        <p:nvSpPr>
          <p:cNvPr id="9" name="PlaceHolder 8">
            <a:extLst>
              <a:ext uri="{FF2B5EF4-FFF2-40B4-BE49-F238E27FC236}">
                <a16:creationId xmlns:a16="http://schemas.microsoft.com/office/drawing/2014/main" id="{B7934D9B-E3ED-4395-A278-C0FCF863F24F}"/>
              </a:ext>
            </a:extLst>
          </p:cNvPr>
          <p:cNvSpPr txBox="1">
            <a:spLocks noGrp="1"/>
          </p:cNvSpPr>
          <p:nvPr>
            <p:ph type="sldNum" sz="quarter" idx="8"/>
          </p:nvPr>
        </p:nvSpPr>
        <p:spPr>
          <a:xfrm>
            <a:off x="4278960" y="10157400"/>
            <a:ext cx="3278879" cy="532440"/>
          </a:xfrm>
        </p:spPr>
        <p:txBody>
          <a:bodyPr wrap="square"/>
          <a:lstStyle/>
          <a:p>
            <a:pPr lvl="0"/>
            <a:fld id="{1ECAD661-DB21-4512-A429-D0DDA7AA0DB6}" type="slidenum">
              <a:t>67</a:t>
            </a:fld>
            <a:endParaRPr lang="pt-BR">
              <a:highlight>
                <a:scrgbClr r="0" g="0" b="0">
                  <a:alpha val="0"/>
                </a:scrgbClr>
              </a:highlight>
              <a:latin typeface="Times New Roman"/>
            </a:endParaRPr>
          </a:p>
        </p:txBody>
      </p:sp>
      <p:sp>
        <p:nvSpPr>
          <p:cNvPr id="15" name="Slide Number Placeholder 6">
            <a:extLst>
              <a:ext uri="{FF2B5EF4-FFF2-40B4-BE49-F238E27FC236}">
                <a16:creationId xmlns:a16="http://schemas.microsoft.com/office/drawing/2014/main" id="{6703C762-5634-4E51-B143-20FEAE61128B}"/>
              </a:ext>
            </a:extLst>
          </p:cNvPr>
          <p:cNvSpPr txBox="1">
            <a:spLocks noGrp="1"/>
          </p:cNvSpPr>
          <p:nvPr>
            <p:ph type="sldNum" sz="quarter" idx="5"/>
          </p:nvPr>
        </p:nvSpPr>
        <p:spPr>
          <a:ln/>
        </p:spPr>
        <p:txBody>
          <a:bodyPr vert="horz" lIns="0" tIns="0" rIns="0" bIns="0" anchor="b" anchorCtr="0">
            <a:noAutofit/>
          </a:bodyPr>
          <a:lstStyle/>
          <a:p>
            <a:pPr lvl="0"/>
            <a:fld id="{2BB95DA4-8511-454C-9E0B-FCF01BF7B875}" type="slidenum">
              <a:t>67</a:t>
            </a:fld>
            <a:endParaRPr lang="pt-BR"/>
          </a:p>
        </p:txBody>
      </p:sp>
      <p:sp>
        <p:nvSpPr>
          <p:cNvPr id="10" name="PlaceHolder 9">
            <a:extLst>
              <a:ext uri="{FF2B5EF4-FFF2-40B4-BE49-F238E27FC236}">
                <a16:creationId xmlns:a16="http://schemas.microsoft.com/office/drawing/2014/main" id="{5A543396-7887-4431-AF4E-36549BA1A31B}"/>
              </a:ext>
            </a:extLst>
          </p:cNvPr>
          <p:cNvSpPr>
            <a:spLocks noGrp="1" noRot="1" noChangeAspect="1" noResize="1"/>
          </p:cNvSpPr>
          <p:nvPr>
            <p:ph type="sldImg"/>
          </p:nvPr>
        </p:nvSpPr>
        <p:spPr>
          <a:xfrm>
            <a:off x="215900" y="812800"/>
            <a:ext cx="7124700" cy="4006850"/>
          </a:xfrm>
          <a:solidFill>
            <a:srgbClr val="729FCF"/>
          </a:solidFill>
          <a:ln w="25400">
            <a:solidFill>
              <a:srgbClr val="3465A4"/>
            </a:solidFill>
            <a:prstDash val="solid"/>
          </a:ln>
        </p:spPr>
      </p:sp>
      <p:sp>
        <p:nvSpPr>
          <p:cNvPr id="11" name="PlaceHolder 10">
            <a:extLst>
              <a:ext uri="{FF2B5EF4-FFF2-40B4-BE49-F238E27FC236}">
                <a16:creationId xmlns:a16="http://schemas.microsoft.com/office/drawing/2014/main" id="{C19F53D8-8B82-4BDA-8286-D8A58871F1B3}"/>
              </a:ext>
            </a:extLst>
          </p:cNvPr>
          <p:cNvSpPr txBox="1">
            <a:spLocks noGrp="1"/>
          </p:cNvSpPr>
          <p:nvPr>
            <p:ph type="body" sz="quarter" idx="1"/>
          </p:nvPr>
        </p:nvSpPr>
        <p:spPr>
          <a:xfrm>
            <a:off x="756000" y="5078520"/>
            <a:ext cx="6043320" cy="4806720"/>
          </a:xfrm>
        </p:spPr>
        <p:txBody>
          <a:bodyPr vert="horz" wrap="square" anchor="t" anchorCtr="0">
            <a:noAutofit/>
          </a:bodyPr>
          <a:lstStyle/>
          <a:p>
            <a:endParaRPr lang="pt-BR"/>
          </a:p>
        </p:txBody>
      </p:sp>
    </p:spTree>
  </p:cSld>
  <p:clrMapOvr>
    <a:masterClrMapping/>
  </p:clrMapOvr>
</p:notes>
</file>

<file path=ppt/notesSlides/notesSlide6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913C11F-7E6D-8F89-68C3-3D34C69ABE21}"/>
            </a:ext>
          </a:extLst>
        </p:cNvPr>
        <p:cNvGrpSpPr/>
        <p:nvPr/>
      </p:nvGrpSpPr>
      <p:grpSpPr>
        <a:xfrm>
          <a:off x="0" y="0"/>
          <a:ext cx="0" cy="0"/>
          <a:chOff x="0" y="0"/>
          <a:chExt cx="0" cy="0"/>
        </a:xfrm>
      </p:grpSpPr>
      <p:sp>
        <p:nvSpPr>
          <p:cNvPr id="2" name="PlaceHolder 1">
            <a:extLst>
              <a:ext uri="{FF2B5EF4-FFF2-40B4-BE49-F238E27FC236}">
                <a16:creationId xmlns:a16="http://schemas.microsoft.com/office/drawing/2014/main" id="{388B1EFB-A945-B1C9-5784-1A78811EA3B3}"/>
              </a:ext>
            </a:extLst>
          </p:cNvPr>
          <p:cNvSpPr txBox="1">
            <a:spLocks noGrp="1"/>
          </p:cNvSpPr>
          <p:nvPr>
            <p:ph type="sldNum" sz="quarter" idx="8"/>
          </p:nvPr>
        </p:nvSpPr>
        <p:spPr>
          <a:xfrm>
            <a:off x="4278960" y="10157400"/>
            <a:ext cx="3276359" cy="529920"/>
          </a:xfrm>
        </p:spPr>
        <p:txBody>
          <a:bodyPr wrap="square"/>
          <a:lstStyle/>
          <a:p>
            <a:pPr lvl="0"/>
            <a:fld id="{DC9D5DC8-5580-4825-A181-8B9B6DDA7EAD}" type="slidenum">
              <a:t>68</a:t>
            </a:fld>
            <a:endParaRPr lang="pt-BR">
              <a:solidFill>
                <a:srgbClr val="000000"/>
              </a:solidFill>
              <a:highlight>
                <a:scrgbClr r="0" g="0" b="0">
                  <a:alpha val="0"/>
                </a:scrgbClr>
              </a:highlight>
              <a:latin typeface="Times New Roman"/>
            </a:endParaRPr>
          </a:p>
        </p:txBody>
      </p:sp>
      <p:sp>
        <p:nvSpPr>
          <p:cNvPr id="3" name="PlaceHolder 2">
            <a:extLst>
              <a:ext uri="{FF2B5EF4-FFF2-40B4-BE49-F238E27FC236}">
                <a16:creationId xmlns:a16="http://schemas.microsoft.com/office/drawing/2014/main" id="{2A1DFE33-C3BE-1562-CBC3-2F2DB6873C33}"/>
              </a:ext>
            </a:extLst>
          </p:cNvPr>
          <p:cNvSpPr txBox="1">
            <a:spLocks noGrp="1"/>
          </p:cNvSpPr>
          <p:nvPr>
            <p:ph type="sldNum" sz="quarter" idx="8"/>
          </p:nvPr>
        </p:nvSpPr>
        <p:spPr>
          <a:xfrm>
            <a:off x="4278960" y="10157400"/>
            <a:ext cx="3276720" cy="530280"/>
          </a:xfrm>
        </p:spPr>
        <p:txBody>
          <a:bodyPr wrap="square"/>
          <a:lstStyle/>
          <a:p>
            <a:pPr lvl="0"/>
            <a:fld id="{CE11E1F9-90DC-4360-80C3-A0B7A7FFE74B}" type="slidenum">
              <a:t>68</a:t>
            </a:fld>
            <a:endParaRPr lang="pt-BR">
              <a:solidFill>
                <a:srgbClr val="000000"/>
              </a:solidFill>
              <a:highlight>
                <a:scrgbClr r="0" g="0" b="0">
                  <a:alpha val="0"/>
                </a:scrgbClr>
              </a:highlight>
              <a:latin typeface="Times New Roman"/>
            </a:endParaRPr>
          </a:p>
        </p:txBody>
      </p:sp>
      <p:sp>
        <p:nvSpPr>
          <p:cNvPr id="4" name="PlaceHolder 3">
            <a:extLst>
              <a:ext uri="{FF2B5EF4-FFF2-40B4-BE49-F238E27FC236}">
                <a16:creationId xmlns:a16="http://schemas.microsoft.com/office/drawing/2014/main" id="{F4D504DD-D4B7-81FD-72A0-DFE595BE8012}"/>
              </a:ext>
            </a:extLst>
          </p:cNvPr>
          <p:cNvSpPr txBox="1">
            <a:spLocks noGrp="1"/>
          </p:cNvSpPr>
          <p:nvPr>
            <p:ph type="sldNum" sz="quarter" idx="8"/>
          </p:nvPr>
        </p:nvSpPr>
        <p:spPr>
          <a:xfrm>
            <a:off x="4278960" y="10157400"/>
            <a:ext cx="3277080" cy="530640"/>
          </a:xfrm>
        </p:spPr>
        <p:txBody>
          <a:bodyPr wrap="square"/>
          <a:lstStyle/>
          <a:p>
            <a:pPr lvl="0"/>
            <a:fld id="{7FFD39CB-5A2F-4C80-986D-57F3994A64B8}" type="slidenum">
              <a:t>68</a:t>
            </a:fld>
            <a:endParaRPr lang="pt-BR">
              <a:solidFill>
                <a:srgbClr val="000000"/>
              </a:solidFill>
              <a:highlight>
                <a:scrgbClr r="0" g="0" b="0">
                  <a:alpha val="0"/>
                </a:scrgbClr>
              </a:highlight>
              <a:latin typeface="Times New Roman"/>
            </a:endParaRPr>
          </a:p>
        </p:txBody>
      </p:sp>
      <p:sp>
        <p:nvSpPr>
          <p:cNvPr id="5" name="PlaceHolder 4">
            <a:extLst>
              <a:ext uri="{FF2B5EF4-FFF2-40B4-BE49-F238E27FC236}">
                <a16:creationId xmlns:a16="http://schemas.microsoft.com/office/drawing/2014/main" id="{BF0B2ADA-4F15-757F-4496-D2215C81602A}"/>
              </a:ext>
            </a:extLst>
          </p:cNvPr>
          <p:cNvSpPr txBox="1">
            <a:spLocks noGrp="1"/>
          </p:cNvSpPr>
          <p:nvPr>
            <p:ph type="sldNum" sz="quarter" idx="8"/>
          </p:nvPr>
        </p:nvSpPr>
        <p:spPr>
          <a:xfrm>
            <a:off x="4278960" y="10157400"/>
            <a:ext cx="3277439" cy="531000"/>
          </a:xfrm>
        </p:spPr>
        <p:txBody>
          <a:bodyPr wrap="square"/>
          <a:lstStyle/>
          <a:p>
            <a:pPr lvl="0"/>
            <a:fld id="{B16898A9-78F6-40D0-A839-C27CFECF7757}" type="slidenum">
              <a:t>68</a:t>
            </a:fld>
            <a:endParaRPr lang="pt-BR">
              <a:solidFill>
                <a:srgbClr val="000000"/>
              </a:solidFill>
              <a:highlight>
                <a:scrgbClr r="0" g="0" b="0">
                  <a:alpha val="0"/>
                </a:scrgbClr>
              </a:highlight>
              <a:latin typeface="Times New Roman"/>
            </a:endParaRPr>
          </a:p>
        </p:txBody>
      </p:sp>
      <p:sp>
        <p:nvSpPr>
          <p:cNvPr id="6" name="PlaceHolder 5">
            <a:extLst>
              <a:ext uri="{FF2B5EF4-FFF2-40B4-BE49-F238E27FC236}">
                <a16:creationId xmlns:a16="http://schemas.microsoft.com/office/drawing/2014/main" id="{615B6722-02D1-0EF5-2972-0CA5512A27CB}"/>
              </a:ext>
            </a:extLst>
          </p:cNvPr>
          <p:cNvSpPr txBox="1">
            <a:spLocks noGrp="1"/>
          </p:cNvSpPr>
          <p:nvPr>
            <p:ph type="sldNum" sz="quarter" idx="8"/>
          </p:nvPr>
        </p:nvSpPr>
        <p:spPr>
          <a:xfrm>
            <a:off x="4278960" y="10157400"/>
            <a:ext cx="3277800" cy="531360"/>
          </a:xfrm>
        </p:spPr>
        <p:txBody>
          <a:bodyPr wrap="square"/>
          <a:lstStyle/>
          <a:p>
            <a:pPr lvl="0"/>
            <a:fld id="{BA886D8B-769D-4A74-A46F-B7A32A80088D}" type="slidenum">
              <a:t>68</a:t>
            </a:fld>
            <a:endParaRPr lang="pt-BR">
              <a:solidFill>
                <a:srgbClr val="000000"/>
              </a:solidFill>
              <a:highlight>
                <a:scrgbClr r="0" g="0" b="0">
                  <a:alpha val="0"/>
                </a:scrgbClr>
              </a:highlight>
              <a:latin typeface="Times New Roman"/>
            </a:endParaRPr>
          </a:p>
        </p:txBody>
      </p:sp>
      <p:sp>
        <p:nvSpPr>
          <p:cNvPr id="7" name="PlaceHolder 6">
            <a:extLst>
              <a:ext uri="{FF2B5EF4-FFF2-40B4-BE49-F238E27FC236}">
                <a16:creationId xmlns:a16="http://schemas.microsoft.com/office/drawing/2014/main" id="{F7315CF0-1B86-9573-330C-719B278EE7FE}"/>
              </a:ext>
            </a:extLst>
          </p:cNvPr>
          <p:cNvSpPr txBox="1">
            <a:spLocks noGrp="1"/>
          </p:cNvSpPr>
          <p:nvPr>
            <p:ph type="sldNum" sz="quarter" idx="8"/>
          </p:nvPr>
        </p:nvSpPr>
        <p:spPr>
          <a:xfrm>
            <a:off x="4278960" y="10157400"/>
            <a:ext cx="3278160" cy="531720"/>
          </a:xfrm>
        </p:spPr>
        <p:txBody>
          <a:bodyPr wrap="square"/>
          <a:lstStyle/>
          <a:p>
            <a:pPr lvl="0"/>
            <a:fld id="{5B59612B-A18F-418A-B8D2-6409638225A7}" type="slidenum">
              <a:t>68</a:t>
            </a:fld>
            <a:endParaRPr lang="pt-BR">
              <a:solidFill>
                <a:srgbClr val="000000"/>
              </a:solidFill>
              <a:highlight>
                <a:scrgbClr r="0" g="0" b="0">
                  <a:alpha val="0"/>
                </a:scrgbClr>
              </a:highlight>
              <a:latin typeface="Times New Roman"/>
            </a:endParaRPr>
          </a:p>
        </p:txBody>
      </p:sp>
      <p:sp>
        <p:nvSpPr>
          <p:cNvPr id="8" name="PlaceHolder 7">
            <a:extLst>
              <a:ext uri="{FF2B5EF4-FFF2-40B4-BE49-F238E27FC236}">
                <a16:creationId xmlns:a16="http://schemas.microsoft.com/office/drawing/2014/main" id="{6BBCCAF2-FA80-5A90-66CF-05C5F9F16395}"/>
              </a:ext>
            </a:extLst>
          </p:cNvPr>
          <p:cNvSpPr txBox="1">
            <a:spLocks noGrp="1"/>
          </p:cNvSpPr>
          <p:nvPr>
            <p:ph type="sldNum" sz="quarter" idx="8"/>
          </p:nvPr>
        </p:nvSpPr>
        <p:spPr>
          <a:xfrm>
            <a:off x="4278960" y="10157400"/>
            <a:ext cx="3278519" cy="532080"/>
          </a:xfrm>
        </p:spPr>
        <p:txBody>
          <a:bodyPr wrap="square"/>
          <a:lstStyle/>
          <a:p>
            <a:pPr lvl="0"/>
            <a:fld id="{B92662CF-2F16-4C8E-A88C-2483B5E403DE}" type="slidenum">
              <a:t>68</a:t>
            </a:fld>
            <a:endParaRPr lang="pt-BR">
              <a:solidFill>
                <a:srgbClr val="000000"/>
              </a:solidFill>
              <a:highlight>
                <a:scrgbClr r="0" g="0" b="0">
                  <a:alpha val="0"/>
                </a:scrgbClr>
              </a:highlight>
              <a:latin typeface="Times New Roman"/>
            </a:endParaRPr>
          </a:p>
        </p:txBody>
      </p:sp>
      <p:sp>
        <p:nvSpPr>
          <p:cNvPr id="9" name="PlaceHolder 8">
            <a:extLst>
              <a:ext uri="{FF2B5EF4-FFF2-40B4-BE49-F238E27FC236}">
                <a16:creationId xmlns:a16="http://schemas.microsoft.com/office/drawing/2014/main" id="{36199D30-704A-49DC-D863-FDD8BF5D27C5}"/>
              </a:ext>
            </a:extLst>
          </p:cNvPr>
          <p:cNvSpPr txBox="1">
            <a:spLocks noGrp="1"/>
          </p:cNvSpPr>
          <p:nvPr>
            <p:ph type="sldNum" sz="quarter" idx="8"/>
          </p:nvPr>
        </p:nvSpPr>
        <p:spPr>
          <a:xfrm>
            <a:off x="4278960" y="10157400"/>
            <a:ext cx="3278879" cy="532440"/>
          </a:xfrm>
        </p:spPr>
        <p:txBody>
          <a:bodyPr wrap="square"/>
          <a:lstStyle/>
          <a:p>
            <a:pPr lvl="0"/>
            <a:fld id="{1ECAD661-DB21-4512-A429-D0DDA7AA0DB6}" type="slidenum">
              <a:t>68</a:t>
            </a:fld>
            <a:endParaRPr lang="pt-BR">
              <a:highlight>
                <a:scrgbClr r="0" g="0" b="0">
                  <a:alpha val="0"/>
                </a:scrgbClr>
              </a:highlight>
              <a:latin typeface="Times New Roman"/>
            </a:endParaRPr>
          </a:p>
        </p:txBody>
      </p:sp>
      <p:sp>
        <p:nvSpPr>
          <p:cNvPr id="15" name="Slide Number Placeholder 6">
            <a:extLst>
              <a:ext uri="{FF2B5EF4-FFF2-40B4-BE49-F238E27FC236}">
                <a16:creationId xmlns:a16="http://schemas.microsoft.com/office/drawing/2014/main" id="{19A0B8DC-39F3-AC8F-6734-6EC24AE2B74E}"/>
              </a:ext>
            </a:extLst>
          </p:cNvPr>
          <p:cNvSpPr txBox="1">
            <a:spLocks noGrp="1"/>
          </p:cNvSpPr>
          <p:nvPr>
            <p:ph type="sldNum" sz="quarter" idx="5"/>
          </p:nvPr>
        </p:nvSpPr>
        <p:spPr>
          <a:ln/>
        </p:spPr>
        <p:txBody>
          <a:bodyPr vert="horz" lIns="0" tIns="0" rIns="0" bIns="0" anchor="b" anchorCtr="0">
            <a:noAutofit/>
          </a:bodyPr>
          <a:lstStyle/>
          <a:p>
            <a:pPr lvl="0"/>
            <a:fld id="{2BB95DA4-8511-454C-9E0B-FCF01BF7B875}" type="slidenum">
              <a:t>68</a:t>
            </a:fld>
            <a:endParaRPr lang="pt-BR"/>
          </a:p>
        </p:txBody>
      </p:sp>
      <p:sp>
        <p:nvSpPr>
          <p:cNvPr id="10" name="PlaceHolder 9">
            <a:extLst>
              <a:ext uri="{FF2B5EF4-FFF2-40B4-BE49-F238E27FC236}">
                <a16:creationId xmlns:a16="http://schemas.microsoft.com/office/drawing/2014/main" id="{610B8150-EEBD-0C1F-2620-98515BDBC65B}"/>
              </a:ext>
            </a:extLst>
          </p:cNvPr>
          <p:cNvSpPr>
            <a:spLocks noGrp="1" noRot="1" noChangeAspect="1" noResize="1"/>
          </p:cNvSpPr>
          <p:nvPr>
            <p:ph type="sldImg"/>
          </p:nvPr>
        </p:nvSpPr>
        <p:spPr>
          <a:xfrm>
            <a:off x="215900" y="812800"/>
            <a:ext cx="7124700" cy="4006850"/>
          </a:xfrm>
          <a:solidFill>
            <a:srgbClr val="729FCF"/>
          </a:solidFill>
          <a:ln w="25400">
            <a:solidFill>
              <a:srgbClr val="3465A4"/>
            </a:solidFill>
            <a:prstDash val="solid"/>
          </a:ln>
        </p:spPr>
      </p:sp>
      <p:sp>
        <p:nvSpPr>
          <p:cNvPr id="11" name="PlaceHolder 10">
            <a:extLst>
              <a:ext uri="{FF2B5EF4-FFF2-40B4-BE49-F238E27FC236}">
                <a16:creationId xmlns:a16="http://schemas.microsoft.com/office/drawing/2014/main" id="{D2C11FD2-A167-8EC0-A518-71D4FF8BEA96}"/>
              </a:ext>
            </a:extLst>
          </p:cNvPr>
          <p:cNvSpPr txBox="1">
            <a:spLocks noGrp="1"/>
          </p:cNvSpPr>
          <p:nvPr>
            <p:ph type="body" sz="quarter" idx="1"/>
          </p:nvPr>
        </p:nvSpPr>
        <p:spPr>
          <a:xfrm>
            <a:off x="756000" y="5078520"/>
            <a:ext cx="6043320" cy="4806720"/>
          </a:xfrm>
        </p:spPr>
        <p:txBody>
          <a:bodyPr vert="horz" wrap="square" anchor="t" anchorCtr="0">
            <a:noAutofit/>
          </a:bodyPr>
          <a:lstStyle/>
          <a:p>
            <a:endParaRPr lang="pt-BR"/>
          </a:p>
        </p:txBody>
      </p:sp>
    </p:spTree>
    <p:extLst>
      <p:ext uri="{BB962C8B-B14F-4D97-AF65-F5344CB8AC3E}">
        <p14:creationId xmlns:p14="http://schemas.microsoft.com/office/powerpoint/2010/main" val="2284575129"/>
      </p:ext>
    </p:extLst>
  </p:cSld>
  <p:clrMapOvr>
    <a:masterClrMapping/>
  </p:clrMapOvr>
</p:notes>
</file>

<file path=ppt/notesSlides/notesSlide6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ceHolder 1">
            <a:extLst>
              <a:ext uri="{FF2B5EF4-FFF2-40B4-BE49-F238E27FC236}">
                <a16:creationId xmlns:a16="http://schemas.microsoft.com/office/drawing/2014/main" id="{D39E68F3-A3FC-4A77-900E-E209806F7815}"/>
              </a:ext>
            </a:extLst>
          </p:cNvPr>
          <p:cNvSpPr txBox="1">
            <a:spLocks noGrp="1"/>
          </p:cNvSpPr>
          <p:nvPr>
            <p:ph type="sldNum" sz="quarter" idx="8"/>
          </p:nvPr>
        </p:nvSpPr>
        <p:spPr>
          <a:xfrm>
            <a:off x="4278960" y="10157400"/>
            <a:ext cx="3276359" cy="529920"/>
          </a:xfrm>
        </p:spPr>
        <p:txBody>
          <a:bodyPr wrap="square"/>
          <a:lstStyle/>
          <a:p>
            <a:pPr lvl="0"/>
            <a:fld id="{DC9D5DC8-5580-4825-A181-8B9B6DDA7EAD}" type="slidenum">
              <a:t>69</a:t>
            </a:fld>
            <a:endParaRPr lang="pt-BR">
              <a:solidFill>
                <a:srgbClr val="000000"/>
              </a:solidFill>
              <a:highlight>
                <a:scrgbClr r="0" g="0" b="0">
                  <a:alpha val="0"/>
                </a:scrgbClr>
              </a:highlight>
              <a:latin typeface="Times New Roman"/>
            </a:endParaRPr>
          </a:p>
        </p:txBody>
      </p:sp>
      <p:sp>
        <p:nvSpPr>
          <p:cNvPr id="3" name="PlaceHolder 2">
            <a:extLst>
              <a:ext uri="{FF2B5EF4-FFF2-40B4-BE49-F238E27FC236}">
                <a16:creationId xmlns:a16="http://schemas.microsoft.com/office/drawing/2014/main" id="{76F89ACF-044F-4F49-ABAF-43BA87BED29C}"/>
              </a:ext>
            </a:extLst>
          </p:cNvPr>
          <p:cNvSpPr txBox="1">
            <a:spLocks noGrp="1"/>
          </p:cNvSpPr>
          <p:nvPr>
            <p:ph type="sldNum" sz="quarter" idx="8"/>
          </p:nvPr>
        </p:nvSpPr>
        <p:spPr>
          <a:xfrm>
            <a:off x="4278960" y="10157400"/>
            <a:ext cx="3276720" cy="530280"/>
          </a:xfrm>
        </p:spPr>
        <p:txBody>
          <a:bodyPr wrap="square"/>
          <a:lstStyle/>
          <a:p>
            <a:pPr lvl="0"/>
            <a:fld id="{CE11E1F9-90DC-4360-80C3-A0B7A7FFE74B}" type="slidenum">
              <a:t>69</a:t>
            </a:fld>
            <a:endParaRPr lang="pt-BR">
              <a:solidFill>
                <a:srgbClr val="000000"/>
              </a:solidFill>
              <a:highlight>
                <a:scrgbClr r="0" g="0" b="0">
                  <a:alpha val="0"/>
                </a:scrgbClr>
              </a:highlight>
              <a:latin typeface="Times New Roman"/>
            </a:endParaRPr>
          </a:p>
        </p:txBody>
      </p:sp>
      <p:sp>
        <p:nvSpPr>
          <p:cNvPr id="4" name="PlaceHolder 3">
            <a:extLst>
              <a:ext uri="{FF2B5EF4-FFF2-40B4-BE49-F238E27FC236}">
                <a16:creationId xmlns:a16="http://schemas.microsoft.com/office/drawing/2014/main" id="{1B80A5F0-27DE-4B75-ADDC-25D56A5218A6}"/>
              </a:ext>
            </a:extLst>
          </p:cNvPr>
          <p:cNvSpPr txBox="1">
            <a:spLocks noGrp="1"/>
          </p:cNvSpPr>
          <p:nvPr>
            <p:ph type="sldNum" sz="quarter" idx="8"/>
          </p:nvPr>
        </p:nvSpPr>
        <p:spPr>
          <a:xfrm>
            <a:off x="4278960" y="10157400"/>
            <a:ext cx="3277080" cy="530640"/>
          </a:xfrm>
        </p:spPr>
        <p:txBody>
          <a:bodyPr wrap="square"/>
          <a:lstStyle/>
          <a:p>
            <a:pPr lvl="0"/>
            <a:fld id="{7FFD39CB-5A2F-4C80-986D-57F3994A64B8}" type="slidenum">
              <a:t>69</a:t>
            </a:fld>
            <a:endParaRPr lang="pt-BR">
              <a:solidFill>
                <a:srgbClr val="000000"/>
              </a:solidFill>
              <a:highlight>
                <a:scrgbClr r="0" g="0" b="0">
                  <a:alpha val="0"/>
                </a:scrgbClr>
              </a:highlight>
              <a:latin typeface="Times New Roman"/>
            </a:endParaRPr>
          </a:p>
        </p:txBody>
      </p:sp>
      <p:sp>
        <p:nvSpPr>
          <p:cNvPr id="5" name="PlaceHolder 4">
            <a:extLst>
              <a:ext uri="{FF2B5EF4-FFF2-40B4-BE49-F238E27FC236}">
                <a16:creationId xmlns:a16="http://schemas.microsoft.com/office/drawing/2014/main" id="{D06BE9B0-3A35-4E16-B0DA-5FC885326941}"/>
              </a:ext>
            </a:extLst>
          </p:cNvPr>
          <p:cNvSpPr txBox="1">
            <a:spLocks noGrp="1"/>
          </p:cNvSpPr>
          <p:nvPr>
            <p:ph type="sldNum" sz="quarter" idx="8"/>
          </p:nvPr>
        </p:nvSpPr>
        <p:spPr>
          <a:xfrm>
            <a:off x="4278960" y="10157400"/>
            <a:ext cx="3277439" cy="531000"/>
          </a:xfrm>
        </p:spPr>
        <p:txBody>
          <a:bodyPr wrap="square"/>
          <a:lstStyle/>
          <a:p>
            <a:pPr lvl="0"/>
            <a:fld id="{B16898A9-78F6-40D0-A839-C27CFECF7757}" type="slidenum">
              <a:t>69</a:t>
            </a:fld>
            <a:endParaRPr lang="pt-BR">
              <a:solidFill>
                <a:srgbClr val="000000"/>
              </a:solidFill>
              <a:highlight>
                <a:scrgbClr r="0" g="0" b="0">
                  <a:alpha val="0"/>
                </a:scrgbClr>
              </a:highlight>
              <a:latin typeface="Times New Roman"/>
            </a:endParaRPr>
          </a:p>
        </p:txBody>
      </p:sp>
      <p:sp>
        <p:nvSpPr>
          <p:cNvPr id="6" name="PlaceHolder 5">
            <a:extLst>
              <a:ext uri="{FF2B5EF4-FFF2-40B4-BE49-F238E27FC236}">
                <a16:creationId xmlns:a16="http://schemas.microsoft.com/office/drawing/2014/main" id="{84C0949B-16F7-4DD0-9272-5B33D09F1693}"/>
              </a:ext>
            </a:extLst>
          </p:cNvPr>
          <p:cNvSpPr txBox="1">
            <a:spLocks noGrp="1"/>
          </p:cNvSpPr>
          <p:nvPr>
            <p:ph type="sldNum" sz="quarter" idx="8"/>
          </p:nvPr>
        </p:nvSpPr>
        <p:spPr>
          <a:xfrm>
            <a:off x="4278960" y="10157400"/>
            <a:ext cx="3277800" cy="531360"/>
          </a:xfrm>
        </p:spPr>
        <p:txBody>
          <a:bodyPr wrap="square"/>
          <a:lstStyle/>
          <a:p>
            <a:pPr lvl="0"/>
            <a:fld id="{BA886D8B-769D-4A74-A46F-B7A32A80088D}" type="slidenum">
              <a:t>69</a:t>
            </a:fld>
            <a:endParaRPr lang="pt-BR">
              <a:solidFill>
                <a:srgbClr val="000000"/>
              </a:solidFill>
              <a:highlight>
                <a:scrgbClr r="0" g="0" b="0">
                  <a:alpha val="0"/>
                </a:scrgbClr>
              </a:highlight>
              <a:latin typeface="Times New Roman"/>
            </a:endParaRPr>
          </a:p>
        </p:txBody>
      </p:sp>
      <p:sp>
        <p:nvSpPr>
          <p:cNvPr id="7" name="PlaceHolder 6">
            <a:extLst>
              <a:ext uri="{FF2B5EF4-FFF2-40B4-BE49-F238E27FC236}">
                <a16:creationId xmlns:a16="http://schemas.microsoft.com/office/drawing/2014/main" id="{C33BE0E1-A32D-4BD0-A706-712B27D82C93}"/>
              </a:ext>
            </a:extLst>
          </p:cNvPr>
          <p:cNvSpPr txBox="1">
            <a:spLocks noGrp="1"/>
          </p:cNvSpPr>
          <p:nvPr>
            <p:ph type="sldNum" sz="quarter" idx="8"/>
          </p:nvPr>
        </p:nvSpPr>
        <p:spPr>
          <a:xfrm>
            <a:off x="4278960" y="10157400"/>
            <a:ext cx="3278160" cy="531720"/>
          </a:xfrm>
        </p:spPr>
        <p:txBody>
          <a:bodyPr wrap="square"/>
          <a:lstStyle/>
          <a:p>
            <a:pPr lvl="0"/>
            <a:fld id="{5B59612B-A18F-418A-B8D2-6409638225A7}" type="slidenum">
              <a:t>69</a:t>
            </a:fld>
            <a:endParaRPr lang="pt-BR">
              <a:solidFill>
                <a:srgbClr val="000000"/>
              </a:solidFill>
              <a:highlight>
                <a:scrgbClr r="0" g="0" b="0">
                  <a:alpha val="0"/>
                </a:scrgbClr>
              </a:highlight>
              <a:latin typeface="Times New Roman"/>
            </a:endParaRPr>
          </a:p>
        </p:txBody>
      </p:sp>
      <p:sp>
        <p:nvSpPr>
          <p:cNvPr id="8" name="PlaceHolder 7">
            <a:extLst>
              <a:ext uri="{FF2B5EF4-FFF2-40B4-BE49-F238E27FC236}">
                <a16:creationId xmlns:a16="http://schemas.microsoft.com/office/drawing/2014/main" id="{8496D8E5-009C-49FB-9AE3-5DF0EC72D325}"/>
              </a:ext>
            </a:extLst>
          </p:cNvPr>
          <p:cNvSpPr txBox="1">
            <a:spLocks noGrp="1"/>
          </p:cNvSpPr>
          <p:nvPr>
            <p:ph type="sldNum" sz="quarter" idx="8"/>
          </p:nvPr>
        </p:nvSpPr>
        <p:spPr>
          <a:xfrm>
            <a:off x="4278960" y="10157400"/>
            <a:ext cx="3278519" cy="532080"/>
          </a:xfrm>
        </p:spPr>
        <p:txBody>
          <a:bodyPr wrap="square"/>
          <a:lstStyle/>
          <a:p>
            <a:pPr lvl="0"/>
            <a:fld id="{B92662CF-2F16-4C8E-A88C-2483B5E403DE}" type="slidenum">
              <a:t>69</a:t>
            </a:fld>
            <a:endParaRPr lang="pt-BR">
              <a:solidFill>
                <a:srgbClr val="000000"/>
              </a:solidFill>
              <a:highlight>
                <a:scrgbClr r="0" g="0" b="0">
                  <a:alpha val="0"/>
                </a:scrgbClr>
              </a:highlight>
              <a:latin typeface="Times New Roman"/>
            </a:endParaRPr>
          </a:p>
        </p:txBody>
      </p:sp>
      <p:sp>
        <p:nvSpPr>
          <p:cNvPr id="9" name="PlaceHolder 8">
            <a:extLst>
              <a:ext uri="{FF2B5EF4-FFF2-40B4-BE49-F238E27FC236}">
                <a16:creationId xmlns:a16="http://schemas.microsoft.com/office/drawing/2014/main" id="{B7934D9B-E3ED-4395-A278-C0FCF863F24F}"/>
              </a:ext>
            </a:extLst>
          </p:cNvPr>
          <p:cNvSpPr txBox="1">
            <a:spLocks noGrp="1"/>
          </p:cNvSpPr>
          <p:nvPr>
            <p:ph type="sldNum" sz="quarter" idx="8"/>
          </p:nvPr>
        </p:nvSpPr>
        <p:spPr>
          <a:xfrm>
            <a:off x="4278960" y="10157400"/>
            <a:ext cx="3278879" cy="532440"/>
          </a:xfrm>
        </p:spPr>
        <p:txBody>
          <a:bodyPr wrap="square"/>
          <a:lstStyle/>
          <a:p>
            <a:pPr lvl="0"/>
            <a:fld id="{1ECAD661-DB21-4512-A429-D0DDA7AA0DB6}" type="slidenum">
              <a:t>69</a:t>
            </a:fld>
            <a:endParaRPr lang="pt-BR">
              <a:highlight>
                <a:scrgbClr r="0" g="0" b="0">
                  <a:alpha val="0"/>
                </a:scrgbClr>
              </a:highlight>
              <a:latin typeface="Times New Roman"/>
            </a:endParaRPr>
          </a:p>
        </p:txBody>
      </p:sp>
      <p:sp>
        <p:nvSpPr>
          <p:cNvPr id="15" name="Slide Number Placeholder 6">
            <a:extLst>
              <a:ext uri="{FF2B5EF4-FFF2-40B4-BE49-F238E27FC236}">
                <a16:creationId xmlns:a16="http://schemas.microsoft.com/office/drawing/2014/main" id="{6703C762-5634-4E51-B143-20FEAE61128B}"/>
              </a:ext>
            </a:extLst>
          </p:cNvPr>
          <p:cNvSpPr txBox="1">
            <a:spLocks noGrp="1"/>
          </p:cNvSpPr>
          <p:nvPr>
            <p:ph type="sldNum" sz="quarter" idx="5"/>
          </p:nvPr>
        </p:nvSpPr>
        <p:spPr>
          <a:ln/>
        </p:spPr>
        <p:txBody>
          <a:bodyPr vert="horz" lIns="0" tIns="0" rIns="0" bIns="0" anchor="b" anchorCtr="0">
            <a:noAutofit/>
          </a:bodyPr>
          <a:lstStyle/>
          <a:p>
            <a:pPr lvl="0"/>
            <a:fld id="{2BB95DA4-8511-454C-9E0B-FCF01BF7B875}" type="slidenum">
              <a:t>69</a:t>
            </a:fld>
            <a:endParaRPr lang="pt-BR"/>
          </a:p>
        </p:txBody>
      </p:sp>
      <p:sp>
        <p:nvSpPr>
          <p:cNvPr id="10" name="PlaceHolder 9">
            <a:extLst>
              <a:ext uri="{FF2B5EF4-FFF2-40B4-BE49-F238E27FC236}">
                <a16:creationId xmlns:a16="http://schemas.microsoft.com/office/drawing/2014/main" id="{5A543396-7887-4431-AF4E-36549BA1A31B}"/>
              </a:ext>
            </a:extLst>
          </p:cNvPr>
          <p:cNvSpPr>
            <a:spLocks noGrp="1" noRot="1" noChangeAspect="1" noResize="1"/>
          </p:cNvSpPr>
          <p:nvPr>
            <p:ph type="sldImg"/>
          </p:nvPr>
        </p:nvSpPr>
        <p:spPr>
          <a:xfrm>
            <a:off x="215900" y="812800"/>
            <a:ext cx="7124700" cy="4006850"/>
          </a:xfrm>
          <a:solidFill>
            <a:srgbClr val="729FCF"/>
          </a:solidFill>
          <a:ln w="25400">
            <a:solidFill>
              <a:srgbClr val="3465A4"/>
            </a:solidFill>
            <a:prstDash val="solid"/>
          </a:ln>
        </p:spPr>
      </p:sp>
      <p:sp>
        <p:nvSpPr>
          <p:cNvPr id="11" name="PlaceHolder 10">
            <a:extLst>
              <a:ext uri="{FF2B5EF4-FFF2-40B4-BE49-F238E27FC236}">
                <a16:creationId xmlns:a16="http://schemas.microsoft.com/office/drawing/2014/main" id="{C19F53D8-8B82-4BDA-8286-D8A58871F1B3}"/>
              </a:ext>
            </a:extLst>
          </p:cNvPr>
          <p:cNvSpPr txBox="1">
            <a:spLocks noGrp="1"/>
          </p:cNvSpPr>
          <p:nvPr>
            <p:ph type="body" sz="quarter" idx="1"/>
          </p:nvPr>
        </p:nvSpPr>
        <p:spPr>
          <a:xfrm>
            <a:off x="756000" y="5078520"/>
            <a:ext cx="6043320" cy="4806720"/>
          </a:xfrm>
        </p:spPr>
        <p:txBody>
          <a:bodyPr vert="horz" wrap="square" anchor="t" anchorCtr="0">
            <a:noAutofit/>
          </a:bodyPr>
          <a:lstStyle/>
          <a:p>
            <a:endParaRPr lang="pt-BR"/>
          </a:p>
        </p:txBody>
      </p:sp>
    </p:spTree>
    <p:extLst>
      <p:ext uri="{BB962C8B-B14F-4D97-AF65-F5344CB8AC3E}">
        <p14:creationId xmlns:p14="http://schemas.microsoft.com/office/powerpoint/2010/main" val="366187780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AE86FED-13EA-A1CF-C5E4-A0728B8A1072}"/>
            </a:ext>
          </a:extLst>
        </p:cNvPr>
        <p:cNvGrpSpPr/>
        <p:nvPr/>
      </p:nvGrpSpPr>
      <p:grpSpPr>
        <a:xfrm>
          <a:off x="0" y="0"/>
          <a:ext cx="0" cy="0"/>
          <a:chOff x="0" y="0"/>
          <a:chExt cx="0" cy="0"/>
        </a:xfrm>
      </p:grpSpPr>
      <p:sp>
        <p:nvSpPr>
          <p:cNvPr id="2" name="PlaceHolder 229">
            <a:extLst>
              <a:ext uri="{FF2B5EF4-FFF2-40B4-BE49-F238E27FC236}">
                <a16:creationId xmlns:a16="http://schemas.microsoft.com/office/drawing/2014/main" id="{550B5DD7-8E22-89FC-BA0C-48E24BD4DA43}"/>
              </a:ext>
            </a:extLst>
          </p:cNvPr>
          <p:cNvSpPr txBox="1">
            <a:spLocks noGrp="1"/>
          </p:cNvSpPr>
          <p:nvPr>
            <p:ph type="sldNum" sz="quarter" idx="8"/>
          </p:nvPr>
        </p:nvSpPr>
        <p:spPr>
          <a:xfrm>
            <a:off x="4278960" y="10157400"/>
            <a:ext cx="3276359" cy="529920"/>
          </a:xfrm>
        </p:spPr>
        <p:txBody>
          <a:bodyPr wrap="square"/>
          <a:lstStyle/>
          <a:p>
            <a:pPr lvl="0"/>
            <a:fld id="{D0800CEF-6FA8-4AAD-8746-5EE10A055D5B}" type="slidenum">
              <a:t>7</a:t>
            </a:fld>
            <a:endParaRPr lang="pt-BR">
              <a:solidFill>
                <a:srgbClr val="000000"/>
              </a:solidFill>
              <a:highlight>
                <a:scrgbClr r="0" g="0" b="0">
                  <a:alpha val="0"/>
                </a:scrgbClr>
              </a:highlight>
              <a:latin typeface="Times New Roman"/>
            </a:endParaRPr>
          </a:p>
        </p:txBody>
      </p:sp>
      <p:sp>
        <p:nvSpPr>
          <p:cNvPr id="3" name="PlaceHolder 230">
            <a:extLst>
              <a:ext uri="{FF2B5EF4-FFF2-40B4-BE49-F238E27FC236}">
                <a16:creationId xmlns:a16="http://schemas.microsoft.com/office/drawing/2014/main" id="{CB4FDA7B-465C-7966-027E-923814959A0C}"/>
              </a:ext>
            </a:extLst>
          </p:cNvPr>
          <p:cNvSpPr txBox="1">
            <a:spLocks noGrp="1"/>
          </p:cNvSpPr>
          <p:nvPr>
            <p:ph type="sldNum" sz="quarter" idx="8"/>
          </p:nvPr>
        </p:nvSpPr>
        <p:spPr>
          <a:xfrm>
            <a:off x="4278960" y="10157400"/>
            <a:ext cx="3276720" cy="530280"/>
          </a:xfrm>
        </p:spPr>
        <p:txBody>
          <a:bodyPr wrap="square"/>
          <a:lstStyle/>
          <a:p>
            <a:pPr lvl="0"/>
            <a:fld id="{DA4F9575-46D9-466F-A722-D73DFE947270}" type="slidenum">
              <a:t>7</a:t>
            </a:fld>
            <a:endParaRPr lang="pt-BR">
              <a:solidFill>
                <a:srgbClr val="000000"/>
              </a:solidFill>
              <a:highlight>
                <a:scrgbClr r="0" g="0" b="0">
                  <a:alpha val="0"/>
                </a:scrgbClr>
              </a:highlight>
              <a:latin typeface="Times New Roman"/>
            </a:endParaRPr>
          </a:p>
        </p:txBody>
      </p:sp>
      <p:sp>
        <p:nvSpPr>
          <p:cNvPr id="4" name="PlaceHolder 231">
            <a:extLst>
              <a:ext uri="{FF2B5EF4-FFF2-40B4-BE49-F238E27FC236}">
                <a16:creationId xmlns:a16="http://schemas.microsoft.com/office/drawing/2014/main" id="{7B5CB4D2-DAE7-B132-A3FC-DCEF31867A57}"/>
              </a:ext>
            </a:extLst>
          </p:cNvPr>
          <p:cNvSpPr txBox="1">
            <a:spLocks noGrp="1"/>
          </p:cNvSpPr>
          <p:nvPr>
            <p:ph type="sldNum" sz="quarter" idx="8"/>
          </p:nvPr>
        </p:nvSpPr>
        <p:spPr>
          <a:xfrm>
            <a:off x="4278960" y="10157400"/>
            <a:ext cx="3277080" cy="530640"/>
          </a:xfrm>
        </p:spPr>
        <p:txBody>
          <a:bodyPr wrap="square"/>
          <a:lstStyle/>
          <a:p>
            <a:pPr lvl="0"/>
            <a:fld id="{9F3A91D2-BFEC-4C2D-9240-F835C843DCE0}" type="slidenum">
              <a:t>7</a:t>
            </a:fld>
            <a:endParaRPr lang="pt-BR">
              <a:solidFill>
                <a:srgbClr val="000000"/>
              </a:solidFill>
              <a:highlight>
                <a:scrgbClr r="0" g="0" b="0">
                  <a:alpha val="0"/>
                </a:scrgbClr>
              </a:highlight>
              <a:latin typeface="Times New Roman"/>
            </a:endParaRPr>
          </a:p>
        </p:txBody>
      </p:sp>
      <p:sp>
        <p:nvSpPr>
          <p:cNvPr id="5" name="PlaceHolder 250">
            <a:extLst>
              <a:ext uri="{FF2B5EF4-FFF2-40B4-BE49-F238E27FC236}">
                <a16:creationId xmlns:a16="http://schemas.microsoft.com/office/drawing/2014/main" id="{F2501E9F-F4B5-2A56-D5A0-A01720C66273}"/>
              </a:ext>
            </a:extLst>
          </p:cNvPr>
          <p:cNvSpPr txBox="1">
            <a:spLocks noGrp="1"/>
          </p:cNvSpPr>
          <p:nvPr>
            <p:ph type="sldNum" sz="quarter" idx="8"/>
          </p:nvPr>
        </p:nvSpPr>
        <p:spPr>
          <a:xfrm>
            <a:off x="4278960" y="10157400"/>
            <a:ext cx="3277439" cy="531000"/>
          </a:xfrm>
        </p:spPr>
        <p:txBody>
          <a:bodyPr wrap="square"/>
          <a:lstStyle/>
          <a:p>
            <a:pPr lvl="0"/>
            <a:fld id="{32713045-A41C-45C3-BD8B-45B924588602}" type="slidenum">
              <a:t>7</a:t>
            </a:fld>
            <a:endParaRPr lang="pt-BR">
              <a:solidFill>
                <a:srgbClr val="000000"/>
              </a:solidFill>
              <a:highlight>
                <a:scrgbClr r="0" g="0" b="0">
                  <a:alpha val="0"/>
                </a:scrgbClr>
              </a:highlight>
              <a:latin typeface="Times New Roman"/>
            </a:endParaRPr>
          </a:p>
        </p:txBody>
      </p:sp>
      <p:sp>
        <p:nvSpPr>
          <p:cNvPr id="6" name="PlaceHolder 251">
            <a:extLst>
              <a:ext uri="{FF2B5EF4-FFF2-40B4-BE49-F238E27FC236}">
                <a16:creationId xmlns:a16="http://schemas.microsoft.com/office/drawing/2014/main" id="{5B81B858-A719-0558-1368-E80073CF9787}"/>
              </a:ext>
            </a:extLst>
          </p:cNvPr>
          <p:cNvSpPr txBox="1">
            <a:spLocks noGrp="1"/>
          </p:cNvSpPr>
          <p:nvPr>
            <p:ph type="sldNum" sz="quarter" idx="8"/>
          </p:nvPr>
        </p:nvSpPr>
        <p:spPr>
          <a:xfrm>
            <a:off x="4278960" y="10157400"/>
            <a:ext cx="3277800" cy="531360"/>
          </a:xfrm>
        </p:spPr>
        <p:txBody>
          <a:bodyPr wrap="square"/>
          <a:lstStyle/>
          <a:p>
            <a:pPr lvl="0"/>
            <a:fld id="{B5FA4138-667F-4AFA-AE44-6AFB306D3ACF}" type="slidenum">
              <a:t>7</a:t>
            </a:fld>
            <a:endParaRPr lang="pt-BR">
              <a:solidFill>
                <a:srgbClr val="000000"/>
              </a:solidFill>
              <a:highlight>
                <a:scrgbClr r="0" g="0" b="0">
                  <a:alpha val="0"/>
                </a:scrgbClr>
              </a:highlight>
              <a:latin typeface="Times New Roman"/>
            </a:endParaRPr>
          </a:p>
        </p:txBody>
      </p:sp>
      <p:sp>
        <p:nvSpPr>
          <p:cNvPr id="7" name="PlaceHolder 252">
            <a:extLst>
              <a:ext uri="{FF2B5EF4-FFF2-40B4-BE49-F238E27FC236}">
                <a16:creationId xmlns:a16="http://schemas.microsoft.com/office/drawing/2014/main" id="{1BCA1997-02B7-609A-772B-A247A7AD97F9}"/>
              </a:ext>
            </a:extLst>
          </p:cNvPr>
          <p:cNvSpPr txBox="1">
            <a:spLocks noGrp="1"/>
          </p:cNvSpPr>
          <p:nvPr>
            <p:ph type="sldNum" sz="quarter" idx="8"/>
          </p:nvPr>
        </p:nvSpPr>
        <p:spPr>
          <a:xfrm>
            <a:off x="4278960" y="10157400"/>
            <a:ext cx="3278160" cy="531720"/>
          </a:xfrm>
        </p:spPr>
        <p:txBody>
          <a:bodyPr wrap="square"/>
          <a:lstStyle/>
          <a:p>
            <a:pPr lvl="0"/>
            <a:fld id="{4773820D-EC28-4926-A6F7-EEA5A3899E10}" type="slidenum">
              <a:t>7</a:t>
            </a:fld>
            <a:endParaRPr lang="pt-BR">
              <a:solidFill>
                <a:srgbClr val="000000"/>
              </a:solidFill>
              <a:highlight>
                <a:scrgbClr r="0" g="0" b="0">
                  <a:alpha val="0"/>
                </a:scrgbClr>
              </a:highlight>
              <a:latin typeface="Times New Roman"/>
            </a:endParaRPr>
          </a:p>
        </p:txBody>
      </p:sp>
      <p:sp>
        <p:nvSpPr>
          <p:cNvPr id="8" name="PlaceHolder 253">
            <a:extLst>
              <a:ext uri="{FF2B5EF4-FFF2-40B4-BE49-F238E27FC236}">
                <a16:creationId xmlns:a16="http://schemas.microsoft.com/office/drawing/2014/main" id="{8D252D8A-D94E-53E8-E73E-C7B4228B8BD3}"/>
              </a:ext>
            </a:extLst>
          </p:cNvPr>
          <p:cNvSpPr txBox="1">
            <a:spLocks noGrp="1"/>
          </p:cNvSpPr>
          <p:nvPr>
            <p:ph type="sldNum" sz="quarter" idx="8"/>
          </p:nvPr>
        </p:nvSpPr>
        <p:spPr>
          <a:xfrm>
            <a:off x="4278960" y="10157400"/>
            <a:ext cx="3278519" cy="532080"/>
          </a:xfrm>
        </p:spPr>
        <p:txBody>
          <a:bodyPr wrap="square"/>
          <a:lstStyle/>
          <a:p>
            <a:pPr lvl="0"/>
            <a:fld id="{044E22A8-7373-4576-A2E7-1401C7505864}" type="slidenum">
              <a:t>7</a:t>
            </a:fld>
            <a:endParaRPr lang="pt-BR">
              <a:solidFill>
                <a:srgbClr val="000000"/>
              </a:solidFill>
              <a:highlight>
                <a:scrgbClr r="0" g="0" b="0">
                  <a:alpha val="0"/>
                </a:scrgbClr>
              </a:highlight>
              <a:latin typeface="Times New Roman"/>
            </a:endParaRPr>
          </a:p>
        </p:txBody>
      </p:sp>
      <p:sp>
        <p:nvSpPr>
          <p:cNvPr id="9" name="PlaceHolder 254">
            <a:extLst>
              <a:ext uri="{FF2B5EF4-FFF2-40B4-BE49-F238E27FC236}">
                <a16:creationId xmlns:a16="http://schemas.microsoft.com/office/drawing/2014/main" id="{056F165E-050B-6B06-E1EE-64D4B40F892B}"/>
              </a:ext>
            </a:extLst>
          </p:cNvPr>
          <p:cNvSpPr txBox="1">
            <a:spLocks noGrp="1"/>
          </p:cNvSpPr>
          <p:nvPr>
            <p:ph type="sldNum" sz="quarter" idx="8"/>
          </p:nvPr>
        </p:nvSpPr>
        <p:spPr>
          <a:xfrm>
            <a:off x="4278960" y="10157400"/>
            <a:ext cx="3278879" cy="532440"/>
          </a:xfrm>
        </p:spPr>
        <p:txBody>
          <a:bodyPr wrap="square"/>
          <a:lstStyle/>
          <a:p>
            <a:pPr lvl="0"/>
            <a:fld id="{6F7E034B-7914-471F-BC30-A20BCAB073AC}" type="slidenum">
              <a:t>7</a:t>
            </a:fld>
            <a:endParaRPr lang="pt-BR">
              <a:highlight>
                <a:scrgbClr r="0" g="0" b="0">
                  <a:alpha val="0"/>
                </a:scrgbClr>
              </a:highlight>
              <a:latin typeface="Times New Roman"/>
            </a:endParaRPr>
          </a:p>
        </p:txBody>
      </p:sp>
      <p:sp>
        <p:nvSpPr>
          <p:cNvPr id="15" name="Slide Number Placeholder 6">
            <a:extLst>
              <a:ext uri="{FF2B5EF4-FFF2-40B4-BE49-F238E27FC236}">
                <a16:creationId xmlns:a16="http://schemas.microsoft.com/office/drawing/2014/main" id="{C0993639-7BB8-E1AE-4822-4B32E4952EC7}"/>
              </a:ext>
            </a:extLst>
          </p:cNvPr>
          <p:cNvSpPr txBox="1">
            <a:spLocks noGrp="1"/>
          </p:cNvSpPr>
          <p:nvPr>
            <p:ph type="sldNum" sz="quarter" idx="5"/>
          </p:nvPr>
        </p:nvSpPr>
        <p:spPr>
          <a:ln/>
        </p:spPr>
        <p:txBody>
          <a:bodyPr vert="horz" lIns="0" tIns="0" rIns="0" bIns="0" anchor="b" anchorCtr="0">
            <a:noAutofit/>
          </a:bodyPr>
          <a:lstStyle/>
          <a:p>
            <a:pPr lvl="0"/>
            <a:fld id="{EC8A7B93-F816-4D32-A7BA-55CEBB0B1C4E}" type="slidenum">
              <a:t>7</a:t>
            </a:fld>
            <a:endParaRPr lang="pt-BR"/>
          </a:p>
        </p:txBody>
      </p:sp>
      <p:sp>
        <p:nvSpPr>
          <p:cNvPr id="10" name="PlaceHolder 255">
            <a:extLst>
              <a:ext uri="{FF2B5EF4-FFF2-40B4-BE49-F238E27FC236}">
                <a16:creationId xmlns:a16="http://schemas.microsoft.com/office/drawing/2014/main" id="{6B1862F4-FAA1-D762-9029-406B90F50DFD}"/>
              </a:ext>
            </a:extLst>
          </p:cNvPr>
          <p:cNvSpPr>
            <a:spLocks noGrp="1" noRot="1" noChangeAspect="1" noResize="1"/>
          </p:cNvSpPr>
          <p:nvPr>
            <p:ph type="sldImg"/>
          </p:nvPr>
        </p:nvSpPr>
        <p:spPr>
          <a:xfrm>
            <a:off x="215900" y="812800"/>
            <a:ext cx="7124700" cy="4006850"/>
          </a:xfrm>
          <a:solidFill>
            <a:srgbClr val="729FCF"/>
          </a:solidFill>
          <a:ln w="25400">
            <a:solidFill>
              <a:srgbClr val="3465A4"/>
            </a:solidFill>
            <a:prstDash val="solid"/>
          </a:ln>
        </p:spPr>
      </p:sp>
      <p:sp>
        <p:nvSpPr>
          <p:cNvPr id="11" name="PlaceHolder 256">
            <a:extLst>
              <a:ext uri="{FF2B5EF4-FFF2-40B4-BE49-F238E27FC236}">
                <a16:creationId xmlns:a16="http://schemas.microsoft.com/office/drawing/2014/main" id="{3D85491D-131A-62F9-6444-4947277CE00D}"/>
              </a:ext>
            </a:extLst>
          </p:cNvPr>
          <p:cNvSpPr txBox="1">
            <a:spLocks noGrp="1"/>
          </p:cNvSpPr>
          <p:nvPr>
            <p:ph type="body" sz="quarter" idx="1"/>
          </p:nvPr>
        </p:nvSpPr>
        <p:spPr>
          <a:xfrm>
            <a:off x="756000" y="5078520"/>
            <a:ext cx="6043320" cy="4806720"/>
          </a:xfrm>
        </p:spPr>
        <p:txBody>
          <a:bodyPr vert="horz" wrap="square" anchor="t" anchorCtr="0">
            <a:noAutofit/>
          </a:bodyPr>
          <a:lstStyle/>
          <a:p>
            <a:endParaRPr lang="pt-BR"/>
          </a:p>
        </p:txBody>
      </p:sp>
    </p:spTree>
    <p:extLst>
      <p:ext uri="{BB962C8B-B14F-4D97-AF65-F5344CB8AC3E}">
        <p14:creationId xmlns:p14="http://schemas.microsoft.com/office/powerpoint/2010/main" val="3806082628"/>
      </p:ext>
    </p:extLst>
  </p:cSld>
  <p:clrMapOvr>
    <a:masterClrMapping/>
  </p:clrMapOvr>
</p:notes>
</file>

<file path=ppt/notesSlides/notesSlide7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ceHolder 1">
            <a:extLst>
              <a:ext uri="{FF2B5EF4-FFF2-40B4-BE49-F238E27FC236}">
                <a16:creationId xmlns:a16="http://schemas.microsoft.com/office/drawing/2014/main" id="{D39E68F3-A3FC-4A77-900E-E209806F7815}"/>
              </a:ext>
            </a:extLst>
          </p:cNvPr>
          <p:cNvSpPr txBox="1">
            <a:spLocks noGrp="1"/>
          </p:cNvSpPr>
          <p:nvPr>
            <p:ph type="sldNum" sz="quarter" idx="8"/>
          </p:nvPr>
        </p:nvSpPr>
        <p:spPr>
          <a:xfrm>
            <a:off x="4278960" y="10157400"/>
            <a:ext cx="3276359" cy="529920"/>
          </a:xfrm>
        </p:spPr>
        <p:txBody>
          <a:bodyPr wrap="square"/>
          <a:lstStyle/>
          <a:p>
            <a:pPr lvl="0"/>
            <a:fld id="{DC9D5DC8-5580-4825-A181-8B9B6DDA7EAD}" type="slidenum">
              <a:t>70</a:t>
            </a:fld>
            <a:endParaRPr lang="pt-BR">
              <a:solidFill>
                <a:srgbClr val="000000"/>
              </a:solidFill>
              <a:highlight>
                <a:scrgbClr r="0" g="0" b="0">
                  <a:alpha val="0"/>
                </a:scrgbClr>
              </a:highlight>
              <a:latin typeface="Times New Roman"/>
            </a:endParaRPr>
          </a:p>
        </p:txBody>
      </p:sp>
      <p:sp>
        <p:nvSpPr>
          <p:cNvPr id="3" name="PlaceHolder 2">
            <a:extLst>
              <a:ext uri="{FF2B5EF4-FFF2-40B4-BE49-F238E27FC236}">
                <a16:creationId xmlns:a16="http://schemas.microsoft.com/office/drawing/2014/main" id="{76F89ACF-044F-4F49-ABAF-43BA87BED29C}"/>
              </a:ext>
            </a:extLst>
          </p:cNvPr>
          <p:cNvSpPr txBox="1">
            <a:spLocks noGrp="1"/>
          </p:cNvSpPr>
          <p:nvPr>
            <p:ph type="sldNum" sz="quarter" idx="8"/>
          </p:nvPr>
        </p:nvSpPr>
        <p:spPr>
          <a:xfrm>
            <a:off x="4278960" y="10157400"/>
            <a:ext cx="3276720" cy="530280"/>
          </a:xfrm>
        </p:spPr>
        <p:txBody>
          <a:bodyPr wrap="square"/>
          <a:lstStyle/>
          <a:p>
            <a:pPr lvl="0"/>
            <a:fld id="{CE11E1F9-90DC-4360-80C3-A0B7A7FFE74B}" type="slidenum">
              <a:t>70</a:t>
            </a:fld>
            <a:endParaRPr lang="pt-BR">
              <a:solidFill>
                <a:srgbClr val="000000"/>
              </a:solidFill>
              <a:highlight>
                <a:scrgbClr r="0" g="0" b="0">
                  <a:alpha val="0"/>
                </a:scrgbClr>
              </a:highlight>
              <a:latin typeface="Times New Roman"/>
            </a:endParaRPr>
          </a:p>
        </p:txBody>
      </p:sp>
      <p:sp>
        <p:nvSpPr>
          <p:cNvPr id="4" name="PlaceHolder 3">
            <a:extLst>
              <a:ext uri="{FF2B5EF4-FFF2-40B4-BE49-F238E27FC236}">
                <a16:creationId xmlns:a16="http://schemas.microsoft.com/office/drawing/2014/main" id="{1B80A5F0-27DE-4B75-ADDC-25D56A5218A6}"/>
              </a:ext>
            </a:extLst>
          </p:cNvPr>
          <p:cNvSpPr txBox="1">
            <a:spLocks noGrp="1"/>
          </p:cNvSpPr>
          <p:nvPr>
            <p:ph type="sldNum" sz="quarter" idx="8"/>
          </p:nvPr>
        </p:nvSpPr>
        <p:spPr>
          <a:xfrm>
            <a:off x="4278960" y="10157400"/>
            <a:ext cx="3277080" cy="530640"/>
          </a:xfrm>
        </p:spPr>
        <p:txBody>
          <a:bodyPr wrap="square"/>
          <a:lstStyle/>
          <a:p>
            <a:pPr lvl="0"/>
            <a:fld id="{7FFD39CB-5A2F-4C80-986D-57F3994A64B8}" type="slidenum">
              <a:t>70</a:t>
            </a:fld>
            <a:endParaRPr lang="pt-BR">
              <a:solidFill>
                <a:srgbClr val="000000"/>
              </a:solidFill>
              <a:highlight>
                <a:scrgbClr r="0" g="0" b="0">
                  <a:alpha val="0"/>
                </a:scrgbClr>
              </a:highlight>
              <a:latin typeface="Times New Roman"/>
            </a:endParaRPr>
          </a:p>
        </p:txBody>
      </p:sp>
      <p:sp>
        <p:nvSpPr>
          <p:cNvPr id="5" name="PlaceHolder 4">
            <a:extLst>
              <a:ext uri="{FF2B5EF4-FFF2-40B4-BE49-F238E27FC236}">
                <a16:creationId xmlns:a16="http://schemas.microsoft.com/office/drawing/2014/main" id="{D06BE9B0-3A35-4E16-B0DA-5FC885326941}"/>
              </a:ext>
            </a:extLst>
          </p:cNvPr>
          <p:cNvSpPr txBox="1">
            <a:spLocks noGrp="1"/>
          </p:cNvSpPr>
          <p:nvPr>
            <p:ph type="sldNum" sz="quarter" idx="8"/>
          </p:nvPr>
        </p:nvSpPr>
        <p:spPr>
          <a:xfrm>
            <a:off x="4278960" y="10157400"/>
            <a:ext cx="3277439" cy="531000"/>
          </a:xfrm>
        </p:spPr>
        <p:txBody>
          <a:bodyPr wrap="square"/>
          <a:lstStyle/>
          <a:p>
            <a:pPr lvl="0"/>
            <a:fld id="{B16898A9-78F6-40D0-A839-C27CFECF7757}" type="slidenum">
              <a:t>70</a:t>
            </a:fld>
            <a:endParaRPr lang="pt-BR">
              <a:solidFill>
                <a:srgbClr val="000000"/>
              </a:solidFill>
              <a:highlight>
                <a:scrgbClr r="0" g="0" b="0">
                  <a:alpha val="0"/>
                </a:scrgbClr>
              </a:highlight>
              <a:latin typeface="Times New Roman"/>
            </a:endParaRPr>
          </a:p>
        </p:txBody>
      </p:sp>
      <p:sp>
        <p:nvSpPr>
          <p:cNvPr id="6" name="PlaceHolder 5">
            <a:extLst>
              <a:ext uri="{FF2B5EF4-FFF2-40B4-BE49-F238E27FC236}">
                <a16:creationId xmlns:a16="http://schemas.microsoft.com/office/drawing/2014/main" id="{84C0949B-16F7-4DD0-9272-5B33D09F1693}"/>
              </a:ext>
            </a:extLst>
          </p:cNvPr>
          <p:cNvSpPr txBox="1">
            <a:spLocks noGrp="1"/>
          </p:cNvSpPr>
          <p:nvPr>
            <p:ph type="sldNum" sz="quarter" idx="8"/>
          </p:nvPr>
        </p:nvSpPr>
        <p:spPr>
          <a:xfrm>
            <a:off x="4278960" y="10157400"/>
            <a:ext cx="3277800" cy="531360"/>
          </a:xfrm>
        </p:spPr>
        <p:txBody>
          <a:bodyPr wrap="square"/>
          <a:lstStyle/>
          <a:p>
            <a:pPr lvl="0"/>
            <a:fld id="{BA886D8B-769D-4A74-A46F-B7A32A80088D}" type="slidenum">
              <a:t>70</a:t>
            </a:fld>
            <a:endParaRPr lang="pt-BR">
              <a:solidFill>
                <a:srgbClr val="000000"/>
              </a:solidFill>
              <a:highlight>
                <a:scrgbClr r="0" g="0" b="0">
                  <a:alpha val="0"/>
                </a:scrgbClr>
              </a:highlight>
              <a:latin typeface="Times New Roman"/>
            </a:endParaRPr>
          </a:p>
        </p:txBody>
      </p:sp>
      <p:sp>
        <p:nvSpPr>
          <p:cNvPr id="7" name="PlaceHolder 6">
            <a:extLst>
              <a:ext uri="{FF2B5EF4-FFF2-40B4-BE49-F238E27FC236}">
                <a16:creationId xmlns:a16="http://schemas.microsoft.com/office/drawing/2014/main" id="{C33BE0E1-A32D-4BD0-A706-712B27D82C93}"/>
              </a:ext>
            </a:extLst>
          </p:cNvPr>
          <p:cNvSpPr txBox="1">
            <a:spLocks noGrp="1"/>
          </p:cNvSpPr>
          <p:nvPr>
            <p:ph type="sldNum" sz="quarter" idx="8"/>
          </p:nvPr>
        </p:nvSpPr>
        <p:spPr>
          <a:xfrm>
            <a:off x="4278960" y="10157400"/>
            <a:ext cx="3278160" cy="531720"/>
          </a:xfrm>
        </p:spPr>
        <p:txBody>
          <a:bodyPr wrap="square"/>
          <a:lstStyle/>
          <a:p>
            <a:pPr lvl="0"/>
            <a:fld id="{5B59612B-A18F-418A-B8D2-6409638225A7}" type="slidenum">
              <a:t>70</a:t>
            </a:fld>
            <a:endParaRPr lang="pt-BR">
              <a:solidFill>
                <a:srgbClr val="000000"/>
              </a:solidFill>
              <a:highlight>
                <a:scrgbClr r="0" g="0" b="0">
                  <a:alpha val="0"/>
                </a:scrgbClr>
              </a:highlight>
              <a:latin typeface="Times New Roman"/>
            </a:endParaRPr>
          </a:p>
        </p:txBody>
      </p:sp>
      <p:sp>
        <p:nvSpPr>
          <p:cNvPr id="8" name="PlaceHolder 7">
            <a:extLst>
              <a:ext uri="{FF2B5EF4-FFF2-40B4-BE49-F238E27FC236}">
                <a16:creationId xmlns:a16="http://schemas.microsoft.com/office/drawing/2014/main" id="{8496D8E5-009C-49FB-9AE3-5DF0EC72D325}"/>
              </a:ext>
            </a:extLst>
          </p:cNvPr>
          <p:cNvSpPr txBox="1">
            <a:spLocks noGrp="1"/>
          </p:cNvSpPr>
          <p:nvPr>
            <p:ph type="sldNum" sz="quarter" idx="8"/>
          </p:nvPr>
        </p:nvSpPr>
        <p:spPr>
          <a:xfrm>
            <a:off x="4278960" y="10157400"/>
            <a:ext cx="3278519" cy="532080"/>
          </a:xfrm>
        </p:spPr>
        <p:txBody>
          <a:bodyPr wrap="square"/>
          <a:lstStyle/>
          <a:p>
            <a:pPr lvl="0"/>
            <a:fld id="{B92662CF-2F16-4C8E-A88C-2483B5E403DE}" type="slidenum">
              <a:t>70</a:t>
            </a:fld>
            <a:endParaRPr lang="pt-BR">
              <a:solidFill>
                <a:srgbClr val="000000"/>
              </a:solidFill>
              <a:highlight>
                <a:scrgbClr r="0" g="0" b="0">
                  <a:alpha val="0"/>
                </a:scrgbClr>
              </a:highlight>
              <a:latin typeface="Times New Roman"/>
            </a:endParaRPr>
          </a:p>
        </p:txBody>
      </p:sp>
      <p:sp>
        <p:nvSpPr>
          <p:cNvPr id="9" name="PlaceHolder 8">
            <a:extLst>
              <a:ext uri="{FF2B5EF4-FFF2-40B4-BE49-F238E27FC236}">
                <a16:creationId xmlns:a16="http://schemas.microsoft.com/office/drawing/2014/main" id="{B7934D9B-E3ED-4395-A278-C0FCF863F24F}"/>
              </a:ext>
            </a:extLst>
          </p:cNvPr>
          <p:cNvSpPr txBox="1">
            <a:spLocks noGrp="1"/>
          </p:cNvSpPr>
          <p:nvPr>
            <p:ph type="sldNum" sz="quarter" idx="8"/>
          </p:nvPr>
        </p:nvSpPr>
        <p:spPr>
          <a:xfrm>
            <a:off x="4278960" y="10157400"/>
            <a:ext cx="3278879" cy="532440"/>
          </a:xfrm>
        </p:spPr>
        <p:txBody>
          <a:bodyPr wrap="square"/>
          <a:lstStyle/>
          <a:p>
            <a:pPr lvl="0"/>
            <a:fld id="{1ECAD661-DB21-4512-A429-D0DDA7AA0DB6}" type="slidenum">
              <a:t>70</a:t>
            </a:fld>
            <a:endParaRPr lang="pt-BR">
              <a:highlight>
                <a:scrgbClr r="0" g="0" b="0">
                  <a:alpha val="0"/>
                </a:scrgbClr>
              </a:highlight>
              <a:latin typeface="Times New Roman"/>
            </a:endParaRPr>
          </a:p>
        </p:txBody>
      </p:sp>
      <p:sp>
        <p:nvSpPr>
          <p:cNvPr id="15" name="Slide Number Placeholder 6">
            <a:extLst>
              <a:ext uri="{FF2B5EF4-FFF2-40B4-BE49-F238E27FC236}">
                <a16:creationId xmlns:a16="http://schemas.microsoft.com/office/drawing/2014/main" id="{6703C762-5634-4E51-B143-20FEAE61128B}"/>
              </a:ext>
            </a:extLst>
          </p:cNvPr>
          <p:cNvSpPr txBox="1">
            <a:spLocks noGrp="1"/>
          </p:cNvSpPr>
          <p:nvPr>
            <p:ph type="sldNum" sz="quarter" idx="5"/>
          </p:nvPr>
        </p:nvSpPr>
        <p:spPr>
          <a:ln/>
        </p:spPr>
        <p:txBody>
          <a:bodyPr vert="horz" lIns="0" tIns="0" rIns="0" bIns="0" anchor="b" anchorCtr="0">
            <a:noAutofit/>
          </a:bodyPr>
          <a:lstStyle/>
          <a:p>
            <a:pPr lvl="0"/>
            <a:fld id="{2BB95DA4-8511-454C-9E0B-FCF01BF7B875}" type="slidenum">
              <a:t>70</a:t>
            </a:fld>
            <a:endParaRPr lang="pt-BR"/>
          </a:p>
        </p:txBody>
      </p:sp>
      <p:sp>
        <p:nvSpPr>
          <p:cNvPr id="10" name="PlaceHolder 9">
            <a:extLst>
              <a:ext uri="{FF2B5EF4-FFF2-40B4-BE49-F238E27FC236}">
                <a16:creationId xmlns:a16="http://schemas.microsoft.com/office/drawing/2014/main" id="{5A543396-7887-4431-AF4E-36549BA1A31B}"/>
              </a:ext>
            </a:extLst>
          </p:cNvPr>
          <p:cNvSpPr>
            <a:spLocks noGrp="1" noRot="1" noChangeAspect="1" noResize="1"/>
          </p:cNvSpPr>
          <p:nvPr>
            <p:ph type="sldImg"/>
          </p:nvPr>
        </p:nvSpPr>
        <p:spPr>
          <a:xfrm>
            <a:off x="215900" y="812800"/>
            <a:ext cx="7124700" cy="4006850"/>
          </a:xfrm>
          <a:solidFill>
            <a:srgbClr val="729FCF"/>
          </a:solidFill>
          <a:ln w="25400">
            <a:solidFill>
              <a:srgbClr val="3465A4"/>
            </a:solidFill>
            <a:prstDash val="solid"/>
          </a:ln>
        </p:spPr>
      </p:sp>
      <p:sp>
        <p:nvSpPr>
          <p:cNvPr id="11" name="PlaceHolder 10">
            <a:extLst>
              <a:ext uri="{FF2B5EF4-FFF2-40B4-BE49-F238E27FC236}">
                <a16:creationId xmlns:a16="http://schemas.microsoft.com/office/drawing/2014/main" id="{C19F53D8-8B82-4BDA-8286-D8A58871F1B3}"/>
              </a:ext>
            </a:extLst>
          </p:cNvPr>
          <p:cNvSpPr txBox="1">
            <a:spLocks noGrp="1"/>
          </p:cNvSpPr>
          <p:nvPr>
            <p:ph type="body" sz="quarter" idx="1"/>
          </p:nvPr>
        </p:nvSpPr>
        <p:spPr>
          <a:xfrm>
            <a:off x="756000" y="5078520"/>
            <a:ext cx="6043320" cy="4806720"/>
          </a:xfrm>
        </p:spPr>
        <p:txBody>
          <a:bodyPr vert="horz" wrap="square" anchor="t" anchorCtr="0">
            <a:noAutofit/>
          </a:bodyPr>
          <a:lstStyle/>
          <a:p>
            <a:endParaRPr lang="pt-BR"/>
          </a:p>
        </p:txBody>
      </p:sp>
    </p:spTree>
    <p:extLst>
      <p:ext uri="{BB962C8B-B14F-4D97-AF65-F5344CB8AC3E}">
        <p14:creationId xmlns:p14="http://schemas.microsoft.com/office/powerpoint/2010/main" val="2172614255"/>
      </p:ext>
    </p:extLst>
  </p:cSld>
  <p:clrMapOvr>
    <a:masterClrMapping/>
  </p:clrMapOvr>
</p:notes>
</file>

<file path=ppt/notesSlides/notesSlide7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ceHolder 1">
            <a:extLst>
              <a:ext uri="{FF2B5EF4-FFF2-40B4-BE49-F238E27FC236}">
                <a16:creationId xmlns:a16="http://schemas.microsoft.com/office/drawing/2014/main" id="{26E52B51-EFB7-49E9-9E42-A2F6411196E9}"/>
              </a:ext>
            </a:extLst>
          </p:cNvPr>
          <p:cNvSpPr txBox="1">
            <a:spLocks noGrp="1"/>
          </p:cNvSpPr>
          <p:nvPr>
            <p:ph type="sldNum" sz="quarter" idx="8"/>
          </p:nvPr>
        </p:nvSpPr>
        <p:spPr>
          <a:xfrm>
            <a:off x="4278960" y="10157400"/>
            <a:ext cx="3276359" cy="529920"/>
          </a:xfrm>
        </p:spPr>
        <p:txBody>
          <a:bodyPr wrap="square"/>
          <a:lstStyle/>
          <a:p>
            <a:pPr lvl="0"/>
            <a:fld id="{6357F149-BA70-44BE-A45B-2BC5D861D0F2}" type="slidenum">
              <a:t>71</a:t>
            </a:fld>
            <a:endParaRPr lang="pt-BR">
              <a:solidFill>
                <a:srgbClr val="000000"/>
              </a:solidFill>
              <a:highlight>
                <a:scrgbClr r="0" g="0" b="0">
                  <a:alpha val="0"/>
                </a:scrgbClr>
              </a:highlight>
              <a:latin typeface="Times New Roman"/>
            </a:endParaRPr>
          </a:p>
        </p:txBody>
      </p:sp>
      <p:sp>
        <p:nvSpPr>
          <p:cNvPr id="3" name="PlaceHolder 2">
            <a:extLst>
              <a:ext uri="{FF2B5EF4-FFF2-40B4-BE49-F238E27FC236}">
                <a16:creationId xmlns:a16="http://schemas.microsoft.com/office/drawing/2014/main" id="{B02D5F43-9037-4657-BEB2-575F692EBF72}"/>
              </a:ext>
            </a:extLst>
          </p:cNvPr>
          <p:cNvSpPr txBox="1">
            <a:spLocks noGrp="1"/>
          </p:cNvSpPr>
          <p:nvPr>
            <p:ph type="sldNum" sz="quarter" idx="8"/>
          </p:nvPr>
        </p:nvSpPr>
        <p:spPr>
          <a:xfrm>
            <a:off x="4278960" y="10157400"/>
            <a:ext cx="3276720" cy="530280"/>
          </a:xfrm>
        </p:spPr>
        <p:txBody>
          <a:bodyPr wrap="square"/>
          <a:lstStyle/>
          <a:p>
            <a:pPr lvl="0"/>
            <a:fld id="{3AFCB983-79B5-442E-824F-882F329208E7}" type="slidenum">
              <a:t>71</a:t>
            </a:fld>
            <a:endParaRPr lang="pt-BR">
              <a:solidFill>
                <a:srgbClr val="000000"/>
              </a:solidFill>
              <a:highlight>
                <a:scrgbClr r="0" g="0" b="0">
                  <a:alpha val="0"/>
                </a:scrgbClr>
              </a:highlight>
              <a:latin typeface="Times New Roman"/>
            </a:endParaRPr>
          </a:p>
        </p:txBody>
      </p:sp>
      <p:sp>
        <p:nvSpPr>
          <p:cNvPr id="4" name="PlaceHolder 3">
            <a:extLst>
              <a:ext uri="{FF2B5EF4-FFF2-40B4-BE49-F238E27FC236}">
                <a16:creationId xmlns:a16="http://schemas.microsoft.com/office/drawing/2014/main" id="{067F3E09-E16F-400D-A14F-E22B8EB1C09D}"/>
              </a:ext>
            </a:extLst>
          </p:cNvPr>
          <p:cNvSpPr txBox="1">
            <a:spLocks noGrp="1"/>
          </p:cNvSpPr>
          <p:nvPr>
            <p:ph type="sldNum" sz="quarter" idx="8"/>
          </p:nvPr>
        </p:nvSpPr>
        <p:spPr>
          <a:xfrm>
            <a:off x="4278960" y="10157400"/>
            <a:ext cx="3277080" cy="530640"/>
          </a:xfrm>
        </p:spPr>
        <p:txBody>
          <a:bodyPr wrap="square"/>
          <a:lstStyle/>
          <a:p>
            <a:pPr lvl="0"/>
            <a:fld id="{6CC9CF0E-8456-42BD-BF27-5180DDA0FA02}" type="slidenum">
              <a:t>71</a:t>
            </a:fld>
            <a:endParaRPr lang="pt-BR">
              <a:solidFill>
                <a:srgbClr val="000000"/>
              </a:solidFill>
              <a:highlight>
                <a:scrgbClr r="0" g="0" b="0">
                  <a:alpha val="0"/>
                </a:scrgbClr>
              </a:highlight>
              <a:latin typeface="Times New Roman"/>
            </a:endParaRPr>
          </a:p>
        </p:txBody>
      </p:sp>
      <p:sp>
        <p:nvSpPr>
          <p:cNvPr id="5" name="PlaceHolder 4">
            <a:extLst>
              <a:ext uri="{FF2B5EF4-FFF2-40B4-BE49-F238E27FC236}">
                <a16:creationId xmlns:a16="http://schemas.microsoft.com/office/drawing/2014/main" id="{5C03A146-035D-412E-815C-C9953096377A}"/>
              </a:ext>
            </a:extLst>
          </p:cNvPr>
          <p:cNvSpPr txBox="1">
            <a:spLocks noGrp="1"/>
          </p:cNvSpPr>
          <p:nvPr>
            <p:ph type="sldNum" sz="quarter" idx="8"/>
          </p:nvPr>
        </p:nvSpPr>
        <p:spPr>
          <a:xfrm>
            <a:off x="4278960" y="10157400"/>
            <a:ext cx="3277439" cy="531000"/>
          </a:xfrm>
        </p:spPr>
        <p:txBody>
          <a:bodyPr wrap="square"/>
          <a:lstStyle/>
          <a:p>
            <a:pPr lvl="0"/>
            <a:fld id="{CAB0804E-FE5C-4580-B633-905E8EF78862}" type="slidenum">
              <a:t>71</a:t>
            </a:fld>
            <a:endParaRPr lang="pt-BR">
              <a:solidFill>
                <a:srgbClr val="000000"/>
              </a:solidFill>
              <a:highlight>
                <a:scrgbClr r="0" g="0" b="0">
                  <a:alpha val="0"/>
                </a:scrgbClr>
              </a:highlight>
              <a:latin typeface="Times New Roman"/>
            </a:endParaRPr>
          </a:p>
        </p:txBody>
      </p:sp>
      <p:sp>
        <p:nvSpPr>
          <p:cNvPr id="6" name="PlaceHolder 5">
            <a:extLst>
              <a:ext uri="{FF2B5EF4-FFF2-40B4-BE49-F238E27FC236}">
                <a16:creationId xmlns:a16="http://schemas.microsoft.com/office/drawing/2014/main" id="{3A22E532-5C1B-4485-A43E-5A6157ECE4ED}"/>
              </a:ext>
            </a:extLst>
          </p:cNvPr>
          <p:cNvSpPr txBox="1">
            <a:spLocks noGrp="1"/>
          </p:cNvSpPr>
          <p:nvPr>
            <p:ph type="sldNum" sz="quarter" idx="8"/>
          </p:nvPr>
        </p:nvSpPr>
        <p:spPr>
          <a:xfrm>
            <a:off x="4278960" y="10157400"/>
            <a:ext cx="3277800" cy="531360"/>
          </a:xfrm>
        </p:spPr>
        <p:txBody>
          <a:bodyPr wrap="square"/>
          <a:lstStyle/>
          <a:p>
            <a:pPr lvl="0"/>
            <a:fld id="{664B06C2-423A-4568-B8BC-B2924E3443F5}" type="slidenum">
              <a:t>71</a:t>
            </a:fld>
            <a:endParaRPr lang="pt-BR">
              <a:solidFill>
                <a:srgbClr val="000000"/>
              </a:solidFill>
              <a:highlight>
                <a:scrgbClr r="0" g="0" b="0">
                  <a:alpha val="0"/>
                </a:scrgbClr>
              </a:highlight>
              <a:latin typeface="Times New Roman"/>
            </a:endParaRPr>
          </a:p>
        </p:txBody>
      </p:sp>
      <p:sp>
        <p:nvSpPr>
          <p:cNvPr id="7" name="PlaceHolder 6">
            <a:extLst>
              <a:ext uri="{FF2B5EF4-FFF2-40B4-BE49-F238E27FC236}">
                <a16:creationId xmlns:a16="http://schemas.microsoft.com/office/drawing/2014/main" id="{88C8D10C-4103-4066-A01A-CD37A6729B0A}"/>
              </a:ext>
            </a:extLst>
          </p:cNvPr>
          <p:cNvSpPr txBox="1">
            <a:spLocks noGrp="1"/>
          </p:cNvSpPr>
          <p:nvPr>
            <p:ph type="sldNum" sz="quarter" idx="8"/>
          </p:nvPr>
        </p:nvSpPr>
        <p:spPr>
          <a:xfrm>
            <a:off x="4278960" y="10157400"/>
            <a:ext cx="3278160" cy="531720"/>
          </a:xfrm>
        </p:spPr>
        <p:txBody>
          <a:bodyPr wrap="square"/>
          <a:lstStyle/>
          <a:p>
            <a:pPr lvl="0"/>
            <a:fld id="{5218F89B-F2A0-4D46-BE6F-C2A656CB832E}" type="slidenum">
              <a:t>71</a:t>
            </a:fld>
            <a:endParaRPr lang="pt-BR">
              <a:solidFill>
                <a:srgbClr val="000000"/>
              </a:solidFill>
              <a:highlight>
                <a:scrgbClr r="0" g="0" b="0">
                  <a:alpha val="0"/>
                </a:scrgbClr>
              </a:highlight>
              <a:latin typeface="Times New Roman"/>
            </a:endParaRPr>
          </a:p>
        </p:txBody>
      </p:sp>
      <p:sp>
        <p:nvSpPr>
          <p:cNvPr id="8" name="PlaceHolder 7">
            <a:extLst>
              <a:ext uri="{FF2B5EF4-FFF2-40B4-BE49-F238E27FC236}">
                <a16:creationId xmlns:a16="http://schemas.microsoft.com/office/drawing/2014/main" id="{AE94C227-95FE-440A-823A-F395A3193F0A}"/>
              </a:ext>
            </a:extLst>
          </p:cNvPr>
          <p:cNvSpPr txBox="1">
            <a:spLocks noGrp="1"/>
          </p:cNvSpPr>
          <p:nvPr>
            <p:ph type="sldNum" sz="quarter" idx="8"/>
          </p:nvPr>
        </p:nvSpPr>
        <p:spPr>
          <a:xfrm>
            <a:off x="4278960" y="10157400"/>
            <a:ext cx="3278519" cy="532080"/>
          </a:xfrm>
        </p:spPr>
        <p:txBody>
          <a:bodyPr wrap="square"/>
          <a:lstStyle/>
          <a:p>
            <a:pPr lvl="0"/>
            <a:fld id="{B00FB0B5-73D8-4ED5-B937-FE6635CC5C7D}" type="slidenum">
              <a:t>71</a:t>
            </a:fld>
            <a:endParaRPr lang="pt-BR">
              <a:solidFill>
                <a:srgbClr val="000000"/>
              </a:solidFill>
              <a:highlight>
                <a:scrgbClr r="0" g="0" b="0">
                  <a:alpha val="0"/>
                </a:scrgbClr>
              </a:highlight>
              <a:latin typeface="Times New Roman"/>
            </a:endParaRPr>
          </a:p>
        </p:txBody>
      </p:sp>
      <p:sp>
        <p:nvSpPr>
          <p:cNvPr id="9" name="PlaceHolder 8">
            <a:extLst>
              <a:ext uri="{FF2B5EF4-FFF2-40B4-BE49-F238E27FC236}">
                <a16:creationId xmlns:a16="http://schemas.microsoft.com/office/drawing/2014/main" id="{8D0649FC-0D29-4868-905E-FFA5CCFCE368}"/>
              </a:ext>
            </a:extLst>
          </p:cNvPr>
          <p:cNvSpPr txBox="1">
            <a:spLocks noGrp="1"/>
          </p:cNvSpPr>
          <p:nvPr>
            <p:ph type="sldNum" sz="quarter" idx="8"/>
          </p:nvPr>
        </p:nvSpPr>
        <p:spPr>
          <a:xfrm>
            <a:off x="4278960" y="10157400"/>
            <a:ext cx="3278879" cy="532440"/>
          </a:xfrm>
        </p:spPr>
        <p:txBody>
          <a:bodyPr wrap="square"/>
          <a:lstStyle/>
          <a:p>
            <a:pPr lvl="0"/>
            <a:fld id="{6C593340-F67D-45B1-B4A6-30762F7151F9}" type="slidenum">
              <a:t>71</a:t>
            </a:fld>
            <a:endParaRPr lang="pt-BR">
              <a:highlight>
                <a:scrgbClr r="0" g="0" b="0">
                  <a:alpha val="0"/>
                </a:scrgbClr>
              </a:highlight>
              <a:latin typeface="Times New Roman"/>
            </a:endParaRPr>
          </a:p>
        </p:txBody>
      </p:sp>
      <p:sp>
        <p:nvSpPr>
          <p:cNvPr id="15" name="Slide Number Placeholder 6">
            <a:extLst>
              <a:ext uri="{FF2B5EF4-FFF2-40B4-BE49-F238E27FC236}">
                <a16:creationId xmlns:a16="http://schemas.microsoft.com/office/drawing/2014/main" id="{659CADDE-3E51-4C89-B5D7-4C271A1388E8}"/>
              </a:ext>
            </a:extLst>
          </p:cNvPr>
          <p:cNvSpPr txBox="1">
            <a:spLocks noGrp="1"/>
          </p:cNvSpPr>
          <p:nvPr>
            <p:ph type="sldNum" sz="quarter" idx="5"/>
          </p:nvPr>
        </p:nvSpPr>
        <p:spPr>
          <a:ln/>
        </p:spPr>
        <p:txBody>
          <a:bodyPr vert="horz" lIns="0" tIns="0" rIns="0" bIns="0" anchor="b" anchorCtr="0">
            <a:noAutofit/>
          </a:bodyPr>
          <a:lstStyle/>
          <a:p>
            <a:pPr lvl="0"/>
            <a:fld id="{25083467-2A10-4AFF-AE33-4D1C9185BAF3}" type="slidenum">
              <a:t>71</a:t>
            </a:fld>
            <a:endParaRPr lang="pt-BR"/>
          </a:p>
        </p:txBody>
      </p:sp>
      <p:sp>
        <p:nvSpPr>
          <p:cNvPr id="10" name="PlaceHolder 9">
            <a:extLst>
              <a:ext uri="{FF2B5EF4-FFF2-40B4-BE49-F238E27FC236}">
                <a16:creationId xmlns:a16="http://schemas.microsoft.com/office/drawing/2014/main" id="{38690774-05FE-4E2C-ABF0-2833DED195FD}"/>
              </a:ext>
            </a:extLst>
          </p:cNvPr>
          <p:cNvSpPr>
            <a:spLocks noGrp="1" noRot="1" noChangeAspect="1" noResize="1"/>
          </p:cNvSpPr>
          <p:nvPr>
            <p:ph type="sldImg"/>
          </p:nvPr>
        </p:nvSpPr>
        <p:spPr>
          <a:xfrm>
            <a:off x="215900" y="812800"/>
            <a:ext cx="7124700" cy="4006850"/>
          </a:xfrm>
          <a:solidFill>
            <a:srgbClr val="729FCF"/>
          </a:solidFill>
          <a:ln w="25400">
            <a:solidFill>
              <a:srgbClr val="3465A4"/>
            </a:solidFill>
            <a:prstDash val="solid"/>
          </a:ln>
        </p:spPr>
      </p:sp>
      <p:sp>
        <p:nvSpPr>
          <p:cNvPr id="11" name="PlaceHolder 10">
            <a:extLst>
              <a:ext uri="{FF2B5EF4-FFF2-40B4-BE49-F238E27FC236}">
                <a16:creationId xmlns:a16="http://schemas.microsoft.com/office/drawing/2014/main" id="{68EDF27F-9276-4CB2-B425-83883C63107E}"/>
              </a:ext>
            </a:extLst>
          </p:cNvPr>
          <p:cNvSpPr txBox="1">
            <a:spLocks noGrp="1"/>
          </p:cNvSpPr>
          <p:nvPr>
            <p:ph type="body" sz="quarter" idx="1"/>
          </p:nvPr>
        </p:nvSpPr>
        <p:spPr>
          <a:xfrm>
            <a:off x="756000" y="5078520"/>
            <a:ext cx="6043320" cy="4806720"/>
          </a:xfrm>
        </p:spPr>
        <p:txBody>
          <a:bodyPr vert="horz" wrap="square" anchor="t" anchorCtr="0">
            <a:noAutofit/>
          </a:bodyPr>
          <a:lstStyle/>
          <a:p>
            <a:endParaRPr lang="pt-BR"/>
          </a:p>
        </p:txBody>
      </p:sp>
    </p:spTree>
    <p:extLst>
      <p:ext uri="{BB962C8B-B14F-4D97-AF65-F5344CB8AC3E}">
        <p14:creationId xmlns:p14="http://schemas.microsoft.com/office/powerpoint/2010/main" val="323104061"/>
      </p:ext>
    </p:extLst>
  </p:cSld>
  <p:clrMapOvr>
    <a:masterClrMapping/>
  </p:clrMapOvr>
</p:notes>
</file>

<file path=ppt/notesSlides/notesSlide7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ceHolder 1">
            <a:extLst>
              <a:ext uri="{FF2B5EF4-FFF2-40B4-BE49-F238E27FC236}">
                <a16:creationId xmlns:a16="http://schemas.microsoft.com/office/drawing/2014/main" id="{26E52B51-EFB7-49E9-9E42-A2F6411196E9}"/>
              </a:ext>
            </a:extLst>
          </p:cNvPr>
          <p:cNvSpPr txBox="1">
            <a:spLocks noGrp="1"/>
          </p:cNvSpPr>
          <p:nvPr>
            <p:ph type="sldNum" sz="quarter" idx="8"/>
          </p:nvPr>
        </p:nvSpPr>
        <p:spPr>
          <a:xfrm>
            <a:off x="4278960" y="10157400"/>
            <a:ext cx="3276359" cy="529920"/>
          </a:xfrm>
        </p:spPr>
        <p:txBody>
          <a:bodyPr wrap="square"/>
          <a:lstStyle/>
          <a:p>
            <a:pPr lvl="0"/>
            <a:fld id="{6357F149-BA70-44BE-A45B-2BC5D861D0F2}" type="slidenum">
              <a:t>72</a:t>
            </a:fld>
            <a:endParaRPr lang="pt-BR">
              <a:solidFill>
                <a:srgbClr val="000000"/>
              </a:solidFill>
              <a:highlight>
                <a:scrgbClr r="0" g="0" b="0">
                  <a:alpha val="0"/>
                </a:scrgbClr>
              </a:highlight>
              <a:latin typeface="Times New Roman"/>
            </a:endParaRPr>
          </a:p>
        </p:txBody>
      </p:sp>
      <p:sp>
        <p:nvSpPr>
          <p:cNvPr id="3" name="PlaceHolder 2">
            <a:extLst>
              <a:ext uri="{FF2B5EF4-FFF2-40B4-BE49-F238E27FC236}">
                <a16:creationId xmlns:a16="http://schemas.microsoft.com/office/drawing/2014/main" id="{B02D5F43-9037-4657-BEB2-575F692EBF72}"/>
              </a:ext>
            </a:extLst>
          </p:cNvPr>
          <p:cNvSpPr txBox="1">
            <a:spLocks noGrp="1"/>
          </p:cNvSpPr>
          <p:nvPr>
            <p:ph type="sldNum" sz="quarter" idx="8"/>
          </p:nvPr>
        </p:nvSpPr>
        <p:spPr>
          <a:xfrm>
            <a:off x="4278960" y="10157400"/>
            <a:ext cx="3276720" cy="530280"/>
          </a:xfrm>
        </p:spPr>
        <p:txBody>
          <a:bodyPr wrap="square"/>
          <a:lstStyle/>
          <a:p>
            <a:pPr lvl="0"/>
            <a:fld id="{3AFCB983-79B5-442E-824F-882F329208E7}" type="slidenum">
              <a:t>72</a:t>
            </a:fld>
            <a:endParaRPr lang="pt-BR">
              <a:solidFill>
                <a:srgbClr val="000000"/>
              </a:solidFill>
              <a:highlight>
                <a:scrgbClr r="0" g="0" b="0">
                  <a:alpha val="0"/>
                </a:scrgbClr>
              </a:highlight>
              <a:latin typeface="Times New Roman"/>
            </a:endParaRPr>
          </a:p>
        </p:txBody>
      </p:sp>
      <p:sp>
        <p:nvSpPr>
          <p:cNvPr id="4" name="PlaceHolder 3">
            <a:extLst>
              <a:ext uri="{FF2B5EF4-FFF2-40B4-BE49-F238E27FC236}">
                <a16:creationId xmlns:a16="http://schemas.microsoft.com/office/drawing/2014/main" id="{067F3E09-E16F-400D-A14F-E22B8EB1C09D}"/>
              </a:ext>
            </a:extLst>
          </p:cNvPr>
          <p:cNvSpPr txBox="1">
            <a:spLocks noGrp="1"/>
          </p:cNvSpPr>
          <p:nvPr>
            <p:ph type="sldNum" sz="quarter" idx="8"/>
          </p:nvPr>
        </p:nvSpPr>
        <p:spPr>
          <a:xfrm>
            <a:off x="4278960" y="10157400"/>
            <a:ext cx="3277080" cy="530640"/>
          </a:xfrm>
        </p:spPr>
        <p:txBody>
          <a:bodyPr wrap="square"/>
          <a:lstStyle/>
          <a:p>
            <a:pPr lvl="0"/>
            <a:fld id="{6CC9CF0E-8456-42BD-BF27-5180DDA0FA02}" type="slidenum">
              <a:t>72</a:t>
            </a:fld>
            <a:endParaRPr lang="pt-BR">
              <a:solidFill>
                <a:srgbClr val="000000"/>
              </a:solidFill>
              <a:highlight>
                <a:scrgbClr r="0" g="0" b="0">
                  <a:alpha val="0"/>
                </a:scrgbClr>
              </a:highlight>
              <a:latin typeface="Times New Roman"/>
            </a:endParaRPr>
          </a:p>
        </p:txBody>
      </p:sp>
      <p:sp>
        <p:nvSpPr>
          <p:cNvPr id="5" name="PlaceHolder 4">
            <a:extLst>
              <a:ext uri="{FF2B5EF4-FFF2-40B4-BE49-F238E27FC236}">
                <a16:creationId xmlns:a16="http://schemas.microsoft.com/office/drawing/2014/main" id="{5C03A146-035D-412E-815C-C9953096377A}"/>
              </a:ext>
            </a:extLst>
          </p:cNvPr>
          <p:cNvSpPr txBox="1">
            <a:spLocks noGrp="1"/>
          </p:cNvSpPr>
          <p:nvPr>
            <p:ph type="sldNum" sz="quarter" idx="8"/>
          </p:nvPr>
        </p:nvSpPr>
        <p:spPr>
          <a:xfrm>
            <a:off x="4278960" y="10157400"/>
            <a:ext cx="3277439" cy="531000"/>
          </a:xfrm>
        </p:spPr>
        <p:txBody>
          <a:bodyPr wrap="square"/>
          <a:lstStyle/>
          <a:p>
            <a:pPr lvl="0"/>
            <a:fld id="{CAB0804E-FE5C-4580-B633-905E8EF78862}" type="slidenum">
              <a:t>72</a:t>
            </a:fld>
            <a:endParaRPr lang="pt-BR">
              <a:solidFill>
                <a:srgbClr val="000000"/>
              </a:solidFill>
              <a:highlight>
                <a:scrgbClr r="0" g="0" b="0">
                  <a:alpha val="0"/>
                </a:scrgbClr>
              </a:highlight>
              <a:latin typeface="Times New Roman"/>
            </a:endParaRPr>
          </a:p>
        </p:txBody>
      </p:sp>
      <p:sp>
        <p:nvSpPr>
          <p:cNvPr id="6" name="PlaceHolder 5">
            <a:extLst>
              <a:ext uri="{FF2B5EF4-FFF2-40B4-BE49-F238E27FC236}">
                <a16:creationId xmlns:a16="http://schemas.microsoft.com/office/drawing/2014/main" id="{3A22E532-5C1B-4485-A43E-5A6157ECE4ED}"/>
              </a:ext>
            </a:extLst>
          </p:cNvPr>
          <p:cNvSpPr txBox="1">
            <a:spLocks noGrp="1"/>
          </p:cNvSpPr>
          <p:nvPr>
            <p:ph type="sldNum" sz="quarter" idx="8"/>
          </p:nvPr>
        </p:nvSpPr>
        <p:spPr>
          <a:xfrm>
            <a:off x="4278960" y="10157400"/>
            <a:ext cx="3277800" cy="531360"/>
          </a:xfrm>
        </p:spPr>
        <p:txBody>
          <a:bodyPr wrap="square"/>
          <a:lstStyle/>
          <a:p>
            <a:pPr lvl="0"/>
            <a:fld id="{664B06C2-423A-4568-B8BC-B2924E3443F5}" type="slidenum">
              <a:t>72</a:t>
            </a:fld>
            <a:endParaRPr lang="pt-BR">
              <a:solidFill>
                <a:srgbClr val="000000"/>
              </a:solidFill>
              <a:highlight>
                <a:scrgbClr r="0" g="0" b="0">
                  <a:alpha val="0"/>
                </a:scrgbClr>
              </a:highlight>
              <a:latin typeface="Times New Roman"/>
            </a:endParaRPr>
          </a:p>
        </p:txBody>
      </p:sp>
      <p:sp>
        <p:nvSpPr>
          <p:cNvPr id="7" name="PlaceHolder 6">
            <a:extLst>
              <a:ext uri="{FF2B5EF4-FFF2-40B4-BE49-F238E27FC236}">
                <a16:creationId xmlns:a16="http://schemas.microsoft.com/office/drawing/2014/main" id="{88C8D10C-4103-4066-A01A-CD37A6729B0A}"/>
              </a:ext>
            </a:extLst>
          </p:cNvPr>
          <p:cNvSpPr txBox="1">
            <a:spLocks noGrp="1"/>
          </p:cNvSpPr>
          <p:nvPr>
            <p:ph type="sldNum" sz="quarter" idx="8"/>
          </p:nvPr>
        </p:nvSpPr>
        <p:spPr>
          <a:xfrm>
            <a:off x="4278960" y="10157400"/>
            <a:ext cx="3278160" cy="531720"/>
          </a:xfrm>
        </p:spPr>
        <p:txBody>
          <a:bodyPr wrap="square"/>
          <a:lstStyle/>
          <a:p>
            <a:pPr lvl="0"/>
            <a:fld id="{5218F89B-F2A0-4D46-BE6F-C2A656CB832E}" type="slidenum">
              <a:t>72</a:t>
            </a:fld>
            <a:endParaRPr lang="pt-BR">
              <a:solidFill>
                <a:srgbClr val="000000"/>
              </a:solidFill>
              <a:highlight>
                <a:scrgbClr r="0" g="0" b="0">
                  <a:alpha val="0"/>
                </a:scrgbClr>
              </a:highlight>
              <a:latin typeface="Times New Roman"/>
            </a:endParaRPr>
          </a:p>
        </p:txBody>
      </p:sp>
      <p:sp>
        <p:nvSpPr>
          <p:cNvPr id="8" name="PlaceHolder 7">
            <a:extLst>
              <a:ext uri="{FF2B5EF4-FFF2-40B4-BE49-F238E27FC236}">
                <a16:creationId xmlns:a16="http://schemas.microsoft.com/office/drawing/2014/main" id="{AE94C227-95FE-440A-823A-F395A3193F0A}"/>
              </a:ext>
            </a:extLst>
          </p:cNvPr>
          <p:cNvSpPr txBox="1">
            <a:spLocks noGrp="1"/>
          </p:cNvSpPr>
          <p:nvPr>
            <p:ph type="sldNum" sz="quarter" idx="8"/>
          </p:nvPr>
        </p:nvSpPr>
        <p:spPr>
          <a:xfrm>
            <a:off x="4278960" y="10157400"/>
            <a:ext cx="3278519" cy="532080"/>
          </a:xfrm>
        </p:spPr>
        <p:txBody>
          <a:bodyPr wrap="square"/>
          <a:lstStyle/>
          <a:p>
            <a:pPr lvl="0"/>
            <a:fld id="{B00FB0B5-73D8-4ED5-B937-FE6635CC5C7D}" type="slidenum">
              <a:t>72</a:t>
            </a:fld>
            <a:endParaRPr lang="pt-BR">
              <a:solidFill>
                <a:srgbClr val="000000"/>
              </a:solidFill>
              <a:highlight>
                <a:scrgbClr r="0" g="0" b="0">
                  <a:alpha val="0"/>
                </a:scrgbClr>
              </a:highlight>
              <a:latin typeface="Times New Roman"/>
            </a:endParaRPr>
          </a:p>
        </p:txBody>
      </p:sp>
      <p:sp>
        <p:nvSpPr>
          <p:cNvPr id="9" name="PlaceHolder 8">
            <a:extLst>
              <a:ext uri="{FF2B5EF4-FFF2-40B4-BE49-F238E27FC236}">
                <a16:creationId xmlns:a16="http://schemas.microsoft.com/office/drawing/2014/main" id="{8D0649FC-0D29-4868-905E-FFA5CCFCE368}"/>
              </a:ext>
            </a:extLst>
          </p:cNvPr>
          <p:cNvSpPr txBox="1">
            <a:spLocks noGrp="1"/>
          </p:cNvSpPr>
          <p:nvPr>
            <p:ph type="sldNum" sz="quarter" idx="8"/>
          </p:nvPr>
        </p:nvSpPr>
        <p:spPr>
          <a:xfrm>
            <a:off x="4278960" y="10157400"/>
            <a:ext cx="3278879" cy="532440"/>
          </a:xfrm>
        </p:spPr>
        <p:txBody>
          <a:bodyPr wrap="square"/>
          <a:lstStyle/>
          <a:p>
            <a:pPr lvl="0"/>
            <a:fld id="{6C593340-F67D-45B1-B4A6-30762F7151F9}" type="slidenum">
              <a:t>72</a:t>
            </a:fld>
            <a:endParaRPr lang="pt-BR">
              <a:highlight>
                <a:scrgbClr r="0" g="0" b="0">
                  <a:alpha val="0"/>
                </a:scrgbClr>
              </a:highlight>
              <a:latin typeface="Times New Roman"/>
            </a:endParaRPr>
          </a:p>
        </p:txBody>
      </p:sp>
      <p:sp>
        <p:nvSpPr>
          <p:cNvPr id="15" name="Slide Number Placeholder 6">
            <a:extLst>
              <a:ext uri="{FF2B5EF4-FFF2-40B4-BE49-F238E27FC236}">
                <a16:creationId xmlns:a16="http://schemas.microsoft.com/office/drawing/2014/main" id="{659CADDE-3E51-4C89-B5D7-4C271A1388E8}"/>
              </a:ext>
            </a:extLst>
          </p:cNvPr>
          <p:cNvSpPr txBox="1">
            <a:spLocks noGrp="1"/>
          </p:cNvSpPr>
          <p:nvPr>
            <p:ph type="sldNum" sz="quarter" idx="5"/>
          </p:nvPr>
        </p:nvSpPr>
        <p:spPr>
          <a:ln/>
        </p:spPr>
        <p:txBody>
          <a:bodyPr vert="horz" lIns="0" tIns="0" rIns="0" bIns="0" anchor="b" anchorCtr="0">
            <a:noAutofit/>
          </a:bodyPr>
          <a:lstStyle/>
          <a:p>
            <a:pPr lvl="0"/>
            <a:fld id="{25083467-2A10-4AFF-AE33-4D1C9185BAF3}" type="slidenum">
              <a:t>72</a:t>
            </a:fld>
            <a:endParaRPr lang="pt-BR"/>
          </a:p>
        </p:txBody>
      </p:sp>
      <p:sp>
        <p:nvSpPr>
          <p:cNvPr id="10" name="PlaceHolder 9">
            <a:extLst>
              <a:ext uri="{FF2B5EF4-FFF2-40B4-BE49-F238E27FC236}">
                <a16:creationId xmlns:a16="http://schemas.microsoft.com/office/drawing/2014/main" id="{38690774-05FE-4E2C-ABF0-2833DED195FD}"/>
              </a:ext>
            </a:extLst>
          </p:cNvPr>
          <p:cNvSpPr>
            <a:spLocks noGrp="1" noRot="1" noChangeAspect="1" noResize="1"/>
          </p:cNvSpPr>
          <p:nvPr>
            <p:ph type="sldImg"/>
          </p:nvPr>
        </p:nvSpPr>
        <p:spPr>
          <a:xfrm>
            <a:off x="215900" y="812800"/>
            <a:ext cx="7124700" cy="4006850"/>
          </a:xfrm>
          <a:solidFill>
            <a:srgbClr val="729FCF"/>
          </a:solidFill>
          <a:ln w="25400">
            <a:solidFill>
              <a:srgbClr val="3465A4"/>
            </a:solidFill>
            <a:prstDash val="solid"/>
          </a:ln>
        </p:spPr>
      </p:sp>
      <p:sp>
        <p:nvSpPr>
          <p:cNvPr id="11" name="PlaceHolder 10">
            <a:extLst>
              <a:ext uri="{FF2B5EF4-FFF2-40B4-BE49-F238E27FC236}">
                <a16:creationId xmlns:a16="http://schemas.microsoft.com/office/drawing/2014/main" id="{68EDF27F-9276-4CB2-B425-83883C63107E}"/>
              </a:ext>
            </a:extLst>
          </p:cNvPr>
          <p:cNvSpPr txBox="1">
            <a:spLocks noGrp="1"/>
          </p:cNvSpPr>
          <p:nvPr>
            <p:ph type="body" sz="quarter" idx="1"/>
          </p:nvPr>
        </p:nvSpPr>
        <p:spPr>
          <a:xfrm>
            <a:off x="756000" y="5078520"/>
            <a:ext cx="6043320" cy="4806720"/>
          </a:xfrm>
        </p:spPr>
        <p:txBody>
          <a:bodyPr vert="horz" wrap="square" anchor="t" anchorCtr="0">
            <a:noAutofit/>
          </a:bodyPr>
          <a:lstStyle/>
          <a:p>
            <a:endParaRPr lang="pt-BR"/>
          </a:p>
        </p:txBody>
      </p:sp>
    </p:spTree>
  </p:cSld>
  <p:clrMapOvr>
    <a:masterClrMapping/>
  </p:clrMapOvr>
</p:notes>
</file>

<file path=ppt/notesSlides/notesSlide7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ceHolder 1">
            <a:extLst>
              <a:ext uri="{FF2B5EF4-FFF2-40B4-BE49-F238E27FC236}">
                <a16:creationId xmlns:a16="http://schemas.microsoft.com/office/drawing/2014/main" id="{C6E61203-CE1C-4F69-A7E9-2EF2618F91B6}"/>
              </a:ext>
            </a:extLst>
          </p:cNvPr>
          <p:cNvSpPr txBox="1">
            <a:spLocks noGrp="1"/>
          </p:cNvSpPr>
          <p:nvPr>
            <p:ph type="sldNum" sz="quarter" idx="8"/>
          </p:nvPr>
        </p:nvSpPr>
        <p:spPr>
          <a:xfrm>
            <a:off x="4278960" y="10157400"/>
            <a:ext cx="3276359" cy="529920"/>
          </a:xfrm>
        </p:spPr>
        <p:txBody>
          <a:bodyPr wrap="square"/>
          <a:lstStyle/>
          <a:p>
            <a:pPr lvl="0"/>
            <a:fld id="{2114391D-6E1A-46E7-A79B-7B442E7B623F}" type="slidenum">
              <a:t>73</a:t>
            </a:fld>
            <a:endParaRPr lang="pt-BR">
              <a:solidFill>
                <a:srgbClr val="000000"/>
              </a:solidFill>
              <a:highlight>
                <a:scrgbClr r="0" g="0" b="0">
                  <a:alpha val="0"/>
                </a:scrgbClr>
              </a:highlight>
              <a:latin typeface="Times New Roman"/>
            </a:endParaRPr>
          </a:p>
        </p:txBody>
      </p:sp>
      <p:sp>
        <p:nvSpPr>
          <p:cNvPr id="3" name="PlaceHolder 2">
            <a:extLst>
              <a:ext uri="{FF2B5EF4-FFF2-40B4-BE49-F238E27FC236}">
                <a16:creationId xmlns:a16="http://schemas.microsoft.com/office/drawing/2014/main" id="{68900827-715D-429C-BF8D-071C4ACA540A}"/>
              </a:ext>
            </a:extLst>
          </p:cNvPr>
          <p:cNvSpPr txBox="1">
            <a:spLocks noGrp="1"/>
          </p:cNvSpPr>
          <p:nvPr>
            <p:ph type="sldNum" sz="quarter" idx="8"/>
          </p:nvPr>
        </p:nvSpPr>
        <p:spPr>
          <a:xfrm>
            <a:off x="4278960" y="10157400"/>
            <a:ext cx="3276720" cy="530280"/>
          </a:xfrm>
        </p:spPr>
        <p:txBody>
          <a:bodyPr wrap="square"/>
          <a:lstStyle/>
          <a:p>
            <a:pPr lvl="0"/>
            <a:fld id="{04BDCF46-251C-4E7D-8374-ED1472D5920E}" type="slidenum">
              <a:t>73</a:t>
            </a:fld>
            <a:endParaRPr lang="pt-BR">
              <a:solidFill>
                <a:srgbClr val="000000"/>
              </a:solidFill>
              <a:highlight>
                <a:scrgbClr r="0" g="0" b="0">
                  <a:alpha val="0"/>
                </a:scrgbClr>
              </a:highlight>
              <a:latin typeface="Times New Roman"/>
            </a:endParaRPr>
          </a:p>
        </p:txBody>
      </p:sp>
      <p:sp>
        <p:nvSpPr>
          <p:cNvPr id="4" name="PlaceHolder 3">
            <a:extLst>
              <a:ext uri="{FF2B5EF4-FFF2-40B4-BE49-F238E27FC236}">
                <a16:creationId xmlns:a16="http://schemas.microsoft.com/office/drawing/2014/main" id="{AB74FC88-553A-4BC7-B480-1918F422B1E6}"/>
              </a:ext>
            </a:extLst>
          </p:cNvPr>
          <p:cNvSpPr txBox="1">
            <a:spLocks noGrp="1"/>
          </p:cNvSpPr>
          <p:nvPr>
            <p:ph type="sldNum" sz="quarter" idx="8"/>
          </p:nvPr>
        </p:nvSpPr>
        <p:spPr>
          <a:xfrm>
            <a:off x="4278960" y="10157400"/>
            <a:ext cx="3277080" cy="530640"/>
          </a:xfrm>
        </p:spPr>
        <p:txBody>
          <a:bodyPr wrap="square"/>
          <a:lstStyle/>
          <a:p>
            <a:pPr lvl="0"/>
            <a:fld id="{98C30696-38EB-41C5-AD4F-D8A1D69E705C}" type="slidenum">
              <a:t>73</a:t>
            </a:fld>
            <a:endParaRPr lang="pt-BR">
              <a:solidFill>
                <a:srgbClr val="000000"/>
              </a:solidFill>
              <a:highlight>
                <a:scrgbClr r="0" g="0" b="0">
                  <a:alpha val="0"/>
                </a:scrgbClr>
              </a:highlight>
              <a:latin typeface="Times New Roman"/>
            </a:endParaRPr>
          </a:p>
        </p:txBody>
      </p:sp>
      <p:sp>
        <p:nvSpPr>
          <p:cNvPr id="5" name="PlaceHolder 4">
            <a:extLst>
              <a:ext uri="{FF2B5EF4-FFF2-40B4-BE49-F238E27FC236}">
                <a16:creationId xmlns:a16="http://schemas.microsoft.com/office/drawing/2014/main" id="{06637375-FD51-4E8B-8E1D-49FD8F571B2D}"/>
              </a:ext>
            </a:extLst>
          </p:cNvPr>
          <p:cNvSpPr txBox="1">
            <a:spLocks noGrp="1"/>
          </p:cNvSpPr>
          <p:nvPr>
            <p:ph type="sldNum" sz="quarter" idx="8"/>
          </p:nvPr>
        </p:nvSpPr>
        <p:spPr>
          <a:xfrm>
            <a:off x="4278960" y="10157400"/>
            <a:ext cx="3277439" cy="531000"/>
          </a:xfrm>
        </p:spPr>
        <p:txBody>
          <a:bodyPr wrap="square"/>
          <a:lstStyle/>
          <a:p>
            <a:pPr lvl="0"/>
            <a:fld id="{A56BF5D8-9603-4930-BA04-C3DCC350DA94}" type="slidenum">
              <a:t>73</a:t>
            </a:fld>
            <a:endParaRPr lang="pt-BR">
              <a:solidFill>
                <a:srgbClr val="000000"/>
              </a:solidFill>
              <a:highlight>
                <a:scrgbClr r="0" g="0" b="0">
                  <a:alpha val="0"/>
                </a:scrgbClr>
              </a:highlight>
              <a:latin typeface="Times New Roman"/>
            </a:endParaRPr>
          </a:p>
        </p:txBody>
      </p:sp>
      <p:sp>
        <p:nvSpPr>
          <p:cNvPr id="6" name="PlaceHolder 5">
            <a:extLst>
              <a:ext uri="{FF2B5EF4-FFF2-40B4-BE49-F238E27FC236}">
                <a16:creationId xmlns:a16="http://schemas.microsoft.com/office/drawing/2014/main" id="{26150234-A95B-496F-8385-8E9068E785BF}"/>
              </a:ext>
            </a:extLst>
          </p:cNvPr>
          <p:cNvSpPr txBox="1">
            <a:spLocks noGrp="1"/>
          </p:cNvSpPr>
          <p:nvPr>
            <p:ph type="sldNum" sz="quarter" idx="8"/>
          </p:nvPr>
        </p:nvSpPr>
        <p:spPr>
          <a:xfrm>
            <a:off x="4278960" y="10157400"/>
            <a:ext cx="3277800" cy="531360"/>
          </a:xfrm>
        </p:spPr>
        <p:txBody>
          <a:bodyPr wrap="square"/>
          <a:lstStyle/>
          <a:p>
            <a:pPr lvl="0"/>
            <a:fld id="{D0FDE567-5D8E-4F91-9C17-C6F07035CFEF}" type="slidenum">
              <a:t>73</a:t>
            </a:fld>
            <a:endParaRPr lang="pt-BR">
              <a:solidFill>
                <a:srgbClr val="000000"/>
              </a:solidFill>
              <a:highlight>
                <a:scrgbClr r="0" g="0" b="0">
                  <a:alpha val="0"/>
                </a:scrgbClr>
              </a:highlight>
              <a:latin typeface="Times New Roman"/>
            </a:endParaRPr>
          </a:p>
        </p:txBody>
      </p:sp>
      <p:sp>
        <p:nvSpPr>
          <p:cNvPr id="7" name="PlaceHolder 6">
            <a:extLst>
              <a:ext uri="{FF2B5EF4-FFF2-40B4-BE49-F238E27FC236}">
                <a16:creationId xmlns:a16="http://schemas.microsoft.com/office/drawing/2014/main" id="{A369CA5F-6CC5-4858-9D1A-21B7B3450D29}"/>
              </a:ext>
            </a:extLst>
          </p:cNvPr>
          <p:cNvSpPr txBox="1">
            <a:spLocks noGrp="1"/>
          </p:cNvSpPr>
          <p:nvPr>
            <p:ph type="sldNum" sz="quarter" idx="8"/>
          </p:nvPr>
        </p:nvSpPr>
        <p:spPr>
          <a:xfrm>
            <a:off x="4278960" y="10157400"/>
            <a:ext cx="3278160" cy="531720"/>
          </a:xfrm>
        </p:spPr>
        <p:txBody>
          <a:bodyPr wrap="square"/>
          <a:lstStyle/>
          <a:p>
            <a:pPr lvl="0"/>
            <a:fld id="{344F2608-8A47-4AF6-867F-CBB9FC85BD74}" type="slidenum">
              <a:t>73</a:t>
            </a:fld>
            <a:endParaRPr lang="pt-BR">
              <a:solidFill>
                <a:srgbClr val="000000"/>
              </a:solidFill>
              <a:highlight>
                <a:scrgbClr r="0" g="0" b="0">
                  <a:alpha val="0"/>
                </a:scrgbClr>
              </a:highlight>
              <a:latin typeface="Times New Roman"/>
            </a:endParaRPr>
          </a:p>
        </p:txBody>
      </p:sp>
      <p:sp>
        <p:nvSpPr>
          <p:cNvPr id="8" name="PlaceHolder 7">
            <a:extLst>
              <a:ext uri="{FF2B5EF4-FFF2-40B4-BE49-F238E27FC236}">
                <a16:creationId xmlns:a16="http://schemas.microsoft.com/office/drawing/2014/main" id="{CB708DDC-AB3F-498C-9C2C-378DE86D98FE}"/>
              </a:ext>
            </a:extLst>
          </p:cNvPr>
          <p:cNvSpPr txBox="1">
            <a:spLocks noGrp="1"/>
          </p:cNvSpPr>
          <p:nvPr>
            <p:ph type="sldNum" sz="quarter" idx="8"/>
          </p:nvPr>
        </p:nvSpPr>
        <p:spPr>
          <a:xfrm>
            <a:off x="4278960" y="10157400"/>
            <a:ext cx="3278519" cy="532080"/>
          </a:xfrm>
        </p:spPr>
        <p:txBody>
          <a:bodyPr wrap="square"/>
          <a:lstStyle/>
          <a:p>
            <a:pPr lvl="0"/>
            <a:fld id="{AF444F78-7E26-4099-A2F6-AA48877295FF}" type="slidenum">
              <a:t>73</a:t>
            </a:fld>
            <a:endParaRPr lang="pt-BR">
              <a:solidFill>
                <a:srgbClr val="000000"/>
              </a:solidFill>
              <a:highlight>
                <a:scrgbClr r="0" g="0" b="0">
                  <a:alpha val="0"/>
                </a:scrgbClr>
              </a:highlight>
              <a:latin typeface="Times New Roman"/>
            </a:endParaRPr>
          </a:p>
        </p:txBody>
      </p:sp>
      <p:sp>
        <p:nvSpPr>
          <p:cNvPr id="9" name="PlaceHolder 8">
            <a:extLst>
              <a:ext uri="{FF2B5EF4-FFF2-40B4-BE49-F238E27FC236}">
                <a16:creationId xmlns:a16="http://schemas.microsoft.com/office/drawing/2014/main" id="{074FF96D-8814-45D9-8ADC-9D596C4A926F}"/>
              </a:ext>
            </a:extLst>
          </p:cNvPr>
          <p:cNvSpPr txBox="1">
            <a:spLocks noGrp="1"/>
          </p:cNvSpPr>
          <p:nvPr>
            <p:ph type="sldNum" sz="quarter" idx="8"/>
          </p:nvPr>
        </p:nvSpPr>
        <p:spPr>
          <a:xfrm>
            <a:off x="4278960" y="10157400"/>
            <a:ext cx="3278879" cy="532440"/>
          </a:xfrm>
        </p:spPr>
        <p:txBody>
          <a:bodyPr wrap="square"/>
          <a:lstStyle/>
          <a:p>
            <a:pPr lvl="0"/>
            <a:fld id="{EC272771-6C6E-47F0-978F-0D023E9B3960}" type="slidenum">
              <a:t>73</a:t>
            </a:fld>
            <a:endParaRPr lang="pt-BR">
              <a:highlight>
                <a:scrgbClr r="0" g="0" b="0">
                  <a:alpha val="0"/>
                </a:scrgbClr>
              </a:highlight>
              <a:latin typeface="Times New Roman"/>
            </a:endParaRPr>
          </a:p>
        </p:txBody>
      </p:sp>
      <p:sp>
        <p:nvSpPr>
          <p:cNvPr id="15" name="Slide Number Placeholder 6">
            <a:extLst>
              <a:ext uri="{FF2B5EF4-FFF2-40B4-BE49-F238E27FC236}">
                <a16:creationId xmlns:a16="http://schemas.microsoft.com/office/drawing/2014/main" id="{91931FCD-72C4-4869-B135-DA93C513BBA3}"/>
              </a:ext>
            </a:extLst>
          </p:cNvPr>
          <p:cNvSpPr txBox="1">
            <a:spLocks noGrp="1"/>
          </p:cNvSpPr>
          <p:nvPr>
            <p:ph type="sldNum" sz="quarter" idx="5"/>
          </p:nvPr>
        </p:nvSpPr>
        <p:spPr>
          <a:ln/>
        </p:spPr>
        <p:txBody>
          <a:bodyPr vert="horz" lIns="0" tIns="0" rIns="0" bIns="0" anchor="b" anchorCtr="0">
            <a:noAutofit/>
          </a:bodyPr>
          <a:lstStyle/>
          <a:p>
            <a:pPr lvl="0"/>
            <a:fld id="{B920D04E-9CE4-4BC4-AE63-BF417B004691}" type="slidenum">
              <a:t>73</a:t>
            </a:fld>
            <a:endParaRPr lang="pt-BR"/>
          </a:p>
        </p:txBody>
      </p:sp>
      <p:sp>
        <p:nvSpPr>
          <p:cNvPr id="10" name="PlaceHolder 9">
            <a:extLst>
              <a:ext uri="{FF2B5EF4-FFF2-40B4-BE49-F238E27FC236}">
                <a16:creationId xmlns:a16="http://schemas.microsoft.com/office/drawing/2014/main" id="{033C860B-807A-475D-9067-B94981AF4421}"/>
              </a:ext>
            </a:extLst>
          </p:cNvPr>
          <p:cNvSpPr>
            <a:spLocks noGrp="1" noRot="1" noChangeAspect="1" noResize="1"/>
          </p:cNvSpPr>
          <p:nvPr>
            <p:ph type="sldImg"/>
          </p:nvPr>
        </p:nvSpPr>
        <p:spPr>
          <a:xfrm>
            <a:off x="215900" y="812800"/>
            <a:ext cx="7124700" cy="4006850"/>
          </a:xfrm>
          <a:solidFill>
            <a:srgbClr val="729FCF"/>
          </a:solidFill>
          <a:ln w="25400">
            <a:solidFill>
              <a:srgbClr val="3465A4"/>
            </a:solidFill>
            <a:prstDash val="solid"/>
          </a:ln>
        </p:spPr>
      </p:sp>
      <p:sp>
        <p:nvSpPr>
          <p:cNvPr id="11" name="PlaceHolder 10">
            <a:extLst>
              <a:ext uri="{FF2B5EF4-FFF2-40B4-BE49-F238E27FC236}">
                <a16:creationId xmlns:a16="http://schemas.microsoft.com/office/drawing/2014/main" id="{22344840-D737-4F0A-A764-AB2836257D84}"/>
              </a:ext>
            </a:extLst>
          </p:cNvPr>
          <p:cNvSpPr txBox="1">
            <a:spLocks noGrp="1"/>
          </p:cNvSpPr>
          <p:nvPr>
            <p:ph type="body" sz="quarter" idx="1"/>
          </p:nvPr>
        </p:nvSpPr>
        <p:spPr>
          <a:xfrm>
            <a:off x="756000" y="5078520"/>
            <a:ext cx="6043320" cy="4806720"/>
          </a:xfrm>
        </p:spPr>
        <p:txBody>
          <a:bodyPr vert="horz" wrap="square" anchor="t" anchorCtr="0">
            <a:noAutofit/>
          </a:bodyPr>
          <a:lstStyle/>
          <a:p>
            <a:endParaRPr lang="pt-BR"/>
          </a:p>
        </p:txBody>
      </p:sp>
    </p:spTree>
  </p:cSld>
  <p:clrMapOvr>
    <a:masterClrMapping/>
  </p:clrMapOvr>
</p:notes>
</file>

<file path=ppt/notesSlides/notesSlide7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ceHolder 1">
            <a:extLst>
              <a:ext uri="{FF2B5EF4-FFF2-40B4-BE49-F238E27FC236}">
                <a16:creationId xmlns:a16="http://schemas.microsoft.com/office/drawing/2014/main" id="{CB2F2971-629D-4ED2-9FB0-024C985F56C3}"/>
              </a:ext>
            </a:extLst>
          </p:cNvPr>
          <p:cNvSpPr txBox="1">
            <a:spLocks noGrp="1"/>
          </p:cNvSpPr>
          <p:nvPr>
            <p:ph type="sldNum" sz="quarter" idx="8"/>
          </p:nvPr>
        </p:nvSpPr>
        <p:spPr>
          <a:xfrm>
            <a:off x="4278960" y="10157400"/>
            <a:ext cx="3276720" cy="530280"/>
          </a:xfrm>
        </p:spPr>
        <p:txBody>
          <a:bodyPr wrap="square"/>
          <a:lstStyle/>
          <a:p>
            <a:pPr lvl="0"/>
            <a:fld id="{17D0D75D-D225-40F4-9B04-1AA8091FAF86}" type="slidenum">
              <a:t>74</a:t>
            </a:fld>
            <a:endParaRPr lang="pt-BR">
              <a:solidFill>
                <a:srgbClr val="000000"/>
              </a:solidFill>
              <a:highlight>
                <a:scrgbClr r="0" g="0" b="0">
                  <a:alpha val="0"/>
                </a:scrgbClr>
              </a:highlight>
              <a:latin typeface="Times New Roman"/>
            </a:endParaRPr>
          </a:p>
        </p:txBody>
      </p:sp>
      <p:sp>
        <p:nvSpPr>
          <p:cNvPr id="3" name="PlaceHolder 2">
            <a:extLst>
              <a:ext uri="{FF2B5EF4-FFF2-40B4-BE49-F238E27FC236}">
                <a16:creationId xmlns:a16="http://schemas.microsoft.com/office/drawing/2014/main" id="{743852E1-5BB5-4478-9AAB-FCB0100BEDEF}"/>
              </a:ext>
            </a:extLst>
          </p:cNvPr>
          <p:cNvSpPr txBox="1">
            <a:spLocks noGrp="1"/>
          </p:cNvSpPr>
          <p:nvPr>
            <p:ph type="sldNum" sz="quarter" idx="8"/>
          </p:nvPr>
        </p:nvSpPr>
        <p:spPr>
          <a:xfrm>
            <a:off x="4278960" y="10157400"/>
            <a:ext cx="3277080" cy="530640"/>
          </a:xfrm>
        </p:spPr>
        <p:txBody>
          <a:bodyPr wrap="square"/>
          <a:lstStyle/>
          <a:p>
            <a:pPr lvl="0"/>
            <a:fld id="{AA3E6F05-AB80-427F-9191-BB7074019C18}" type="slidenum">
              <a:t>74</a:t>
            </a:fld>
            <a:endParaRPr lang="pt-BR">
              <a:solidFill>
                <a:srgbClr val="000000"/>
              </a:solidFill>
              <a:highlight>
                <a:scrgbClr r="0" g="0" b="0">
                  <a:alpha val="0"/>
                </a:scrgbClr>
              </a:highlight>
              <a:latin typeface="Times New Roman"/>
            </a:endParaRPr>
          </a:p>
        </p:txBody>
      </p:sp>
      <p:sp>
        <p:nvSpPr>
          <p:cNvPr id="4" name="PlaceHolder 3">
            <a:extLst>
              <a:ext uri="{FF2B5EF4-FFF2-40B4-BE49-F238E27FC236}">
                <a16:creationId xmlns:a16="http://schemas.microsoft.com/office/drawing/2014/main" id="{F153BC0A-913E-4DCA-82C4-3672100328D8}"/>
              </a:ext>
            </a:extLst>
          </p:cNvPr>
          <p:cNvSpPr txBox="1">
            <a:spLocks noGrp="1"/>
          </p:cNvSpPr>
          <p:nvPr>
            <p:ph type="sldNum" sz="quarter" idx="8"/>
          </p:nvPr>
        </p:nvSpPr>
        <p:spPr>
          <a:xfrm>
            <a:off x="4278960" y="10157400"/>
            <a:ext cx="3277439" cy="531000"/>
          </a:xfrm>
        </p:spPr>
        <p:txBody>
          <a:bodyPr wrap="square"/>
          <a:lstStyle/>
          <a:p>
            <a:pPr lvl="0"/>
            <a:fld id="{F99CCA36-8C95-474E-8EA9-86A11AA409FC}" type="slidenum">
              <a:t>74</a:t>
            </a:fld>
            <a:endParaRPr lang="pt-BR">
              <a:solidFill>
                <a:srgbClr val="000000"/>
              </a:solidFill>
              <a:highlight>
                <a:scrgbClr r="0" g="0" b="0">
                  <a:alpha val="0"/>
                </a:scrgbClr>
              </a:highlight>
              <a:latin typeface="Times New Roman"/>
            </a:endParaRPr>
          </a:p>
        </p:txBody>
      </p:sp>
      <p:sp>
        <p:nvSpPr>
          <p:cNvPr id="5" name="PlaceHolder 4">
            <a:extLst>
              <a:ext uri="{FF2B5EF4-FFF2-40B4-BE49-F238E27FC236}">
                <a16:creationId xmlns:a16="http://schemas.microsoft.com/office/drawing/2014/main" id="{226F7C09-BF38-4FFE-9234-22CD90EC3376}"/>
              </a:ext>
            </a:extLst>
          </p:cNvPr>
          <p:cNvSpPr txBox="1">
            <a:spLocks noGrp="1"/>
          </p:cNvSpPr>
          <p:nvPr>
            <p:ph type="sldNum" sz="quarter" idx="8"/>
          </p:nvPr>
        </p:nvSpPr>
        <p:spPr>
          <a:xfrm>
            <a:off x="4278960" y="10157400"/>
            <a:ext cx="3277800" cy="531360"/>
          </a:xfrm>
        </p:spPr>
        <p:txBody>
          <a:bodyPr wrap="square"/>
          <a:lstStyle/>
          <a:p>
            <a:pPr lvl="0"/>
            <a:fld id="{15F29F26-59CB-4E17-83AD-B9D877580E54}" type="slidenum">
              <a:t>74</a:t>
            </a:fld>
            <a:endParaRPr lang="pt-BR">
              <a:solidFill>
                <a:srgbClr val="000000"/>
              </a:solidFill>
              <a:highlight>
                <a:scrgbClr r="0" g="0" b="0">
                  <a:alpha val="0"/>
                </a:scrgbClr>
              </a:highlight>
              <a:latin typeface="Times New Roman"/>
            </a:endParaRPr>
          </a:p>
        </p:txBody>
      </p:sp>
      <p:sp>
        <p:nvSpPr>
          <p:cNvPr id="6" name="PlaceHolder 5">
            <a:extLst>
              <a:ext uri="{FF2B5EF4-FFF2-40B4-BE49-F238E27FC236}">
                <a16:creationId xmlns:a16="http://schemas.microsoft.com/office/drawing/2014/main" id="{8B45DC0D-697D-4E31-BA37-0F4DFD46538E}"/>
              </a:ext>
            </a:extLst>
          </p:cNvPr>
          <p:cNvSpPr txBox="1">
            <a:spLocks noGrp="1"/>
          </p:cNvSpPr>
          <p:nvPr>
            <p:ph type="sldNum" sz="quarter" idx="8"/>
          </p:nvPr>
        </p:nvSpPr>
        <p:spPr>
          <a:xfrm>
            <a:off x="4278960" y="10157400"/>
            <a:ext cx="3278160" cy="531720"/>
          </a:xfrm>
        </p:spPr>
        <p:txBody>
          <a:bodyPr wrap="square"/>
          <a:lstStyle/>
          <a:p>
            <a:pPr lvl="0"/>
            <a:fld id="{90B450D9-E691-4CEE-8630-970D9E42BC89}" type="slidenum">
              <a:t>74</a:t>
            </a:fld>
            <a:endParaRPr lang="pt-BR">
              <a:solidFill>
                <a:srgbClr val="000000"/>
              </a:solidFill>
              <a:highlight>
                <a:scrgbClr r="0" g="0" b="0">
                  <a:alpha val="0"/>
                </a:scrgbClr>
              </a:highlight>
              <a:latin typeface="Times New Roman"/>
            </a:endParaRPr>
          </a:p>
        </p:txBody>
      </p:sp>
      <p:sp>
        <p:nvSpPr>
          <p:cNvPr id="7" name="PlaceHolder 6">
            <a:extLst>
              <a:ext uri="{FF2B5EF4-FFF2-40B4-BE49-F238E27FC236}">
                <a16:creationId xmlns:a16="http://schemas.microsoft.com/office/drawing/2014/main" id="{780FEDE7-6045-460A-AC8D-F0CEC191D661}"/>
              </a:ext>
            </a:extLst>
          </p:cNvPr>
          <p:cNvSpPr txBox="1">
            <a:spLocks noGrp="1"/>
          </p:cNvSpPr>
          <p:nvPr>
            <p:ph type="sldNum" sz="quarter" idx="8"/>
          </p:nvPr>
        </p:nvSpPr>
        <p:spPr>
          <a:xfrm>
            <a:off x="4278960" y="10157400"/>
            <a:ext cx="3278519" cy="532080"/>
          </a:xfrm>
        </p:spPr>
        <p:txBody>
          <a:bodyPr wrap="square"/>
          <a:lstStyle/>
          <a:p>
            <a:pPr lvl="0"/>
            <a:fld id="{478DA2DA-FAFF-4509-B269-7CA37CFF4B98}" type="slidenum">
              <a:t>74</a:t>
            </a:fld>
            <a:endParaRPr lang="pt-BR">
              <a:solidFill>
                <a:srgbClr val="000000"/>
              </a:solidFill>
              <a:highlight>
                <a:scrgbClr r="0" g="0" b="0">
                  <a:alpha val="0"/>
                </a:scrgbClr>
              </a:highlight>
              <a:latin typeface="Times New Roman"/>
            </a:endParaRPr>
          </a:p>
        </p:txBody>
      </p:sp>
      <p:sp>
        <p:nvSpPr>
          <p:cNvPr id="8" name="PlaceHolder 7">
            <a:extLst>
              <a:ext uri="{FF2B5EF4-FFF2-40B4-BE49-F238E27FC236}">
                <a16:creationId xmlns:a16="http://schemas.microsoft.com/office/drawing/2014/main" id="{90B18CE0-58C1-42EF-BB16-9D8D72A8C9FE}"/>
              </a:ext>
            </a:extLst>
          </p:cNvPr>
          <p:cNvSpPr txBox="1">
            <a:spLocks noGrp="1"/>
          </p:cNvSpPr>
          <p:nvPr>
            <p:ph type="sldNum" sz="quarter" idx="8"/>
          </p:nvPr>
        </p:nvSpPr>
        <p:spPr>
          <a:xfrm>
            <a:off x="4278960" y="10157400"/>
            <a:ext cx="3278879" cy="532440"/>
          </a:xfrm>
        </p:spPr>
        <p:txBody>
          <a:bodyPr wrap="square"/>
          <a:lstStyle/>
          <a:p>
            <a:pPr lvl="0"/>
            <a:fld id="{5F0D153D-CBFF-4BC8-B778-E11FFF451795}" type="slidenum">
              <a:t>74</a:t>
            </a:fld>
            <a:endParaRPr lang="pt-BR">
              <a:highlight>
                <a:scrgbClr r="0" g="0" b="0">
                  <a:alpha val="0"/>
                </a:scrgbClr>
              </a:highlight>
              <a:latin typeface="Times New Roman"/>
            </a:endParaRPr>
          </a:p>
        </p:txBody>
      </p:sp>
      <p:sp>
        <p:nvSpPr>
          <p:cNvPr id="14" name="Slide Number Placeholder 6">
            <a:extLst>
              <a:ext uri="{FF2B5EF4-FFF2-40B4-BE49-F238E27FC236}">
                <a16:creationId xmlns:a16="http://schemas.microsoft.com/office/drawing/2014/main" id="{3C820909-80C2-421C-9FFE-CC4470740F53}"/>
              </a:ext>
            </a:extLst>
          </p:cNvPr>
          <p:cNvSpPr txBox="1">
            <a:spLocks noGrp="1"/>
          </p:cNvSpPr>
          <p:nvPr>
            <p:ph type="sldNum" sz="quarter" idx="5"/>
          </p:nvPr>
        </p:nvSpPr>
        <p:spPr>
          <a:ln/>
        </p:spPr>
        <p:txBody>
          <a:bodyPr vert="horz" lIns="0" tIns="0" rIns="0" bIns="0" anchor="b" anchorCtr="0">
            <a:noAutofit/>
          </a:bodyPr>
          <a:lstStyle/>
          <a:p>
            <a:pPr lvl="0"/>
            <a:fld id="{DB412E9A-E8AC-42B8-89EC-FBCF3083E266}" type="slidenum">
              <a:t>74</a:t>
            </a:fld>
            <a:endParaRPr lang="pt-BR"/>
          </a:p>
        </p:txBody>
      </p:sp>
      <p:sp>
        <p:nvSpPr>
          <p:cNvPr id="9" name="PlaceHolder 8">
            <a:extLst>
              <a:ext uri="{FF2B5EF4-FFF2-40B4-BE49-F238E27FC236}">
                <a16:creationId xmlns:a16="http://schemas.microsoft.com/office/drawing/2014/main" id="{1641B7C0-E847-4A1A-AADE-9A5B6C276EB2}"/>
              </a:ext>
            </a:extLst>
          </p:cNvPr>
          <p:cNvSpPr>
            <a:spLocks noGrp="1" noRot="1" noChangeAspect="1" noResize="1"/>
          </p:cNvSpPr>
          <p:nvPr>
            <p:ph type="sldImg"/>
          </p:nvPr>
        </p:nvSpPr>
        <p:spPr>
          <a:xfrm>
            <a:off x="217488" y="812800"/>
            <a:ext cx="7123112" cy="4006850"/>
          </a:xfrm>
          <a:solidFill>
            <a:srgbClr val="729FCF"/>
          </a:solidFill>
          <a:ln w="25400">
            <a:solidFill>
              <a:srgbClr val="3465A4"/>
            </a:solidFill>
            <a:prstDash val="solid"/>
          </a:ln>
        </p:spPr>
      </p:sp>
      <p:sp>
        <p:nvSpPr>
          <p:cNvPr id="10" name="PlaceHolder 9">
            <a:extLst>
              <a:ext uri="{FF2B5EF4-FFF2-40B4-BE49-F238E27FC236}">
                <a16:creationId xmlns:a16="http://schemas.microsoft.com/office/drawing/2014/main" id="{580F3552-578A-4573-8244-0138E50373CD}"/>
              </a:ext>
            </a:extLst>
          </p:cNvPr>
          <p:cNvSpPr txBox="1">
            <a:spLocks noGrp="1"/>
          </p:cNvSpPr>
          <p:nvPr>
            <p:ph type="body" sz="quarter" idx="1"/>
          </p:nvPr>
        </p:nvSpPr>
        <p:spPr>
          <a:xfrm>
            <a:off x="756000" y="5078520"/>
            <a:ext cx="6043679" cy="4807080"/>
          </a:xfrm>
        </p:spPr>
        <p:txBody>
          <a:bodyPr vert="horz" wrap="square" anchor="t" anchorCtr="0">
            <a:noAutofit/>
          </a:bodyPr>
          <a:lstStyle/>
          <a:p>
            <a:endParaRPr lang="pt-BR"/>
          </a:p>
        </p:txBody>
      </p:sp>
    </p:spTree>
  </p:cSld>
  <p:clrMapOvr>
    <a:masterClrMapping/>
  </p:clrMapOvr>
</p:notes>
</file>

<file path=ppt/notesSlides/notesSlide7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ceHolder 156">
            <a:extLst>
              <a:ext uri="{FF2B5EF4-FFF2-40B4-BE49-F238E27FC236}">
                <a16:creationId xmlns:a16="http://schemas.microsoft.com/office/drawing/2014/main" id="{9DAEF02F-D88D-496C-8165-61B663458511}"/>
              </a:ext>
            </a:extLst>
          </p:cNvPr>
          <p:cNvSpPr txBox="1">
            <a:spLocks noGrp="1"/>
          </p:cNvSpPr>
          <p:nvPr>
            <p:ph type="sldNum" sz="quarter" idx="8"/>
          </p:nvPr>
        </p:nvSpPr>
        <p:spPr>
          <a:xfrm>
            <a:off x="4278960" y="10157400"/>
            <a:ext cx="3276720" cy="530280"/>
          </a:xfrm>
        </p:spPr>
        <p:txBody>
          <a:bodyPr wrap="square"/>
          <a:lstStyle/>
          <a:p>
            <a:pPr lvl="0"/>
            <a:fld id="{B0F6AA86-7A56-4AEA-BA8B-974D52F0C553}" type="slidenum">
              <a:t>75</a:t>
            </a:fld>
            <a:endParaRPr lang="pt-BR">
              <a:solidFill>
                <a:srgbClr val="000000"/>
              </a:solidFill>
              <a:highlight>
                <a:scrgbClr r="0" g="0" b="0">
                  <a:alpha val="0"/>
                </a:scrgbClr>
              </a:highlight>
              <a:latin typeface="Times New Roman"/>
            </a:endParaRPr>
          </a:p>
        </p:txBody>
      </p:sp>
      <p:sp>
        <p:nvSpPr>
          <p:cNvPr id="3" name="PlaceHolder 157">
            <a:extLst>
              <a:ext uri="{FF2B5EF4-FFF2-40B4-BE49-F238E27FC236}">
                <a16:creationId xmlns:a16="http://schemas.microsoft.com/office/drawing/2014/main" id="{9398BF34-DF90-4610-9CEB-3BC0B6372805}"/>
              </a:ext>
            </a:extLst>
          </p:cNvPr>
          <p:cNvSpPr txBox="1">
            <a:spLocks noGrp="1"/>
          </p:cNvSpPr>
          <p:nvPr>
            <p:ph type="sldNum" sz="quarter" idx="8"/>
          </p:nvPr>
        </p:nvSpPr>
        <p:spPr>
          <a:xfrm>
            <a:off x="4278960" y="10157400"/>
            <a:ext cx="3277080" cy="530640"/>
          </a:xfrm>
        </p:spPr>
        <p:txBody>
          <a:bodyPr wrap="square"/>
          <a:lstStyle/>
          <a:p>
            <a:pPr lvl="0"/>
            <a:fld id="{C91FCDF4-6AE8-4F05-93ED-E9752394716A}" type="slidenum">
              <a:t>75</a:t>
            </a:fld>
            <a:endParaRPr lang="pt-BR">
              <a:solidFill>
                <a:srgbClr val="000000"/>
              </a:solidFill>
              <a:highlight>
                <a:scrgbClr r="0" g="0" b="0">
                  <a:alpha val="0"/>
                </a:scrgbClr>
              </a:highlight>
              <a:latin typeface="Times New Roman"/>
            </a:endParaRPr>
          </a:p>
        </p:txBody>
      </p:sp>
      <p:sp>
        <p:nvSpPr>
          <p:cNvPr id="4" name="PlaceHolder 158">
            <a:extLst>
              <a:ext uri="{FF2B5EF4-FFF2-40B4-BE49-F238E27FC236}">
                <a16:creationId xmlns:a16="http://schemas.microsoft.com/office/drawing/2014/main" id="{4EEC564F-5BA3-4D37-9335-BAC7A685CC27}"/>
              </a:ext>
            </a:extLst>
          </p:cNvPr>
          <p:cNvSpPr txBox="1">
            <a:spLocks noGrp="1"/>
          </p:cNvSpPr>
          <p:nvPr>
            <p:ph type="sldNum" sz="quarter" idx="8"/>
          </p:nvPr>
        </p:nvSpPr>
        <p:spPr>
          <a:xfrm>
            <a:off x="4278960" y="10157400"/>
            <a:ext cx="3277439" cy="531000"/>
          </a:xfrm>
        </p:spPr>
        <p:txBody>
          <a:bodyPr wrap="square"/>
          <a:lstStyle/>
          <a:p>
            <a:pPr lvl="0"/>
            <a:fld id="{12A6C0BE-4F55-4D4C-A0BA-209CCF91722E}" type="slidenum">
              <a:t>75</a:t>
            </a:fld>
            <a:endParaRPr lang="pt-BR">
              <a:solidFill>
                <a:srgbClr val="000000"/>
              </a:solidFill>
              <a:highlight>
                <a:scrgbClr r="0" g="0" b="0">
                  <a:alpha val="0"/>
                </a:scrgbClr>
              </a:highlight>
              <a:latin typeface="Times New Roman"/>
            </a:endParaRPr>
          </a:p>
        </p:txBody>
      </p:sp>
      <p:sp>
        <p:nvSpPr>
          <p:cNvPr id="5" name="PlaceHolder 159">
            <a:extLst>
              <a:ext uri="{FF2B5EF4-FFF2-40B4-BE49-F238E27FC236}">
                <a16:creationId xmlns:a16="http://schemas.microsoft.com/office/drawing/2014/main" id="{3B140A79-9C67-45E7-BFE5-026B383EB0FA}"/>
              </a:ext>
            </a:extLst>
          </p:cNvPr>
          <p:cNvSpPr txBox="1">
            <a:spLocks noGrp="1"/>
          </p:cNvSpPr>
          <p:nvPr>
            <p:ph type="sldNum" sz="quarter" idx="8"/>
          </p:nvPr>
        </p:nvSpPr>
        <p:spPr>
          <a:xfrm>
            <a:off x="4278960" y="10157400"/>
            <a:ext cx="3277800" cy="531360"/>
          </a:xfrm>
        </p:spPr>
        <p:txBody>
          <a:bodyPr wrap="square"/>
          <a:lstStyle/>
          <a:p>
            <a:pPr lvl="0"/>
            <a:fld id="{D43F4646-8462-4071-A43D-21C0A1D7CA31}" type="slidenum">
              <a:t>75</a:t>
            </a:fld>
            <a:endParaRPr lang="pt-BR">
              <a:solidFill>
                <a:srgbClr val="000000"/>
              </a:solidFill>
              <a:highlight>
                <a:scrgbClr r="0" g="0" b="0">
                  <a:alpha val="0"/>
                </a:scrgbClr>
              </a:highlight>
              <a:latin typeface="Times New Roman"/>
            </a:endParaRPr>
          </a:p>
        </p:txBody>
      </p:sp>
      <p:sp>
        <p:nvSpPr>
          <p:cNvPr id="6" name="PlaceHolder 160">
            <a:extLst>
              <a:ext uri="{FF2B5EF4-FFF2-40B4-BE49-F238E27FC236}">
                <a16:creationId xmlns:a16="http://schemas.microsoft.com/office/drawing/2014/main" id="{6169649B-021B-4A31-A8D5-22563F6FB695}"/>
              </a:ext>
            </a:extLst>
          </p:cNvPr>
          <p:cNvSpPr txBox="1">
            <a:spLocks noGrp="1"/>
          </p:cNvSpPr>
          <p:nvPr>
            <p:ph type="sldNum" sz="quarter" idx="8"/>
          </p:nvPr>
        </p:nvSpPr>
        <p:spPr>
          <a:xfrm>
            <a:off x="4278960" y="10157400"/>
            <a:ext cx="3278160" cy="531720"/>
          </a:xfrm>
        </p:spPr>
        <p:txBody>
          <a:bodyPr wrap="square"/>
          <a:lstStyle/>
          <a:p>
            <a:pPr lvl="0"/>
            <a:fld id="{21BD3E7B-7C8D-4159-88F0-621A4FA02F10}" type="slidenum">
              <a:t>75</a:t>
            </a:fld>
            <a:endParaRPr lang="pt-BR">
              <a:solidFill>
                <a:srgbClr val="000000"/>
              </a:solidFill>
              <a:highlight>
                <a:scrgbClr r="0" g="0" b="0">
                  <a:alpha val="0"/>
                </a:scrgbClr>
              </a:highlight>
              <a:latin typeface="Times New Roman"/>
            </a:endParaRPr>
          </a:p>
        </p:txBody>
      </p:sp>
      <p:sp>
        <p:nvSpPr>
          <p:cNvPr id="7" name="PlaceHolder 161">
            <a:extLst>
              <a:ext uri="{FF2B5EF4-FFF2-40B4-BE49-F238E27FC236}">
                <a16:creationId xmlns:a16="http://schemas.microsoft.com/office/drawing/2014/main" id="{00EA2CA5-D30C-4EFD-BEFA-68C1ABAFD92A}"/>
              </a:ext>
            </a:extLst>
          </p:cNvPr>
          <p:cNvSpPr txBox="1">
            <a:spLocks noGrp="1"/>
          </p:cNvSpPr>
          <p:nvPr>
            <p:ph type="sldNum" sz="quarter" idx="8"/>
          </p:nvPr>
        </p:nvSpPr>
        <p:spPr>
          <a:xfrm>
            <a:off x="4278960" y="10157400"/>
            <a:ext cx="3278519" cy="532080"/>
          </a:xfrm>
        </p:spPr>
        <p:txBody>
          <a:bodyPr wrap="square"/>
          <a:lstStyle/>
          <a:p>
            <a:pPr lvl="0"/>
            <a:fld id="{A2BA57E7-AD3A-4795-A1A7-A11513A228DC}" type="slidenum">
              <a:t>75</a:t>
            </a:fld>
            <a:endParaRPr lang="pt-BR">
              <a:solidFill>
                <a:srgbClr val="000000"/>
              </a:solidFill>
              <a:highlight>
                <a:scrgbClr r="0" g="0" b="0">
                  <a:alpha val="0"/>
                </a:scrgbClr>
              </a:highlight>
              <a:latin typeface="Times New Roman"/>
            </a:endParaRPr>
          </a:p>
        </p:txBody>
      </p:sp>
      <p:sp>
        <p:nvSpPr>
          <p:cNvPr id="8" name="PlaceHolder 162">
            <a:extLst>
              <a:ext uri="{FF2B5EF4-FFF2-40B4-BE49-F238E27FC236}">
                <a16:creationId xmlns:a16="http://schemas.microsoft.com/office/drawing/2014/main" id="{ACB21961-B5D1-4C0B-97E1-88A8FB98131D}"/>
              </a:ext>
            </a:extLst>
          </p:cNvPr>
          <p:cNvSpPr txBox="1">
            <a:spLocks noGrp="1"/>
          </p:cNvSpPr>
          <p:nvPr>
            <p:ph type="sldNum" sz="quarter" idx="8"/>
          </p:nvPr>
        </p:nvSpPr>
        <p:spPr>
          <a:xfrm>
            <a:off x="4278960" y="10157400"/>
            <a:ext cx="3278879" cy="532440"/>
          </a:xfrm>
        </p:spPr>
        <p:txBody>
          <a:bodyPr wrap="square"/>
          <a:lstStyle/>
          <a:p>
            <a:pPr lvl="0"/>
            <a:fld id="{FFF4A678-D678-4352-9E95-FDD0DA790A35}" type="slidenum">
              <a:t>75</a:t>
            </a:fld>
            <a:endParaRPr lang="pt-BR">
              <a:highlight>
                <a:scrgbClr r="0" g="0" b="0">
                  <a:alpha val="0"/>
                </a:scrgbClr>
              </a:highlight>
              <a:latin typeface="Times New Roman"/>
            </a:endParaRPr>
          </a:p>
        </p:txBody>
      </p:sp>
      <p:sp>
        <p:nvSpPr>
          <p:cNvPr id="14" name="Slide Number Placeholder 6">
            <a:extLst>
              <a:ext uri="{FF2B5EF4-FFF2-40B4-BE49-F238E27FC236}">
                <a16:creationId xmlns:a16="http://schemas.microsoft.com/office/drawing/2014/main" id="{26C6F73E-4CE4-4C68-9C5D-86C970F01D52}"/>
              </a:ext>
            </a:extLst>
          </p:cNvPr>
          <p:cNvSpPr txBox="1">
            <a:spLocks noGrp="1"/>
          </p:cNvSpPr>
          <p:nvPr>
            <p:ph type="sldNum" sz="quarter" idx="5"/>
          </p:nvPr>
        </p:nvSpPr>
        <p:spPr>
          <a:ln/>
        </p:spPr>
        <p:txBody>
          <a:bodyPr vert="horz" lIns="0" tIns="0" rIns="0" bIns="0" anchor="b" anchorCtr="0">
            <a:noAutofit/>
          </a:bodyPr>
          <a:lstStyle/>
          <a:p>
            <a:pPr lvl="0"/>
            <a:fld id="{EAA2C658-7684-4441-9B6E-E94B780EC672}" type="slidenum">
              <a:t>75</a:t>
            </a:fld>
            <a:endParaRPr lang="pt-BR"/>
          </a:p>
        </p:txBody>
      </p:sp>
      <p:sp>
        <p:nvSpPr>
          <p:cNvPr id="9" name="PlaceHolder 163">
            <a:extLst>
              <a:ext uri="{FF2B5EF4-FFF2-40B4-BE49-F238E27FC236}">
                <a16:creationId xmlns:a16="http://schemas.microsoft.com/office/drawing/2014/main" id="{AF7E65DC-935E-41CD-BEB7-739DF794529B}"/>
              </a:ext>
            </a:extLst>
          </p:cNvPr>
          <p:cNvSpPr>
            <a:spLocks noGrp="1" noRot="1" noChangeAspect="1" noResize="1"/>
          </p:cNvSpPr>
          <p:nvPr>
            <p:ph type="sldImg"/>
          </p:nvPr>
        </p:nvSpPr>
        <p:spPr>
          <a:xfrm>
            <a:off x="217488" y="812800"/>
            <a:ext cx="7123112" cy="4006850"/>
          </a:xfrm>
          <a:solidFill>
            <a:srgbClr val="729FCF"/>
          </a:solidFill>
          <a:ln w="25400">
            <a:solidFill>
              <a:srgbClr val="3465A4"/>
            </a:solidFill>
            <a:prstDash val="solid"/>
          </a:ln>
        </p:spPr>
      </p:sp>
      <p:sp>
        <p:nvSpPr>
          <p:cNvPr id="10" name="PlaceHolder 164">
            <a:extLst>
              <a:ext uri="{FF2B5EF4-FFF2-40B4-BE49-F238E27FC236}">
                <a16:creationId xmlns:a16="http://schemas.microsoft.com/office/drawing/2014/main" id="{C0988A78-9D2D-414D-B526-40859ED8EEFF}"/>
              </a:ext>
            </a:extLst>
          </p:cNvPr>
          <p:cNvSpPr txBox="1">
            <a:spLocks noGrp="1"/>
          </p:cNvSpPr>
          <p:nvPr>
            <p:ph type="body" sz="quarter" idx="1"/>
          </p:nvPr>
        </p:nvSpPr>
        <p:spPr>
          <a:xfrm>
            <a:off x="756000" y="5078520"/>
            <a:ext cx="6043679" cy="4807080"/>
          </a:xfrm>
        </p:spPr>
        <p:txBody>
          <a:bodyPr vert="horz" wrap="square" anchor="t" anchorCtr="0">
            <a:noAutofit/>
          </a:bodyPr>
          <a:lstStyle/>
          <a:p>
            <a:endParaRPr lang="pt-BR"/>
          </a:p>
        </p:txBody>
      </p:sp>
    </p:spTree>
  </p:cSld>
  <p:clrMapOvr>
    <a:masterClrMapping/>
  </p:clrMapOvr>
</p:notes>
</file>

<file path=ppt/notesSlides/notesSlide7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ceHolder 156">
            <a:extLst>
              <a:ext uri="{FF2B5EF4-FFF2-40B4-BE49-F238E27FC236}">
                <a16:creationId xmlns:a16="http://schemas.microsoft.com/office/drawing/2014/main" id="{9DAEF02F-D88D-496C-8165-61B663458511}"/>
              </a:ext>
            </a:extLst>
          </p:cNvPr>
          <p:cNvSpPr txBox="1">
            <a:spLocks noGrp="1"/>
          </p:cNvSpPr>
          <p:nvPr>
            <p:ph type="sldNum" sz="quarter" idx="8"/>
          </p:nvPr>
        </p:nvSpPr>
        <p:spPr>
          <a:xfrm>
            <a:off x="4278960" y="10157400"/>
            <a:ext cx="3276720" cy="530280"/>
          </a:xfrm>
        </p:spPr>
        <p:txBody>
          <a:bodyPr wrap="square"/>
          <a:lstStyle/>
          <a:p>
            <a:pPr lvl="0"/>
            <a:fld id="{B0F6AA86-7A56-4AEA-BA8B-974D52F0C553}" type="slidenum">
              <a:t>76</a:t>
            </a:fld>
            <a:endParaRPr lang="pt-BR">
              <a:solidFill>
                <a:srgbClr val="000000"/>
              </a:solidFill>
              <a:highlight>
                <a:scrgbClr r="0" g="0" b="0">
                  <a:alpha val="0"/>
                </a:scrgbClr>
              </a:highlight>
              <a:latin typeface="Times New Roman"/>
            </a:endParaRPr>
          </a:p>
        </p:txBody>
      </p:sp>
      <p:sp>
        <p:nvSpPr>
          <p:cNvPr id="3" name="PlaceHolder 157">
            <a:extLst>
              <a:ext uri="{FF2B5EF4-FFF2-40B4-BE49-F238E27FC236}">
                <a16:creationId xmlns:a16="http://schemas.microsoft.com/office/drawing/2014/main" id="{9398BF34-DF90-4610-9CEB-3BC0B6372805}"/>
              </a:ext>
            </a:extLst>
          </p:cNvPr>
          <p:cNvSpPr txBox="1">
            <a:spLocks noGrp="1"/>
          </p:cNvSpPr>
          <p:nvPr>
            <p:ph type="sldNum" sz="quarter" idx="8"/>
          </p:nvPr>
        </p:nvSpPr>
        <p:spPr>
          <a:xfrm>
            <a:off x="4278960" y="10157400"/>
            <a:ext cx="3277080" cy="530640"/>
          </a:xfrm>
        </p:spPr>
        <p:txBody>
          <a:bodyPr wrap="square"/>
          <a:lstStyle/>
          <a:p>
            <a:pPr lvl="0"/>
            <a:fld id="{C91FCDF4-6AE8-4F05-93ED-E9752394716A}" type="slidenum">
              <a:t>76</a:t>
            </a:fld>
            <a:endParaRPr lang="pt-BR">
              <a:solidFill>
                <a:srgbClr val="000000"/>
              </a:solidFill>
              <a:highlight>
                <a:scrgbClr r="0" g="0" b="0">
                  <a:alpha val="0"/>
                </a:scrgbClr>
              </a:highlight>
              <a:latin typeface="Times New Roman"/>
            </a:endParaRPr>
          </a:p>
        </p:txBody>
      </p:sp>
      <p:sp>
        <p:nvSpPr>
          <p:cNvPr id="4" name="PlaceHolder 158">
            <a:extLst>
              <a:ext uri="{FF2B5EF4-FFF2-40B4-BE49-F238E27FC236}">
                <a16:creationId xmlns:a16="http://schemas.microsoft.com/office/drawing/2014/main" id="{4EEC564F-5BA3-4D37-9335-BAC7A685CC27}"/>
              </a:ext>
            </a:extLst>
          </p:cNvPr>
          <p:cNvSpPr txBox="1">
            <a:spLocks noGrp="1"/>
          </p:cNvSpPr>
          <p:nvPr>
            <p:ph type="sldNum" sz="quarter" idx="8"/>
          </p:nvPr>
        </p:nvSpPr>
        <p:spPr>
          <a:xfrm>
            <a:off x="4278960" y="10157400"/>
            <a:ext cx="3277439" cy="531000"/>
          </a:xfrm>
        </p:spPr>
        <p:txBody>
          <a:bodyPr wrap="square"/>
          <a:lstStyle/>
          <a:p>
            <a:pPr lvl="0"/>
            <a:fld id="{12A6C0BE-4F55-4D4C-A0BA-209CCF91722E}" type="slidenum">
              <a:t>76</a:t>
            </a:fld>
            <a:endParaRPr lang="pt-BR">
              <a:solidFill>
                <a:srgbClr val="000000"/>
              </a:solidFill>
              <a:highlight>
                <a:scrgbClr r="0" g="0" b="0">
                  <a:alpha val="0"/>
                </a:scrgbClr>
              </a:highlight>
              <a:latin typeface="Times New Roman"/>
            </a:endParaRPr>
          </a:p>
        </p:txBody>
      </p:sp>
      <p:sp>
        <p:nvSpPr>
          <p:cNvPr id="5" name="PlaceHolder 159">
            <a:extLst>
              <a:ext uri="{FF2B5EF4-FFF2-40B4-BE49-F238E27FC236}">
                <a16:creationId xmlns:a16="http://schemas.microsoft.com/office/drawing/2014/main" id="{3B140A79-9C67-45E7-BFE5-026B383EB0FA}"/>
              </a:ext>
            </a:extLst>
          </p:cNvPr>
          <p:cNvSpPr txBox="1">
            <a:spLocks noGrp="1"/>
          </p:cNvSpPr>
          <p:nvPr>
            <p:ph type="sldNum" sz="quarter" idx="8"/>
          </p:nvPr>
        </p:nvSpPr>
        <p:spPr>
          <a:xfrm>
            <a:off x="4278960" y="10157400"/>
            <a:ext cx="3277800" cy="531360"/>
          </a:xfrm>
        </p:spPr>
        <p:txBody>
          <a:bodyPr wrap="square"/>
          <a:lstStyle/>
          <a:p>
            <a:pPr lvl="0"/>
            <a:fld id="{D43F4646-8462-4071-A43D-21C0A1D7CA31}" type="slidenum">
              <a:t>76</a:t>
            </a:fld>
            <a:endParaRPr lang="pt-BR">
              <a:solidFill>
                <a:srgbClr val="000000"/>
              </a:solidFill>
              <a:highlight>
                <a:scrgbClr r="0" g="0" b="0">
                  <a:alpha val="0"/>
                </a:scrgbClr>
              </a:highlight>
              <a:latin typeface="Times New Roman"/>
            </a:endParaRPr>
          </a:p>
        </p:txBody>
      </p:sp>
      <p:sp>
        <p:nvSpPr>
          <p:cNvPr id="6" name="PlaceHolder 160">
            <a:extLst>
              <a:ext uri="{FF2B5EF4-FFF2-40B4-BE49-F238E27FC236}">
                <a16:creationId xmlns:a16="http://schemas.microsoft.com/office/drawing/2014/main" id="{6169649B-021B-4A31-A8D5-22563F6FB695}"/>
              </a:ext>
            </a:extLst>
          </p:cNvPr>
          <p:cNvSpPr txBox="1">
            <a:spLocks noGrp="1"/>
          </p:cNvSpPr>
          <p:nvPr>
            <p:ph type="sldNum" sz="quarter" idx="8"/>
          </p:nvPr>
        </p:nvSpPr>
        <p:spPr>
          <a:xfrm>
            <a:off x="4278960" y="10157400"/>
            <a:ext cx="3278160" cy="531720"/>
          </a:xfrm>
        </p:spPr>
        <p:txBody>
          <a:bodyPr wrap="square"/>
          <a:lstStyle/>
          <a:p>
            <a:pPr lvl="0"/>
            <a:fld id="{21BD3E7B-7C8D-4159-88F0-621A4FA02F10}" type="slidenum">
              <a:t>76</a:t>
            </a:fld>
            <a:endParaRPr lang="pt-BR">
              <a:solidFill>
                <a:srgbClr val="000000"/>
              </a:solidFill>
              <a:highlight>
                <a:scrgbClr r="0" g="0" b="0">
                  <a:alpha val="0"/>
                </a:scrgbClr>
              </a:highlight>
              <a:latin typeface="Times New Roman"/>
            </a:endParaRPr>
          </a:p>
        </p:txBody>
      </p:sp>
      <p:sp>
        <p:nvSpPr>
          <p:cNvPr id="7" name="PlaceHolder 161">
            <a:extLst>
              <a:ext uri="{FF2B5EF4-FFF2-40B4-BE49-F238E27FC236}">
                <a16:creationId xmlns:a16="http://schemas.microsoft.com/office/drawing/2014/main" id="{00EA2CA5-D30C-4EFD-BEFA-68C1ABAFD92A}"/>
              </a:ext>
            </a:extLst>
          </p:cNvPr>
          <p:cNvSpPr txBox="1">
            <a:spLocks noGrp="1"/>
          </p:cNvSpPr>
          <p:nvPr>
            <p:ph type="sldNum" sz="quarter" idx="8"/>
          </p:nvPr>
        </p:nvSpPr>
        <p:spPr>
          <a:xfrm>
            <a:off x="4278960" y="10157400"/>
            <a:ext cx="3278519" cy="532080"/>
          </a:xfrm>
        </p:spPr>
        <p:txBody>
          <a:bodyPr wrap="square"/>
          <a:lstStyle/>
          <a:p>
            <a:pPr lvl="0"/>
            <a:fld id="{A2BA57E7-AD3A-4795-A1A7-A11513A228DC}" type="slidenum">
              <a:t>76</a:t>
            </a:fld>
            <a:endParaRPr lang="pt-BR">
              <a:solidFill>
                <a:srgbClr val="000000"/>
              </a:solidFill>
              <a:highlight>
                <a:scrgbClr r="0" g="0" b="0">
                  <a:alpha val="0"/>
                </a:scrgbClr>
              </a:highlight>
              <a:latin typeface="Times New Roman"/>
            </a:endParaRPr>
          </a:p>
        </p:txBody>
      </p:sp>
      <p:sp>
        <p:nvSpPr>
          <p:cNvPr id="8" name="PlaceHolder 162">
            <a:extLst>
              <a:ext uri="{FF2B5EF4-FFF2-40B4-BE49-F238E27FC236}">
                <a16:creationId xmlns:a16="http://schemas.microsoft.com/office/drawing/2014/main" id="{ACB21961-B5D1-4C0B-97E1-88A8FB98131D}"/>
              </a:ext>
            </a:extLst>
          </p:cNvPr>
          <p:cNvSpPr txBox="1">
            <a:spLocks noGrp="1"/>
          </p:cNvSpPr>
          <p:nvPr>
            <p:ph type="sldNum" sz="quarter" idx="8"/>
          </p:nvPr>
        </p:nvSpPr>
        <p:spPr>
          <a:xfrm>
            <a:off x="4278960" y="10157400"/>
            <a:ext cx="3278879" cy="532440"/>
          </a:xfrm>
        </p:spPr>
        <p:txBody>
          <a:bodyPr wrap="square"/>
          <a:lstStyle/>
          <a:p>
            <a:pPr lvl="0"/>
            <a:fld id="{FFF4A678-D678-4352-9E95-FDD0DA790A35}" type="slidenum">
              <a:t>76</a:t>
            </a:fld>
            <a:endParaRPr lang="pt-BR">
              <a:highlight>
                <a:scrgbClr r="0" g="0" b="0">
                  <a:alpha val="0"/>
                </a:scrgbClr>
              </a:highlight>
              <a:latin typeface="Times New Roman"/>
            </a:endParaRPr>
          </a:p>
        </p:txBody>
      </p:sp>
      <p:sp>
        <p:nvSpPr>
          <p:cNvPr id="14" name="Slide Number Placeholder 6">
            <a:extLst>
              <a:ext uri="{FF2B5EF4-FFF2-40B4-BE49-F238E27FC236}">
                <a16:creationId xmlns:a16="http://schemas.microsoft.com/office/drawing/2014/main" id="{26C6F73E-4CE4-4C68-9C5D-86C970F01D52}"/>
              </a:ext>
            </a:extLst>
          </p:cNvPr>
          <p:cNvSpPr txBox="1">
            <a:spLocks noGrp="1"/>
          </p:cNvSpPr>
          <p:nvPr>
            <p:ph type="sldNum" sz="quarter" idx="5"/>
          </p:nvPr>
        </p:nvSpPr>
        <p:spPr>
          <a:ln/>
        </p:spPr>
        <p:txBody>
          <a:bodyPr vert="horz" lIns="0" tIns="0" rIns="0" bIns="0" anchor="b" anchorCtr="0">
            <a:noAutofit/>
          </a:bodyPr>
          <a:lstStyle/>
          <a:p>
            <a:pPr lvl="0"/>
            <a:fld id="{EAA2C658-7684-4441-9B6E-E94B780EC672}" type="slidenum">
              <a:t>76</a:t>
            </a:fld>
            <a:endParaRPr lang="pt-BR"/>
          </a:p>
        </p:txBody>
      </p:sp>
      <p:sp>
        <p:nvSpPr>
          <p:cNvPr id="9" name="PlaceHolder 163">
            <a:extLst>
              <a:ext uri="{FF2B5EF4-FFF2-40B4-BE49-F238E27FC236}">
                <a16:creationId xmlns:a16="http://schemas.microsoft.com/office/drawing/2014/main" id="{AF7E65DC-935E-41CD-BEB7-739DF794529B}"/>
              </a:ext>
            </a:extLst>
          </p:cNvPr>
          <p:cNvSpPr>
            <a:spLocks noGrp="1" noRot="1" noChangeAspect="1" noResize="1"/>
          </p:cNvSpPr>
          <p:nvPr>
            <p:ph type="sldImg"/>
          </p:nvPr>
        </p:nvSpPr>
        <p:spPr>
          <a:xfrm>
            <a:off x="217488" y="812800"/>
            <a:ext cx="7123112" cy="4006850"/>
          </a:xfrm>
          <a:solidFill>
            <a:srgbClr val="729FCF"/>
          </a:solidFill>
          <a:ln w="25400">
            <a:solidFill>
              <a:srgbClr val="3465A4"/>
            </a:solidFill>
            <a:prstDash val="solid"/>
          </a:ln>
        </p:spPr>
      </p:sp>
      <p:sp>
        <p:nvSpPr>
          <p:cNvPr id="10" name="PlaceHolder 164">
            <a:extLst>
              <a:ext uri="{FF2B5EF4-FFF2-40B4-BE49-F238E27FC236}">
                <a16:creationId xmlns:a16="http://schemas.microsoft.com/office/drawing/2014/main" id="{C0988A78-9D2D-414D-B526-40859ED8EEFF}"/>
              </a:ext>
            </a:extLst>
          </p:cNvPr>
          <p:cNvSpPr txBox="1">
            <a:spLocks noGrp="1"/>
          </p:cNvSpPr>
          <p:nvPr>
            <p:ph type="body" sz="quarter" idx="1"/>
          </p:nvPr>
        </p:nvSpPr>
        <p:spPr>
          <a:xfrm>
            <a:off x="756000" y="5078520"/>
            <a:ext cx="6043679" cy="4807080"/>
          </a:xfrm>
        </p:spPr>
        <p:txBody>
          <a:bodyPr vert="horz" wrap="square" anchor="t" anchorCtr="0">
            <a:noAutofit/>
          </a:bodyPr>
          <a:lstStyle/>
          <a:p>
            <a:endParaRPr lang="pt-BR"/>
          </a:p>
        </p:txBody>
      </p:sp>
    </p:spTree>
    <p:extLst>
      <p:ext uri="{BB962C8B-B14F-4D97-AF65-F5344CB8AC3E}">
        <p14:creationId xmlns:p14="http://schemas.microsoft.com/office/powerpoint/2010/main" val="3063313233"/>
      </p:ext>
    </p:extLst>
  </p:cSld>
  <p:clrMapOvr>
    <a:masterClrMapping/>
  </p:clrMapOvr>
</p:notes>
</file>

<file path=ppt/notesSlides/notesSlide7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7E67B79-CC4F-0D31-4FCC-4336EA507C69}"/>
            </a:ext>
          </a:extLst>
        </p:cNvPr>
        <p:cNvGrpSpPr/>
        <p:nvPr/>
      </p:nvGrpSpPr>
      <p:grpSpPr>
        <a:xfrm>
          <a:off x="0" y="0"/>
          <a:ext cx="0" cy="0"/>
          <a:chOff x="0" y="0"/>
          <a:chExt cx="0" cy="0"/>
        </a:xfrm>
      </p:grpSpPr>
      <p:sp>
        <p:nvSpPr>
          <p:cNvPr id="2" name="PlaceHolder 156">
            <a:extLst>
              <a:ext uri="{FF2B5EF4-FFF2-40B4-BE49-F238E27FC236}">
                <a16:creationId xmlns:a16="http://schemas.microsoft.com/office/drawing/2014/main" id="{26933778-C972-40CC-FCA0-1F4D8938F89F}"/>
              </a:ext>
            </a:extLst>
          </p:cNvPr>
          <p:cNvSpPr txBox="1">
            <a:spLocks noGrp="1"/>
          </p:cNvSpPr>
          <p:nvPr>
            <p:ph type="sldNum" sz="quarter" idx="8"/>
          </p:nvPr>
        </p:nvSpPr>
        <p:spPr>
          <a:xfrm>
            <a:off x="4278960" y="10157400"/>
            <a:ext cx="3276720" cy="530280"/>
          </a:xfrm>
        </p:spPr>
        <p:txBody>
          <a:bodyPr wrap="square"/>
          <a:lstStyle/>
          <a:p>
            <a:pPr lvl="0"/>
            <a:fld id="{B0F6AA86-7A56-4AEA-BA8B-974D52F0C553}" type="slidenum">
              <a:t>77</a:t>
            </a:fld>
            <a:endParaRPr lang="pt-BR">
              <a:solidFill>
                <a:srgbClr val="000000"/>
              </a:solidFill>
              <a:highlight>
                <a:scrgbClr r="0" g="0" b="0">
                  <a:alpha val="0"/>
                </a:scrgbClr>
              </a:highlight>
              <a:latin typeface="Times New Roman"/>
            </a:endParaRPr>
          </a:p>
        </p:txBody>
      </p:sp>
      <p:sp>
        <p:nvSpPr>
          <p:cNvPr id="3" name="PlaceHolder 157">
            <a:extLst>
              <a:ext uri="{FF2B5EF4-FFF2-40B4-BE49-F238E27FC236}">
                <a16:creationId xmlns:a16="http://schemas.microsoft.com/office/drawing/2014/main" id="{DF4BF2D5-FEDC-29A2-4816-25858E855BC3}"/>
              </a:ext>
            </a:extLst>
          </p:cNvPr>
          <p:cNvSpPr txBox="1">
            <a:spLocks noGrp="1"/>
          </p:cNvSpPr>
          <p:nvPr>
            <p:ph type="sldNum" sz="quarter" idx="8"/>
          </p:nvPr>
        </p:nvSpPr>
        <p:spPr>
          <a:xfrm>
            <a:off x="4278960" y="10157400"/>
            <a:ext cx="3277080" cy="530640"/>
          </a:xfrm>
        </p:spPr>
        <p:txBody>
          <a:bodyPr wrap="square"/>
          <a:lstStyle/>
          <a:p>
            <a:pPr lvl="0"/>
            <a:fld id="{C91FCDF4-6AE8-4F05-93ED-E9752394716A}" type="slidenum">
              <a:t>77</a:t>
            </a:fld>
            <a:endParaRPr lang="pt-BR">
              <a:solidFill>
                <a:srgbClr val="000000"/>
              </a:solidFill>
              <a:highlight>
                <a:scrgbClr r="0" g="0" b="0">
                  <a:alpha val="0"/>
                </a:scrgbClr>
              </a:highlight>
              <a:latin typeface="Times New Roman"/>
            </a:endParaRPr>
          </a:p>
        </p:txBody>
      </p:sp>
      <p:sp>
        <p:nvSpPr>
          <p:cNvPr id="4" name="PlaceHolder 158">
            <a:extLst>
              <a:ext uri="{FF2B5EF4-FFF2-40B4-BE49-F238E27FC236}">
                <a16:creationId xmlns:a16="http://schemas.microsoft.com/office/drawing/2014/main" id="{890628BA-7E2E-71A4-AFC1-DD5B5F943036}"/>
              </a:ext>
            </a:extLst>
          </p:cNvPr>
          <p:cNvSpPr txBox="1">
            <a:spLocks noGrp="1"/>
          </p:cNvSpPr>
          <p:nvPr>
            <p:ph type="sldNum" sz="quarter" idx="8"/>
          </p:nvPr>
        </p:nvSpPr>
        <p:spPr>
          <a:xfrm>
            <a:off x="4278960" y="10157400"/>
            <a:ext cx="3277439" cy="531000"/>
          </a:xfrm>
        </p:spPr>
        <p:txBody>
          <a:bodyPr wrap="square"/>
          <a:lstStyle/>
          <a:p>
            <a:pPr lvl="0"/>
            <a:fld id="{12A6C0BE-4F55-4D4C-A0BA-209CCF91722E}" type="slidenum">
              <a:t>77</a:t>
            </a:fld>
            <a:endParaRPr lang="pt-BR">
              <a:solidFill>
                <a:srgbClr val="000000"/>
              </a:solidFill>
              <a:highlight>
                <a:scrgbClr r="0" g="0" b="0">
                  <a:alpha val="0"/>
                </a:scrgbClr>
              </a:highlight>
              <a:latin typeface="Times New Roman"/>
            </a:endParaRPr>
          </a:p>
        </p:txBody>
      </p:sp>
      <p:sp>
        <p:nvSpPr>
          <p:cNvPr id="5" name="PlaceHolder 159">
            <a:extLst>
              <a:ext uri="{FF2B5EF4-FFF2-40B4-BE49-F238E27FC236}">
                <a16:creationId xmlns:a16="http://schemas.microsoft.com/office/drawing/2014/main" id="{957F3F52-DC98-BF9F-20E1-E9A997F45147}"/>
              </a:ext>
            </a:extLst>
          </p:cNvPr>
          <p:cNvSpPr txBox="1">
            <a:spLocks noGrp="1"/>
          </p:cNvSpPr>
          <p:nvPr>
            <p:ph type="sldNum" sz="quarter" idx="8"/>
          </p:nvPr>
        </p:nvSpPr>
        <p:spPr>
          <a:xfrm>
            <a:off x="4278960" y="10157400"/>
            <a:ext cx="3277800" cy="531360"/>
          </a:xfrm>
        </p:spPr>
        <p:txBody>
          <a:bodyPr wrap="square"/>
          <a:lstStyle/>
          <a:p>
            <a:pPr lvl="0"/>
            <a:fld id="{D43F4646-8462-4071-A43D-21C0A1D7CA31}" type="slidenum">
              <a:t>77</a:t>
            </a:fld>
            <a:endParaRPr lang="pt-BR">
              <a:solidFill>
                <a:srgbClr val="000000"/>
              </a:solidFill>
              <a:highlight>
                <a:scrgbClr r="0" g="0" b="0">
                  <a:alpha val="0"/>
                </a:scrgbClr>
              </a:highlight>
              <a:latin typeface="Times New Roman"/>
            </a:endParaRPr>
          </a:p>
        </p:txBody>
      </p:sp>
      <p:sp>
        <p:nvSpPr>
          <p:cNvPr id="6" name="PlaceHolder 160">
            <a:extLst>
              <a:ext uri="{FF2B5EF4-FFF2-40B4-BE49-F238E27FC236}">
                <a16:creationId xmlns:a16="http://schemas.microsoft.com/office/drawing/2014/main" id="{E5339451-A93C-7248-B88D-376150BDA223}"/>
              </a:ext>
            </a:extLst>
          </p:cNvPr>
          <p:cNvSpPr txBox="1">
            <a:spLocks noGrp="1"/>
          </p:cNvSpPr>
          <p:nvPr>
            <p:ph type="sldNum" sz="quarter" idx="8"/>
          </p:nvPr>
        </p:nvSpPr>
        <p:spPr>
          <a:xfrm>
            <a:off x="4278960" y="10157400"/>
            <a:ext cx="3278160" cy="531720"/>
          </a:xfrm>
        </p:spPr>
        <p:txBody>
          <a:bodyPr wrap="square"/>
          <a:lstStyle/>
          <a:p>
            <a:pPr lvl="0"/>
            <a:fld id="{21BD3E7B-7C8D-4159-88F0-621A4FA02F10}" type="slidenum">
              <a:t>77</a:t>
            </a:fld>
            <a:endParaRPr lang="pt-BR">
              <a:solidFill>
                <a:srgbClr val="000000"/>
              </a:solidFill>
              <a:highlight>
                <a:scrgbClr r="0" g="0" b="0">
                  <a:alpha val="0"/>
                </a:scrgbClr>
              </a:highlight>
              <a:latin typeface="Times New Roman"/>
            </a:endParaRPr>
          </a:p>
        </p:txBody>
      </p:sp>
      <p:sp>
        <p:nvSpPr>
          <p:cNvPr id="7" name="PlaceHolder 161">
            <a:extLst>
              <a:ext uri="{FF2B5EF4-FFF2-40B4-BE49-F238E27FC236}">
                <a16:creationId xmlns:a16="http://schemas.microsoft.com/office/drawing/2014/main" id="{758C933F-CFBF-E2E4-D99C-F8D9DDF36F9B}"/>
              </a:ext>
            </a:extLst>
          </p:cNvPr>
          <p:cNvSpPr txBox="1">
            <a:spLocks noGrp="1"/>
          </p:cNvSpPr>
          <p:nvPr>
            <p:ph type="sldNum" sz="quarter" idx="8"/>
          </p:nvPr>
        </p:nvSpPr>
        <p:spPr>
          <a:xfrm>
            <a:off x="4278960" y="10157400"/>
            <a:ext cx="3278519" cy="532080"/>
          </a:xfrm>
        </p:spPr>
        <p:txBody>
          <a:bodyPr wrap="square"/>
          <a:lstStyle/>
          <a:p>
            <a:pPr lvl="0"/>
            <a:fld id="{A2BA57E7-AD3A-4795-A1A7-A11513A228DC}" type="slidenum">
              <a:t>77</a:t>
            </a:fld>
            <a:endParaRPr lang="pt-BR">
              <a:solidFill>
                <a:srgbClr val="000000"/>
              </a:solidFill>
              <a:highlight>
                <a:scrgbClr r="0" g="0" b="0">
                  <a:alpha val="0"/>
                </a:scrgbClr>
              </a:highlight>
              <a:latin typeface="Times New Roman"/>
            </a:endParaRPr>
          </a:p>
        </p:txBody>
      </p:sp>
      <p:sp>
        <p:nvSpPr>
          <p:cNvPr id="8" name="PlaceHolder 162">
            <a:extLst>
              <a:ext uri="{FF2B5EF4-FFF2-40B4-BE49-F238E27FC236}">
                <a16:creationId xmlns:a16="http://schemas.microsoft.com/office/drawing/2014/main" id="{8F0E65C5-10FA-909A-4DDA-32EF807693DE}"/>
              </a:ext>
            </a:extLst>
          </p:cNvPr>
          <p:cNvSpPr txBox="1">
            <a:spLocks noGrp="1"/>
          </p:cNvSpPr>
          <p:nvPr>
            <p:ph type="sldNum" sz="quarter" idx="8"/>
          </p:nvPr>
        </p:nvSpPr>
        <p:spPr>
          <a:xfrm>
            <a:off x="4278960" y="10157400"/>
            <a:ext cx="3278879" cy="532440"/>
          </a:xfrm>
        </p:spPr>
        <p:txBody>
          <a:bodyPr wrap="square"/>
          <a:lstStyle/>
          <a:p>
            <a:pPr lvl="0"/>
            <a:fld id="{FFF4A678-D678-4352-9E95-FDD0DA790A35}" type="slidenum">
              <a:t>77</a:t>
            </a:fld>
            <a:endParaRPr lang="pt-BR">
              <a:highlight>
                <a:scrgbClr r="0" g="0" b="0">
                  <a:alpha val="0"/>
                </a:scrgbClr>
              </a:highlight>
              <a:latin typeface="Times New Roman"/>
            </a:endParaRPr>
          </a:p>
        </p:txBody>
      </p:sp>
      <p:sp>
        <p:nvSpPr>
          <p:cNvPr id="14" name="Slide Number Placeholder 6">
            <a:extLst>
              <a:ext uri="{FF2B5EF4-FFF2-40B4-BE49-F238E27FC236}">
                <a16:creationId xmlns:a16="http://schemas.microsoft.com/office/drawing/2014/main" id="{F07A0B5A-9B3A-E2AA-50F1-333FB3F233A8}"/>
              </a:ext>
            </a:extLst>
          </p:cNvPr>
          <p:cNvSpPr txBox="1">
            <a:spLocks noGrp="1"/>
          </p:cNvSpPr>
          <p:nvPr>
            <p:ph type="sldNum" sz="quarter" idx="5"/>
          </p:nvPr>
        </p:nvSpPr>
        <p:spPr>
          <a:ln/>
        </p:spPr>
        <p:txBody>
          <a:bodyPr vert="horz" lIns="0" tIns="0" rIns="0" bIns="0" anchor="b" anchorCtr="0">
            <a:noAutofit/>
          </a:bodyPr>
          <a:lstStyle/>
          <a:p>
            <a:pPr lvl="0"/>
            <a:fld id="{EAA2C658-7684-4441-9B6E-E94B780EC672}" type="slidenum">
              <a:t>77</a:t>
            </a:fld>
            <a:endParaRPr lang="pt-BR"/>
          </a:p>
        </p:txBody>
      </p:sp>
      <p:sp>
        <p:nvSpPr>
          <p:cNvPr id="9" name="PlaceHolder 163">
            <a:extLst>
              <a:ext uri="{FF2B5EF4-FFF2-40B4-BE49-F238E27FC236}">
                <a16:creationId xmlns:a16="http://schemas.microsoft.com/office/drawing/2014/main" id="{685B4641-327D-5044-D8EF-101F365A4DA3}"/>
              </a:ext>
            </a:extLst>
          </p:cNvPr>
          <p:cNvSpPr>
            <a:spLocks noGrp="1" noRot="1" noChangeAspect="1" noResize="1"/>
          </p:cNvSpPr>
          <p:nvPr>
            <p:ph type="sldImg"/>
          </p:nvPr>
        </p:nvSpPr>
        <p:spPr>
          <a:xfrm>
            <a:off x="217488" y="812800"/>
            <a:ext cx="7123112" cy="4006850"/>
          </a:xfrm>
          <a:solidFill>
            <a:srgbClr val="729FCF"/>
          </a:solidFill>
          <a:ln w="25400">
            <a:solidFill>
              <a:srgbClr val="3465A4"/>
            </a:solidFill>
            <a:prstDash val="solid"/>
          </a:ln>
        </p:spPr>
      </p:sp>
      <p:sp>
        <p:nvSpPr>
          <p:cNvPr id="10" name="PlaceHolder 164">
            <a:extLst>
              <a:ext uri="{FF2B5EF4-FFF2-40B4-BE49-F238E27FC236}">
                <a16:creationId xmlns:a16="http://schemas.microsoft.com/office/drawing/2014/main" id="{AFEB1F1D-24E6-B0F4-6E5C-AF6BAEFAA862}"/>
              </a:ext>
            </a:extLst>
          </p:cNvPr>
          <p:cNvSpPr txBox="1">
            <a:spLocks noGrp="1"/>
          </p:cNvSpPr>
          <p:nvPr>
            <p:ph type="body" sz="quarter" idx="1"/>
          </p:nvPr>
        </p:nvSpPr>
        <p:spPr>
          <a:xfrm>
            <a:off x="756000" y="5078520"/>
            <a:ext cx="6043679" cy="4807080"/>
          </a:xfrm>
        </p:spPr>
        <p:txBody>
          <a:bodyPr vert="horz" wrap="square" anchor="t" anchorCtr="0">
            <a:noAutofit/>
          </a:bodyPr>
          <a:lstStyle/>
          <a:p>
            <a:endParaRPr lang="pt-BR"/>
          </a:p>
        </p:txBody>
      </p:sp>
    </p:spTree>
    <p:extLst>
      <p:ext uri="{BB962C8B-B14F-4D97-AF65-F5344CB8AC3E}">
        <p14:creationId xmlns:p14="http://schemas.microsoft.com/office/powerpoint/2010/main" val="2703240413"/>
      </p:ext>
    </p:extLst>
  </p:cSld>
  <p:clrMapOvr>
    <a:masterClrMapping/>
  </p:clrMapOvr>
</p:notes>
</file>

<file path=ppt/notesSlides/notesSlide7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ceHolder 1">
            <a:extLst>
              <a:ext uri="{FF2B5EF4-FFF2-40B4-BE49-F238E27FC236}">
                <a16:creationId xmlns:a16="http://schemas.microsoft.com/office/drawing/2014/main" id="{70DB11E6-8DD8-486F-AC02-D4E1DD67E690}"/>
              </a:ext>
            </a:extLst>
          </p:cNvPr>
          <p:cNvSpPr txBox="1">
            <a:spLocks noGrp="1"/>
          </p:cNvSpPr>
          <p:nvPr>
            <p:ph type="sldNum" sz="quarter" idx="8"/>
          </p:nvPr>
        </p:nvSpPr>
        <p:spPr>
          <a:xfrm>
            <a:off x="3884759" y="8685360"/>
            <a:ext cx="2968559" cy="455399"/>
          </a:xfrm>
        </p:spPr>
        <p:txBody>
          <a:bodyPr wrap="square"/>
          <a:lstStyle/>
          <a:p>
            <a:pPr lvl="0"/>
            <a:fld id="{77F895B2-36AF-408A-A257-EA559E057FFD}" type="slidenum">
              <a:t>78</a:t>
            </a:fld>
            <a:endParaRPr lang="pt-BR">
              <a:solidFill>
                <a:srgbClr val="000000"/>
              </a:solidFill>
              <a:highlight>
                <a:scrgbClr r="0" g="0" b="0">
                  <a:alpha val="0"/>
                </a:scrgbClr>
              </a:highlight>
              <a:latin typeface="Times New Roman"/>
            </a:endParaRPr>
          </a:p>
        </p:txBody>
      </p:sp>
      <p:sp>
        <p:nvSpPr>
          <p:cNvPr id="3" name="PlaceHolder 2">
            <a:extLst>
              <a:ext uri="{FF2B5EF4-FFF2-40B4-BE49-F238E27FC236}">
                <a16:creationId xmlns:a16="http://schemas.microsoft.com/office/drawing/2014/main" id="{DAF27E7B-64FC-4559-B704-9782551A84D5}"/>
              </a:ext>
            </a:extLst>
          </p:cNvPr>
          <p:cNvSpPr txBox="1">
            <a:spLocks noGrp="1"/>
          </p:cNvSpPr>
          <p:nvPr>
            <p:ph type="sldNum" sz="quarter" idx="8"/>
          </p:nvPr>
        </p:nvSpPr>
        <p:spPr>
          <a:xfrm>
            <a:off x="4278960" y="10157400"/>
            <a:ext cx="3277800" cy="531360"/>
          </a:xfrm>
        </p:spPr>
        <p:txBody>
          <a:bodyPr wrap="square"/>
          <a:lstStyle/>
          <a:p>
            <a:pPr lvl="0"/>
            <a:fld id="{2287BEDF-6305-4864-B504-E45027BB3821}" type="slidenum">
              <a:t>78</a:t>
            </a:fld>
            <a:endParaRPr lang="pt-BR">
              <a:solidFill>
                <a:srgbClr val="000000"/>
              </a:solidFill>
              <a:highlight>
                <a:scrgbClr r="0" g="0" b="0">
                  <a:alpha val="0"/>
                </a:scrgbClr>
              </a:highlight>
              <a:latin typeface="Times New Roman"/>
            </a:endParaRPr>
          </a:p>
        </p:txBody>
      </p:sp>
      <p:sp>
        <p:nvSpPr>
          <p:cNvPr id="4" name="PlaceHolder 3">
            <a:extLst>
              <a:ext uri="{FF2B5EF4-FFF2-40B4-BE49-F238E27FC236}">
                <a16:creationId xmlns:a16="http://schemas.microsoft.com/office/drawing/2014/main" id="{B368FAE8-48E7-4A0D-B1E5-FE93075898DE}"/>
              </a:ext>
            </a:extLst>
          </p:cNvPr>
          <p:cNvSpPr txBox="1">
            <a:spLocks noGrp="1"/>
          </p:cNvSpPr>
          <p:nvPr>
            <p:ph type="sldNum" sz="quarter" idx="8"/>
          </p:nvPr>
        </p:nvSpPr>
        <p:spPr>
          <a:xfrm>
            <a:off x="4278960" y="10157400"/>
            <a:ext cx="3278160" cy="531720"/>
          </a:xfrm>
        </p:spPr>
        <p:txBody>
          <a:bodyPr wrap="square"/>
          <a:lstStyle/>
          <a:p>
            <a:pPr lvl="0"/>
            <a:fld id="{216EB219-1AA0-4F80-AFBA-680AE23E2351}" type="slidenum">
              <a:t>78</a:t>
            </a:fld>
            <a:endParaRPr lang="pt-BR">
              <a:solidFill>
                <a:srgbClr val="000000"/>
              </a:solidFill>
              <a:highlight>
                <a:scrgbClr r="0" g="0" b="0">
                  <a:alpha val="0"/>
                </a:scrgbClr>
              </a:highlight>
              <a:latin typeface="Times New Roman"/>
            </a:endParaRPr>
          </a:p>
        </p:txBody>
      </p:sp>
      <p:sp>
        <p:nvSpPr>
          <p:cNvPr id="5" name="PlaceHolder 4">
            <a:extLst>
              <a:ext uri="{FF2B5EF4-FFF2-40B4-BE49-F238E27FC236}">
                <a16:creationId xmlns:a16="http://schemas.microsoft.com/office/drawing/2014/main" id="{F431E9AC-25D9-44F9-92AC-FA93F37BC0ED}"/>
              </a:ext>
            </a:extLst>
          </p:cNvPr>
          <p:cNvSpPr txBox="1">
            <a:spLocks noGrp="1"/>
          </p:cNvSpPr>
          <p:nvPr>
            <p:ph type="sldNum" sz="quarter" idx="8"/>
          </p:nvPr>
        </p:nvSpPr>
        <p:spPr>
          <a:xfrm>
            <a:off x="4278960" y="10157400"/>
            <a:ext cx="3278519" cy="532080"/>
          </a:xfrm>
        </p:spPr>
        <p:txBody>
          <a:bodyPr wrap="square"/>
          <a:lstStyle/>
          <a:p>
            <a:pPr lvl="0"/>
            <a:fld id="{70EE4D2F-F312-4A0D-B5F4-A27B8B8883C9}" type="slidenum">
              <a:t>78</a:t>
            </a:fld>
            <a:endParaRPr lang="pt-BR">
              <a:solidFill>
                <a:srgbClr val="000000"/>
              </a:solidFill>
              <a:highlight>
                <a:scrgbClr r="0" g="0" b="0">
                  <a:alpha val="0"/>
                </a:scrgbClr>
              </a:highlight>
              <a:latin typeface="Times New Roman"/>
            </a:endParaRPr>
          </a:p>
        </p:txBody>
      </p:sp>
      <p:sp>
        <p:nvSpPr>
          <p:cNvPr id="6" name="PlaceHolder 5">
            <a:extLst>
              <a:ext uri="{FF2B5EF4-FFF2-40B4-BE49-F238E27FC236}">
                <a16:creationId xmlns:a16="http://schemas.microsoft.com/office/drawing/2014/main" id="{8EA1900A-2AF9-42EE-95B5-EC4C4B68AD48}"/>
              </a:ext>
            </a:extLst>
          </p:cNvPr>
          <p:cNvSpPr txBox="1">
            <a:spLocks noGrp="1"/>
          </p:cNvSpPr>
          <p:nvPr>
            <p:ph type="sldNum" sz="quarter" idx="8"/>
          </p:nvPr>
        </p:nvSpPr>
        <p:spPr>
          <a:xfrm>
            <a:off x="4278960" y="10157400"/>
            <a:ext cx="3278879" cy="532440"/>
          </a:xfrm>
        </p:spPr>
        <p:txBody>
          <a:bodyPr wrap="square"/>
          <a:lstStyle/>
          <a:p>
            <a:pPr lvl="0"/>
            <a:fld id="{69BA732F-99BF-4382-807E-EF3D05B048FB}" type="slidenum">
              <a:t>78</a:t>
            </a:fld>
            <a:endParaRPr lang="pt-BR">
              <a:highlight>
                <a:scrgbClr r="0" g="0" b="0">
                  <a:alpha val="0"/>
                </a:scrgbClr>
              </a:highlight>
              <a:latin typeface="Times New Roman"/>
            </a:endParaRPr>
          </a:p>
        </p:txBody>
      </p:sp>
      <p:sp>
        <p:nvSpPr>
          <p:cNvPr id="12" name="Slide Number Placeholder 6">
            <a:extLst>
              <a:ext uri="{FF2B5EF4-FFF2-40B4-BE49-F238E27FC236}">
                <a16:creationId xmlns:a16="http://schemas.microsoft.com/office/drawing/2014/main" id="{2B3F2CF7-40F5-4194-9CEB-52F1AE6DC817}"/>
              </a:ext>
            </a:extLst>
          </p:cNvPr>
          <p:cNvSpPr txBox="1">
            <a:spLocks noGrp="1"/>
          </p:cNvSpPr>
          <p:nvPr>
            <p:ph type="sldNum" sz="quarter" idx="5"/>
          </p:nvPr>
        </p:nvSpPr>
        <p:spPr>
          <a:ln/>
        </p:spPr>
        <p:txBody>
          <a:bodyPr vert="horz" lIns="0" tIns="0" rIns="0" bIns="0" anchor="b" anchorCtr="0">
            <a:noAutofit/>
          </a:bodyPr>
          <a:lstStyle/>
          <a:p>
            <a:pPr lvl="0"/>
            <a:fld id="{00C27883-0E28-49DE-8345-A8D27EA31D0B}" type="slidenum">
              <a:t>78</a:t>
            </a:fld>
            <a:endParaRPr lang="pt-BR"/>
          </a:p>
        </p:txBody>
      </p:sp>
      <p:sp>
        <p:nvSpPr>
          <p:cNvPr id="7" name="PlaceHolder 6">
            <a:extLst>
              <a:ext uri="{FF2B5EF4-FFF2-40B4-BE49-F238E27FC236}">
                <a16:creationId xmlns:a16="http://schemas.microsoft.com/office/drawing/2014/main" id="{988C277A-5813-4CC9-A60B-41BEE05134CD}"/>
              </a:ext>
            </a:extLst>
          </p:cNvPr>
          <p:cNvSpPr>
            <a:spLocks noGrp="1" noRot="1" noChangeAspect="1" noResize="1"/>
          </p:cNvSpPr>
          <p:nvPr>
            <p:ph type="sldImg"/>
          </p:nvPr>
        </p:nvSpPr>
        <p:spPr>
          <a:xfrm>
            <a:off x="217488" y="812800"/>
            <a:ext cx="7123112" cy="4006850"/>
          </a:xfrm>
          <a:solidFill>
            <a:srgbClr val="729FCF"/>
          </a:solidFill>
          <a:ln w="25400">
            <a:solidFill>
              <a:srgbClr val="3465A4"/>
            </a:solidFill>
            <a:prstDash val="solid"/>
          </a:ln>
        </p:spPr>
      </p:sp>
      <p:sp>
        <p:nvSpPr>
          <p:cNvPr id="8" name="PlaceHolder 7">
            <a:extLst>
              <a:ext uri="{FF2B5EF4-FFF2-40B4-BE49-F238E27FC236}">
                <a16:creationId xmlns:a16="http://schemas.microsoft.com/office/drawing/2014/main" id="{78305BD7-AE6A-40E8-B05C-E7E66F0B440C}"/>
              </a:ext>
            </a:extLst>
          </p:cNvPr>
          <p:cNvSpPr txBox="1">
            <a:spLocks noGrp="1"/>
          </p:cNvSpPr>
          <p:nvPr>
            <p:ph type="body" sz="quarter" idx="1"/>
          </p:nvPr>
        </p:nvSpPr>
        <p:spPr>
          <a:xfrm>
            <a:off x="685799" y="4400639"/>
            <a:ext cx="5483159" cy="3597120"/>
          </a:xfrm>
        </p:spPr>
        <p:txBody>
          <a:bodyPr vert="horz" wrap="square" anchor="t" anchorCtr="0">
            <a:noAutofit/>
          </a:bodyPr>
          <a:lstStyle/>
          <a:p>
            <a:pPr lvl="0" algn="l">
              <a:tabLst>
                <a:tab pos="216000" algn="l"/>
              </a:tabLst>
            </a:pPr>
            <a:endParaRPr lang="pt-BR" dirty="0">
              <a:latin typeface="Arial" pitchFamily="18"/>
            </a:endParaRPr>
          </a:p>
        </p:txBody>
      </p:sp>
    </p:spTree>
  </p:cSld>
  <p:clrMapOvr>
    <a:masterClrMapping/>
  </p:clrMapOvr>
</p:notes>
</file>

<file path=ppt/notesSlides/notesSlide7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BFA21E1-BEAE-35BF-E167-EB75A6A9BEF6}"/>
            </a:ext>
          </a:extLst>
        </p:cNvPr>
        <p:cNvGrpSpPr/>
        <p:nvPr/>
      </p:nvGrpSpPr>
      <p:grpSpPr>
        <a:xfrm>
          <a:off x="0" y="0"/>
          <a:ext cx="0" cy="0"/>
          <a:chOff x="0" y="0"/>
          <a:chExt cx="0" cy="0"/>
        </a:xfrm>
      </p:grpSpPr>
      <p:sp>
        <p:nvSpPr>
          <p:cNvPr id="2" name="PlaceHolder 156">
            <a:extLst>
              <a:ext uri="{FF2B5EF4-FFF2-40B4-BE49-F238E27FC236}">
                <a16:creationId xmlns:a16="http://schemas.microsoft.com/office/drawing/2014/main" id="{BCBB3CB2-1F65-AA98-3A1D-2560D820A34A}"/>
              </a:ext>
            </a:extLst>
          </p:cNvPr>
          <p:cNvSpPr txBox="1">
            <a:spLocks noGrp="1"/>
          </p:cNvSpPr>
          <p:nvPr>
            <p:ph type="sldNum" sz="quarter" idx="8"/>
          </p:nvPr>
        </p:nvSpPr>
        <p:spPr>
          <a:xfrm>
            <a:off x="4278960" y="10157400"/>
            <a:ext cx="3276720" cy="530280"/>
          </a:xfrm>
        </p:spPr>
        <p:txBody>
          <a:bodyPr wrap="square"/>
          <a:lstStyle/>
          <a:p>
            <a:pPr lvl="0"/>
            <a:fld id="{B0F6AA86-7A56-4AEA-BA8B-974D52F0C553}" type="slidenum">
              <a:t>79</a:t>
            </a:fld>
            <a:endParaRPr lang="pt-BR">
              <a:solidFill>
                <a:srgbClr val="000000"/>
              </a:solidFill>
              <a:highlight>
                <a:scrgbClr r="0" g="0" b="0">
                  <a:alpha val="0"/>
                </a:scrgbClr>
              </a:highlight>
              <a:latin typeface="Times New Roman"/>
            </a:endParaRPr>
          </a:p>
        </p:txBody>
      </p:sp>
      <p:sp>
        <p:nvSpPr>
          <p:cNvPr id="3" name="PlaceHolder 157">
            <a:extLst>
              <a:ext uri="{FF2B5EF4-FFF2-40B4-BE49-F238E27FC236}">
                <a16:creationId xmlns:a16="http://schemas.microsoft.com/office/drawing/2014/main" id="{B45CFE74-A02D-85C0-9B6E-1042713E9F27}"/>
              </a:ext>
            </a:extLst>
          </p:cNvPr>
          <p:cNvSpPr txBox="1">
            <a:spLocks noGrp="1"/>
          </p:cNvSpPr>
          <p:nvPr>
            <p:ph type="sldNum" sz="quarter" idx="8"/>
          </p:nvPr>
        </p:nvSpPr>
        <p:spPr>
          <a:xfrm>
            <a:off x="4278960" y="10157400"/>
            <a:ext cx="3277080" cy="530640"/>
          </a:xfrm>
        </p:spPr>
        <p:txBody>
          <a:bodyPr wrap="square"/>
          <a:lstStyle/>
          <a:p>
            <a:pPr lvl="0"/>
            <a:fld id="{C91FCDF4-6AE8-4F05-93ED-E9752394716A}" type="slidenum">
              <a:t>79</a:t>
            </a:fld>
            <a:endParaRPr lang="pt-BR">
              <a:solidFill>
                <a:srgbClr val="000000"/>
              </a:solidFill>
              <a:highlight>
                <a:scrgbClr r="0" g="0" b="0">
                  <a:alpha val="0"/>
                </a:scrgbClr>
              </a:highlight>
              <a:latin typeface="Times New Roman"/>
            </a:endParaRPr>
          </a:p>
        </p:txBody>
      </p:sp>
      <p:sp>
        <p:nvSpPr>
          <p:cNvPr id="4" name="PlaceHolder 158">
            <a:extLst>
              <a:ext uri="{FF2B5EF4-FFF2-40B4-BE49-F238E27FC236}">
                <a16:creationId xmlns:a16="http://schemas.microsoft.com/office/drawing/2014/main" id="{7FAC9967-7F23-421B-FF13-0FD61D9D476A}"/>
              </a:ext>
            </a:extLst>
          </p:cNvPr>
          <p:cNvSpPr txBox="1">
            <a:spLocks noGrp="1"/>
          </p:cNvSpPr>
          <p:nvPr>
            <p:ph type="sldNum" sz="quarter" idx="8"/>
          </p:nvPr>
        </p:nvSpPr>
        <p:spPr>
          <a:xfrm>
            <a:off x="4278960" y="10157400"/>
            <a:ext cx="3277439" cy="531000"/>
          </a:xfrm>
        </p:spPr>
        <p:txBody>
          <a:bodyPr wrap="square"/>
          <a:lstStyle/>
          <a:p>
            <a:pPr lvl="0"/>
            <a:fld id="{12A6C0BE-4F55-4D4C-A0BA-209CCF91722E}" type="slidenum">
              <a:t>79</a:t>
            </a:fld>
            <a:endParaRPr lang="pt-BR">
              <a:solidFill>
                <a:srgbClr val="000000"/>
              </a:solidFill>
              <a:highlight>
                <a:scrgbClr r="0" g="0" b="0">
                  <a:alpha val="0"/>
                </a:scrgbClr>
              </a:highlight>
              <a:latin typeface="Times New Roman"/>
            </a:endParaRPr>
          </a:p>
        </p:txBody>
      </p:sp>
      <p:sp>
        <p:nvSpPr>
          <p:cNvPr id="5" name="PlaceHolder 159">
            <a:extLst>
              <a:ext uri="{FF2B5EF4-FFF2-40B4-BE49-F238E27FC236}">
                <a16:creationId xmlns:a16="http://schemas.microsoft.com/office/drawing/2014/main" id="{8DA3D08A-B48F-623A-E729-7A8C42944826}"/>
              </a:ext>
            </a:extLst>
          </p:cNvPr>
          <p:cNvSpPr txBox="1">
            <a:spLocks noGrp="1"/>
          </p:cNvSpPr>
          <p:nvPr>
            <p:ph type="sldNum" sz="quarter" idx="8"/>
          </p:nvPr>
        </p:nvSpPr>
        <p:spPr>
          <a:xfrm>
            <a:off x="4278960" y="10157400"/>
            <a:ext cx="3277800" cy="531360"/>
          </a:xfrm>
        </p:spPr>
        <p:txBody>
          <a:bodyPr wrap="square"/>
          <a:lstStyle/>
          <a:p>
            <a:pPr lvl="0"/>
            <a:fld id="{D43F4646-8462-4071-A43D-21C0A1D7CA31}" type="slidenum">
              <a:t>79</a:t>
            </a:fld>
            <a:endParaRPr lang="pt-BR">
              <a:solidFill>
                <a:srgbClr val="000000"/>
              </a:solidFill>
              <a:highlight>
                <a:scrgbClr r="0" g="0" b="0">
                  <a:alpha val="0"/>
                </a:scrgbClr>
              </a:highlight>
              <a:latin typeface="Times New Roman"/>
            </a:endParaRPr>
          </a:p>
        </p:txBody>
      </p:sp>
      <p:sp>
        <p:nvSpPr>
          <p:cNvPr id="6" name="PlaceHolder 160">
            <a:extLst>
              <a:ext uri="{FF2B5EF4-FFF2-40B4-BE49-F238E27FC236}">
                <a16:creationId xmlns:a16="http://schemas.microsoft.com/office/drawing/2014/main" id="{FAA5F966-74CB-CE73-AB37-0A2D7F22AD17}"/>
              </a:ext>
            </a:extLst>
          </p:cNvPr>
          <p:cNvSpPr txBox="1">
            <a:spLocks noGrp="1"/>
          </p:cNvSpPr>
          <p:nvPr>
            <p:ph type="sldNum" sz="quarter" idx="8"/>
          </p:nvPr>
        </p:nvSpPr>
        <p:spPr>
          <a:xfrm>
            <a:off x="4278960" y="10157400"/>
            <a:ext cx="3278160" cy="531720"/>
          </a:xfrm>
        </p:spPr>
        <p:txBody>
          <a:bodyPr wrap="square"/>
          <a:lstStyle/>
          <a:p>
            <a:pPr lvl="0"/>
            <a:fld id="{21BD3E7B-7C8D-4159-88F0-621A4FA02F10}" type="slidenum">
              <a:t>79</a:t>
            </a:fld>
            <a:endParaRPr lang="pt-BR">
              <a:solidFill>
                <a:srgbClr val="000000"/>
              </a:solidFill>
              <a:highlight>
                <a:scrgbClr r="0" g="0" b="0">
                  <a:alpha val="0"/>
                </a:scrgbClr>
              </a:highlight>
              <a:latin typeface="Times New Roman"/>
            </a:endParaRPr>
          </a:p>
        </p:txBody>
      </p:sp>
      <p:sp>
        <p:nvSpPr>
          <p:cNvPr id="7" name="PlaceHolder 161">
            <a:extLst>
              <a:ext uri="{FF2B5EF4-FFF2-40B4-BE49-F238E27FC236}">
                <a16:creationId xmlns:a16="http://schemas.microsoft.com/office/drawing/2014/main" id="{A8A00909-6978-AB31-81A9-B63BB7F81617}"/>
              </a:ext>
            </a:extLst>
          </p:cNvPr>
          <p:cNvSpPr txBox="1">
            <a:spLocks noGrp="1"/>
          </p:cNvSpPr>
          <p:nvPr>
            <p:ph type="sldNum" sz="quarter" idx="8"/>
          </p:nvPr>
        </p:nvSpPr>
        <p:spPr>
          <a:xfrm>
            <a:off x="4278960" y="10157400"/>
            <a:ext cx="3278519" cy="532080"/>
          </a:xfrm>
        </p:spPr>
        <p:txBody>
          <a:bodyPr wrap="square"/>
          <a:lstStyle/>
          <a:p>
            <a:pPr lvl="0"/>
            <a:fld id="{A2BA57E7-AD3A-4795-A1A7-A11513A228DC}" type="slidenum">
              <a:t>79</a:t>
            </a:fld>
            <a:endParaRPr lang="pt-BR">
              <a:solidFill>
                <a:srgbClr val="000000"/>
              </a:solidFill>
              <a:highlight>
                <a:scrgbClr r="0" g="0" b="0">
                  <a:alpha val="0"/>
                </a:scrgbClr>
              </a:highlight>
              <a:latin typeface="Times New Roman"/>
            </a:endParaRPr>
          </a:p>
        </p:txBody>
      </p:sp>
      <p:sp>
        <p:nvSpPr>
          <p:cNvPr id="8" name="PlaceHolder 162">
            <a:extLst>
              <a:ext uri="{FF2B5EF4-FFF2-40B4-BE49-F238E27FC236}">
                <a16:creationId xmlns:a16="http://schemas.microsoft.com/office/drawing/2014/main" id="{421B0678-F0B4-2D35-2430-303CCE47E4A8}"/>
              </a:ext>
            </a:extLst>
          </p:cNvPr>
          <p:cNvSpPr txBox="1">
            <a:spLocks noGrp="1"/>
          </p:cNvSpPr>
          <p:nvPr>
            <p:ph type="sldNum" sz="quarter" idx="8"/>
          </p:nvPr>
        </p:nvSpPr>
        <p:spPr>
          <a:xfrm>
            <a:off x="4278960" y="10157400"/>
            <a:ext cx="3278879" cy="532440"/>
          </a:xfrm>
        </p:spPr>
        <p:txBody>
          <a:bodyPr wrap="square"/>
          <a:lstStyle/>
          <a:p>
            <a:pPr lvl="0"/>
            <a:fld id="{FFF4A678-D678-4352-9E95-FDD0DA790A35}" type="slidenum">
              <a:t>79</a:t>
            </a:fld>
            <a:endParaRPr lang="pt-BR">
              <a:highlight>
                <a:scrgbClr r="0" g="0" b="0">
                  <a:alpha val="0"/>
                </a:scrgbClr>
              </a:highlight>
              <a:latin typeface="Times New Roman"/>
            </a:endParaRPr>
          </a:p>
        </p:txBody>
      </p:sp>
      <p:sp>
        <p:nvSpPr>
          <p:cNvPr id="14" name="Slide Number Placeholder 6">
            <a:extLst>
              <a:ext uri="{FF2B5EF4-FFF2-40B4-BE49-F238E27FC236}">
                <a16:creationId xmlns:a16="http://schemas.microsoft.com/office/drawing/2014/main" id="{B7DC33DE-62AB-8C95-572A-BD10D5C015BE}"/>
              </a:ext>
            </a:extLst>
          </p:cNvPr>
          <p:cNvSpPr txBox="1">
            <a:spLocks noGrp="1"/>
          </p:cNvSpPr>
          <p:nvPr>
            <p:ph type="sldNum" sz="quarter" idx="5"/>
          </p:nvPr>
        </p:nvSpPr>
        <p:spPr>
          <a:ln/>
        </p:spPr>
        <p:txBody>
          <a:bodyPr vert="horz" lIns="0" tIns="0" rIns="0" bIns="0" anchor="b" anchorCtr="0">
            <a:noAutofit/>
          </a:bodyPr>
          <a:lstStyle/>
          <a:p>
            <a:pPr lvl="0"/>
            <a:fld id="{EAA2C658-7684-4441-9B6E-E94B780EC672}" type="slidenum">
              <a:t>79</a:t>
            </a:fld>
            <a:endParaRPr lang="pt-BR"/>
          </a:p>
        </p:txBody>
      </p:sp>
      <p:sp>
        <p:nvSpPr>
          <p:cNvPr id="9" name="PlaceHolder 163">
            <a:extLst>
              <a:ext uri="{FF2B5EF4-FFF2-40B4-BE49-F238E27FC236}">
                <a16:creationId xmlns:a16="http://schemas.microsoft.com/office/drawing/2014/main" id="{809FC777-EA0E-0AA7-7730-66C70C3633B6}"/>
              </a:ext>
            </a:extLst>
          </p:cNvPr>
          <p:cNvSpPr>
            <a:spLocks noGrp="1" noRot="1" noChangeAspect="1" noResize="1"/>
          </p:cNvSpPr>
          <p:nvPr>
            <p:ph type="sldImg"/>
          </p:nvPr>
        </p:nvSpPr>
        <p:spPr>
          <a:xfrm>
            <a:off x="217488" y="812800"/>
            <a:ext cx="7123112" cy="4006850"/>
          </a:xfrm>
          <a:solidFill>
            <a:srgbClr val="729FCF"/>
          </a:solidFill>
          <a:ln w="25400">
            <a:solidFill>
              <a:srgbClr val="3465A4"/>
            </a:solidFill>
            <a:prstDash val="solid"/>
          </a:ln>
        </p:spPr>
      </p:sp>
      <p:sp>
        <p:nvSpPr>
          <p:cNvPr id="10" name="PlaceHolder 164">
            <a:extLst>
              <a:ext uri="{FF2B5EF4-FFF2-40B4-BE49-F238E27FC236}">
                <a16:creationId xmlns:a16="http://schemas.microsoft.com/office/drawing/2014/main" id="{50EB1D40-CB3C-1F3A-3E02-0CD1CCC65BC6}"/>
              </a:ext>
            </a:extLst>
          </p:cNvPr>
          <p:cNvSpPr txBox="1">
            <a:spLocks noGrp="1"/>
          </p:cNvSpPr>
          <p:nvPr>
            <p:ph type="body" sz="quarter" idx="1"/>
          </p:nvPr>
        </p:nvSpPr>
        <p:spPr>
          <a:xfrm>
            <a:off x="756000" y="5078520"/>
            <a:ext cx="6043679" cy="4807080"/>
          </a:xfrm>
        </p:spPr>
        <p:txBody>
          <a:bodyPr vert="horz" wrap="square" anchor="t" anchorCtr="0">
            <a:noAutofit/>
          </a:bodyPr>
          <a:lstStyle/>
          <a:p>
            <a:endParaRPr lang="pt-BR"/>
          </a:p>
        </p:txBody>
      </p:sp>
    </p:spTree>
    <p:extLst>
      <p:ext uri="{BB962C8B-B14F-4D97-AF65-F5344CB8AC3E}">
        <p14:creationId xmlns:p14="http://schemas.microsoft.com/office/powerpoint/2010/main" val="325375882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ceHolder 260">
            <a:extLst>
              <a:ext uri="{FF2B5EF4-FFF2-40B4-BE49-F238E27FC236}">
                <a16:creationId xmlns:a16="http://schemas.microsoft.com/office/drawing/2014/main" id="{8F6A264A-0A95-40BC-9C85-D22B20E5B5B0}"/>
              </a:ext>
            </a:extLst>
          </p:cNvPr>
          <p:cNvSpPr txBox="1">
            <a:spLocks noGrp="1"/>
          </p:cNvSpPr>
          <p:nvPr>
            <p:ph type="sldNum" sz="quarter" idx="8"/>
          </p:nvPr>
        </p:nvSpPr>
        <p:spPr>
          <a:xfrm>
            <a:off x="4278960" y="10157400"/>
            <a:ext cx="3276359" cy="529920"/>
          </a:xfrm>
        </p:spPr>
        <p:txBody>
          <a:bodyPr wrap="square"/>
          <a:lstStyle/>
          <a:p>
            <a:pPr lvl="0"/>
            <a:fld id="{8A7E0510-5D2F-41A4-8FDF-65C636F33A0B}" type="slidenum">
              <a:t>8</a:t>
            </a:fld>
            <a:endParaRPr lang="pt-BR">
              <a:solidFill>
                <a:srgbClr val="000000"/>
              </a:solidFill>
              <a:highlight>
                <a:scrgbClr r="0" g="0" b="0">
                  <a:alpha val="0"/>
                </a:scrgbClr>
              </a:highlight>
              <a:latin typeface="Times New Roman"/>
            </a:endParaRPr>
          </a:p>
        </p:txBody>
      </p:sp>
      <p:sp>
        <p:nvSpPr>
          <p:cNvPr id="3" name="PlaceHolder 262">
            <a:extLst>
              <a:ext uri="{FF2B5EF4-FFF2-40B4-BE49-F238E27FC236}">
                <a16:creationId xmlns:a16="http://schemas.microsoft.com/office/drawing/2014/main" id="{AC2B1D09-7F3B-45B7-B7CD-2FF8B12C36D7}"/>
              </a:ext>
            </a:extLst>
          </p:cNvPr>
          <p:cNvSpPr txBox="1">
            <a:spLocks noGrp="1"/>
          </p:cNvSpPr>
          <p:nvPr>
            <p:ph type="sldNum" sz="quarter" idx="8"/>
          </p:nvPr>
        </p:nvSpPr>
        <p:spPr>
          <a:xfrm>
            <a:off x="4278960" y="10157400"/>
            <a:ext cx="3276720" cy="530280"/>
          </a:xfrm>
        </p:spPr>
        <p:txBody>
          <a:bodyPr wrap="square"/>
          <a:lstStyle/>
          <a:p>
            <a:pPr lvl="0"/>
            <a:fld id="{BD5E156F-910E-4527-BBCF-F088BEBEFDE0}" type="slidenum">
              <a:t>8</a:t>
            </a:fld>
            <a:endParaRPr lang="pt-BR">
              <a:solidFill>
                <a:srgbClr val="000000"/>
              </a:solidFill>
              <a:highlight>
                <a:scrgbClr r="0" g="0" b="0">
                  <a:alpha val="0"/>
                </a:scrgbClr>
              </a:highlight>
              <a:latin typeface="Times New Roman"/>
            </a:endParaRPr>
          </a:p>
        </p:txBody>
      </p:sp>
      <p:sp>
        <p:nvSpPr>
          <p:cNvPr id="4" name="PlaceHolder 263">
            <a:extLst>
              <a:ext uri="{FF2B5EF4-FFF2-40B4-BE49-F238E27FC236}">
                <a16:creationId xmlns:a16="http://schemas.microsoft.com/office/drawing/2014/main" id="{F2A1C8D3-1171-4B39-BB40-C231CD21AD82}"/>
              </a:ext>
            </a:extLst>
          </p:cNvPr>
          <p:cNvSpPr txBox="1">
            <a:spLocks noGrp="1"/>
          </p:cNvSpPr>
          <p:nvPr>
            <p:ph type="sldNum" sz="quarter" idx="8"/>
          </p:nvPr>
        </p:nvSpPr>
        <p:spPr>
          <a:xfrm>
            <a:off x="4278960" y="10157400"/>
            <a:ext cx="3277080" cy="530640"/>
          </a:xfrm>
        </p:spPr>
        <p:txBody>
          <a:bodyPr wrap="square"/>
          <a:lstStyle/>
          <a:p>
            <a:pPr lvl="0"/>
            <a:fld id="{14A5FC43-B552-4135-93D1-A665E82DFD1F}" type="slidenum">
              <a:t>8</a:t>
            </a:fld>
            <a:endParaRPr lang="pt-BR">
              <a:solidFill>
                <a:srgbClr val="000000"/>
              </a:solidFill>
              <a:highlight>
                <a:scrgbClr r="0" g="0" b="0">
                  <a:alpha val="0"/>
                </a:scrgbClr>
              </a:highlight>
              <a:latin typeface="Times New Roman"/>
            </a:endParaRPr>
          </a:p>
        </p:txBody>
      </p:sp>
      <p:sp>
        <p:nvSpPr>
          <p:cNvPr id="5" name="PlaceHolder 285">
            <a:extLst>
              <a:ext uri="{FF2B5EF4-FFF2-40B4-BE49-F238E27FC236}">
                <a16:creationId xmlns:a16="http://schemas.microsoft.com/office/drawing/2014/main" id="{CA7374C5-5113-46B9-902E-7E7436F9BC66}"/>
              </a:ext>
            </a:extLst>
          </p:cNvPr>
          <p:cNvSpPr txBox="1">
            <a:spLocks noGrp="1"/>
          </p:cNvSpPr>
          <p:nvPr>
            <p:ph type="sldNum" sz="quarter" idx="8"/>
          </p:nvPr>
        </p:nvSpPr>
        <p:spPr>
          <a:xfrm>
            <a:off x="4278960" y="10157400"/>
            <a:ext cx="3277439" cy="531000"/>
          </a:xfrm>
        </p:spPr>
        <p:txBody>
          <a:bodyPr wrap="square"/>
          <a:lstStyle/>
          <a:p>
            <a:pPr lvl="0"/>
            <a:fld id="{4C624FB4-B0AF-4D26-98C2-78B3608C9C01}" type="slidenum">
              <a:t>8</a:t>
            </a:fld>
            <a:endParaRPr lang="pt-BR">
              <a:solidFill>
                <a:srgbClr val="000000"/>
              </a:solidFill>
              <a:highlight>
                <a:scrgbClr r="0" g="0" b="0">
                  <a:alpha val="0"/>
                </a:scrgbClr>
              </a:highlight>
              <a:latin typeface="Times New Roman"/>
            </a:endParaRPr>
          </a:p>
        </p:txBody>
      </p:sp>
      <p:sp>
        <p:nvSpPr>
          <p:cNvPr id="6" name="PlaceHolder 286">
            <a:extLst>
              <a:ext uri="{FF2B5EF4-FFF2-40B4-BE49-F238E27FC236}">
                <a16:creationId xmlns:a16="http://schemas.microsoft.com/office/drawing/2014/main" id="{1A0F8E76-F8EA-402F-9CBE-DD9197FF5547}"/>
              </a:ext>
            </a:extLst>
          </p:cNvPr>
          <p:cNvSpPr txBox="1">
            <a:spLocks noGrp="1"/>
          </p:cNvSpPr>
          <p:nvPr>
            <p:ph type="sldNum" sz="quarter" idx="8"/>
          </p:nvPr>
        </p:nvSpPr>
        <p:spPr>
          <a:xfrm>
            <a:off x="4278960" y="10157400"/>
            <a:ext cx="3277800" cy="531360"/>
          </a:xfrm>
        </p:spPr>
        <p:txBody>
          <a:bodyPr wrap="square"/>
          <a:lstStyle/>
          <a:p>
            <a:pPr lvl="0"/>
            <a:fld id="{20F33408-93DA-4F7B-9A81-3FF8AC375811}" type="slidenum">
              <a:t>8</a:t>
            </a:fld>
            <a:endParaRPr lang="pt-BR">
              <a:solidFill>
                <a:srgbClr val="000000"/>
              </a:solidFill>
              <a:highlight>
                <a:scrgbClr r="0" g="0" b="0">
                  <a:alpha val="0"/>
                </a:scrgbClr>
              </a:highlight>
              <a:latin typeface="Times New Roman"/>
            </a:endParaRPr>
          </a:p>
        </p:txBody>
      </p:sp>
      <p:sp>
        <p:nvSpPr>
          <p:cNvPr id="7" name="PlaceHolder 287">
            <a:extLst>
              <a:ext uri="{FF2B5EF4-FFF2-40B4-BE49-F238E27FC236}">
                <a16:creationId xmlns:a16="http://schemas.microsoft.com/office/drawing/2014/main" id="{2ED69302-D32F-4591-8BA1-C5AB49836019}"/>
              </a:ext>
            </a:extLst>
          </p:cNvPr>
          <p:cNvSpPr txBox="1">
            <a:spLocks noGrp="1"/>
          </p:cNvSpPr>
          <p:nvPr>
            <p:ph type="sldNum" sz="quarter" idx="8"/>
          </p:nvPr>
        </p:nvSpPr>
        <p:spPr>
          <a:xfrm>
            <a:off x="4278960" y="10157400"/>
            <a:ext cx="3278160" cy="531720"/>
          </a:xfrm>
        </p:spPr>
        <p:txBody>
          <a:bodyPr wrap="square"/>
          <a:lstStyle/>
          <a:p>
            <a:pPr lvl="0"/>
            <a:fld id="{723C1E8B-99FF-4C5B-A147-ABA3622CAFD6}" type="slidenum">
              <a:t>8</a:t>
            </a:fld>
            <a:endParaRPr lang="pt-BR">
              <a:solidFill>
                <a:srgbClr val="000000"/>
              </a:solidFill>
              <a:highlight>
                <a:scrgbClr r="0" g="0" b="0">
                  <a:alpha val="0"/>
                </a:scrgbClr>
              </a:highlight>
              <a:latin typeface="Times New Roman"/>
            </a:endParaRPr>
          </a:p>
        </p:txBody>
      </p:sp>
      <p:sp>
        <p:nvSpPr>
          <p:cNvPr id="8" name="PlaceHolder 288">
            <a:extLst>
              <a:ext uri="{FF2B5EF4-FFF2-40B4-BE49-F238E27FC236}">
                <a16:creationId xmlns:a16="http://schemas.microsoft.com/office/drawing/2014/main" id="{69CB77AB-351E-451F-B364-AEEF48893158}"/>
              </a:ext>
            </a:extLst>
          </p:cNvPr>
          <p:cNvSpPr txBox="1">
            <a:spLocks noGrp="1"/>
          </p:cNvSpPr>
          <p:nvPr>
            <p:ph type="sldNum" sz="quarter" idx="8"/>
          </p:nvPr>
        </p:nvSpPr>
        <p:spPr>
          <a:xfrm>
            <a:off x="4278960" y="10157400"/>
            <a:ext cx="3278519" cy="532080"/>
          </a:xfrm>
        </p:spPr>
        <p:txBody>
          <a:bodyPr wrap="square"/>
          <a:lstStyle/>
          <a:p>
            <a:pPr lvl="0"/>
            <a:fld id="{438AA93E-F010-4B5B-9027-F46C875B55BC}" type="slidenum">
              <a:t>8</a:t>
            </a:fld>
            <a:endParaRPr lang="pt-BR">
              <a:solidFill>
                <a:srgbClr val="000000"/>
              </a:solidFill>
              <a:highlight>
                <a:scrgbClr r="0" g="0" b="0">
                  <a:alpha val="0"/>
                </a:scrgbClr>
              </a:highlight>
              <a:latin typeface="Times New Roman"/>
            </a:endParaRPr>
          </a:p>
        </p:txBody>
      </p:sp>
      <p:sp>
        <p:nvSpPr>
          <p:cNvPr id="9" name="PlaceHolder 289">
            <a:extLst>
              <a:ext uri="{FF2B5EF4-FFF2-40B4-BE49-F238E27FC236}">
                <a16:creationId xmlns:a16="http://schemas.microsoft.com/office/drawing/2014/main" id="{8383332D-B1EC-47B2-BA19-0B8DE699BF86}"/>
              </a:ext>
            </a:extLst>
          </p:cNvPr>
          <p:cNvSpPr txBox="1">
            <a:spLocks noGrp="1"/>
          </p:cNvSpPr>
          <p:nvPr>
            <p:ph type="sldNum" sz="quarter" idx="8"/>
          </p:nvPr>
        </p:nvSpPr>
        <p:spPr>
          <a:xfrm>
            <a:off x="4278960" y="10157400"/>
            <a:ext cx="3278879" cy="532440"/>
          </a:xfrm>
        </p:spPr>
        <p:txBody>
          <a:bodyPr wrap="square"/>
          <a:lstStyle/>
          <a:p>
            <a:pPr lvl="0"/>
            <a:fld id="{DA66572E-BE67-4239-B77A-D50515E85F29}" type="slidenum">
              <a:t>8</a:t>
            </a:fld>
            <a:endParaRPr lang="pt-BR">
              <a:highlight>
                <a:scrgbClr r="0" g="0" b="0">
                  <a:alpha val="0"/>
                </a:scrgbClr>
              </a:highlight>
              <a:latin typeface="Times New Roman"/>
            </a:endParaRPr>
          </a:p>
        </p:txBody>
      </p:sp>
      <p:sp>
        <p:nvSpPr>
          <p:cNvPr id="15" name="Slide Number Placeholder 6">
            <a:extLst>
              <a:ext uri="{FF2B5EF4-FFF2-40B4-BE49-F238E27FC236}">
                <a16:creationId xmlns:a16="http://schemas.microsoft.com/office/drawing/2014/main" id="{5851D9FA-FDAF-477B-A81E-7901BA762AE1}"/>
              </a:ext>
            </a:extLst>
          </p:cNvPr>
          <p:cNvSpPr txBox="1">
            <a:spLocks noGrp="1"/>
          </p:cNvSpPr>
          <p:nvPr>
            <p:ph type="sldNum" sz="quarter" idx="5"/>
          </p:nvPr>
        </p:nvSpPr>
        <p:spPr>
          <a:ln/>
        </p:spPr>
        <p:txBody>
          <a:bodyPr vert="horz" lIns="0" tIns="0" rIns="0" bIns="0" anchor="b" anchorCtr="0">
            <a:noAutofit/>
          </a:bodyPr>
          <a:lstStyle/>
          <a:p>
            <a:pPr lvl="0"/>
            <a:fld id="{F74412FD-17D9-4DF6-96BD-B28A777EB2F4}" type="slidenum">
              <a:t>8</a:t>
            </a:fld>
            <a:endParaRPr lang="pt-BR"/>
          </a:p>
        </p:txBody>
      </p:sp>
      <p:sp>
        <p:nvSpPr>
          <p:cNvPr id="10" name="PlaceHolder 290">
            <a:extLst>
              <a:ext uri="{FF2B5EF4-FFF2-40B4-BE49-F238E27FC236}">
                <a16:creationId xmlns:a16="http://schemas.microsoft.com/office/drawing/2014/main" id="{D0A678FF-2DF5-4B1B-B8D2-69DFCAC44706}"/>
              </a:ext>
            </a:extLst>
          </p:cNvPr>
          <p:cNvSpPr>
            <a:spLocks noGrp="1" noRot="1" noChangeAspect="1" noResize="1"/>
          </p:cNvSpPr>
          <p:nvPr>
            <p:ph type="sldImg"/>
          </p:nvPr>
        </p:nvSpPr>
        <p:spPr>
          <a:xfrm>
            <a:off x="215900" y="812800"/>
            <a:ext cx="7124700" cy="4006850"/>
          </a:xfrm>
          <a:solidFill>
            <a:srgbClr val="729FCF"/>
          </a:solidFill>
          <a:ln w="25400">
            <a:solidFill>
              <a:srgbClr val="3465A4"/>
            </a:solidFill>
            <a:prstDash val="solid"/>
          </a:ln>
        </p:spPr>
      </p:sp>
      <p:sp>
        <p:nvSpPr>
          <p:cNvPr id="11" name="PlaceHolder 291">
            <a:extLst>
              <a:ext uri="{FF2B5EF4-FFF2-40B4-BE49-F238E27FC236}">
                <a16:creationId xmlns:a16="http://schemas.microsoft.com/office/drawing/2014/main" id="{C4E3CA98-D66D-4E67-93CC-1A90C1720E88}"/>
              </a:ext>
            </a:extLst>
          </p:cNvPr>
          <p:cNvSpPr txBox="1">
            <a:spLocks noGrp="1"/>
          </p:cNvSpPr>
          <p:nvPr>
            <p:ph type="body" sz="quarter" idx="1"/>
          </p:nvPr>
        </p:nvSpPr>
        <p:spPr>
          <a:xfrm>
            <a:off x="756000" y="5078520"/>
            <a:ext cx="6043320" cy="4806720"/>
          </a:xfrm>
        </p:spPr>
        <p:txBody>
          <a:bodyPr vert="horz" wrap="square" anchor="t" anchorCtr="0">
            <a:noAutofit/>
          </a:bodyPr>
          <a:lstStyle/>
          <a:p>
            <a:endParaRPr lang="pt-BR"/>
          </a:p>
        </p:txBody>
      </p:sp>
    </p:spTree>
  </p:cSld>
  <p:clrMapOvr>
    <a:masterClrMapping/>
  </p:clrMapOvr>
</p:notes>
</file>

<file path=ppt/notesSlides/notesSlide8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1B2628B-A6B1-E998-66BA-46E409A4B1D4}"/>
            </a:ext>
          </a:extLst>
        </p:cNvPr>
        <p:cNvGrpSpPr/>
        <p:nvPr/>
      </p:nvGrpSpPr>
      <p:grpSpPr>
        <a:xfrm>
          <a:off x="0" y="0"/>
          <a:ext cx="0" cy="0"/>
          <a:chOff x="0" y="0"/>
          <a:chExt cx="0" cy="0"/>
        </a:xfrm>
      </p:grpSpPr>
      <p:sp>
        <p:nvSpPr>
          <p:cNvPr id="2" name="PlaceHolder 156">
            <a:extLst>
              <a:ext uri="{FF2B5EF4-FFF2-40B4-BE49-F238E27FC236}">
                <a16:creationId xmlns:a16="http://schemas.microsoft.com/office/drawing/2014/main" id="{2258F95D-5ED4-3404-D454-3BB12071A460}"/>
              </a:ext>
            </a:extLst>
          </p:cNvPr>
          <p:cNvSpPr txBox="1">
            <a:spLocks noGrp="1"/>
          </p:cNvSpPr>
          <p:nvPr>
            <p:ph type="sldNum" sz="quarter" idx="8"/>
          </p:nvPr>
        </p:nvSpPr>
        <p:spPr>
          <a:xfrm>
            <a:off x="4278960" y="10157400"/>
            <a:ext cx="3276720" cy="530280"/>
          </a:xfrm>
        </p:spPr>
        <p:txBody>
          <a:bodyPr wrap="square"/>
          <a:lstStyle/>
          <a:p>
            <a:pPr lvl="0"/>
            <a:fld id="{B0F6AA86-7A56-4AEA-BA8B-974D52F0C553}" type="slidenum">
              <a:t>80</a:t>
            </a:fld>
            <a:endParaRPr lang="pt-BR">
              <a:solidFill>
                <a:srgbClr val="000000"/>
              </a:solidFill>
              <a:highlight>
                <a:scrgbClr r="0" g="0" b="0">
                  <a:alpha val="0"/>
                </a:scrgbClr>
              </a:highlight>
              <a:latin typeface="Times New Roman"/>
            </a:endParaRPr>
          </a:p>
        </p:txBody>
      </p:sp>
      <p:sp>
        <p:nvSpPr>
          <p:cNvPr id="3" name="PlaceHolder 157">
            <a:extLst>
              <a:ext uri="{FF2B5EF4-FFF2-40B4-BE49-F238E27FC236}">
                <a16:creationId xmlns:a16="http://schemas.microsoft.com/office/drawing/2014/main" id="{CB4B7CE2-AF00-655D-DDD7-680DF02C3958}"/>
              </a:ext>
            </a:extLst>
          </p:cNvPr>
          <p:cNvSpPr txBox="1">
            <a:spLocks noGrp="1"/>
          </p:cNvSpPr>
          <p:nvPr>
            <p:ph type="sldNum" sz="quarter" idx="8"/>
          </p:nvPr>
        </p:nvSpPr>
        <p:spPr>
          <a:xfrm>
            <a:off x="4278960" y="10157400"/>
            <a:ext cx="3277080" cy="530640"/>
          </a:xfrm>
        </p:spPr>
        <p:txBody>
          <a:bodyPr wrap="square"/>
          <a:lstStyle/>
          <a:p>
            <a:pPr lvl="0"/>
            <a:fld id="{C91FCDF4-6AE8-4F05-93ED-E9752394716A}" type="slidenum">
              <a:t>80</a:t>
            </a:fld>
            <a:endParaRPr lang="pt-BR">
              <a:solidFill>
                <a:srgbClr val="000000"/>
              </a:solidFill>
              <a:highlight>
                <a:scrgbClr r="0" g="0" b="0">
                  <a:alpha val="0"/>
                </a:scrgbClr>
              </a:highlight>
              <a:latin typeface="Times New Roman"/>
            </a:endParaRPr>
          </a:p>
        </p:txBody>
      </p:sp>
      <p:sp>
        <p:nvSpPr>
          <p:cNvPr id="4" name="PlaceHolder 158">
            <a:extLst>
              <a:ext uri="{FF2B5EF4-FFF2-40B4-BE49-F238E27FC236}">
                <a16:creationId xmlns:a16="http://schemas.microsoft.com/office/drawing/2014/main" id="{07BC4A55-E658-DB79-BE4F-42262580F2F3}"/>
              </a:ext>
            </a:extLst>
          </p:cNvPr>
          <p:cNvSpPr txBox="1">
            <a:spLocks noGrp="1"/>
          </p:cNvSpPr>
          <p:nvPr>
            <p:ph type="sldNum" sz="quarter" idx="8"/>
          </p:nvPr>
        </p:nvSpPr>
        <p:spPr>
          <a:xfrm>
            <a:off x="4278960" y="10157400"/>
            <a:ext cx="3277439" cy="531000"/>
          </a:xfrm>
        </p:spPr>
        <p:txBody>
          <a:bodyPr wrap="square"/>
          <a:lstStyle/>
          <a:p>
            <a:pPr lvl="0"/>
            <a:fld id="{12A6C0BE-4F55-4D4C-A0BA-209CCF91722E}" type="slidenum">
              <a:t>80</a:t>
            </a:fld>
            <a:endParaRPr lang="pt-BR">
              <a:solidFill>
                <a:srgbClr val="000000"/>
              </a:solidFill>
              <a:highlight>
                <a:scrgbClr r="0" g="0" b="0">
                  <a:alpha val="0"/>
                </a:scrgbClr>
              </a:highlight>
              <a:latin typeface="Times New Roman"/>
            </a:endParaRPr>
          </a:p>
        </p:txBody>
      </p:sp>
      <p:sp>
        <p:nvSpPr>
          <p:cNvPr id="5" name="PlaceHolder 159">
            <a:extLst>
              <a:ext uri="{FF2B5EF4-FFF2-40B4-BE49-F238E27FC236}">
                <a16:creationId xmlns:a16="http://schemas.microsoft.com/office/drawing/2014/main" id="{3B29C96C-2C60-F0D7-51BC-22C55FDCFE9D}"/>
              </a:ext>
            </a:extLst>
          </p:cNvPr>
          <p:cNvSpPr txBox="1">
            <a:spLocks noGrp="1"/>
          </p:cNvSpPr>
          <p:nvPr>
            <p:ph type="sldNum" sz="quarter" idx="8"/>
          </p:nvPr>
        </p:nvSpPr>
        <p:spPr>
          <a:xfrm>
            <a:off x="4278960" y="10157400"/>
            <a:ext cx="3277800" cy="531360"/>
          </a:xfrm>
        </p:spPr>
        <p:txBody>
          <a:bodyPr wrap="square"/>
          <a:lstStyle/>
          <a:p>
            <a:pPr lvl="0"/>
            <a:fld id="{D43F4646-8462-4071-A43D-21C0A1D7CA31}" type="slidenum">
              <a:t>80</a:t>
            </a:fld>
            <a:endParaRPr lang="pt-BR">
              <a:solidFill>
                <a:srgbClr val="000000"/>
              </a:solidFill>
              <a:highlight>
                <a:scrgbClr r="0" g="0" b="0">
                  <a:alpha val="0"/>
                </a:scrgbClr>
              </a:highlight>
              <a:latin typeface="Times New Roman"/>
            </a:endParaRPr>
          </a:p>
        </p:txBody>
      </p:sp>
      <p:sp>
        <p:nvSpPr>
          <p:cNvPr id="6" name="PlaceHolder 160">
            <a:extLst>
              <a:ext uri="{FF2B5EF4-FFF2-40B4-BE49-F238E27FC236}">
                <a16:creationId xmlns:a16="http://schemas.microsoft.com/office/drawing/2014/main" id="{A227E309-2481-73A0-A935-4779CA4D82EA}"/>
              </a:ext>
            </a:extLst>
          </p:cNvPr>
          <p:cNvSpPr txBox="1">
            <a:spLocks noGrp="1"/>
          </p:cNvSpPr>
          <p:nvPr>
            <p:ph type="sldNum" sz="quarter" idx="8"/>
          </p:nvPr>
        </p:nvSpPr>
        <p:spPr>
          <a:xfrm>
            <a:off x="4278960" y="10157400"/>
            <a:ext cx="3278160" cy="531720"/>
          </a:xfrm>
        </p:spPr>
        <p:txBody>
          <a:bodyPr wrap="square"/>
          <a:lstStyle/>
          <a:p>
            <a:pPr lvl="0"/>
            <a:fld id="{21BD3E7B-7C8D-4159-88F0-621A4FA02F10}" type="slidenum">
              <a:t>80</a:t>
            </a:fld>
            <a:endParaRPr lang="pt-BR">
              <a:solidFill>
                <a:srgbClr val="000000"/>
              </a:solidFill>
              <a:highlight>
                <a:scrgbClr r="0" g="0" b="0">
                  <a:alpha val="0"/>
                </a:scrgbClr>
              </a:highlight>
              <a:latin typeface="Times New Roman"/>
            </a:endParaRPr>
          </a:p>
        </p:txBody>
      </p:sp>
      <p:sp>
        <p:nvSpPr>
          <p:cNvPr id="7" name="PlaceHolder 161">
            <a:extLst>
              <a:ext uri="{FF2B5EF4-FFF2-40B4-BE49-F238E27FC236}">
                <a16:creationId xmlns:a16="http://schemas.microsoft.com/office/drawing/2014/main" id="{8211F97B-6A9E-2E75-D815-1BC5C2F6AA1A}"/>
              </a:ext>
            </a:extLst>
          </p:cNvPr>
          <p:cNvSpPr txBox="1">
            <a:spLocks noGrp="1"/>
          </p:cNvSpPr>
          <p:nvPr>
            <p:ph type="sldNum" sz="quarter" idx="8"/>
          </p:nvPr>
        </p:nvSpPr>
        <p:spPr>
          <a:xfrm>
            <a:off x="4278960" y="10157400"/>
            <a:ext cx="3278519" cy="532080"/>
          </a:xfrm>
        </p:spPr>
        <p:txBody>
          <a:bodyPr wrap="square"/>
          <a:lstStyle/>
          <a:p>
            <a:pPr lvl="0"/>
            <a:fld id="{A2BA57E7-AD3A-4795-A1A7-A11513A228DC}" type="slidenum">
              <a:t>80</a:t>
            </a:fld>
            <a:endParaRPr lang="pt-BR">
              <a:solidFill>
                <a:srgbClr val="000000"/>
              </a:solidFill>
              <a:highlight>
                <a:scrgbClr r="0" g="0" b="0">
                  <a:alpha val="0"/>
                </a:scrgbClr>
              </a:highlight>
              <a:latin typeface="Times New Roman"/>
            </a:endParaRPr>
          </a:p>
        </p:txBody>
      </p:sp>
      <p:sp>
        <p:nvSpPr>
          <p:cNvPr id="8" name="PlaceHolder 162">
            <a:extLst>
              <a:ext uri="{FF2B5EF4-FFF2-40B4-BE49-F238E27FC236}">
                <a16:creationId xmlns:a16="http://schemas.microsoft.com/office/drawing/2014/main" id="{52607A4C-BC0F-30FA-6DF6-C007730F8BA8}"/>
              </a:ext>
            </a:extLst>
          </p:cNvPr>
          <p:cNvSpPr txBox="1">
            <a:spLocks noGrp="1"/>
          </p:cNvSpPr>
          <p:nvPr>
            <p:ph type="sldNum" sz="quarter" idx="8"/>
          </p:nvPr>
        </p:nvSpPr>
        <p:spPr>
          <a:xfrm>
            <a:off x="4278960" y="10157400"/>
            <a:ext cx="3278879" cy="532440"/>
          </a:xfrm>
        </p:spPr>
        <p:txBody>
          <a:bodyPr wrap="square"/>
          <a:lstStyle/>
          <a:p>
            <a:pPr lvl="0"/>
            <a:fld id="{FFF4A678-D678-4352-9E95-FDD0DA790A35}" type="slidenum">
              <a:t>80</a:t>
            </a:fld>
            <a:endParaRPr lang="pt-BR">
              <a:highlight>
                <a:scrgbClr r="0" g="0" b="0">
                  <a:alpha val="0"/>
                </a:scrgbClr>
              </a:highlight>
              <a:latin typeface="Times New Roman"/>
            </a:endParaRPr>
          </a:p>
        </p:txBody>
      </p:sp>
      <p:sp>
        <p:nvSpPr>
          <p:cNvPr id="14" name="Slide Number Placeholder 6">
            <a:extLst>
              <a:ext uri="{FF2B5EF4-FFF2-40B4-BE49-F238E27FC236}">
                <a16:creationId xmlns:a16="http://schemas.microsoft.com/office/drawing/2014/main" id="{C70A88F9-5FDA-B9AB-9EBC-9728EF7DB88A}"/>
              </a:ext>
            </a:extLst>
          </p:cNvPr>
          <p:cNvSpPr txBox="1">
            <a:spLocks noGrp="1"/>
          </p:cNvSpPr>
          <p:nvPr>
            <p:ph type="sldNum" sz="quarter" idx="5"/>
          </p:nvPr>
        </p:nvSpPr>
        <p:spPr>
          <a:ln/>
        </p:spPr>
        <p:txBody>
          <a:bodyPr vert="horz" lIns="0" tIns="0" rIns="0" bIns="0" anchor="b" anchorCtr="0">
            <a:noAutofit/>
          </a:bodyPr>
          <a:lstStyle/>
          <a:p>
            <a:pPr lvl="0"/>
            <a:fld id="{EAA2C658-7684-4441-9B6E-E94B780EC672}" type="slidenum">
              <a:t>80</a:t>
            </a:fld>
            <a:endParaRPr lang="pt-BR"/>
          </a:p>
        </p:txBody>
      </p:sp>
      <p:sp>
        <p:nvSpPr>
          <p:cNvPr id="9" name="PlaceHolder 163">
            <a:extLst>
              <a:ext uri="{FF2B5EF4-FFF2-40B4-BE49-F238E27FC236}">
                <a16:creationId xmlns:a16="http://schemas.microsoft.com/office/drawing/2014/main" id="{C8B2D2A7-D4EA-182B-1B3C-486B53806169}"/>
              </a:ext>
            </a:extLst>
          </p:cNvPr>
          <p:cNvSpPr>
            <a:spLocks noGrp="1" noRot="1" noChangeAspect="1" noResize="1"/>
          </p:cNvSpPr>
          <p:nvPr>
            <p:ph type="sldImg"/>
          </p:nvPr>
        </p:nvSpPr>
        <p:spPr>
          <a:xfrm>
            <a:off x="217488" y="812800"/>
            <a:ext cx="7123112" cy="4006850"/>
          </a:xfrm>
          <a:solidFill>
            <a:srgbClr val="729FCF"/>
          </a:solidFill>
          <a:ln w="25400">
            <a:solidFill>
              <a:srgbClr val="3465A4"/>
            </a:solidFill>
            <a:prstDash val="solid"/>
          </a:ln>
        </p:spPr>
      </p:sp>
      <p:sp>
        <p:nvSpPr>
          <p:cNvPr id="10" name="PlaceHolder 164">
            <a:extLst>
              <a:ext uri="{FF2B5EF4-FFF2-40B4-BE49-F238E27FC236}">
                <a16:creationId xmlns:a16="http://schemas.microsoft.com/office/drawing/2014/main" id="{1869FD35-D2DB-85EE-A2CF-AEC573B85AD9}"/>
              </a:ext>
            </a:extLst>
          </p:cNvPr>
          <p:cNvSpPr txBox="1">
            <a:spLocks noGrp="1"/>
          </p:cNvSpPr>
          <p:nvPr>
            <p:ph type="body" sz="quarter" idx="1"/>
          </p:nvPr>
        </p:nvSpPr>
        <p:spPr>
          <a:xfrm>
            <a:off x="756000" y="5078520"/>
            <a:ext cx="6043679" cy="4807080"/>
          </a:xfrm>
        </p:spPr>
        <p:txBody>
          <a:bodyPr vert="horz" wrap="square" anchor="t" anchorCtr="0">
            <a:noAutofit/>
          </a:bodyPr>
          <a:lstStyle/>
          <a:p>
            <a:endParaRPr lang="pt-BR"/>
          </a:p>
        </p:txBody>
      </p:sp>
    </p:spTree>
    <p:extLst>
      <p:ext uri="{BB962C8B-B14F-4D97-AF65-F5344CB8AC3E}">
        <p14:creationId xmlns:p14="http://schemas.microsoft.com/office/powerpoint/2010/main" val="3364042655"/>
      </p:ext>
    </p:extLst>
  </p:cSld>
  <p:clrMapOvr>
    <a:masterClrMapping/>
  </p:clrMapOvr>
</p:notes>
</file>

<file path=ppt/notesSlides/notesSlide8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7DE38CC-B559-BAD6-4418-0E32E190C0E6}"/>
            </a:ext>
          </a:extLst>
        </p:cNvPr>
        <p:cNvGrpSpPr/>
        <p:nvPr/>
      </p:nvGrpSpPr>
      <p:grpSpPr>
        <a:xfrm>
          <a:off x="0" y="0"/>
          <a:ext cx="0" cy="0"/>
          <a:chOff x="0" y="0"/>
          <a:chExt cx="0" cy="0"/>
        </a:xfrm>
      </p:grpSpPr>
      <p:sp>
        <p:nvSpPr>
          <p:cNvPr id="2" name="PlaceHolder 156">
            <a:extLst>
              <a:ext uri="{FF2B5EF4-FFF2-40B4-BE49-F238E27FC236}">
                <a16:creationId xmlns:a16="http://schemas.microsoft.com/office/drawing/2014/main" id="{D367B9B2-CDED-D747-88F3-24FFCCF907E0}"/>
              </a:ext>
            </a:extLst>
          </p:cNvPr>
          <p:cNvSpPr txBox="1">
            <a:spLocks noGrp="1"/>
          </p:cNvSpPr>
          <p:nvPr>
            <p:ph type="sldNum" sz="quarter" idx="8"/>
          </p:nvPr>
        </p:nvSpPr>
        <p:spPr>
          <a:xfrm>
            <a:off x="4278960" y="10157400"/>
            <a:ext cx="3276720" cy="530280"/>
          </a:xfrm>
        </p:spPr>
        <p:txBody>
          <a:bodyPr wrap="square"/>
          <a:lstStyle/>
          <a:p>
            <a:pPr lvl="0"/>
            <a:fld id="{B0F6AA86-7A56-4AEA-BA8B-974D52F0C553}" type="slidenum">
              <a:t>81</a:t>
            </a:fld>
            <a:endParaRPr lang="pt-BR">
              <a:solidFill>
                <a:srgbClr val="000000"/>
              </a:solidFill>
              <a:highlight>
                <a:scrgbClr r="0" g="0" b="0">
                  <a:alpha val="0"/>
                </a:scrgbClr>
              </a:highlight>
              <a:latin typeface="Times New Roman"/>
            </a:endParaRPr>
          </a:p>
        </p:txBody>
      </p:sp>
      <p:sp>
        <p:nvSpPr>
          <p:cNvPr id="3" name="PlaceHolder 157">
            <a:extLst>
              <a:ext uri="{FF2B5EF4-FFF2-40B4-BE49-F238E27FC236}">
                <a16:creationId xmlns:a16="http://schemas.microsoft.com/office/drawing/2014/main" id="{8941328B-EA34-8276-BF84-FB0BAF9D539E}"/>
              </a:ext>
            </a:extLst>
          </p:cNvPr>
          <p:cNvSpPr txBox="1">
            <a:spLocks noGrp="1"/>
          </p:cNvSpPr>
          <p:nvPr>
            <p:ph type="sldNum" sz="quarter" idx="8"/>
          </p:nvPr>
        </p:nvSpPr>
        <p:spPr>
          <a:xfrm>
            <a:off x="4278960" y="10157400"/>
            <a:ext cx="3277080" cy="530640"/>
          </a:xfrm>
        </p:spPr>
        <p:txBody>
          <a:bodyPr wrap="square"/>
          <a:lstStyle/>
          <a:p>
            <a:pPr lvl="0"/>
            <a:fld id="{C91FCDF4-6AE8-4F05-93ED-E9752394716A}" type="slidenum">
              <a:t>81</a:t>
            </a:fld>
            <a:endParaRPr lang="pt-BR">
              <a:solidFill>
                <a:srgbClr val="000000"/>
              </a:solidFill>
              <a:highlight>
                <a:scrgbClr r="0" g="0" b="0">
                  <a:alpha val="0"/>
                </a:scrgbClr>
              </a:highlight>
              <a:latin typeface="Times New Roman"/>
            </a:endParaRPr>
          </a:p>
        </p:txBody>
      </p:sp>
      <p:sp>
        <p:nvSpPr>
          <p:cNvPr id="4" name="PlaceHolder 158">
            <a:extLst>
              <a:ext uri="{FF2B5EF4-FFF2-40B4-BE49-F238E27FC236}">
                <a16:creationId xmlns:a16="http://schemas.microsoft.com/office/drawing/2014/main" id="{6B410D38-5312-F939-41A7-79CDA54B245C}"/>
              </a:ext>
            </a:extLst>
          </p:cNvPr>
          <p:cNvSpPr txBox="1">
            <a:spLocks noGrp="1"/>
          </p:cNvSpPr>
          <p:nvPr>
            <p:ph type="sldNum" sz="quarter" idx="8"/>
          </p:nvPr>
        </p:nvSpPr>
        <p:spPr>
          <a:xfrm>
            <a:off x="4278960" y="10157400"/>
            <a:ext cx="3277439" cy="531000"/>
          </a:xfrm>
        </p:spPr>
        <p:txBody>
          <a:bodyPr wrap="square"/>
          <a:lstStyle/>
          <a:p>
            <a:pPr lvl="0"/>
            <a:fld id="{12A6C0BE-4F55-4D4C-A0BA-209CCF91722E}" type="slidenum">
              <a:t>81</a:t>
            </a:fld>
            <a:endParaRPr lang="pt-BR">
              <a:solidFill>
                <a:srgbClr val="000000"/>
              </a:solidFill>
              <a:highlight>
                <a:scrgbClr r="0" g="0" b="0">
                  <a:alpha val="0"/>
                </a:scrgbClr>
              </a:highlight>
              <a:latin typeface="Times New Roman"/>
            </a:endParaRPr>
          </a:p>
        </p:txBody>
      </p:sp>
      <p:sp>
        <p:nvSpPr>
          <p:cNvPr id="5" name="PlaceHolder 159">
            <a:extLst>
              <a:ext uri="{FF2B5EF4-FFF2-40B4-BE49-F238E27FC236}">
                <a16:creationId xmlns:a16="http://schemas.microsoft.com/office/drawing/2014/main" id="{B5F9D475-DDCE-93CB-3A12-70670BCAB7E2}"/>
              </a:ext>
            </a:extLst>
          </p:cNvPr>
          <p:cNvSpPr txBox="1">
            <a:spLocks noGrp="1"/>
          </p:cNvSpPr>
          <p:nvPr>
            <p:ph type="sldNum" sz="quarter" idx="8"/>
          </p:nvPr>
        </p:nvSpPr>
        <p:spPr>
          <a:xfrm>
            <a:off x="4278960" y="10157400"/>
            <a:ext cx="3277800" cy="531360"/>
          </a:xfrm>
        </p:spPr>
        <p:txBody>
          <a:bodyPr wrap="square"/>
          <a:lstStyle/>
          <a:p>
            <a:pPr lvl="0"/>
            <a:fld id="{D43F4646-8462-4071-A43D-21C0A1D7CA31}" type="slidenum">
              <a:t>81</a:t>
            </a:fld>
            <a:endParaRPr lang="pt-BR">
              <a:solidFill>
                <a:srgbClr val="000000"/>
              </a:solidFill>
              <a:highlight>
                <a:scrgbClr r="0" g="0" b="0">
                  <a:alpha val="0"/>
                </a:scrgbClr>
              </a:highlight>
              <a:latin typeface="Times New Roman"/>
            </a:endParaRPr>
          </a:p>
        </p:txBody>
      </p:sp>
      <p:sp>
        <p:nvSpPr>
          <p:cNvPr id="6" name="PlaceHolder 160">
            <a:extLst>
              <a:ext uri="{FF2B5EF4-FFF2-40B4-BE49-F238E27FC236}">
                <a16:creationId xmlns:a16="http://schemas.microsoft.com/office/drawing/2014/main" id="{4E8010BA-04FE-4C47-2B4F-334233262DB6}"/>
              </a:ext>
            </a:extLst>
          </p:cNvPr>
          <p:cNvSpPr txBox="1">
            <a:spLocks noGrp="1"/>
          </p:cNvSpPr>
          <p:nvPr>
            <p:ph type="sldNum" sz="quarter" idx="8"/>
          </p:nvPr>
        </p:nvSpPr>
        <p:spPr>
          <a:xfrm>
            <a:off x="4278960" y="10157400"/>
            <a:ext cx="3278160" cy="531720"/>
          </a:xfrm>
        </p:spPr>
        <p:txBody>
          <a:bodyPr wrap="square"/>
          <a:lstStyle/>
          <a:p>
            <a:pPr lvl="0"/>
            <a:fld id="{21BD3E7B-7C8D-4159-88F0-621A4FA02F10}" type="slidenum">
              <a:t>81</a:t>
            </a:fld>
            <a:endParaRPr lang="pt-BR">
              <a:solidFill>
                <a:srgbClr val="000000"/>
              </a:solidFill>
              <a:highlight>
                <a:scrgbClr r="0" g="0" b="0">
                  <a:alpha val="0"/>
                </a:scrgbClr>
              </a:highlight>
              <a:latin typeface="Times New Roman"/>
            </a:endParaRPr>
          </a:p>
        </p:txBody>
      </p:sp>
      <p:sp>
        <p:nvSpPr>
          <p:cNvPr id="7" name="PlaceHolder 161">
            <a:extLst>
              <a:ext uri="{FF2B5EF4-FFF2-40B4-BE49-F238E27FC236}">
                <a16:creationId xmlns:a16="http://schemas.microsoft.com/office/drawing/2014/main" id="{B5A8BF58-7CC5-FB47-6C9F-97EDC7711354}"/>
              </a:ext>
            </a:extLst>
          </p:cNvPr>
          <p:cNvSpPr txBox="1">
            <a:spLocks noGrp="1"/>
          </p:cNvSpPr>
          <p:nvPr>
            <p:ph type="sldNum" sz="quarter" idx="8"/>
          </p:nvPr>
        </p:nvSpPr>
        <p:spPr>
          <a:xfrm>
            <a:off x="4278960" y="10157400"/>
            <a:ext cx="3278519" cy="532080"/>
          </a:xfrm>
        </p:spPr>
        <p:txBody>
          <a:bodyPr wrap="square"/>
          <a:lstStyle/>
          <a:p>
            <a:pPr lvl="0"/>
            <a:fld id="{A2BA57E7-AD3A-4795-A1A7-A11513A228DC}" type="slidenum">
              <a:t>81</a:t>
            </a:fld>
            <a:endParaRPr lang="pt-BR">
              <a:solidFill>
                <a:srgbClr val="000000"/>
              </a:solidFill>
              <a:highlight>
                <a:scrgbClr r="0" g="0" b="0">
                  <a:alpha val="0"/>
                </a:scrgbClr>
              </a:highlight>
              <a:latin typeface="Times New Roman"/>
            </a:endParaRPr>
          </a:p>
        </p:txBody>
      </p:sp>
      <p:sp>
        <p:nvSpPr>
          <p:cNvPr id="8" name="PlaceHolder 162">
            <a:extLst>
              <a:ext uri="{FF2B5EF4-FFF2-40B4-BE49-F238E27FC236}">
                <a16:creationId xmlns:a16="http://schemas.microsoft.com/office/drawing/2014/main" id="{5905FE71-D673-1FC0-CE03-3EE1DB0A74D5}"/>
              </a:ext>
            </a:extLst>
          </p:cNvPr>
          <p:cNvSpPr txBox="1">
            <a:spLocks noGrp="1"/>
          </p:cNvSpPr>
          <p:nvPr>
            <p:ph type="sldNum" sz="quarter" idx="8"/>
          </p:nvPr>
        </p:nvSpPr>
        <p:spPr>
          <a:xfrm>
            <a:off x="4278960" y="10157400"/>
            <a:ext cx="3278879" cy="532440"/>
          </a:xfrm>
        </p:spPr>
        <p:txBody>
          <a:bodyPr wrap="square"/>
          <a:lstStyle/>
          <a:p>
            <a:pPr lvl="0"/>
            <a:fld id="{FFF4A678-D678-4352-9E95-FDD0DA790A35}" type="slidenum">
              <a:t>81</a:t>
            </a:fld>
            <a:endParaRPr lang="pt-BR">
              <a:highlight>
                <a:scrgbClr r="0" g="0" b="0">
                  <a:alpha val="0"/>
                </a:scrgbClr>
              </a:highlight>
              <a:latin typeface="Times New Roman"/>
            </a:endParaRPr>
          </a:p>
        </p:txBody>
      </p:sp>
      <p:sp>
        <p:nvSpPr>
          <p:cNvPr id="14" name="Slide Number Placeholder 6">
            <a:extLst>
              <a:ext uri="{FF2B5EF4-FFF2-40B4-BE49-F238E27FC236}">
                <a16:creationId xmlns:a16="http://schemas.microsoft.com/office/drawing/2014/main" id="{ECA9B32C-ED58-45AA-3E5E-15F3A74067C4}"/>
              </a:ext>
            </a:extLst>
          </p:cNvPr>
          <p:cNvSpPr txBox="1">
            <a:spLocks noGrp="1"/>
          </p:cNvSpPr>
          <p:nvPr>
            <p:ph type="sldNum" sz="quarter" idx="5"/>
          </p:nvPr>
        </p:nvSpPr>
        <p:spPr>
          <a:ln/>
        </p:spPr>
        <p:txBody>
          <a:bodyPr vert="horz" lIns="0" tIns="0" rIns="0" bIns="0" anchor="b" anchorCtr="0">
            <a:noAutofit/>
          </a:bodyPr>
          <a:lstStyle/>
          <a:p>
            <a:pPr lvl="0"/>
            <a:fld id="{EAA2C658-7684-4441-9B6E-E94B780EC672}" type="slidenum">
              <a:t>81</a:t>
            </a:fld>
            <a:endParaRPr lang="pt-BR"/>
          </a:p>
        </p:txBody>
      </p:sp>
      <p:sp>
        <p:nvSpPr>
          <p:cNvPr id="9" name="PlaceHolder 163">
            <a:extLst>
              <a:ext uri="{FF2B5EF4-FFF2-40B4-BE49-F238E27FC236}">
                <a16:creationId xmlns:a16="http://schemas.microsoft.com/office/drawing/2014/main" id="{A0158BF4-413D-90D1-5375-2F010A5F34E7}"/>
              </a:ext>
            </a:extLst>
          </p:cNvPr>
          <p:cNvSpPr>
            <a:spLocks noGrp="1" noRot="1" noChangeAspect="1" noResize="1"/>
          </p:cNvSpPr>
          <p:nvPr>
            <p:ph type="sldImg"/>
          </p:nvPr>
        </p:nvSpPr>
        <p:spPr>
          <a:xfrm>
            <a:off x="217488" y="812800"/>
            <a:ext cx="7123112" cy="4006850"/>
          </a:xfrm>
          <a:solidFill>
            <a:srgbClr val="729FCF"/>
          </a:solidFill>
          <a:ln w="25400">
            <a:solidFill>
              <a:srgbClr val="3465A4"/>
            </a:solidFill>
            <a:prstDash val="solid"/>
          </a:ln>
        </p:spPr>
      </p:sp>
      <p:sp>
        <p:nvSpPr>
          <p:cNvPr id="10" name="PlaceHolder 164">
            <a:extLst>
              <a:ext uri="{FF2B5EF4-FFF2-40B4-BE49-F238E27FC236}">
                <a16:creationId xmlns:a16="http://schemas.microsoft.com/office/drawing/2014/main" id="{5522B86C-0292-41C8-BAAC-EB267B0498DF}"/>
              </a:ext>
            </a:extLst>
          </p:cNvPr>
          <p:cNvSpPr txBox="1">
            <a:spLocks noGrp="1"/>
          </p:cNvSpPr>
          <p:nvPr>
            <p:ph type="body" sz="quarter" idx="1"/>
          </p:nvPr>
        </p:nvSpPr>
        <p:spPr>
          <a:xfrm>
            <a:off x="756000" y="5078520"/>
            <a:ext cx="6043679" cy="4807080"/>
          </a:xfrm>
        </p:spPr>
        <p:txBody>
          <a:bodyPr vert="horz" wrap="square" anchor="t" anchorCtr="0">
            <a:noAutofit/>
          </a:bodyPr>
          <a:lstStyle/>
          <a:p>
            <a:endParaRPr lang="pt-BR"/>
          </a:p>
        </p:txBody>
      </p:sp>
    </p:spTree>
    <p:extLst>
      <p:ext uri="{BB962C8B-B14F-4D97-AF65-F5344CB8AC3E}">
        <p14:creationId xmlns:p14="http://schemas.microsoft.com/office/powerpoint/2010/main" val="3844993104"/>
      </p:ext>
    </p:extLst>
  </p:cSld>
  <p:clrMapOvr>
    <a:masterClrMapping/>
  </p:clrMapOvr>
</p:notes>
</file>

<file path=ppt/notesSlides/notesSlide8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D4B651B-D5BF-4E7A-4FF2-ACD674D1AB74}"/>
            </a:ext>
          </a:extLst>
        </p:cNvPr>
        <p:cNvGrpSpPr/>
        <p:nvPr/>
      </p:nvGrpSpPr>
      <p:grpSpPr>
        <a:xfrm>
          <a:off x="0" y="0"/>
          <a:ext cx="0" cy="0"/>
          <a:chOff x="0" y="0"/>
          <a:chExt cx="0" cy="0"/>
        </a:xfrm>
      </p:grpSpPr>
      <p:sp>
        <p:nvSpPr>
          <p:cNvPr id="2" name="PlaceHolder 1">
            <a:extLst>
              <a:ext uri="{FF2B5EF4-FFF2-40B4-BE49-F238E27FC236}">
                <a16:creationId xmlns:a16="http://schemas.microsoft.com/office/drawing/2014/main" id="{202C5726-BA0A-6407-F3E9-885137D52969}"/>
              </a:ext>
            </a:extLst>
          </p:cNvPr>
          <p:cNvSpPr txBox="1">
            <a:spLocks noGrp="1"/>
          </p:cNvSpPr>
          <p:nvPr>
            <p:ph type="sldNum" sz="quarter" idx="8"/>
          </p:nvPr>
        </p:nvSpPr>
        <p:spPr>
          <a:xfrm>
            <a:off x="4278960" y="10157400"/>
            <a:ext cx="3276720" cy="530280"/>
          </a:xfrm>
        </p:spPr>
        <p:txBody>
          <a:bodyPr wrap="square"/>
          <a:lstStyle/>
          <a:p>
            <a:pPr lvl="0"/>
            <a:fld id="{17D0D75D-D225-40F4-9B04-1AA8091FAF86}" type="slidenum">
              <a:t>82</a:t>
            </a:fld>
            <a:endParaRPr lang="pt-BR">
              <a:solidFill>
                <a:srgbClr val="000000"/>
              </a:solidFill>
              <a:highlight>
                <a:scrgbClr r="0" g="0" b="0">
                  <a:alpha val="0"/>
                </a:scrgbClr>
              </a:highlight>
              <a:latin typeface="Times New Roman"/>
            </a:endParaRPr>
          </a:p>
        </p:txBody>
      </p:sp>
      <p:sp>
        <p:nvSpPr>
          <p:cNvPr id="3" name="PlaceHolder 2">
            <a:extLst>
              <a:ext uri="{FF2B5EF4-FFF2-40B4-BE49-F238E27FC236}">
                <a16:creationId xmlns:a16="http://schemas.microsoft.com/office/drawing/2014/main" id="{99DE9B37-F427-259D-BD79-84CECFD3AFFD}"/>
              </a:ext>
            </a:extLst>
          </p:cNvPr>
          <p:cNvSpPr txBox="1">
            <a:spLocks noGrp="1"/>
          </p:cNvSpPr>
          <p:nvPr>
            <p:ph type="sldNum" sz="quarter" idx="8"/>
          </p:nvPr>
        </p:nvSpPr>
        <p:spPr>
          <a:xfrm>
            <a:off x="4278960" y="10157400"/>
            <a:ext cx="3277080" cy="530640"/>
          </a:xfrm>
        </p:spPr>
        <p:txBody>
          <a:bodyPr wrap="square"/>
          <a:lstStyle/>
          <a:p>
            <a:pPr lvl="0"/>
            <a:fld id="{AA3E6F05-AB80-427F-9191-BB7074019C18}" type="slidenum">
              <a:t>82</a:t>
            </a:fld>
            <a:endParaRPr lang="pt-BR">
              <a:solidFill>
                <a:srgbClr val="000000"/>
              </a:solidFill>
              <a:highlight>
                <a:scrgbClr r="0" g="0" b="0">
                  <a:alpha val="0"/>
                </a:scrgbClr>
              </a:highlight>
              <a:latin typeface="Times New Roman"/>
            </a:endParaRPr>
          </a:p>
        </p:txBody>
      </p:sp>
      <p:sp>
        <p:nvSpPr>
          <p:cNvPr id="4" name="PlaceHolder 3">
            <a:extLst>
              <a:ext uri="{FF2B5EF4-FFF2-40B4-BE49-F238E27FC236}">
                <a16:creationId xmlns:a16="http://schemas.microsoft.com/office/drawing/2014/main" id="{341531F4-35E8-D38F-57B9-1FE205ADD42E}"/>
              </a:ext>
            </a:extLst>
          </p:cNvPr>
          <p:cNvSpPr txBox="1">
            <a:spLocks noGrp="1"/>
          </p:cNvSpPr>
          <p:nvPr>
            <p:ph type="sldNum" sz="quarter" idx="8"/>
          </p:nvPr>
        </p:nvSpPr>
        <p:spPr>
          <a:xfrm>
            <a:off x="4278960" y="10157400"/>
            <a:ext cx="3277439" cy="531000"/>
          </a:xfrm>
        </p:spPr>
        <p:txBody>
          <a:bodyPr wrap="square"/>
          <a:lstStyle/>
          <a:p>
            <a:pPr lvl="0"/>
            <a:fld id="{F99CCA36-8C95-474E-8EA9-86A11AA409FC}" type="slidenum">
              <a:t>82</a:t>
            </a:fld>
            <a:endParaRPr lang="pt-BR">
              <a:solidFill>
                <a:srgbClr val="000000"/>
              </a:solidFill>
              <a:highlight>
                <a:scrgbClr r="0" g="0" b="0">
                  <a:alpha val="0"/>
                </a:scrgbClr>
              </a:highlight>
              <a:latin typeface="Times New Roman"/>
            </a:endParaRPr>
          </a:p>
        </p:txBody>
      </p:sp>
      <p:sp>
        <p:nvSpPr>
          <p:cNvPr id="5" name="PlaceHolder 4">
            <a:extLst>
              <a:ext uri="{FF2B5EF4-FFF2-40B4-BE49-F238E27FC236}">
                <a16:creationId xmlns:a16="http://schemas.microsoft.com/office/drawing/2014/main" id="{7CF50EED-DB8B-ADC0-64C1-08E7C0019132}"/>
              </a:ext>
            </a:extLst>
          </p:cNvPr>
          <p:cNvSpPr txBox="1">
            <a:spLocks noGrp="1"/>
          </p:cNvSpPr>
          <p:nvPr>
            <p:ph type="sldNum" sz="quarter" idx="8"/>
          </p:nvPr>
        </p:nvSpPr>
        <p:spPr>
          <a:xfrm>
            <a:off x="4278960" y="10157400"/>
            <a:ext cx="3277800" cy="531360"/>
          </a:xfrm>
        </p:spPr>
        <p:txBody>
          <a:bodyPr wrap="square"/>
          <a:lstStyle/>
          <a:p>
            <a:pPr lvl="0"/>
            <a:fld id="{15F29F26-59CB-4E17-83AD-B9D877580E54}" type="slidenum">
              <a:t>82</a:t>
            </a:fld>
            <a:endParaRPr lang="pt-BR">
              <a:solidFill>
                <a:srgbClr val="000000"/>
              </a:solidFill>
              <a:highlight>
                <a:scrgbClr r="0" g="0" b="0">
                  <a:alpha val="0"/>
                </a:scrgbClr>
              </a:highlight>
              <a:latin typeface="Times New Roman"/>
            </a:endParaRPr>
          </a:p>
        </p:txBody>
      </p:sp>
      <p:sp>
        <p:nvSpPr>
          <p:cNvPr id="6" name="PlaceHolder 5">
            <a:extLst>
              <a:ext uri="{FF2B5EF4-FFF2-40B4-BE49-F238E27FC236}">
                <a16:creationId xmlns:a16="http://schemas.microsoft.com/office/drawing/2014/main" id="{FD5FA0C2-A9AA-5078-D8FE-A9BBA451A24F}"/>
              </a:ext>
            </a:extLst>
          </p:cNvPr>
          <p:cNvSpPr txBox="1">
            <a:spLocks noGrp="1"/>
          </p:cNvSpPr>
          <p:nvPr>
            <p:ph type="sldNum" sz="quarter" idx="8"/>
          </p:nvPr>
        </p:nvSpPr>
        <p:spPr>
          <a:xfrm>
            <a:off x="4278960" y="10157400"/>
            <a:ext cx="3278160" cy="531720"/>
          </a:xfrm>
        </p:spPr>
        <p:txBody>
          <a:bodyPr wrap="square"/>
          <a:lstStyle/>
          <a:p>
            <a:pPr lvl="0"/>
            <a:fld id="{90B450D9-E691-4CEE-8630-970D9E42BC89}" type="slidenum">
              <a:t>82</a:t>
            </a:fld>
            <a:endParaRPr lang="pt-BR">
              <a:solidFill>
                <a:srgbClr val="000000"/>
              </a:solidFill>
              <a:highlight>
                <a:scrgbClr r="0" g="0" b="0">
                  <a:alpha val="0"/>
                </a:scrgbClr>
              </a:highlight>
              <a:latin typeface="Times New Roman"/>
            </a:endParaRPr>
          </a:p>
        </p:txBody>
      </p:sp>
      <p:sp>
        <p:nvSpPr>
          <p:cNvPr id="7" name="PlaceHolder 6">
            <a:extLst>
              <a:ext uri="{FF2B5EF4-FFF2-40B4-BE49-F238E27FC236}">
                <a16:creationId xmlns:a16="http://schemas.microsoft.com/office/drawing/2014/main" id="{6EE7CAAE-5481-3427-7E63-3E0B29D39822}"/>
              </a:ext>
            </a:extLst>
          </p:cNvPr>
          <p:cNvSpPr txBox="1">
            <a:spLocks noGrp="1"/>
          </p:cNvSpPr>
          <p:nvPr>
            <p:ph type="sldNum" sz="quarter" idx="8"/>
          </p:nvPr>
        </p:nvSpPr>
        <p:spPr>
          <a:xfrm>
            <a:off x="4278960" y="10157400"/>
            <a:ext cx="3278519" cy="532080"/>
          </a:xfrm>
        </p:spPr>
        <p:txBody>
          <a:bodyPr wrap="square"/>
          <a:lstStyle/>
          <a:p>
            <a:pPr lvl="0"/>
            <a:fld id="{478DA2DA-FAFF-4509-B269-7CA37CFF4B98}" type="slidenum">
              <a:t>82</a:t>
            </a:fld>
            <a:endParaRPr lang="pt-BR">
              <a:solidFill>
                <a:srgbClr val="000000"/>
              </a:solidFill>
              <a:highlight>
                <a:scrgbClr r="0" g="0" b="0">
                  <a:alpha val="0"/>
                </a:scrgbClr>
              </a:highlight>
              <a:latin typeface="Times New Roman"/>
            </a:endParaRPr>
          </a:p>
        </p:txBody>
      </p:sp>
      <p:sp>
        <p:nvSpPr>
          <p:cNvPr id="8" name="PlaceHolder 7">
            <a:extLst>
              <a:ext uri="{FF2B5EF4-FFF2-40B4-BE49-F238E27FC236}">
                <a16:creationId xmlns:a16="http://schemas.microsoft.com/office/drawing/2014/main" id="{2EF23DBE-764F-035B-01CD-732B12648903}"/>
              </a:ext>
            </a:extLst>
          </p:cNvPr>
          <p:cNvSpPr txBox="1">
            <a:spLocks noGrp="1"/>
          </p:cNvSpPr>
          <p:nvPr>
            <p:ph type="sldNum" sz="quarter" idx="8"/>
          </p:nvPr>
        </p:nvSpPr>
        <p:spPr>
          <a:xfrm>
            <a:off x="4278960" y="10157400"/>
            <a:ext cx="3278879" cy="532440"/>
          </a:xfrm>
        </p:spPr>
        <p:txBody>
          <a:bodyPr wrap="square"/>
          <a:lstStyle/>
          <a:p>
            <a:pPr lvl="0"/>
            <a:fld id="{5F0D153D-CBFF-4BC8-B778-E11FFF451795}" type="slidenum">
              <a:t>82</a:t>
            </a:fld>
            <a:endParaRPr lang="pt-BR">
              <a:highlight>
                <a:scrgbClr r="0" g="0" b="0">
                  <a:alpha val="0"/>
                </a:scrgbClr>
              </a:highlight>
              <a:latin typeface="Times New Roman"/>
            </a:endParaRPr>
          </a:p>
        </p:txBody>
      </p:sp>
      <p:sp>
        <p:nvSpPr>
          <p:cNvPr id="14" name="Slide Number Placeholder 6">
            <a:extLst>
              <a:ext uri="{FF2B5EF4-FFF2-40B4-BE49-F238E27FC236}">
                <a16:creationId xmlns:a16="http://schemas.microsoft.com/office/drawing/2014/main" id="{F927D7A9-FB5F-CE31-5A0C-E62450A1AAB1}"/>
              </a:ext>
            </a:extLst>
          </p:cNvPr>
          <p:cNvSpPr txBox="1">
            <a:spLocks noGrp="1"/>
          </p:cNvSpPr>
          <p:nvPr>
            <p:ph type="sldNum" sz="quarter" idx="5"/>
          </p:nvPr>
        </p:nvSpPr>
        <p:spPr>
          <a:ln/>
        </p:spPr>
        <p:txBody>
          <a:bodyPr vert="horz" lIns="0" tIns="0" rIns="0" bIns="0" anchor="b" anchorCtr="0">
            <a:noAutofit/>
          </a:bodyPr>
          <a:lstStyle/>
          <a:p>
            <a:pPr lvl="0"/>
            <a:fld id="{DB412E9A-E8AC-42B8-89EC-FBCF3083E266}" type="slidenum">
              <a:t>82</a:t>
            </a:fld>
            <a:endParaRPr lang="pt-BR"/>
          </a:p>
        </p:txBody>
      </p:sp>
      <p:sp>
        <p:nvSpPr>
          <p:cNvPr id="9" name="PlaceHolder 8">
            <a:extLst>
              <a:ext uri="{FF2B5EF4-FFF2-40B4-BE49-F238E27FC236}">
                <a16:creationId xmlns:a16="http://schemas.microsoft.com/office/drawing/2014/main" id="{4E64A471-4296-DC9A-3639-31ACE02F4950}"/>
              </a:ext>
            </a:extLst>
          </p:cNvPr>
          <p:cNvSpPr>
            <a:spLocks noGrp="1" noRot="1" noChangeAspect="1" noResize="1"/>
          </p:cNvSpPr>
          <p:nvPr>
            <p:ph type="sldImg"/>
          </p:nvPr>
        </p:nvSpPr>
        <p:spPr>
          <a:xfrm>
            <a:off x="217488" y="812800"/>
            <a:ext cx="7123112" cy="4006850"/>
          </a:xfrm>
          <a:solidFill>
            <a:srgbClr val="729FCF"/>
          </a:solidFill>
          <a:ln w="25400">
            <a:solidFill>
              <a:srgbClr val="3465A4"/>
            </a:solidFill>
            <a:prstDash val="solid"/>
          </a:ln>
        </p:spPr>
      </p:sp>
      <p:sp>
        <p:nvSpPr>
          <p:cNvPr id="10" name="PlaceHolder 9">
            <a:extLst>
              <a:ext uri="{FF2B5EF4-FFF2-40B4-BE49-F238E27FC236}">
                <a16:creationId xmlns:a16="http://schemas.microsoft.com/office/drawing/2014/main" id="{283E4EB3-E643-8738-7072-7866EB4B7D67}"/>
              </a:ext>
            </a:extLst>
          </p:cNvPr>
          <p:cNvSpPr txBox="1">
            <a:spLocks noGrp="1"/>
          </p:cNvSpPr>
          <p:nvPr>
            <p:ph type="body" sz="quarter" idx="1"/>
          </p:nvPr>
        </p:nvSpPr>
        <p:spPr>
          <a:xfrm>
            <a:off x="756000" y="5078520"/>
            <a:ext cx="6043679" cy="4807080"/>
          </a:xfrm>
        </p:spPr>
        <p:txBody>
          <a:bodyPr vert="horz" wrap="square" anchor="t" anchorCtr="0">
            <a:noAutofit/>
          </a:bodyPr>
          <a:lstStyle/>
          <a:p>
            <a:endParaRPr lang="pt-BR"/>
          </a:p>
        </p:txBody>
      </p:sp>
    </p:spTree>
    <p:extLst>
      <p:ext uri="{BB962C8B-B14F-4D97-AF65-F5344CB8AC3E}">
        <p14:creationId xmlns:p14="http://schemas.microsoft.com/office/powerpoint/2010/main" val="3750548729"/>
      </p:ext>
    </p:extLst>
  </p:cSld>
  <p:clrMapOvr>
    <a:masterClrMapping/>
  </p:clrMapOvr>
</p:notes>
</file>

<file path=ppt/notesSlides/notesSlide8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437DBD6-C1DA-BB10-C5CC-574AB3D89707}"/>
            </a:ext>
          </a:extLst>
        </p:cNvPr>
        <p:cNvGrpSpPr/>
        <p:nvPr/>
      </p:nvGrpSpPr>
      <p:grpSpPr>
        <a:xfrm>
          <a:off x="0" y="0"/>
          <a:ext cx="0" cy="0"/>
          <a:chOff x="0" y="0"/>
          <a:chExt cx="0" cy="0"/>
        </a:xfrm>
      </p:grpSpPr>
      <p:sp>
        <p:nvSpPr>
          <p:cNvPr id="2" name="PlaceHolder 156">
            <a:extLst>
              <a:ext uri="{FF2B5EF4-FFF2-40B4-BE49-F238E27FC236}">
                <a16:creationId xmlns:a16="http://schemas.microsoft.com/office/drawing/2014/main" id="{E53ED91C-F2A6-3ED7-CF88-492ED4E1BF3C}"/>
              </a:ext>
            </a:extLst>
          </p:cNvPr>
          <p:cNvSpPr txBox="1">
            <a:spLocks noGrp="1"/>
          </p:cNvSpPr>
          <p:nvPr>
            <p:ph type="sldNum" sz="quarter" idx="8"/>
          </p:nvPr>
        </p:nvSpPr>
        <p:spPr>
          <a:xfrm>
            <a:off x="4278960" y="10157400"/>
            <a:ext cx="3276720" cy="530280"/>
          </a:xfrm>
        </p:spPr>
        <p:txBody>
          <a:bodyPr wrap="square"/>
          <a:lstStyle/>
          <a:p>
            <a:pPr lvl="0"/>
            <a:fld id="{B0F6AA86-7A56-4AEA-BA8B-974D52F0C553}" type="slidenum">
              <a:t>83</a:t>
            </a:fld>
            <a:endParaRPr lang="pt-BR">
              <a:solidFill>
                <a:srgbClr val="000000"/>
              </a:solidFill>
              <a:highlight>
                <a:scrgbClr r="0" g="0" b="0">
                  <a:alpha val="0"/>
                </a:scrgbClr>
              </a:highlight>
              <a:latin typeface="Times New Roman"/>
            </a:endParaRPr>
          </a:p>
        </p:txBody>
      </p:sp>
      <p:sp>
        <p:nvSpPr>
          <p:cNvPr id="3" name="PlaceHolder 157">
            <a:extLst>
              <a:ext uri="{FF2B5EF4-FFF2-40B4-BE49-F238E27FC236}">
                <a16:creationId xmlns:a16="http://schemas.microsoft.com/office/drawing/2014/main" id="{97E8FB03-10DD-F850-BBB6-207E4CE9FE0E}"/>
              </a:ext>
            </a:extLst>
          </p:cNvPr>
          <p:cNvSpPr txBox="1">
            <a:spLocks noGrp="1"/>
          </p:cNvSpPr>
          <p:nvPr>
            <p:ph type="sldNum" sz="quarter" idx="8"/>
          </p:nvPr>
        </p:nvSpPr>
        <p:spPr>
          <a:xfrm>
            <a:off x="4278960" y="10157400"/>
            <a:ext cx="3277080" cy="530640"/>
          </a:xfrm>
        </p:spPr>
        <p:txBody>
          <a:bodyPr wrap="square"/>
          <a:lstStyle/>
          <a:p>
            <a:pPr lvl="0"/>
            <a:fld id="{C91FCDF4-6AE8-4F05-93ED-E9752394716A}" type="slidenum">
              <a:t>83</a:t>
            </a:fld>
            <a:endParaRPr lang="pt-BR">
              <a:solidFill>
                <a:srgbClr val="000000"/>
              </a:solidFill>
              <a:highlight>
                <a:scrgbClr r="0" g="0" b="0">
                  <a:alpha val="0"/>
                </a:scrgbClr>
              </a:highlight>
              <a:latin typeface="Times New Roman"/>
            </a:endParaRPr>
          </a:p>
        </p:txBody>
      </p:sp>
      <p:sp>
        <p:nvSpPr>
          <p:cNvPr id="4" name="PlaceHolder 158">
            <a:extLst>
              <a:ext uri="{FF2B5EF4-FFF2-40B4-BE49-F238E27FC236}">
                <a16:creationId xmlns:a16="http://schemas.microsoft.com/office/drawing/2014/main" id="{8F1616E5-8489-0E36-1F7C-B0D70C811171}"/>
              </a:ext>
            </a:extLst>
          </p:cNvPr>
          <p:cNvSpPr txBox="1">
            <a:spLocks noGrp="1"/>
          </p:cNvSpPr>
          <p:nvPr>
            <p:ph type="sldNum" sz="quarter" idx="8"/>
          </p:nvPr>
        </p:nvSpPr>
        <p:spPr>
          <a:xfrm>
            <a:off x="4278960" y="10157400"/>
            <a:ext cx="3277439" cy="531000"/>
          </a:xfrm>
        </p:spPr>
        <p:txBody>
          <a:bodyPr wrap="square"/>
          <a:lstStyle/>
          <a:p>
            <a:pPr lvl="0"/>
            <a:fld id="{12A6C0BE-4F55-4D4C-A0BA-209CCF91722E}" type="slidenum">
              <a:t>83</a:t>
            </a:fld>
            <a:endParaRPr lang="pt-BR">
              <a:solidFill>
                <a:srgbClr val="000000"/>
              </a:solidFill>
              <a:highlight>
                <a:scrgbClr r="0" g="0" b="0">
                  <a:alpha val="0"/>
                </a:scrgbClr>
              </a:highlight>
              <a:latin typeface="Times New Roman"/>
            </a:endParaRPr>
          </a:p>
        </p:txBody>
      </p:sp>
      <p:sp>
        <p:nvSpPr>
          <p:cNvPr id="5" name="PlaceHolder 159">
            <a:extLst>
              <a:ext uri="{FF2B5EF4-FFF2-40B4-BE49-F238E27FC236}">
                <a16:creationId xmlns:a16="http://schemas.microsoft.com/office/drawing/2014/main" id="{11AAF6DA-0AE0-8CA5-95A7-63A85CB023EE}"/>
              </a:ext>
            </a:extLst>
          </p:cNvPr>
          <p:cNvSpPr txBox="1">
            <a:spLocks noGrp="1"/>
          </p:cNvSpPr>
          <p:nvPr>
            <p:ph type="sldNum" sz="quarter" idx="8"/>
          </p:nvPr>
        </p:nvSpPr>
        <p:spPr>
          <a:xfrm>
            <a:off x="4278960" y="10157400"/>
            <a:ext cx="3277800" cy="531360"/>
          </a:xfrm>
        </p:spPr>
        <p:txBody>
          <a:bodyPr wrap="square"/>
          <a:lstStyle/>
          <a:p>
            <a:pPr lvl="0"/>
            <a:fld id="{D43F4646-8462-4071-A43D-21C0A1D7CA31}" type="slidenum">
              <a:t>83</a:t>
            </a:fld>
            <a:endParaRPr lang="pt-BR">
              <a:solidFill>
                <a:srgbClr val="000000"/>
              </a:solidFill>
              <a:highlight>
                <a:scrgbClr r="0" g="0" b="0">
                  <a:alpha val="0"/>
                </a:scrgbClr>
              </a:highlight>
              <a:latin typeface="Times New Roman"/>
            </a:endParaRPr>
          </a:p>
        </p:txBody>
      </p:sp>
      <p:sp>
        <p:nvSpPr>
          <p:cNvPr id="6" name="PlaceHolder 160">
            <a:extLst>
              <a:ext uri="{FF2B5EF4-FFF2-40B4-BE49-F238E27FC236}">
                <a16:creationId xmlns:a16="http://schemas.microsoft.com/office/drawing/2014/main" id="{7606BA40-789B-32E7-EA36-16211DAC19C3}"/>
              </a:ext>
            </a:extLst>
          </p:cNvPr>
          <p:cNvSpPr txBox="1">
            <a:spLocks noGrp="1"/>
          </p:cNvSpPr>
          <p:nvPr>
            <p:ph type="sldNum" sz="quarter" idx="8"/>
          </p:nvPr>
        </p:nvSpPr>
        <p:spPr>
          <a:xfrm>
            <a:off x="4278960" y="10157400"/>
            <a:ext cx="3278160" cy="531720"/>
          </a:xfrm>
        </p:spPr>
        <p:txBody>
          <a:bodyPr wrap="square"/>
          <a:lstStyle/>
          <a:p>
            <a:pPr lvl="0"/>
            <a:fld id="{21BD3E7B-7C8D-4159-88F0-621A4FA02F10}" type="slidenum">
              <a:t>83</a:t>
            </a:fld>
            <a:endParaRPr lang="pt-BR">
              <a:solidFill>
                <a:srgbClr val="000000"/>
              </a:solidFill>
              <a:highlight>
                <a:scrgbClr r="0" g="0" b="0">
                  <a:alpha val="0"/>
                </a:scrgbClr>
              </a:highlight>
              <a:latin typeface="Times New Roman"/>
            </a:endParaRPr>
          </a:p>
        </p:txBody>
      </p:sp>
      <p:sp>
        <p:nvSpPr>
          <p:cNvPr id="7" name="PlaceHolder 161">
            <a:extLst>
              <a:ext uri="{FF2B5EF4-FFF2-40B4-BE49-F238E27FC236}">
                <a16:creationId xmlns:a16="http://schemas.microsoft.com/office/drawing/2014/main" id="{D51CCD15-9BF3-8F58-0292-18AB5676D1DD}"/>
              </a:ext>
            </a:extLst>
          </p:cNvPr>
          <p:cNvSpPr txBox="1">
            <a:spLocks noGrp="1"/>
          </p:cNvSpPr>
          <p:nvPr>
            <p:ph type="sldNum" sz="quarter" idx="8"/>
          </p:nvPr>
        </p:nvSpPr>
        <p:spPr>
          <a:xfrm>
            <a:off x="4278960" y="10157400"/>
            <a:ext cx="3278519" cy="532080"/>
          </a:xfrm>
        </p:spPr>
        <p:txBody>
          <a:bodyPr wrap="square"/>
          <a:lstStyle/>
          <a:p>
            <a:pPr lvl="0"/>
            <a:fld id="{A2BA57E7-AD3A-4795-A1A7-A11513A228DC}" type="slidenum">
              <a:t>83</a:t>
            </a:fld>
            <a:endParaRPr lang="pt-BR">
              <a:solidFill>
                <a:srgbClr val="000000"/>
              </a:solidFill>
              <a:highlight>
                <a:scrgbClr r="0" g="0" b="0">
                  <a:alpha val="0"/>
                </a:scrgbClr>
              </a:highlight>
              <a:latin typeface="Times New Roman"/>
            </a:endParaRPr>
          </a:p>
        </p:txBody>
      </p:sp>
      <p:sp>
        <p:nvSpPr>
          <p:cNvPr id="8" name="PlaceHolder 162">
            <a:extLst>
              <a:ext uri="{FF2B5EF4-FFF2-40B4-BE49-F238E27FC236}">
                <a16:creationId xmlns:a16="http://schemas.microsoft.com/office/drawing/2014/main" id="{1CC65A5D-6220-06B6-792E-BF05EA19A0BD}"/>
              </a:ext>
            </a:extLst>
          </p:cNvPr>
          <p:cNvSpPr txBox="1">
            <a:spLocks noGrp="1"/>
          </p:cNvSpPr>
          <p:nvPr>
            <p:ph type="sldNum" sz="quarter" idx="8"/>
          </p:nvPr>
        </p:nvSpPr>
        <p:spPr>
          <a:xfrm>
            <a:off x="4278960" y="10157400"/>
            <a:ext cx="3278879" cy="532440"/>
          </a:xfrm>
        </p:spPr>
        <p:txBody>
          <a:bodyPr wrap="square"/>
          <a:lstStyle/>
          <a:p>
            <a:pPr lvl="0"/>
            <a:fld id="{FFF4A678-D678-4352-9E95-FDD0DA790A35}" type="slidenum">
              <a:t>83</a:t>
            </a:fld>
            <a:endParaRPr lang="pt-BR">
              <a:highlight>
                <a:scrgbClr r="0" g="0" b="0">
                  <a:alpha val="0"/>
                </a:scrgbClr>
              </a:highlight>
              <a:latin typeface="Times New Roman"/>
            </a:endParaRPr>
          </a:p>
        </p:txBody>
      </p:sp>
      <p:sp>
        <p:nvSpPr>
          <p:cNvPr id="14" name="Slide Number Placeholder 6">
            <a:extLst>
              <a:ext uri="{FF2B5EF4-FFF2-40B4-BE49-F238E27FC236}">
                <a16:creationId xmlns:a16="http://schemas.microsoft.com/office/drawing/2014/main" id="{40870352-E812-9E4D-251C-9A7212586956}"/>
              </a:ext>
            </a:extLst>
          </p:cNvPr>
          <p:cNvSpPr txBox="1">
            <a:spLocks noGrp="1"/>
          </p:cNvSpPr>
          <p:nvPr>
            <p:ph type="sldNum" sz="quarter" idx="5"/>
          </p:nvPr>
        </p:nvSpPr>
        <p:spPr>
          <a:ln/>
        </p:spPr>
        <p:txBody>
          <a:bodyPr vert="horz" lIns="0" tIns="0" rIns="0" bIns="0" anchor="b" anchorCtr="0">
            <a:noAutofit/>
          </a:bodyPr>
          <a:lstStyle/>
          <a:p>
            <a:pPr lvl="0"/>
            <a:fld id="{EAA2C658-7684-4441-9B6E-E94B780EC672}" type="slidenum">
              <a:t>83</a:t>
            </a:fld>
            <a:endParaRPr lang="pt-BR"/>
          </a:p>
        </p:txBody>
      </p:sp>
      <p:sp>
        <p:nvSpPr>
          <p:cNvPr id="9" name="PlaceHolder 163">
            <a:extLst>
              <a:ext uri="{FF2B5EF4-FFF2-40B4-BE49-F238E27FC236}">
                <a16:creationId xmlns:a16="http://schemas.microsoft.com/office/drawing/2014/main" id="{8D53529B-408A-73AA-F477-96DBB912DC0B}"/>
              </a:ext>
            </a:extLst>
          </p:cNvPr>
          <p:cNvSpPr>
            <a:spLocks noGrp="1" noRot="1" noChangeAspect="1" noResize="1"/>
          </p:cNvSpPr>
          <p:nvPr>
            <p:ph type="sldImg"/>
          </p:nvPr>
        </p:nvSpPr>
        <p:spPr>
          <a:xfrm>
            <a:off x="217488" y="812800"/>
            <a:ext cx="7123112" cy="4006850"/>
          </a:xfrm>
          <a:solidFill>
            <a:srgbClr val="729FCF"/>
          </a:solidFill>
          <a:ln w="25400">
            <a:solidFill>
              <a:srgbClr val="3465A4"/>
            </a:solidFill>
            <a:prstDash val="solid"/>
          </a:ln>
        </p:spPr>
      </p:sp>
      <p:sp>
        <p:nvSpPr>
          <p:cNvPr id="10" name="PlaceHolder 164">
            <a:extLst>
              <a:ext uri="{FF2B5EF4-FFF2-40B4-BE49-F238E27FC236}">
                <a16:creationId xmlns:a16="http://schemas.microsoft.com/office/drawing/2014/main" id="{3CE19B3A-0B3F-C4FC-4FC0-D1800B874781}"/>
              </a:ext>
            </a:extLst>
          </p:cNvPr>
          <p:cNvSpPr txBox="1">
            <a:spLocks noGrp="1"/>
          </p:cNvSpPr>
          <p:nvPr>
            <p:ph type="body" sz="quarter" idx="1"/>
          </p:nvPr>
        </p:nvSpPr>
        <p:spPr>
          <a:xfrm>
            <a:off x="756000" y="5078520"/>
            <a:ext cx="6043679" cy="4807080"/>
          </a:xfrm>
        </p:spPr>
        <p:txBody>
          <a:bodyPr vert="horz" wrap="square" anchor="t" anchorCtr="0">
            <a:noAutofit/>
          </a:bodyPr>
          <a:lstStyle/>
          <a:p>
            <a:endParaRPr lang="pt-BR"/>
          </a:p>
        </p:txBody>
      </p:sp>
    </p:spTree>
    <p:extLst>
      <p:ext uri="{BB962C8B-B14F-4D97-AF65-F5344CB8AC3E}">
        <p14:creationId xmlns:p14="http://schemas.microsoft.com/office/powerpoint/2010/main" val="1468410725"/>
      </p:ext>
    </p:extLst>
  </p:cSld>
  <p:clrMapOvr>
    <a:masterClrMapping/>
  </p:clrMapOvr>
</p:notes>
</file>

<file path=ppt/notesSlides/notesSlide8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8D7A002-F09C-99BD-A40F-796862A75753}"/>
            </a:ext>
          </a:extLst>
        </p:cNvPr>
        <p:cNvGrpSpPr/>
        <p:nvPr/>
      </p:nvGrpSpPr>
      <p:grpSpPr>
        <a:xfrm>
          <a:off x="0" y="0"/>
          <a:ext cx="0" cy="0"/>
          <a:chOff x="0" y="0"/>
          <a:chExt cx="0" cy="0"/>
        </a:xfrm>
      </p:grpSpPr>
      <p:sp>
        <p:nvSpPr>
          <p:cNvPr id="2" name="PlaceHolder 156">
            <a:extLst>
              <a:ext uri="{FF2B5EF4-FFF2-40B4-BE49-F238E27FC236}">
                <a16:creationId xmlns:a16="http://schemas.microsoft.com/office/drawing/2014/main" id="{3283ADBE-A108-EB68-D690-7C0AB9D703C9}"/>
              </a:ext>
            </a:extLst>
          </p:cNvPr>
          <p:cNvSpPr txBox="1">
            <a:spLocks noGrp="1"/>
          </p:cNvSpPr>
          <p:nvPr>
            <p:ph type="sldNum" sz="quarter" idx="8"/>
          </p:nvPr>
        </p:nvSpPr>
        <p:spPr>
          <a:xfrm>
            <a:off x="4278960" y="10157400"/>
            <a:ext cx="3276720" cy="530280"/>
          </a:xfrm>
        </p:spPr>
        <p:txBody>
          <a:bodyPr wrap="square"/>
          <a:lstStyle/>
          <a:p>
            <a:pPr lvl="0"/>
            <a:fld id="{B0F6AA86-7A56-4AEA-BA8B-974D52F0C553}" type="slidenum">
              <a:t>84</a:t>
            </a:fld>
            <a:endParaRPr lang="pt-BR">
              <a:solidFill>
                <a:srgbClr val="000000"/>
              </a:solidFill>
              <a:highlight>
                <a:scrgbClr r="0" g="0" b="0">
                  <a:alpha val="0"/>
                </a:scrgbClr>
              </a:highlight>
              <a:latin typeface="Times New Roman"/>
            </a:endParaRPr>
          </a:p>
        </p:txBody>
      </p:sp>
      <p:sp>
        <p:nvSpPr>
          <p:cNvPr id="3" name="PlaceHolder 157">
            <a:extLst>
              <a:ext uri="{FF2B5EF4-FFF2-40B4-BE49-F238E27FC236}">
                <a16:creationId xmlns:a16="http://schemas.microsoft.com/office/drawing/2014/main" id="{9690AB60-33B7-8F47-26D8-58B1A500C0F6}"/>
              </a:ext>
            </a:extLst>
          </p:cNvPr>
          <p:cNvSpPr txBox="1">
            <a:spLocks noGrp="1"/>
          </p:cNvSpPr>
          <p:nvPr>
            <p:ph type="sldNum" sz="quarter" idx="8"/>
          </p:nvPr>
        </p:nvSpPr>
        <p:spPr>
          <a:xfrm>
            <a:off x="4278960" y="10157400"/>
            <a:ext cx="3277080" cy="530640"/>
          </a:xfrm>
        </p:spPr>
        <p:txBody>
          <a:bodyPr wrap="square"/>
          <a:lstStyle/>
          <a:p>
            <a:pPr lvl="0"/>
            <a:fld id="{C91FCDF4-6AE8-4F05-93ED-E9752394716A}" type="slidenum">
              <a:t>84</a:t>
            </a:fld>
            <a:endParaRPr lang="pt-BR">
              <a:solidFill>
                <a:srgbClr val="000000"/>
              </a:solidFill>
              <a:highlight>
                <a:scrgbClr r="0" g="0" b="0">
                  <a:alpha val="0"/>
                </a:scrgbClr>
              </a:highlight>
              <a:latin typeface="Times New Roman"/>
            </a:endParaRPr>
          </a:p>
        </p:txBody>
      </p:sp>
      <p:sp>
        <p:nvSpPr>
          <p:cNvPr id="4" name="PlaceHolder 158">
            <a:extLst>
              <a:ext uri="{FF2B5EF4-FFF2-40B4-BE49-F238E27FC236}">
                <a16:creationId xmlns:a16="http://schemas.microsoft.com/office/drawing/2014/main" id="{D72E2F15-050D-0D62-A4CB-844402A05517}"/>
              </a:ext>
            </a:extLst>
          </p:cNvPr>
          <p:cNvSpPr txBox="1">
            <a:spLocks noGrp="1"/>
          </p:cNvSpPr>
          <p:nvPr>
            <p:ph type="sldNum" sz="quarter" idx="8"/>
          </p:nvPr>
        </p:nvSpPr>
        <p:spPr>
          <a:xfrm>
            <a:off x="4278960" y="10157400"/>
            <a:ext cx="3277439" cy="531000"/>
          </a:xfrm>
        </p:spPr>
        <p:txBody>
          <a:bodyPr wrap="square"/>
          <a:lstStyle/>
          <a:p>
            <a:pPr lvl="0"/>
            <a:fld id="{12A6C0BE-4F55-4D4C-A0BA-209CCF91722E}" type="slidenum">
              <a:t>84</a:t>
            </a:fld>
            <a:endParaRPr lang="pt-BR">
              <a:solidFill>
                <a:srgbClr val="000000"/>
              </a:solidFill>
              <a:highlight>
                <a:scrgbClr r="0" g="0" b="0">
                  <a:alpha val="0"/>
                </a:scrgbClr>
              </a:highlight>
              <a:latin typeface="Times New Roman"/>
            </a:endParaRPr>
          </a:p>
        </p:txBody>
      </p:sp>
      <p:sp>
        <p:nvSpPr>
          <p:cNvPr id="5" name="PlaceHolder 159">
            <a:extLst>
              <a:ext uri="{FF2B5EF4-FFF2-40B4-BE49-F238E27FC236}">
                <a16:creationId xmlns:a16="http://schemas.microsoft.com/office/drawing/2014/main" id="{A35B53EA-1413-E85B-621B-A1F120D6F87F}"/>
              </a:ext>
            </a:extLst>
          </p:cNvPr>
          <p:cNvSpPr txBox="1">
            <a:spLocks noGrp="1"/>
          </p:cNvSpPr>
          <p:nvPr>
            <p:ph type="sldNum" sz="quarter" idx="8"/>
          </p:nvPr>
        </p:nvSpPr>
        <p:spPr>
          <a:xfrm>
            <a:off x="4278960" y="10157400"/>
            <a:ext cx="3277800" cy="531360"/>
          </a:xfrm>
        </p:spPr>
        <p:txBody>
          <a:bodyPr wrap="square"/>
          <a:lstStyle/>
          <a:p>
            <a:pPr lvl="0"/>
            <a:fld id="{D43F4646-8462-4071-A43D-21C0A1D7CA31}" type="slidenum">
              <a:t>84</a:t>
            </a:fld>
            <a:endParaRPr lang="pt-BR">
              <a:solidFill>
                <a:srgbClr val="000000"/>
              </a:solidFill>
              <a:highlight>
                <a:scrgbClr r="0" g="0" b="0">
                  <a:alpha val="0"/>
                </a:scrgbClr>
              </a:highlight>
              <a:latin typeface="Times New Roman"/>
            </a:endParaRPr>
          </a:p>
        </p:txBody>
      </p:sp>
      <p:sp>
        <p:nvSpPr>
          <p:cNvPr id="6" name="PlaceHolder 160">
            <a:extLst>
              <a:ext uri="{FF2B5EF4-FFF2-40B4-BE49-F238E27FC236}">
                <a16:creationId xmlns:a16="http://schemas.microsoft.com/office/drawing/2014/main" id="{B63B7F88-6251-2E03-DD20-610E2684C34C}"/>
              </a:ext>
            </a:extLst>
          </p:cNvPr>
          <p:cNvSpPr txBox="1">
            <a:spLocks noGrp="1"/>
          </p:cNvSpPr>
          <p:nvPr>
            <p:ph type="sldNum" sz="quarter" idx="8"/>
          </p:nvPr>
        </p:nvSpPr>
        <p:spPr>
          <a:xfrm>
            <a:off x="4278960" y="10157400"/>
            <a:ext cx="3278160" cy="531720"/>
          </a:xfrm>
        </p:spPr>
        <p:txBody>
          <a:bodyPr wrap="square"/>
          <a:lstStyle/>
          <a:p>
            <a:pPr lvl="0"/>
            <a:fld id="{21BD3E7B-7C8D-4159-88F0-621A4FA02F10}" type="slidenum">
              <a:t>84</a:t>
            </a:fld>
            <a:endParaRPr lang="pt-BR">
              <a:solidFill>
                <a:srgbClr val="000000"/>
              </a:solidFill>
              <a:highlight>
                <a:scrgbClr r="0" g="0" b="0">
                  <a:alpha val="0"/>
                </a:scrgbClr>
              </a:highlight>
              <a:latin typeface="Times New Roman"/>
            </a:endParaRPr>
          </a:p>
        </p:txBody>
      </p:sp>
      <p:sp>
        <p:nvSpPr>
          <p:cNvPr id="7" name="PlaceHolder 161">
            <a:extLst>
              <a:ext uri="{FF2B5EF4-FFF2-40B4-BE49-F238E27FC236}">
                <a16:creationId xmlns:a16="http://schemas.microsoft.com/office/drawing/2014/main" id="{050BAD6A-3A4D-8B71-B948-EC61A1FCD4CD}"/>
              </a:ext>
            </a:extLst>
          </p:cNvPr>
          <p:cNvSpPr txBox="1">
            <a:spLocks noGrp="1"/>
          </p:cNvSpPr>
          <p:nvPr>
            <p:ph type="sldNum" sz="quarter" idx="8"/>
          </p:nvPr>
        </p:nvSpPr>
        <p:spPr>
          <a:xfrm>
            <a:off x="4278960" y="10157400"/>
            <a:ext cx="3278519" cy="532080"/>
          </a:xfrm>
        </p:spPr>
        <p:txBody>
          <a:bodyPr wrap="square"/>
          <a:lstStyle/>
          <a:p>
            <a:pPr lvl="0"/>
            <a:fld id="{A2BA57E7-AD3A-4795-A1A7-A11513A228DC}" type="slidenum">
              <a:t>84</a:t>
            </a:fld>
            <a:endParaRPr lang="pt-BR">
              <a:solidFill>
                <a:srgbClr val="000000"/>
              </a:solidFill>
              <a:highlight>
                <a:scrgbClr r="0" g="0" b="0">
                  <a:alpha val="0"/>
                </a:scrgbClr>
              </a:highlight>
              <a:latin typeface="Times New Roman"/>
            </a:endParaRPr>
          </a:p>
        </p:txBody>
      </p:sp>
      <p:sp>
        <p:nvSpPr>
          <p:cNvPr id="8" name="PlaceHolder 162">
            <a:extLst>
              <a:ext uri="{FF2B5EF4-FFF2-40B4-BE49-F238E27FC236}">
                <a16:creationId xmlns:a16="http://schemas.microsoft.com/office/drawing/2014/main" id="{F075134D-3F3F-FABF-FFCE-9DC6653D03FA}"/>
              </a:ext>
            </a:extLst>
          </p:cNvPr>
          <p:cNvSpPr txBox="1">
            <a:spLocks noGrp="1"/>
          </p:cNvSpPr>
          <p:nvPr>
            <p:ph type="sldNum" sz="quarter" idx="8"/>
          </p:nvPr>
        </p:nvSpPr>
        <p:spPr>
          <a:xfrm>
            <a:off x="4278960" y="10157400"/>
            <a:ext cx="3278879" cy="532440"/>
          </a:xfrm>
        </p:spPr>
        <p:txBody>
          <a:bodyPr wrap="square"/>
          <a:lstStyle/>
          <a:p>
            <a:pPr lvl="0"/>
            <a:fld id="{FFF4A678-D678-4352-9E95-FDD0DA790A35}" type="slidenum">
              <a:t>84</a:t>
            </a:fld>
            <a:endParaRPr lang="pt-BR">
              <a:highlight>
                <a:scrgbClr r="0" g="0" b="0">
                  <a:alpha val="0"/>
                </a:scrgbClr>
              </a:highlight>
              <a:latin typeface="Times New Roman"/>
            </a:endParaRPr>
          </a:p>
        </p:txBody>
      </p:sp>
      <p:sp>
        <p:nvSpPr>
          <p:cNvPr id="14" name="Slide Number Placeholder 6">
            <a:extLst>
              <a:ext uri="{FF2B5EF4-FFF2-40B4-BE49-F238E27FC236}">
                <a16:creationId xmlns:a16="http://schemas.microsoft.com/office/drawing/2014/main" id="{CD9B8F9E-5380-6A8B-A729-B403D5F5765E}"/>
              </a:ext>
            </a:extLst>
          </p:cNvPr>
          <p:cNvSpPr txBox="1">
            <a:spLocks noGrp="1"/>
          </p:cNvSpPr>
          <p:nvPr>
            <p:ph type="sldNum" sz="quarter" idx="5"/>
          </p:nvPr>
        </p:nvSpPr>
        <p:spPr>
          <a:ln/>
        </p:spPr>
        <p:txBody>
          <a:bodyPr vert="horz" lIns="0" tIns="0" rIns="0" bIns="0" anchor="b" anchorCtr="0">
            <a:noAutofit/>
          </a:bodyPr>
          <a:lstStyle/>
          <a:p>
            <a:pPr lvl="0"/>
            <a:fld id="{EAA2C658-7684-4441-9B6E-E94B780EC672}" type="slidenum">
              <a:t>84</a:t>
            </a:fld>
            <a:endParaRPr lang="pt-BR"/>
          </a:p>
        </p:txBody>
      </p:sp>
      <p:sp>
        <p:nvSpPr>
          <p:cNvPr id="9" name="PlaceHolder 163">
            <a:extLst>
              <a:ext uri="{FF2B5EF4-FFF2-40B4-BE49-F238E27FC236}">
                <a16:creationId xmlns:a16="http://schemas.microsoft.com/office/drawing/2014/main" id="{E613E9B0-1C7B-2EDE-4511-7357E7B553D4}"/>
              </a:ext>
            </a:extLst>
          </p:cNvPr>
          <p:cNvSpPr>
            <a:spLocks noGrp="1" noRot="1" noChangeAspect="1" noResize="1"/>
          </p:cNvSpPr>
          <p:nvPr>
            <p:ph type="sldImg"/>
          </p:nvPr>
        </p:nvSpPr>
        <p:spPr>
          <a:xfrm>
            <a:off x="217488" y="812800"/>
            <a:ext cx="7123112" cy="4006850"/>
          </a:xfrm>
          <a:solidFill>
            <a:srgbClr val="729FCF"/>
          </a:solidFill>
          <a:ln w="25400">
            <a:solidFill>
              <a:srgbClr val="3465A4"/>
            </a:solidFill>
            <a:prstDash val="solid"/>
          </a:ln>
        </p:spPr>
      </p:sp>
      <p:sp>
        <p:nvSpPr>
          <p:cNvPr id="10" name="PlaceHolder 164">
            <a:extLst>
              <a:ext uri="{FF2B5EF4-FFF2-40B4-BE49-F238E27FC236}">
                <a16:creationId xmlns:a16="http://schemas.microsoft.com/office/drawing/2014/main" id="{0DF759CE-1228-9DA1-367A-44A65BA45324}"/>
              </a:ext>
            </a:extLst>
          </p:cNvPr>
          <p:cNvSpPr txBox="1">
            <a:spLocks noGrp="1"/>
          </p:cNvSpPr>
          <p:nvPr>
            <p:ph type="body" sz="quarter" idx="1"/>
          </p:nvPr>
        </p:nvSpPr>
        <p:spPr>
          <a:xfrm>
            <a:off x="756000" y="5078520"/>
            <a:ext cx="6043679" cy="4807080"/>
          </a:xfrm>
        </p:spPr>
        <p:txBody>
          <a:bodyPr vert="horz" wrap="square" anchor="t" anchorCtr="0">
            <a:noAutofit/>
          </a:bodyPr>
          <a:lstStyle/>
          <a:p>
            <a:endParaRPr lang="pt-BR"/>
          </a:p>
        </p:txBody>
      </p:sp>
    </p:spTree>
    <p:extLst>
      <p:ext uri="{BB962C8B-B14F-4D97-AF65-F5344CB8AC3E}">
        <p14:creationId xmlns:p14="http://schemas.microsoft.com/office/powerpoint/2010/main" val="1821711528"/>
      </p:ext>
    </p:extLst>
  </p:cSld>
  <p:clrMapOvr>
    <a:masterClrMapping/>
  </p:clrMapOvr>
</p:notes>
</file>

<file path=ppt/notesSlides/notesSlide8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CF89F94-7DB4-8674-9F08-317351FC76D8}"/>
            </a:ext>
          </a:extLst>
        </p:cNvPr>
        <p:cNvGrpSpPr/>
        <p:nvPr/>
      </p:nvGrpSpPr>
      <p:grpSpPr>
        <a:xfrm>
          <a:off x="0" y="0"/>
          <a:ext cx="0" cy="0"/>
          <a:chOff x="0" y="0"/>
          <a:chExt cx="0" cy="0"/>
        </a:xfrm>
      </p:grpSpPr>
      <p:sp>
        <p:nvSpPr>
          <p:cNvPr id="2" name="PlaceHolder 156">
            <a:extLst>
              <a:ext uri="{FF2B5EF4-FFF2-40B4-BE49-F238E27FC236}">
                <a16:creationId xmlns:a16="http://schemas.microsoft.com/office/drawing/2014/main" id="{7E57CF43-30F5-CD37-D12E-6E2DAA4C10B8}"/>
              </a:ext>
            </a:extLst>
          </p:cNvPr>
          <p:cNvSpPr txBox="1">
            <a:spLocks noGrp="1"/>
          </p:cNvSpPr>
          <p:nvPr>
            <p:ph type="sldNum" sz="quarter" idx="8"/>
          </p:nvPr>
        </p:nvSpPr>
        <p:spPr>
          <a:xfrm>
            <a:off x="4278960" y="10157400"/>
            <a:ext cx="3276720" cy="530280"/>
          </a:xfrm>
        </p:spPr>
        <p:txBody>
          <a:bodyPr wrap="square"/>
          <a:lstStyle/>
          <a:p>
            <a:pPr lvl="0"/>
            <a:fld id="{B0F6AA86-7A56-4AEA-BA8B-974D52F0C553}" type="slidenum">
              <a:t>85</a:t>
            </a:fld>
            <a:endParaRPr lang="pt-BR">
              <a:solidFill>
                <a:srgbClr val="000000"/>
              </a:solidFill>
              <a:highlight>
                <a:scrgbClr r="0" g="0" b="0">
                  <a:alpha val="0"/>
                </a:scrgbClr>
              </a:highlight>
              <a:latin typeface="Times New Roman"/>
            </a:endParaRPr>
          </a:p>
        </p:txBody>
      </p:sp>
      <p:sp>
        <p:nvSpPr>
          <p:cNvPr id="3" name="PlaceHolder 157">
            <a:extLst>
              <a:ext uri="{FF2B5EF4-FFF2-40B4-BE49-F238E27FC236}">
                <a16:creationId xmlns:a16="http://schemas.microsoft.com/office/drawing/2014/main" id="{E33D5A39-717D-372B-B0FF-70A7C3550F34}"/>
              </a:ext>
            </a:extLst>
          </p:cNvPr>
          <p:cNvSpPr txBox="1">
            <a:spLocks noGrp="1"/>
          </p:cNvSpPr>
          <p:nvPr>
            <p:ph type="sldNum" sz="quarter" idx="8"/>
          </p:nvPr>
        </p:nvSpPr>
        <p:spPr>
          <a:xfrm>
            <a:off x="4278960" y="10157400"/>
            <a:ext cx="3277080" cy="530640"/>
          </a:xfrm>
        </p:spPr>
        <p:txBody>
          <a:bodyPr wrap="square"/>
          <a:lstStyle/>
          <a:p>
            <a:pPr lvl="0"/>
            <a:fld id="{C91FCDF4-6AE8-4F05-93ED-E9752394716A}" type="slidenum">
              <a:t>85</a:t>
            </a:fld>
            <a:endParaRPr lang="pt-BR">
              <a:solidFill>
                <a:srgbClr val="000000"/>
              </a:solidFill>
              <a:highlight>
                <a:scrgbClr r="0" g="0" b="0">
                  <a:alpha val="0"/>
                </a:scrgbClr>
              </a:highlight>
              <a:latin typeface="Times New Roman"/>
            </a:endParaRPr>
          </a:p>
        </p:txBody>
      </p:sp>
      <p:sp>
        <p:nvSpPr>
          <p:cNvPr id="4" name="PlaceHolder 158">
            <a:extLst>
              <a:ext uri="{FF2B5EF4-FFF2-40B4-BE49-F238E27FC236}">
                <a16:creationId xmlns:a16="http://schemas.microsoft.com/office/drawing/2014/main" id="{69527A48-8FA7-1E0B-DAE4-06B9E9086863}"/>
              </a:ext>
            </a:extLst>
          </p:cNvPr>
          <p:cNvSpPr txBox="1">
            <a:spLocks noGrp="1"/>
          </p:cNvSpPr>
          <p:nvPr>
            <p:ph type="sldNum" sz="quarter" idx="8"/>
          </p:nvPr>
        </p:nvSpPr>
        <p:spPr>
          <a:xfrm>
            <a:off x="4278960" y="10157400"/>
            <a:ext cx="3277439" cy="531000"/>
          </a:xfrm>
        </p:spPr>
        <p:txBody>
          <a:bodyPr wrap="square"/>
          <a:lstStyle/>
          <a:p>
            <a:pPr lvl="0"/>
            <a:fld id="{12A6C0BE-4F55-4D4C-A0BA-209CCF91722E}" type="slidenum">
              <a:t>85</a:t>
            </a:fld>
            <a:endParaRPr lang="pt-BR">
              <a:solidFill>
                <a:srgbClr val="000000"/>
              </a:solidFill>
              <a:highlight>
                <a:scrgbClr r="0" g="0" b="0">
                  <a:alpha val="0"/>
                </a:scrgbClr>
              </a:highlight>
              <a:latin typeface="Times New Roman"/>
            </a:endParaRPr>
          </a:p>
        </p:txBody>
      </p:sp>
      <p:sp>
        <p:nvSpPr>
          <p:cNvPr id="5" name="PlaceHolder 159">
            <a:extLst>
              <a:ext uri="{FF2B5EF4-FFF2-40B4-BE49-F238E27FC236}">
                <a16:creationId xmlns:a16="http://schemas.microsoft.com/office/drawing/2014/main" id="{7F004A31-7F5B-3739-45B4-AAA4410171DD}"/>
              </a:ext>
            </a:extLst>
          </p:cNvPr>
          <p:cNvSpPr txBox="1">
            <a:spLocks noGrp="1"/>
          </p:cNvSpPr>
          <p:nvPr>
            <p:ph type="sldNum" sz="quarter" idx="8"/>
          </p:nvPr>
        </p:nvSpPr>
        <p:spPr>
          <a:xfrm>
            <a:off x="4278960" y="10157400"/>
            <a:ext cx="3277800" cy="531360"/>
          </a:xfrm>
        </p:spPr>
        <p:txBody>
          <a:bodyPr wrap="square"/>
          <a:lstStyle/>
          <a:p>
            <a:pPr lvl="0"/>
            <a:fld id="{D43F4646-8462-4071-A43D-21C0A1D7CA31}" type="slidenum">
              <a:t>85</a:t>
            </a:fld>
            <a:endParaRPr lang="pt-BR">
              <a:solidFill>
                <a:srgbClr val="000000"/>
              </a:solidFill>
              <a:highlight>
                <a:scrgbClr r="0" g="0" b="0">
                  <a:alpha val="0"/>
                </a:scrgbClr>
              </a:highlight>
              <a:latin typeface="Times New Roman"/>
            </a:endParaRPr>
          </a:p>
        </p:txBody>
      </p:sp>
      <p:sp>
        <p:nvSpPr>
          <p:cNvPr id="6" name="PlaceHolder 160">
            <a:extLst>
              <a:ext uri="{FF2B5EF4-FFF2-40B4-BE49-F238E27FC236}">
                <a16:creationId xmlns:a16="http://schemas.microsoft.com/office/drawing/2014/main" id="{B270E99E-955D-C11E-960A-8D8F42DA212F}"/>
              </a:ext>
            </a:extLst>
          </p:cNvPr>
          <p:cNvSpPr txBox="1">
            <a:spLocks noGrp="1"/>
          </p:cNvSpPr>
          <p:nvPr>
            <p:ph type="sldNum" sz="quarter" idx="8"/>
          </p:nvPr>
        </p:nvSpPr>
        <p:spPr>
          <a:xfrm>
            <a:off x="4278960" y="10157400"/>
            <a:ext cx="3278160" cy="531720"/>
          </a:xfrm>
        </p:spPr>
        <p:txBody>
          <a:bodyPr wrap="square"/>
          <a:lstStyle/>
          <a:p>
            <a:pPr lvl="0"/>
            <a:fld id="{21BD3E7B-7C8D-4159-88F0-621A4FA02F10}" type="slidenum">
              <a:t>85</a:t>
            </a:fld>
            <a:endParaRPr lang="pt-BR">
              <a:solidFill>
                <a:srgbClr val="000000"/>
              </a:solidFill>
              <a:highlight>
                <a:scrgbClr r="0" g="0" b="0">
                  <a:alpha val="0"/>
                </a:scrgbClr>
              </a:highlight>
              <a:latin typeface="Times New Roman"/>
            </a:endParaRPr>
          </a:p>
        </p:txBody>
      </p:sp>
      <p:sp>
        <p:nvSpPr>
          <p:cNvPr id="7" name="PlaceHolder 161">
            <a:extLst>
              <a:ext uri="{FF2B5EF4-FFF2-40B4-BE49-F238E27FC236}">
                <a16:creationId xmlns:a16="http://schemas.microsoft.com/office/drawing/2014/main" id="{59544288-41C9-EBF7-2EEF-7B6B407D97C6}"/>
              </a:ext>
            </a:extLst>
          </p:cNvPr>
          <p:cNvSpPr txBox="1">
            <a:spLocks noGrp="1"/>
          </p:cNvSpPr>
          <p:nvPr>
            <p:ph type="sldNum" sz="quarter" idx="8"/>
          </p:nvPr>
        </p:nvSpPr>
        <p:spPr>
          <a:xfrm>
            <a:off x="4278960" y="10157400"/>
            <a:ext cx="3278519" cy="532080"/>
          </a:xfrm>
        </p:spPr>
        <p:txBody>
          <a:bodyPr wrap="square"/>
          <a:lstStyle/>
          <a:p>
            <a:pPr lvl="0"/>
            <a:fld id="{A2BA57E7-AD3A-4795-A1A7-A11513A228DC}" type="slidenum">
              <a:t>85</a:t>
            </a:fld>
            <a:endParaRPr lang="pt-BR">
              <a:solidFill>
                <a:srgbClr val="000000"/>
              </a:solidFill>
              <a:highlight>
                <a:scrgbClr r="0" g="0" b="0">
                  <a:alpha val="0"/>
                </a:scrgbClr>
              </a:highlight>
              <a:latin typeface="Times New Roman"/>
            </a:endParaRPr>
          </a:p>
        </p:txBody>
      </p:sp>
      <p:sp>
        <p:nvSpPr>
          <p:cNvPr id="8" name="PlaceHolder 162">
            <a:extLst>
              <a:ext uri="{FF2B5EF4-FFF2-40B4-BE49-F238E27FC236}">
                <a16:creationId xmlns:a16="http://schemas.microsoft.com/office/drawing/2014/main" id="{431E4DA5-F37F-A95B-7F71-8155CC0914B7}"/>
              </a:ext>
            </a:extLst>
          </p:cNvPr>
          <p:cNvSpPr txBox="1">
            <a:spLocks noGrp="1"/>
          </p:cNvSpPr>
          <p:nvPr>
            <p:ph type="sldNum" sz="quarter" idx="8"/>
          </p:nvPr>
        </p:nvSpPr>
        <p:spPr>
          <a:xfrm>
            <a:off x="4278960" y="10157400"/>
            <a:ext cx="3278879" cy="532440"/>
          </a:xfrm>
        </p:spPr>
        <p:txBody>
          <a:bodyPr wrap="square"/>
          <a:lstStyle/>
          <a:p>
            <a:pPr lvl="0"/>
            <a:fld id="{FFF4A678-D678-4352-9E95-FDD0DA790A35}" type="slidenum">
              <a:t>85</a:t>
            </a:fld>
            <a:endParaRPr lang="pt-BR">
              <a:highlight>
                <a:scrgbClr r="0" g="0" b="0">
                  <a:alpha val="0"/>
                </a:scrgbClr>
              </a:highlight>
              <a:latin typeface="Times New Roman"/>
            </a:endParaRPr>
          </a:p>
        </p:txBody>
      </p:sp>
      <p:sp>
        <p:nvSpPr>
          <p:cNvPr id="14" name="Slide Number Placeholder 6">
            <a:extLst>
              <a:ext uri="{FF2B5EF4-FFF2-40B4-BE49-F238E27FC236}">
                <a16:creationId xmlns:a16="http://schemas.microsoft.com/office/drawing/2014/main" id="{1EB5C750-53B8-37C8-0F69-AB77A5DF9D49}"/>
              </a:ext>
            </a:extLst>
          </p:cNvPr>
          <p:cNvSpPr txBox="1">
            <a:spLocks noGrp="1"/>
          </p:cNvSpPr>
          <p:nvPr>
            <p:ph type="sldNum" sz="quarter" idx="5"/>
          </p:nvPr>
        </p:nvSpPr>
        <p:spPr>
          <a:ln/>
        </p:spPr>
        <p:txBody>
          <a:bodyPr vert="horz" lIns="0" tIns="0" rIns="0" bIns="0" anchor="b" anchorCtr="0">
            <a:noAutofit/>
          </a:bodyPr>
          <a:lstStyle/>
          <a:p>
            <a:pPr lvl="0"/>
            <a:fld id="{EAA2C658-7684-4441-9B6E-E94B780EC672}" type="slidenum">
              <a:t>85</a:t>
            </a:fld>
            <a:endParaRPr lang="pt-BR"/>
          </a:p>
        </p:txBody>
      </p:sp>
      <p:sp>
        <p:nvSpPr>
          <p:cNvPr id="9" name="PlaceHolder 163">
            <a:extLst>
              <a:ext uri="{FF2B5EF4-FFF2-40B4-BE49-F238E27FC236}">
                <a16:creationId xmlns:a16="http://schemas.microsoft.com/office/drawing/2014/main" id="{E72CA69F-FFD2-F852-D88B-49A68BDD3561}"/>
              </a:ext>
            </a:extLst>
          </p:cNvPr>
          <p:cNvSpPr>
            <a:spLocks noGrp="1" noRot="1" noChangeAspect="1" noResize="1"/>
          </p:cNvSpPr>
          <p:nvPr>
            <p:ph type="sldImg"/>
          </p:nvPr>
        </p:nvSpPr>
        <p:spPr>
          <a:xfrm>
            <a:off x="217488" y="812800"/>
            <a:ext cx="7123112" cy="4006850"/>
          </a:xfrm>
          <a:solidFill>
            <a:srgbClr val="729FCF"/>
          </a:solidFill>
          <a:ln w="25400">
            <a:solidFill>
              <a:srgbClr val="3465A4"/>
            </a:solidFill>
            <a:prstDash val="solid"/>
          </a:ln>
        </p:spPr>
      </p:sp>
      <p:sp>
        <p:nvSpPr>
          <p:cNvPr id="10" name="PlaceHolder 164">
            <a:extLst>
              <a:ext uri="{FF2B5EF4-FFF2-40B4-BE49-F238E27FC236}">
                <a16:creationId xmlns:a16="http://schemas.microsoft.com/office/drawing/2014/main" id="{176E67DB-C563-35CC-6DCE-24E14EDCF55D}"/>
              </a:ext>
            </a:extLst>
          </p:cNvPr>
          <p:cNvSpPr txBox="1">
            <a:spLocks noGrp="1"/>
          </p:cNvSpPr>
          <p:nvPr>
            <p:ph type="body" sz="quarter" idx="1"/>
          </p:nvPr>
        </p:nvSpPr>
        <p:spPr>
          <a:xfrm>
            <a:off x="756000" y="5078520"/>
            <a:ext cx="6043679" cy="4807080"/>
          </a:xfrm>
        </p:spPr>
        <p:txBody>
          <a:bodyPr vert="horz" wrap="square" anchor="t" anchorCtr="0">
            <a:noAutofit/>
          </a:bodyPr>
          <a:lstStyle/>
          <a:p>
            <a:endParaRPr lang="pt-BR"/>
          </a:p>
        </p:txBody>
      </p:sp>
    </p:spTree>
    <p:extLst>
      <p:ext uri="{BB962C8B-B14F-4D97-AF65-F5344CB8AC3E}">
        <p14:creationId xmlns:p14="http://schemas.microsoft.com/office/powerpoint/2010/main" val="1160160102"/>
      </p:ext>
    </p:extLst>
  </p:cSld>
  <p:clrMapOvr>
    <a:masterClrMapping/>
  </p:clrMapOvr>
</p:notes>
</file>

<file path=ppt/notesSlides/notesSlide8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710B4D4-95C0-57A3-E984-AD0BC54C91FD}"/>
            </a:ext>
          </a:extLst>
        </p:cNvPr>
        <p:cNvGrpSpPr/>
        <p:nvPr/>
      </p:nvGrpSpPr>
      <p:grpSpPr>
        <a:xfrm>
          <a:off x="0" y="0"/>
          <a:ext cx="0" cy="0"/>
          <a:chOff x="0" y="0"/>
          <a:chExt cx="0" cy="0"/>
        </a:xfrm>
      </p:grpSpPr>
      <p:sp>
        <p:nvSpPr>
          <p:cNvPr id="2" name="PlaceHolder 1">
            <a:extLst>
              <a:ext uri="{FF2B5EF4-FFF2-40B4-BE49-F238E27FC236}">
                <a16:creationId xmlns:a16="http://schemas.microsoft.com/office/drawing/2014/main" id="{3DC0FB5F-EF46-62B8-F856-5F46A918DD6B}"/>
              </a:ext>
            </a:extLst>
          </p:cNvPr>
          <p:cNvSpPr txBox="1">
            <a:spLocks noGrp="1"/>
          </p:cNvSpPr>
          <p:nvPr>
            <p:ph type="sldNum" sz="quarter" idx="8"/>
          </p:nvPr>
        </p:nvSpPr>
        <p:spPr>
          <a:xfrm>
            <a:off x="4278960" y="10157400"/>
            <a:ext cx="3276720" cy="530280"/>
          </a:xfrm>
        </p:spPr>
        <p:txBody>
          <a:bodyPr wrap="square"/>
          <a:lstStyle/>
          <a:p>
            <a:pPr lvl="0"/>
            <a:fld id="{17D0D75D-D225-40F4-9B04-1AA8091FAF86}" type="slidenum">
              <a:t>86</a:t>
            </a:fld>
            <a:endParaRPr lang="pt-BR">
              <a:solidFill>
                <a:srgbClr val="000000"/>
              </a:solidFill>
              <a:highlight>
                <a:scrgbClr r="0" g="0" b="0">
                  <a:alpha val="0"/>
                </a:scrgbClr>
              </a:highlight>
              <a:latin typeface="Times New Roman"/>
            </a:endParaRPr>
          </a:p>
        </p:txBody>
      </p:sp>
      <p:sp>
        <p:nvSpPr>
          <p:cNvPr id="3" name="PlaceHolder 2">
            <a:extLst>
              <a:ext uri="{FF2B5EF4-FFF2-40B4-BE49-F238E27FC236}">
                <a16:creationId xmlns:a16="http://schemas.microsoft.com/office/drawing/2014/main" id="{ED166519-72A7-FA34-DE03-42B56368CF2B}"/>
              </a:ext>
            </a:extLst>
          </p:cNvPr>
          <p:cNvSpPr txBox="1">
            <a:spLocks noGrp="1"/>
          </p:cNvSpPr>
          <p:nvPr>
            <p:ph type="sldNum" sz="quarter" idx="8"/>
          </p:nvPr>
        </p:nvSpPr>
        <p:spPr>
          <a:xfrm>
            <a:off x="4278960" y="10157400"/>
            <a:ext cx="3277080" cy="530640"/>
          </a:xfrm>
        </p:spPr>
        <p:txBody>
          <a:bodyPr wrap="square"/>
          <a:lstStyle/>
          <a:p>
            <a:pPr lvl="0"/>
            <a:fld id="{AA3E6F05-AB80-427F-9191-BB7074019C18}" type="slidenum">
              <a:t>86</a:t>
            </a:fld>
            <a:endParaRPr lang="pt-BR">
              <a:solidFill>
                <a:srgbClr val="000000"/>
              </a:solidFill>
              <a:highlight>
                <a:scrgbClr r="0" g="0" b="0">
                  <a:alpha val="0"/>
                </a:scrgbClr>
              </a:highlight>
              <a:latin typeface="Times New Roman"/>
            </a:endParaRPr>
          </a:p>
        </p:txBody>
      </p:sp>
      <p:sp>
        <p:nvSpPr>
          <p:cNvPr id="4" name="PlaceHolder 3">
            <a:extLst>
              <a:ext uri="{FF2B5EF4-FFF2-40B4-BE49-F238E27FC236}">
                <a16:creationId xmlns:a16="http://schemas.microsoft.com/office/drawing/2014/main" id="{93668610-B974-4347-F1D6-3856C39E391E}"/>
              </a:ext>
            </a:extLst>
          </p:cNvPr>
          <p:cNvSpPr txBox="1">
            <a:spLocks noGrp="1"/>
          </p:cNvSpPr>
          <p:nvPr>
            <p:ph type="sldNum" sz="quarter" idx="8"/>
          </p:nvPr>
        </p:nvSpPr>
        <p:spPr>
          <a:xfrm>
            <a:off x="4278960" y="10157400"/>
            <a:ext cx="3277439" cy="531000"/>
          </a:xfrm>
        </p:spPr>
        <p:txBody>
          <a:bodyPr wrap="square"/>
          <a:lstStyle/>
          <a:p>
            <a:pPr lvl="0"/>
            <a:fld id="{F99CCA36-8C95-474E-8EA9-86A11AA409FC}" type="slidenum">
              <a:t>86</a:t>
            </a:fld>
            <a:endParaRPr lang="pt-BR">
              <a:solidFill>
                <a:srgbClr val="000000"/>
              </a:solidFill>
              <a:highlight>
                <a:scrgbClr r="0" g="0" b="0">
                  <a:alpha val="0"/>
                </a:scrgbClr>
              </a:highlight>
              <a:latin typeface="Times New Roman"/>
            </a:endParaRPr>
          </a:p>
        </p:txBody>
      </p:sp>
      <p:sp>
        <p:nvSpPr>
          <p:cNvPr id="5" name="PlaceHolder 4">
            <a:extLst>
              <a:ext uri="{FF2B5EF4-FFF2-40B4-BE49-F238E27FC236}">
                <a16:creationId xmlns:a16="http://schemas.microsoft.com/office/drawing/2014/main" id="{C46A2EE9-0144-0B89-D7C4-C8AACF7D3CAB}"/>
              </a:ext>
            </a:extLst>
          </p:cNvPr>
          <p:cNvSpPr txBox="1">
            <a:spLocks noGrp="1"/>
          </p:cNvSpPr>
          <p:nvPr>
            <p:ph type="sldNum" sz="quarter" idx="8"/>
          </p:nvPr>
        </p:nvSpPr>
        <p:spPr>
          <a:xfrm>
            <a:off x="4278960" y="10157400"/>
            <a:ext cx="3277800" cy="531360"/>
          </a:xfrm>
        </p:spPr>
        <p:txBody>
          <a:bodyPr wrap="square"/>
          <a:lstStyle/>
          <a:p>
            <a:pPr lvl="0"/>
            <a:fld id="{15F29F26-59CB-4E17-83AD-B9D877580E54}" type="slidenum">
              <a:t>86</a:t>
            </a:fld>
            <a:endParaRPr lang="pt-BR">
              <a:solidFill>
                <a:srgbClr val="000000"/>
              </a:solidFill>
              <a:highlight>
                <a:scrgbClr r="0" g="0" b="0">
                  <a:alpha val="0"/>
                </a:scrgbClr>
              </a:highlight>
              <a:latin typeface="Times New Roman"/>
            </a:endParaRPr>
          </a:p>
        </p:txBody>
      </p:sp>
      <p:sp>
        <p:nvSpPr>
          <p:cNvPr id="6" name="PlaceHolder 5">
            <a:extLst>
              <a:ext uri="{FF2B5EF4-FFF2-40B4-BE49-F238E27FC236}">
                <a16:creationId xmlns:a16="http://schemas.microsoft.com/office/drawing/2014/main" id="{1796DC63-8C1D-C3E0-0839-8D139ACB1A9F}"/>
              </a:ext>
            </a:extLst>
          </p:cNvPr>
          <p:cNvSpPr txBox="1">
            <a:spLocks noGrp="1"/>
          </p:cNvSpPr>
          <p:nvPr>
            <p:ph type="sldNum" sz="quarter" idx="8"/>
          </p:nvPr>
        </p:nvSpPr>
        <p:spPr>
          <a:xfrm>
            <a:off x="4278960" y="10157400"/>
            <a:ext cx="3278160" cy="531720"/>
          </a:xfrm>
        </p:spPr>
        <p:txBody>
          <a:bodyPr wrap="square"/>
          <a:lstStyle/>
          <a:p>
            <a:pPr lvl="0"/>
            <a:fld id="{90B450D9-E691-4CEE-8630-970D9E42BC89}" type="slidenum">
              <a:t>86</a:t>
            </a:fld>
            <a:endParaRPr lang="pt-BR">
              <a:solidFill>
                <a:srgbClr val="000000"/>
              </a:solidFill>
              <a:highlight>
                <a:scrgbClr r="0" g="0" b="0">
                  <a:alpha val="0"/>
                </a:scrgbClr>
              </a:highlight>
              <a:latin typeface="Times New Roman"/>
            </a:endParaRPr>
          </a:p>
        </p:txBody>
      </p:sp>
      <p:sp>
        <p:nvSpPr>
          <p:cNvPr id="7" name="PlaceHolder 6">
            <a:extLst>
              <a:ext uri="{FF2B5EF4-FFF2-40B4-BE49-F238E27FC236}">
                <a16:creationId xmlns:a16="http://schemas.microsoft.com/office/drawing/2014/main" id="{D182650A-D00B-8C0D-73EE-3DBFF49B818E}"/>
              </a:ext>
            </a:extLst>
          </p:cNvPr>
          <p:cNvSpPr txBox="1">
            <a:spLocks noGrp="1"/>
          </p:cNvSpPr>
          <p:nvPr>
            <p:ph type="sldNum" sz="quarter" idx="8"/>
          </p:nvPr>
        </p:nvSpPr>
        <p:spPr>
          <a:xfrm>
            <a:off x="4278960" y="10157400"/>
            <a:ext cx="3278519" cy="532080"/>
          </a:xfrm>
        </p:spPr>
        <p:txBody>
          <a:bodyPr wrap="square"/>
          <a:lstStyle/>
          <a:p>
            <a:pPr lvl="0"/>
            <a:fld id="{478DA2DA-FAFF-4509-B269-7CA37CFF4B98}" type="slidenum">
              <a:t>86</a:t>
            </a:fld>
            <a:endParaRPr lang="pt-BR">
              <a:solidFill>
                <a:srgbClr val="000000"/>
              </a:solidFill>
              <a:highlight>
                <a:scrgbClr r="0" g="0" b="0">
                  <a:alpha val="0"/>
                </a:scrgbClr>
              </a:highlight>
              <a:latin typeface="Times New Roman"/>
            </a:endParaRPr>
          </a:p>
        </p:txBody>
      </p:sp>
      <p:sp>
        <p:nvSpPr>
          <p:cNvPr id="8" name="PlaceHolder 7">
            <a:extLst>
              <a:ext uri="{FF2B5EF4-FFF2-40B4-BE49-F238E27FC236}">
                <a16:creationId xmlns:a16="http://schemas.microsoft.com/office/drawing/2014/main" id="{25546D5C-7A63-8F9D-EB3D-FE1ED3487D4E}"/>
              </a:ext>
            </a:extLst>
          </p:cNvPr>
          <p:cNvSpPr txBox="1">
            <a:spLocks noGrp="1"/>
          </p:cNvSpPr>
          <p:nvPr>
            <p:ph type="sldNum" sz="quarter" idx="8"/>
          </p:nvPr>
        </p:nvSpPr>
        <p:spPr>
          <a:xfrm>
            <a:off x="4278960" y="10157400"/>
            <a:ext cx="3278879" cy="532440"/>
          </a:xfrm>
        </p:spPr>
        <p:txBody>
          <a:bodyPr wrap="square"/>
          <a:lstStyle/>
          <a:p>
            <a:pPr lvl="0"/>
            <a:fld id="{5F0D153D-CBFF-4BC8-B778-E11FFF451795}" type="slidenum">
              <a:t>86</a:t>
            </a:fld>
            <a:endParaRPr lang="pt-BR">
              <a:highlight>
                <a:scrgbClr r="0" g="0" b="0">
                  <a:alpha val="0"/>
                </a:scrgbClr>
              </a:highlight>
              <a:latin typeface="Times New Roman"/>
            </a:endParaRPr>
          </a:p>
        </p:txBody>
      </p:sp>
      <p:sp>
        <p:nvSpPr>
          <p:cNvPr id="14" name="Slide Number Placeholder 6">
            <a:extLst>
              <a:ext uri="{FF2B5EF4-FFF2-40B4-BE49-F238E27FC236}">
                <a16:creationId xmlns:a16="http://schemas.microsoft.com/office/drawing/2014/main" id="{4898703D-9BC4-A6BB-38F1-D242596B53DF}"/>
              </a:ext>
            </a:extLst>
          </p:cNvPr>
          <p:cNvSpPr txBox="1">
            <a:spLocks noGrp="1"/>
          </p:cNvSpPr>
          <p:nvPr>
            <p:ph type="sldNum" sz="quarter" idx="5"/>
          </p:nvPr>
        </p:nvSpPr>
        <p:spPr>
          <a:ln/>
        </p:spPr>
        <p:txBody>
          <a:bodyPr vert="horz" lIns="0" tIns="0" rIns="0" bIns="0" anchor="b" anchorCtr="0">
            <a:noAutofit/>
          </a:bodyPr>
          <a:lstStyle/>
          <a:p>
            <a:pPr lvl="0"/>
            <a:fld id="{DB412E9A-E8AC-42B8-89EC-FBCF3083E266}" type="slidenum">
              <a:t>86</a:t>
            </a:fld>
            <a:endParaRPr lang="pt-BR"/>
          </a:p>
        </p:txBody>
      </p:sp>
      <p:sp>
        <p:nvSpPr>
          <p:cNvPr id="9" name="PlaceHolder 8">
            <a:extLst>
              <a:ext uri="{FF2B5EF4-FFF2-40B4-BE49-F238E27FC236}">
                <a16:creationId xmlns:a16="http://schemas.microsoft.com/office/drawing/2014/main" id="{C3E956A9-EEDB-E735-0EEC-3755C4735BEA}"/>
              </a:ext>
            </a:extLst>
          </p:cNvPr>
          <p:cNvSpPr>
            <a:spLocks noGrp="1" noRot="1" noChangeAspect="1" noResize="1"/>
          </p:cNvSpPr>
          <p:nvPr>
            <p:ph type="sldImg"/>
          </p:nvPr>
        </p:nvSpPr>
        <p:spPr>
          <a:xfrm>
            <a:off x="217488" y="812800"/>
            <a:ext cx="7123112" cy="4006850"/>
          </a:xfrm>
          <a:solidFill>
            <a:srgbClr val="729FCF"/>
          </a:solidFill>
          <a:ln w="25400">
            <a:solidFill>
              <a:srgbClr val="3465A4"/>
            </a:solidFill>
            <a:prstDash val="solid"/>
          </a:ln>
        </p:spPr>
      </p:sp>
      <p:sp>
        <p:nvSpPr>
          <p:cNvPr id="10" name="PlaceHolder 9">
            <a:extLst>
              <a:ext uri="{FF2B5EF4-FFF2-40B4-BE49-F238E27FC236}">
                <a16:creationId xmlns:a16="http://schemas.microsoft.com/office/drawing/2014/main" id="{40941B8C-4D5B-8EDA-A45B-7EAD3E0C8A69}"/>
              </a:ext>
            </a:extLst>
          </p:cNvPr>
          <p:cNvSpPr txBox="1">
            <a:spLocks noGrp="1"/>
          </p:cNvSpPr>
          <p:nvPr>
            <p:ph type="body" sz="quarter" idx="1"/>
          </p:nvPr>
        </p:nvSpPr>
        <p:spPr>
          <a:xfrm>
            <a:off x="756000" y="5078520"/>
            <a:ext cx="6043679" cy="4807080"/>
          </a:xfrm>
        </p:spPr>
        <p:txBody>
          <a:bodyPr vert="horz" wrap="square" anchor="t" anchorCtr="0">
            <a:noAutofit/>
          </a:bodyPr>
          <a:lstStyle/>
          <a:p>
            <a:endParaRPr lang="pt-BR"/>
          </a:p>
        </p:txBody>
      </p:sp>
    </p:spTree>
    <p:extLst>
      <p:ext uri="{BB962C8B-B14F-4D97-AF65-F5344CB8AC3E}">
        <p14:creationId xmlns:p14="http://schemas.microsoft.com/office/powerpoint/2010/main" val="2267414342"/>
      </p:ext>
    </p:extLst>
  </p:cSld>
  <p:clrMapOvr>
    <a:masterClrMapping/>
  </p:clrMapOvr>
</p:notes>
</file>

<file path=ppt/notesSlides/notesSlide8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ceHolder 156">
            <a:extLst>
              <a:ext uri="{FF2B5EF4-FFF2-40B4-BE49-F238E27FC236}">
                <a16:creationId xmlns:a16="http://schemas.microsoft.com/office/drawing/2014/main" id="{9DAEF02F-D88D-496C-8165-61B663458511}"/>
              </a:ext>
            </a:extLst>
          </p:cNvPr>
          <p:cNvSpPr txBox="1">
            <a:spLocks noGrp="1"/>
          </p:cNvSpPr>
          <p:nvPr>
            <p:ph type="sldNum" sz="quarter" idx="8"/>
          </p:nvPr>
        </p:nvSpPr>
        <p:spPr>
          <a:xfrm>
            <a:off x="4278960" y="10157400"/>
            <a:ext cx="3276720" cy="530280"/>
          </a:xfrm>
        </p:spPr>
        <p:txBody>
          <a:bodyPr wrap="square"/>
          <a:lstStyle/>
          <a:p>
            <a:pPr lvl="0"/>
            <a:fld id="{B0F6AA86-7A56-4AEA-BA8B-974D52F0C553}" type="slidenum">
              <a:t>87</a:t>
            </a:fld>
            <a:endParaRPr lang="pt-BR">
              <a:solidFill>
                <a:srgbClr val="000000"/>
              </a:solidFill>
              <a:highlight>
                <a:scrgbClr r="0" g="0" b="0">
                  <a:alpha val="0"/>
                </a:scrgbClr>
              </a:highlight>
              <a:latin typeface="Times New Roman"/>
            </a:endParaRPr>
          </a:p>
        </p:txBody>
      </p:sp>
      <p:sp>
        <p:nvSpPr>
          <p:cNvPr id="3" name="PlaceHolder 157">
            <a:extLst>
              <a:ext uri="{FF2B5EF4-FFF2-40B4-BE49-F238E27FC236}">
                <a16:creationId xmlns:a16="http://schemas.microsoft.com/office/drawing/2014/main" id="{9398BF34-DF90-4610-9CEB-3BC0B6372805}"/>
              </a:ext>
            </a:extLst>
          </p:cNvPr>
          <p:cNvSpPr txBox="1">
            <a:spLocks noGrp="1"/>
          </p:cNvSpPr>
          <p:nvPr>
            <p:ph type="sldNum" sz="quarter" idx="8"/>
          </p:nvPr>
        </p:nvSpPr>
        <p:spPr>
          <a:xfrm>
            <a:off x="4278960" y="10157400"/>
            <a:ext cx="3277080" cy="530640"/>
          </a:xfrm>
        </p:spPr>
        <p:txBody>
          <a:bodyPr wrap="square"/>
          <a:lstStyle/>
          <a:p>
            <a:pPr lvl="0"/>
            <a:fld id="{C91FCDF4-6AE8-4F05-93ED-E9752394716A}" type="slidenum">
              <a:t>87</a:t>
            </a:fld>
            <a:endParaRPr lang="pt-BR">
              <a:solidFill>
                <a:srgbClr val="000000"/>
              </a:solidFill>
              <a:highlight>
                <a:scrgbClr r="0" g="0" b="0">
                  <a:alpha val="0"/>
                </a:scrgbClr>
              </a:highlight>
              <a:latin typeface="Times New Roman"/>
            </a:endParaRPr>
          </a:p>
        </p:txBody>
      </p:sp>
      <p:sp>
        <p:nvSpPr>
          <p:cNvPr id="4" name="PlaceHolder 158">
            <a:extLst>
              <a:ext uri="{FF2B5EF4-FFF2-40B4-BE49-F238E27FC236}">
                <a16:creationId xmlns:a16="http://schemas.microsoft.com/office/drawing/2014/main" id="{4EEC564F-5BA3-4D37-9335-BAC7A685CC27}"/>
              </a:ext>
            </a:extLst>
          </p:cNvPr>
          <p:cNvSpPr txBox="1">
            <a:spLocks noGrp="1"/>
          </p:cNvSpPr>
          <p:nvPr>
            <p:ph type="sldNum" sz="quarter" idx="8"/>
          </p:nvPr>
        </p:nvSpPr>
        <p:spPr>
          <a:xfrm>
            <a:off x="4278960" y="10157400"/>
            <a:ext cx="3277439" cy="531000"/>
          </a:xfrm>
        </p:spPr>
        <p:txBody>
          <a:bodyPr wrap="square"/>
          <a:lstStyle/>
          <a:p>
            <a:pPr lvl="0"/>
            <a:fld id="{12A6C0BE-4F55-4D4C-A0BA-209CCF91722E}" type="slidenum">
              <a:t>87</a:t>
            </a:fld>
            <a:endParaRPr lang="pt-BR">
              <a:solidFill>
                <a:srgbClr val="000000"/>
              </a:solidFill>
              <a:highlight>
                <a:scrgbClr r="0" g="0" b="0">
                  <a:alpha val="0"/>
                </a:scrgbClr>
              </a:highlight>
              <a:latin typeface="Times New Roman"/>
            </a:endParaRPr>
          </a:p>
        </p:txBody>
      </p:sp>
      <p:sp>
        <p:nvSpPr>
          <p:cNvPr id="5" name="PlaceHolder 159">
            <a:extLst>
              <a:ext uri="{FF2B5EF4-FFF2-40B4-BE49-F238E27FC236}">
                <a16:creationId xmlns:a16="http://schemas.microsoft.com/office/drawing/2014/main" id="{3B140A79-9C67-45E7-BFE5-026B383EB0FA}"/>
              </a:ext>
            </a:extLst>
          </p:cNvPr>
          <p:cNvSpPr txBox="1">
            <a:spLocks noGrp="1"/>
          </p:cNvSpPr>
          <p:nvPr>
            <p:ph type="sldNum" sz="quarter" idx="8"/>
          </p:nvPr>
        </p:nvSpPr>
        <p:spPr>
          <a:xfrm>
            <a:off x="4278960" y="10157400"/>
            <a:ext cx="3277800" cy="531360"/>
          </a:xfrm>
        </p:spPr>
        <p:txBody>
          <a:bodyPr wrap="square"/>
          <a:lstStyle/>
          <a:p>
            <a:pPr lvl="0"/>
            <a:fld id="{D43F4646-8462-4071-A43D-21C0A1D7CA31}" type="slidenum">
              <a:t>87</a:t>
            </a:fld>
            <a:endParaRPr lang="pt-BR">
              <a:solidFill>
                <a:srgbClr val="000000"/>
              </a:solidFill>
              <a:highlight>
                <a:scrgbClr r="0" g="0" b="0">
                  <a:alpha val="0"/>
                </a:scrgbClr>
              </a:highlight>
              <a:latin typeface="Times New Roman"/>
            </a:endParaRPr>
          </a:p>
        </p:txBody>
      </p:sp>
      <p:sp>
        <p:nvSpPr>
          <p:cNvPr id="6" name="PlaceHolder 160">
            <a:extLst>
              <a:ext uri="{FF2B5EF4-FFF2-40B4-BE49-F238E27FC236}">
                <a16:creationId xmlns:a16="http://schemas.microsoft.com/office/drawing/2014/main" id="{6169649B-021B-4A31-A8D5-22563F6FB695}"/>
              </a:ext>
            </a:extLst>
          </p:cNvPr>
          <p:cNvSpPr txBox="1">
            <a:spLocks noGrp="1"/>
          </p:cNvSpPr>
          <p:nvPr>
            <p:ph type="sldNum" sz="quarter" idx="8"/>
          </p:nvPr>
        </p:nvSpPr>
        <p:spPr>
          <a:xfrm>
            <a:off x="4278960" y="10157400"/>
            <a:ext cx="3278160" cy="531720"/>
          </a:xfrm>
        </p:spPr>
        <p:txBody>
          <a:bodyPr wrap="square"/>
          <a:lstStyle/>
          <a:p>
            <a:pPr lvl="0"/>
            <a:fld id="{21BD3E7B-7C8D-4159-88F0-621A4FA02F10}" type="slidenum">
              <a:t>87</a:t>
            </a:fld>
            <a:endParaRPr lang="pt-BR">
              <a:solidFill>
                <a:srgbClr val="000000"/>
              </a:solidFill>
              <a:highlight>
                <a:scrgbClr r="0" g="0" b="0">
                  <a:alpha val="0"/>
                </a:scrgbClr>
              </a:highlight>
              <a:latin typeface="Times New Roman"/>
            </a:endParaRPr>
          </a:p>
        </p:txBody>
      </p:sp>
      <p:sp>
        <p:nvSpPr>
          <p:cNvPr id="7" name="PlaceHolder 161">
            <a:extLst>
              <a:ext uri="{FF2B5EF4-FFF2-40B4-BE49-F238E27FC236}">
                <a16:creationId xmlns:a16="http://schemas.microsoft.com/office/drawing/2014/main" id="{00EA2CA5-D30C-4EFD-BEFA-68C1ABAFD92A}"/>
              </a:ext>
            </a:extLst>
          </p:cNvPr>
          <p:cNvSpPr txBox="1">
            <a:spLocks noGrp="1"/>
          </p:cNvSpPr>
          <p:nvPr>
            <p:ph type="sldNum" sz="quarter" idx="8"/>
          </p:nvPr>
        </p:nvSpPr>
        <p:spPr>
          <a:xfrm>
            <a:off x="4278960" y="10157400"/>
            <a:ext cx="3278519" cy="532080"/>
          </a:xfrm>
        </p:spPr>
        <p:txBody>
          <a:bodyPr wrap="square"/>
          <a:lstStyle/>
          <a:p>
            <a:pPr lvl="0"/>
            <a:fld id="{A2BA57E7-AD3A-4795-A1A7-A11513A228DC}" type="slidenum">
              <a:t>87</a:t>
            </a:fld>
            <a:endParaRPr lang="pt-BR">
              <a:solidFill>
                <a:srgbClr val="000000"/>
              </a:solidFill>
              <a:highlight>
                <a:scrgbClr r="0" g="0" b="0">
                  <a:alpha val="0"/>
                </a:scrgbClr>
              </a:highlight>
              <a:latin typeface="Times New Roman"/>
            </a:endParaRPr>
          </a:p>
        </p:txBody>
      </p:sp>
      <p:sp>
        <p:nvSpPr>
          <p:cNvPr id="8" name="PlaceHolder 162">
            <a:extLst>
              <a:ext uri="{FF2B5EF4-FFF2-40B4-BE49-F238E27FC236}">
                <a16:creationId xmlns:a16="http://schemas.microsoft.com/office/drawing/2014/main" id="{ACB21961-B5D1-4C0B-97E1-88A8FB98131D}"/>
              </a:ext>
            </a:extLst>
          </p:cNvPr>
          <p:cNvSpPr txBox="1">
            <a:spLocks noGrp="1"/>
          </p:cNvSpPr>
          <p:nvPr>
            <p:ph type="sldNum" sz="quarter" idx="8"/>
          </p:nvPr>
        </p:nvSpPr>
        <p:spPr>
          <a:xfrm>
            <a:off x="4278960" y="10157400"/>
            <a:ext cx="3278879" cy="532440"/>
          </a:xfrm>
        </p:spPr>
        <p:txBody>
          <a:bodyPr wrap="square"/>
          <a:lstStyle/>
          <a:p>
            <a:pPr lvl="0"/>
            <a:fld id="{FFF4A678-D678-4352-9E95-FDD0DA790A35}" type="slidenum">
              <a:t>87</a:t>
            </a:fld>
            <a:endParaRPr lang="pt-BR">
              <a:highlight>
                <a:scrgbClr r="0" g="0" b="0">
                  <a:alpha val="0"/>
                </a:scrgbClr>
              </a:highlight>
              <a:latin typeface="Times New Roman"/>
            </a:endParaRPr>
          </a:p>
        </p:txBody>
      </p:sp>
      <p:sp>
        <p:nvSpPr>
          <p:cNvPr id="14" name="Slide Number Placeholder 6">
            <a:extLst>
              <a:ext uri="{FF2B5EF4-FFF2-40B4-BE49-F238E27FC236}">
                <a16:creationId xmlns:a16="http://schemas.microsoft.com/office/drawing/2014/main" id="{26C6F73E-4CE4-4C68-9C5D-86C970F01D52}"/>
              </a:ext>
            </a:extLst>
          </p:cNvPr>
          <p:cNvSpPr txBox="1">
            <a:spLocks noGrp="1"/>
          </p:cNvSpPr>
          <p:nvPr>
            <p:ph type="sldNum" sz="quarter" idx="5"/>
          </p:nvPr>
        </p:nvSpPr>
        <p:spPr>
          <a:ln/>
        </p:spPr>
        <p:txBody>
          <a:bodyPr vert="horz" lIns="0" tIns="0" rIns="0" bIns="0" anchor="b" anchorCtr="0">
            <a:noAutofit/>
          </a:bodyPr>
          <a:lstStyle/>
          <a:p>
            <a:pPr lvl="0"/>
            <a:fld id="{EAA2C658-7684-4441-9B6E-E94B780EC672}" type="slidenum">
              <a:t>87</a:t>
            </a:fld>
            <a:endParaRPr lang="pt-BR"/>
          </a:p>
        </p:txBody>
      </p:sp>
      <p:sp>
        <p:nvSpPr>
          <p:cNvPr id="9" name="PlaceHolder 163">
            <a:extLst>
              <a:ext uri="{FF2B5EF4-FFF2-40B4-BE49-F238E27FC236}">
                <a16:creationId xmlns:a16="http://schemas.microsoft.com/office/drawing/2014/main" id="{AF7E65DC-935E-41CD-BEB7-739DF794529B}"/>
              </a:ext>
            </a:extLst>
          </p:cNvPr>
          <p:cNvSpPr>
            <a:spLocks noGrp="1" noRot="1" noChangeAspect="1" noResize="1"/>
          </p:cNvSpPr>
          <p:nvPr>
            <p:ph type="sldImg"/>
          </p:nvPr>
        </p:nvSpPr>
        <p:spPr>
          <a:xfrm>
            <a:off x="217488" y="812800"/>
            <a:ext cx="7123112" cy="4006850"/>
          </a:xfrm>
          <a:solidFill>
            <a:srgbClr val="729FCF"/>
          </a:solidFill>
          <a:ln w="25400">
            <a:solidFill>
              <a:srgbClr val="3465A4"/>
            </a:solidFill>
            <a:prstDash val="solid"/>
          </a:ln>
        </p:spPr>
      </p:sp>
      <p:sp>
        <p:nvSpPr>
          <p:cNvPr id="10" name="PlaceHolder 164">
            <a:extLst>
              <a:ext uri="{FF2B5EF4-FFF2-40B4-BE49-F238E27FC236}">
                <a16:creationId xmlns:a16="http://schemas.microsoft.com/office/drawing/2014/main" id="{C0988A78-9D2D-414D-B526-40859ED8EEFF}"/>
              </a:ext>
            </a:extLst>
          </p:cNvPr>
          <p:cNvSpPr txBox="1">
            <a:spLocks noGrp="1"/>
          </p:cNvSpPr>
          <p:nvPr>
            <p:ph type="body" sz="quarter" idx="1"/>
          </p:nvPr>
        </p:nvSpPr>
        <p:spPr>
          <a:xfrm>
            <a:off x="756000" y="5078520"/>
            <a:ext cx="6043679" cy="4807080"/>
          </a:xfrm>
        </p:spPr>
        <p:txBody>
          <a:bodyPr vert="horz" wrap="square" anchor="t" anchorCtr="0">
            <a:noAutofit/>
          </a:bodyPr>
          <a:lstStyle/>
          <a:p>
            <a:endParaRPr lang="pt-BR"/>
          </a:p>
        </p:txBody>
      </p:sp>
    </p:spTree>
    <p:extLst>
      <p:ext uri="{BB962C8B-B14F-4D97-AF65-F5344CB8AC3E}">
        <p14:creationId xmlns:p14="http://schemas.microsoft.com/office/powerpoint/2010/main" val="4176157930"/>
      </p:ext>
    </p:extLst>
  </p:cSld>
  <p:clrMapOvr>
    <a:masterClrMapping/>
  </p:clrMapOvr>
</p:notes>
</file>

<file path=ppt/notesSlides/notesSlide8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B59F21-A034-1AD1-73DE-71BF2F1AA395}"/>
            </a:ext>
          </a:extLst>
        </p:cNvPr>
        <p:cNvGrpSpPr/>
        <p:nvPr/>
      </p:nvGrpSpPr>
      <p:grpSpPr>
        <a:xfrm>
          <a:off x="0" y="0"/>
          <a:ext cx="0" cy="0"/>
          <a:chOff x="0" y="0"/>
          <a:chExt cx="0" cy="0"/>
        </a:xfrm>
      </p:grpSpPr>
      <p:sp>
        <p:nvSpPr>
          <p:cNvPr id="2" name="PlaceHolder 156">
            <a:extLst>
              <a:ext uri="{FF2B5EF4-FFF2-40B4-BE49-F238E27FC236}">
                <a16:creationId xmlns:a16="http://schemas.microsoft.com/office/drawing/2014/main" id="{58C14B4E-6EF7-0D41-6F83-FF5571E57BDD}"/>
              </a:ext>
            </a:extLst>
          </p:cNvPr>
          <p:cNvSpPr txBox="1">
            <a:spLocks noGrp="1"/>
          </p:cNvSpPr>
          <p:nvPr>
            <p:ph type="sldNum" sz="quarter" idx="8"/>
          </p:nvPr>
        </p:nvSpPr>
        <p:spPr>
          <a:xfrm>
            <a:off x="4278960" y="10157400"/>
            <a:ext cx="3276720" cy="530280"/>
          </a:xfrm>
        </p:spPr>
        <p:txBody>
          <a:bodyPr wrap="square"/>
          <a:lstStyle/>
          <a:p>
            <a:pPr lvl="0"/>
            <a:fld id="{B0F6AA86-7A56-4AEA-BA8B-974D52F0C553}" type="slidenum">
              <a:t>88</a:t>
            </a:fld>
            <a:endParaRPr lang="pt-BR">
              <a:solidFill>
                <a:srgbClr val="000000"/>
              </a:solidFill>
              <a:highlight>
                <a:scrgbClr r="0" g="0" b="0">
                  <a:alpha val="0"/>
                </a:scrgbClr>
              </a:highlight>
              <a:latin typeface="Times New Roman"/>
            </a:endParaRPr>
          </a:p>
        </p:txBody>
      </p:sp>
      <p:sp>
        <p:nvSpPr>
          <p:cNvPr id="3" name="PlaceHolder 157">
            <a:extLst>
              <a:ext uri="{FF2B5EF4-FFF2-40B4-BE49-F238E27FC236}">
                <a16:creationId xmlns:a16="http://schemas.microsoft.com/office/drawing/2014/main" id="{4FBED32E-C7DC-EEA7-D8E7-F596C8917096}"/>
              </a:ext>
            </a:extLst>
          </p:cNvPr>
          <p:cNvSpPr txBox="1">
            <a:spLocks noGrp="1"/>
          </p:cNvSpPr>
          <p:nvPr>
            <p:ph type="sldNum" sz="quarter" idx="8"/>
          </p:nvPr>
        </p:nvSpPr>
        <p:spPr>
          <a:xfrm>
            <a:off x="4278960" y="10157400"/>
            <a:ext cx="3277080" cy="530640"/>
          </a:xfrm>
        </p:spPr>
        <p:txBody>
          <a:bodyPr wrap="square"/>
          <a:lstStyle/>
          <a:p>
            <a:pPr lvl="0"/>
            <a:fld id="{C91FCDF4-6AE8-4F05-93ED-E9752394716A}" type="slidenum">
              <a:t>88</a:t>
            </a:fld>
            <a:endParaRPr lang="pt-BR">
              <a:solidFill>
                <a:srgbClr val="000000"/>
              </a:solidFill>
              <a:highlight>
                <a:scrgbClr r="0" g="0" b="0">
                  <a:alpha val="0"/>
                </a:scrgbClr>
              </a:highlight>
              <a:latin typeface="Times New Roman"/>
            </a:endParaRPr>
          </a:p>
        </p:txBody>
      </p:sp>
      <p:sp>
        <p:nvSpPr>
          <p:cNvPr id="4" name="PlaceHolder 158">
            <a:extLst>
              <a:ext uri="{FF2B5EF4-FFF2-40B4-BE49-F238E27FC236}">
                <a16:creationId xmlns:a16="http://schemas.microsoft.com/office/drawing/2014/main" id="{61FB9007-6DAB-C8D7-785A-73D19AAF22EB}"/>
              </a:ext>
            </a:extLst>
          </p:cNvPr>
          <p:cNvSpPr txBox="1">
            <a:spLocks noGrp="1"/>
          </p:cNvSpPr>
          <p:nvPr>
            <p:ph type="sldNum" sz="quarter" idx="8"/>
          </p:nvPr>
        </p:nvSpPr>
        <p:spPr>
          <a:xfrm>
            <a:off x="4278960" y="10157400"/>
            <a:ext cx="3277439" cy="531000"/>
          </a:xfrm>
        </p:spPr>
        <p:txBody>
          <a:bodyPr wrap="square"/>
          <a:lstStyle/>
          <a:p>
            <a:pPr lvl="0"/>
            <a:fld id="{12A6C0BE-4F55-4D4C-A0BA-209CCF91722E}" type="slidenum">
              <a:t>88</a:t>
            </a:fld>
            <a:endParaRPr lang="pt-BR">
              <a:solidFill>
                <a:srgbClr val="000000"/>
              </a:solidFill>
              <a:highlight>
                <a:scrgbClr r="0" g="0" b="0">
                  <a:alpha val="0"/>
                </a:scrgbClr>
              </a:highlight>
              <a:latin typeface="Times New Roman"/>
            </a:endParaRPr>
          </a:p>
        </p:txBody>
      </p:sp>
      <p:sp>
        <p:nvSpPr>
          <p:cNvPr id="5" name="PlaceHolder 159">
            <a:extLst>
              <a:ext uri="{FF2B5EF4-FFF2-40B4-BE49-F238E27FC236}">
                <a16:creationId xmlns:a16="http://schemas.microsoft.com/office/drawing/2014/main" id="{D2F47F53-F5A0-42A3-4D16-75D00DEBF09C}"/>
              </a:ext>
            </a:extLst>
          </p:cNvPr>
          <p:cNvSpPr txBox="1">
            <a:spLocks noGrp="1"/>
          </p:cNvSpPr>
          <p:nvPr>
            <p:ph type="sldNum" sz="quarter" idx="8"/>
          </p:nvPr>
        </p:nvSpPr>
        <p:spPr>
          <a:xfrm>
            <a:off x="4278960" y="10157400"/>
            <a:ext cx="3277800" cy="531360"/>
          </a:xfrm>
        </p:spPr>
        <p:txBody>
          <a:bodyPr wrap="square"/>
          <a:lstStyle/>
          <a:p>
            <a:pPr lvl="0"/>
            <a:fld id="{D43F4646-8462-4071-A43D-21C0A1D7CA31}" type="slidenum">
              <a:t>88</a:t>
            </a:fld>
            <a:endParaRPr lang="pt-BR">
              <a:solidFill>
                <a:srgbClr val="000000"/>
              </a:solidFill>
              <a:highlight>
                <a:scrgbClr r="0" g="0" b="0">
                  <a:alpha val="0"/>
                </a:scrgbClr>
              </a:highlight>
              <a:latin typeface="Times New Roman"/>
            </a:endParaRPr>
          </a:p>
        </p:txBody>
      </p:sp>
      <p:sp>
        <p:nvSpPr>
          <p:cNvPr id="6" name="PlaceHolder 160">
            <a:extLst>
              <a:ext uri="{FF2B5EF4-FFF2-40B4-BE49-F238E27FC236}">
                <a16:creationId xmlns:a16="http://schemas.microsoft.com/office/drawing/2014/main" id="{75FB4D6A-A016-2864-EC06-830AE8446687}"/>
              </a:ext>
            </a:extLst>
          </p:cNvPr>
          <p:cNvSpPr txBox="1">
            <a:spLocks noGrp="1"/>
          </p:cNvSpPr>
          <p:nvPr>
            <p:ph type="sldNum" sz="quarter" idx="8"/>
          </p:nvPr>
        </p:nvSpPr>
        <p:spPr>
          <a:xfrm>
            <a:off x="4278960" y="10157400"/>
            <a:ext cx="3278160" cy="531720"/>
          </a:xfrm>
        </p:spPr>
        <p:txBody>
          <a:bodyPr wrap="square"/>
          <a:lstStyle/>
          <a:p>
            <a:pPr lvl="0"/>
            <a:fld id="{21BD3E7B-7C8D-4159-88F0-621A4FA02F10}" type="slidenum">
              <a:t>88</a:t>
            </a:fld>
            <a:endParaRPr lang="pt-BR">
              <a:solidFill>
                <a:srgbClr val="000000"/>
              </a:solidFill>
              <a:highlight>
                <a:scrgbClr r="0" g="0" b="0">
                  <a:alpha val="0"/>
                </a:scrgbClr>
              </a:highlight>
              <a:latin typeface="Times New Roman"/>
            </a:endParaRPr>
          </a:p>
        </p:txBody>
      </p:sp>
      <p:sp>
        <p:nvSpPr>
          <p:cNvPr id="7" name="PlaceHolder 161">
            <a:extLst>
              <a:ext uri="{FF2B5EF4-FFF2-40B4-BE49-F238E27FC236}">
                <a16:creationId xmlns:a16="http://schemas.microsoft.com/office/drawing/2014/main" id="{9C142153-F3D3-6CFC-885D-4038777262A8}"/>
              </a:ext>
            </a:extLst>
          </p:cNvPr>
          <p:cNvSpPr txBox="1">
            <a:spLocks noGrp="1"/>
          </p:cNvSpPr>
          <p:nvPr>
            <p:ph type="sldNum" sz="quarter" idx="8"/>
          </p:nvPr>
        </p:nvSpPr>
        <p:spPr>
          <a:xfrm>
            <a:off x="4278960" y="10157400"/>
            <a:ext cx="3278519" cy="532080"/>
          </a:xfrm>
        </p:spPr>
        <p:txBody>
          <a:bodyPr wrap="square"/>
          <a:lstStyle/>
          <a:p>
            <a:pPr lvl="0"/>
            <a:fld id="{A2BA57E7-AD3A-4795-A1A7-A11513A228DC}" type="slidenum">
              <a:t>88</a:t>
            </a:fld>
            <a:endParaRPr lang="pt-BR">
              <a:solidFill>
                <a:srgbClr val="000000"/>
              </a:solidFill>
              <a:highlight>
                <a:scrgbClr r="0" g="0" b="0">
                  <a:alpha val="0"/>
                </a:scrgbClr>
              </a:highlight>
              <a:latin typeface="Times New Roman"/>
            </a:endParaRPr>
          </a:p>
        </p:txBody>
      </p:sp>
      <p:sp>
        <p:nvSpPr>
          <p:cNvPr id="8" name="PlaceHolder 162">
            <a:extLst>
              <a:ext uri="{FF2B5EF4-FFF2-40B4-BE49-F238E27FC236}">
                <a16:creationId xmlns:a16="http://schemas.microsoft.com/office/drawing/2014/main" id="{C98BFA4C-4EBE-886E-BC87-4DBC8E8E89EF}"/>
              </a:ext>
            </a:extLst>
          </p:cNvPr>
          <p:cNvSpPr txBox="1">
            <a:spLocks noGrp="1"/>
          </p:cNvSpPr>
          <p:nvPr>
            <p:ph type="sldNum" sz="quarter" idx="8"/>
          </p:nvPr>
        </p:nvSpPr>
        <p:spPr>
          <a:xfrm>
            <a:off x="4278960" y="10157400"/>
            <a:ext cx="3278879" cy="532440"/>
          </a:xfrm>
        </p:spPr>
        <p:txBody>
          <a:bodyPr wrap="square"/>
          <a:lstStyle/>
          <a:p>
            <a:pPr lvl="0"/>
            <a:fld id="{FFF4A678-D678-4352-9E95-FDD0DA790A35}" type="slidenum">
              <a:t>88</a:t>
            </a:fld>
            <a:endParaRPr lang="pt-BR">
              <a:highlight>
                <a:scrgbClr r="0" g="0" b="0">
                  <a:alpha val="0"/>
                </a:scrgbClr>
              </a:highlight>
              <a:latin typeface="Times New Roman"/>
            </a:endParaRPr>
          </a:p>
        </p:txBody>
      </p:sp>
      <p:sp>
        <p:nvSpPr>
          <p:cNvPr id="14" name="Slide Number Placeholder 6">
            <a:extLst>
              <a:ext uri="{FF2B5EF4-FFF2-40B4-BE49-F238E27FC236}">
                <a16:creationId xmlns:a16="http://schemas.microsoft.com/office/drawing/2014/main" id="{C05ADA19-EC2C-EC8F-2F4B-A710201F2112}"/>
              </a:ext>
            </a:extLst>
          </p:cNvPr>
          <p:cNvSpPr txBox="1">
            <a:spLocks noGrp="1"/>
          </p:cNvSpPr>
          <p:nvPr>
            <p:ph type="sldNum" sz="quarter" idx="5"/>
          </p:nvPr>
        </p:nvSpPr>
        <p:spPr>
          <a:ln/>
        </p:spPr>
        <p:txBody>
          <a:bodyPr vert="horz" lIns="0" tIns="0" rIns="0" bIns="0" anchor="b" anchorCtr="0">
            <a:noAutofit/>
          </a:bodyPr>
          <a:lstStyle/>
          <a:p>
            <a:pPr lvl="0"/>
            <a:fld id="{EAA2C658-7684-4441-9B6E-E94B780EC672}" type="slidenum">
              <a:t>88</a:t>
            </a:fld>
            <a:endParaRPr lang="pt-BR"/>
          </a:p>
        </p:txBody>
      </p:sp>
      <p:sp>
        <p:nvSpPr>
          <p:cNvPr id="9" name="PlaceHolder 163">
            <a:extLst>
              <a:ext uri="{FF2B5EF4-FFF2-40B4-BE49-F238E27FC236}">
                <a16:creationId xmlns:a16="http://schemas.microsoft.com/office/drawing/2014/main" id="{86C07CEA-B0EF-EE51-815F-250408D29C0D}"/>
              </a:ext>
            </a:extLst>
          </p:cNvPr>
          <p:cNvSpPr>
            <a:spLocks noGrp="1" noRot="1" noChangeAspect="1" noResize="1"/>
          </p:cNvSpPr>
          <p:nvPr>
            <p:ph type="sldImg"/>
          </p:nvPr>
        </p:nvSpPr>
        <p:spPr>
          <a:xfrm>
            <a:off x="217488" y="812800"/>
            <a:ext cx="7123112" cy="4006850"/>
          </a:xfrm>
          <a:solidFill>
            <a:srgbClr val="729FCF"/>
          </a:solidFill>
          <a:ln w="25400">
            <a:solidFill>
              <a:srgbClr val="3465A4"/>
            </a:solidFill>
            <a:prstDash val="solid"/>
          </a:ln>
        </p:spPr>
      </p:sp>
      <p:sp>
        <p:nvSpPr>
          <p:cNvPr id="10" name="PlaceHolder 164">
            <a:extLst>
              <a:ext uri="{FF2B5EF4-FFF2-40B4-BE49-F238E27FC236}">
                <a16:creationId xmlns:a16="http://schemas.microsoft.com/office/drawing/2014/main" id="{54E69B93-9158-E203-C907-8A126CBC608A}"/>
              </a:ext>
            </a:extLst>
          </p:cNvPr>
          <p:cNvSpPr txBox="1">
            <a:spLocks noGrp="1"/>
          </p:cNvSpPr>
          <p:nvPr>
            <p:ph type="body" sz="quarter" idx="1"/>
          </p:nvPr>
        </p:nvSpPr>
        <p:spPr>
          <a:xfrm>
            <a:off x="756000" y="5078520"/>
            <a:ext cx="6043679" cy="4807080"/>
          </a:xfrm>
        </p:spPr>
        <p:txBody>
          <a:bodyPr vert="horz" wrap="square" anchor="t" anchorCtr="0">
            <a:noAutofit/>
          </a:bodyPr>
          <a:lstStyle/>
          <a:p>
            <a:endParaRPr lang="pt-BR"/>
          </a:p>
        </p:txBody>
      </p:sp>
    </p:spTree>
    <p:extLst>
      <p:ext uri="{BB962C8B-B14F-4D97-AF65-F5344CB8AC3E}">
        <p14:creationId xmlns:p14="http://schemas.microsoft.com/office/powerpoint/2010/main" val="371881373"/>
      </p:ext>
    </p:extLst>
  </p:cSld>
  <p:clrMapOvr>
    <a:masterClrMapping/>
  </p:clrMapOvr>
</p:notes>
</file>

<file path=ppt/notesSlides/notesSlide8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4C9971C-3305-EFE1-796A-0599A99962C1}"/>
            </a:ext>
          </a:extLst>
        </p:cNvPr>
        <p:cNvGrpSpPr/>
        <p:nvPr/>
      </p:nvGrpSpPr>
      <p:grpSpPr>
        <a:xfrm>
          <a:off x="0" y="0"/>
          <a:ext cx="0" cy="0"/>
          <a:chOff x="0" y="0"/>
          <a:chExt cx="0" cy="0"/>
        </a:xfrm>
      </p:grpSpPr>
      <p:sp>
        <p:nvSpPr>
          <p:cNvPr id="2" name="PlaceHolder 156">
            <a:extLst>
              <a:ext uri="{FF2B5EF4-FFF2-40B4-BE49-F238E27FC236}">
                <a16:creationId xmlns:a16="http://schemas.microsoft.com/office/drawing/2014/main" id="{8932493C-6AFE-41BD-2335-F8CF5C46A3B0}"/>
              </a:ext>
            </a:extLst>
          </p:cNvPr>
          <p:cNvSpPr txBox="1">
            <a:spLocks noGrp="1"/>
          </p:cNvSpPr>
          <p:nvPr>
            <p:ph type="sldNum" sz="quarter" idx="8"/>
          </p:nvPr>
        </p:nvSpPr>
        <p:spPr>
          <a:xfrm>
            <a:off x="4278960" y="10157400"/>
            <a:ext cx="3276720" cy="530280"/>
          </a:xfrm>
        </p:spPr>
        <p:txBody>
          <a:bodyPr wrap="square"/>
          <a:lstStyle/>
          <a:p>
            <a:pPr lvl="0"/>
            <a:fld id="{B0F6AA86-7A56-4AEA-BA8B-974D52F0C553}" type="slidenum">
              <a:t>89</a:t>
            </a:fld>
            <a:endParaRPr lang="pt-BR">
              <a:solidFill>
                <a:srgbClr val="000000"/>
              </a:solidFill>
              <a:highlight>
                <a:scrgbClr r="0" g="0" b="0">
                  <a:alpha val="0"/>
                </a:scrgbClr>
              </a:highlight>
              <a:latin typeface="Times New Roman"/>
            </a:endParaRPr>
          </a:p>
        </p:txBody>
      </p:sp>
      <p:sp>
        <p:nvSpPr>
          <p:cNvPr id="3" name="PlaceHolder 157">
            <a:extLst>
              <a:ext uri="{FF2B5EF4-FFF2-40B4-BE49-F238E27FC236}">
                <a16:creationId xmlns:a16="http://schemas.microsoft.com/office/drawing/2014/main" id="{406BF38A-31E5-47E7-24FE-09E795DE84C1}"/>
              </a:ext>
            </a:extLst>
          </p:cNvPr>
          <p:cNvSpPr txBox="1">
            <a:spLocks noGrp="1"/>
          </p:cNvSpPr>
          <p:nvPr>
            <p:ph type="sldNum" sz="quarter" idx="8"/>
          </p:nvPr>
        </p:nvSpPr>
        <p:spPr>
          <a:xfrm>
            <a:off x="4278960" y="10157400"/>
            <a:ext cx="3277080" cy="530640"/>
          </a:xfrm>
        </p:spPr>
        <p:txBody>
          <a:bodyPr wrap="square"/>
          <a:lstStyle/>
          <a:p>
            <a:pPr lvl="0"/>
            <a:fld id="{C91FCDF4-6AE8-4F05-93ED-E9752394716A}" type="slidenum">
              <a:t>89</a:t>
            </a:fld>
            <a:endParaRPr lang="pt-BR">
              <a:solidFill>
                <a:srgbClr val="000000"/>
              </a:solidFill>
              <a:highlight>
                <a:scrgbClr r="0" g="0" b="0">
                  <a:alpha val="0"/>
                </a:scrgbClr>
              </a:highlight>
              <a:latin typeface="Times New Roman"/>
            </a:endParaRPr>
          </a:p>
        </p:txBody>
      </p:sp>
      <p:sp>
        <p:nvSpPr>
          <p:cNvPr id="4" name="PlaceHolder 158">
            <a:extLst>
              <a:ext uri="{FF2B5EF4-FFF2-40B4-BE49-F238E27FC236}">
                <a16:creationId xmlns:a16="http://schemas.microsoft.com/office/drawing/2014/main" id="{41287AF5-8BB1-721F-C5A5-C8247C2ADB9B}"/>
              </a:ext>
            </a:extLst>
          </p:cNvPr>
          <p:cNvSpPr txBox="1">
            <a:spLocks noGrp="1"/>
          </p:cNvSpPr>
          <p:nvPr>
            <p:ph type="sldNum" sz="quarter" idx="8"/>
          </p:nvPr>
        </p:nvSpPr>
        <p:spPr>
          <a:xfrm>
            <a:off x="4278960" y="10157400"/>
            <a:ext cx="3277439" cy="531000"/>
          </a:xfrm>
        </p:spPr>
        <p:txBody>
          <a:bodyPr wrap="square"/>
          <a:lstStyle/>
          <a:p>
            <a:pPr lvl="0"/>
            <a:fld id="{12A6C0BE-4F55-4D4C-A0BA-209CCF91722E}" type="slidenum">
              <a:t>89</a:t>
            </a:fld>
            <a:endParaRPr lang="pt-BR">
              <a:solidFill>
                <a:srgbClr val="000000"/>
              </a:solidFill>
              <a:highlight>
                <a:scrgbClr r="0" g="0" b="0">
                  <a:alpha val="0"/>
                </a:scrgbClr>
              </a:highlight>
              <a:latin typeface="Times New Roman"/>
            </a:endParaRPr>
          </a:p>
        </p:txBody>
      </p:sp>
      <p:sp>
        <p:nvSpPr>
          <p:cNvPr id="5" name="PlaceHolder 159">
            <a:extLst>
              <a:ext uri="{FF2B5EF4-FFF2-40B4-BE49-F238E27FC236}">
                <a16:creationId xmlns:a16="http://schemas.microsoft.com/office/drawing/2014/main" id="{09F2B4BF-2935-999D-D14D-5937B24EE6ED}"/>
              </a:ext>
            </a:extLst>
          </p:cNvPr>
          <p:cNvSpPr txBox="1">
            <a:spLocks noGrp="1"/>
          </p:cNvSpPr>
          <p:nvPr>
            <p:ph type="sldNum" sz="quarter" idx="8"/>
          </p:nvPr>
        </p:nvSpPr>
        <p:spPr>
          <a:xfrm>
            <a:off x="4278960" y="10157400"/>
            <a:ext cx="3277800" cy="531360"/>
          </a:xfrm>
        </p:spPr>
        <p:txBody>
          <a:bodyPr wrap="square"/>
          <a:lstStyle/>
          <a:p>
            <a:pPr lvl="0"/>
            <a:fld id="{D43F4646-8462-4071-A43D-21C0A1D7CA31}" type="slidenum">
              <a:t>89</a:t>
            </a:fld>
            <a:endParaRPr lang="pt-BR">
              <a:solidFill>
                <a:srgbClr val="000000"/>
              </a:solidFill>
              <a:highlight>
                <a:scrgbClr r="0" g="0" b="0">
                  <a:alpha val="0"/>
                </a:scrgbClr>
              </a:highlight>
              <a:latin typeface="Times New Roman"/>
            </a:endParaRPr>
          </a:p>
        </p:txBody>
      </p:sp>
      <p:sp>
        <p:nvSpPr>
          <p:cNvPr id="6" name="PlaceHolder 160">
            <a:extLst>
              <a:ext uri="{FF2B5EF4-FFF2-40B4-BE49-F238E27FC236}">
                <a16:creationId xmlns:a16="http://schemas.microsoft.com/office/drawing/2014/main" id="{F24BAB4E-3196-1559-3A84-6A2EA2441107}"/>
              </a:ext>
            </a:extLst>
          </p:cNvPr>
          <p:cNvSpPr txBox="1">
            <a:spLocks noGrp="1"/>
          </p:cNvSpPr>
          <p:nvPr>
            <p:ph type="sldNum" sz="quarter" idx="8"/>
          </p:nvPr>
        </p:nvSpPr>
        <p:spPr>
          <a:xfrm>
            <a:off x="4278960" y="10157400"/>
            <a:ext cx="3278160" cy="531720"/>
          </a:xfrm>
        </p:spPr>
        <p:txBody>
          <a:bodyPr wrap="square"/>
          <a:lstStyle/>
          <a:p>
            <a:pPr lvl="0"/>
            <a:fld id="{21BD3E7B-7C8D-4159-88F0-621A4FA02F10}" type="slidenum">
              <a:t>89</a:t>
            </a:fld>
            <a:endParaRPr lang="pt-BR">
              <a:solidFill>
                <a:srgbClr val="000000"/>
              </a:solidFill>
              <a:highlight>
                <a:scrgbClr r="0" g="0" b="0">
                  <a:alpha val="0"/>
                </a:scrgbClr>
              </a:highlight>
              <a:latin typeface="Times New Roman"/>
            </a:endParaRPr>
          </a:p>
        </p:txBody>
      </p:sp>
      <p:sp>
        <p:nvSpPr>
          <p:cNvPr id="7" name="PlaceHolder 161">
            <a:extLst>
              <a:ext uri="{FF2B5EF4-FFF2-40B4-BE49-F238E27FC236}">
                <a16:creationId xmlns:a16="http://schemas.microsoft.com/office/drawing/2014/main" id="{0B7EDEF5-BE4C-5A46-0C23-0786EC0CD3C6}"/>
              </a:ext>
            </a:extLst>
          </p:cNvPr>
          <p:cNvSpPr txBox="1">
            <a:spLocks noGrp="1"/>
          </p:cNvSpPr>
          <p:nvPr>
            <p:ph type="sldNum" sz="quarter" idx="8"/>
          </p:nvPr>
        </p:nvSpPr>
        <p:spPr>
          <a:xfrm>
            <a:off x="4278960" y="10157400"/>
            <a:ext cx="3278519" cy="532080"/>
          </a:xfrm>
        </p:spPr>
        <p:txBody>
          <a:bodyPr wrap="square"/>
          <a:lstStyle/>
          <a:p>
            <a:pPr lvl="0"/>
            <a:fld id="{A2BA57E7-AD3A-4795-A1A7-A11513A228DC}" type="slidenum">
              <a:t>89</a:t>
            </a:fld>
            <a:endParaRPr lang="pt-BR">
              <a:solidFill>
                <a:srgbClr val="000000"/>
              </a:solidFill>
              <a:highlight>
                <a:scrgbClr r="0" g="0" b="0">
                  <a:alpha val="0"/>
                </a:scrgbClr>
              </a:highlight>
              <a:latin typeface="Times New Roman"/>
            </a:endParaRPr>
          </a:p>
        </p:txBody>
      </p:sp>
      <p:sp>
        <p:nvSpPr>
          <p:cNvPr id="8" name="PlaceHolder 162">
            <a:extLst>
              <a:ext uri="{FF2B5EF4-FFF2-40B4-BE49-F238E27FC236}">
                <a16:creationId xmlns:a16="http://schemas.microsoft.com/office/drawing/2014/main" id="{D29F4813-9F55-0E02-C47C-FFC449D8F909}"/>
              </a:ext>
            </a:extLst>
          </p:cNvPr>
          <p:cNvSpPr txBox="1">
            <a:spLocks noGrp="1"/>
          </p:cNvSpPr>
          <p:nvPr>
            <p:ph type="sldNum" sz="quarter" idx="8"/>
          </p:nvPr>
        </p:nvSpPr>
        <p:spPr>
          <a:xfrm>
            <a:off x="4278960" y="10157400"/>
            <a:ext cx="3278879" cy="532440"/>
          </a:xfrm>
        </p:spPr>
        <p:txBody>
          <a:bodyPr wrap="square"/>
          <a:lstStyle/>
          <a:p>
            <a:pPr lvl="0"/>
            <a:fld id="{FFF4A678-D678-4352-9E95-FDD0DA790A35}" type="slidenum">
              <a:t>89</a:t>
            </a:fld>
            <a:endParaRPr lang="pt-BR">
              <a:highlight>
                <a:scrgbClr r="0" g="0" b="0">
                  <a:alpha val="0"/>
                </a:scrgbClr>
              </a:highlight>
              <a:latin typeface="Times New Roman"/>
            </a:endParaRPr>
          </a:p>
        </p:txBody>
      </p:sp>
      <p:sp>
        <p:nvSpPr>
          <p:cNvPr id="14" name="Slide Number Placeholder 6">
            <a:extLst>
              <a:ext uri="{FF2B5EF4-FFF2-40B4-BE49-F238E27FC236}">
                <a16:creationId xmlns:a16="http://schemas.microsoft.com/office/drawing/2014/main" id="{908FB02F-DD47-1592-C36F-2FB35C8CDEF2}"/>
              </a:ext>
            </a:extLst>
          </p:cNvPr>
          <p:cNvSpPr txBox="1">
            <a:spLocks noGrp="1"/>
          </p:cNvSpPr>
          <p:nvPr>
            <p:ph type="sldNum" sz="quarter" idx="5"/>
          </p:nvPr>
        </p:nvSpPr>
        <p:spPr>
          <a:ln/>
        </p:spPr>
        <p:txBody>
          <a:bodyPr vert="horz" lIns="0" tIns="0" rIns="0" bIns="0" anchor="b" anchorCtr="0">
            <a:noAutofit/>
          </a:bodyPr>
          <a:lstStyle/>
          <a:p>
            <a:pPr lvl="0"/>
            <a:fld id="{EAA2C658-7684-4441-9B6E-E94B780EC672}" type="slidenum">
              <a:t>89</a:t>
            </a:fld>
            <a:endParaRPr lang="pt-BR"/>
          </a:p>
        </p:txBody>
      </p:sp>
      <p:sp>
        <p:nvSpPr>
          <p:cNvPr id="9" name="PlaceHolder 163">
            <a:extLst>
              <a:ext uri="{FF2B5EF4-FFF2-40B4-BE49-F238E27FC236}">
                <a16:creationId xmlns:a16="http://schemas.microsoft.com/office/drawing/2014/main" id="{177335ED-CD17-65A8-85EB-DEB4B01F68B5}"/>
              </a:ext>
            </a:extLst>
          </p:cNvPr>
          <p:cNvSpPr>
            <a:spLocks noGrp="1" noRot="1" noChangeAspect="1" noResize="1"/>
          </p:cNvSpPr>
          <p:nvPr>
            <p:ph type="sldImg"/>
          </p:nvPr>
        </p:nvSpPr>
        <p:spPr>
          <a:xfrm>
            <a:off x="217488" y="812800"/>
            <a:ext cx="7123112" cy="4006850"/>
          </a:xfrm>
          <a:solidFill>
            <a:srgbClr val="729FCF"/>
          </a:solidFill>
          <a:ln w="25400">
            <a:solidFill>
              <a:srgbClr val="3465A4"/>
            </a:solidFill>
            <a:prstDash val="solid"/>
          </a:ln>
        </p:spPr>
      </p:sp>
      <p:sp>
        <p:nvSpPr>
          <p:cNvPr id="10" name="PlaceHolder 164">
            <a:extLst>
              <a:ext uri="{FF2B5EF4-FFF2-40B4-BE49-F238E27FC236}">
                <a16:creationId xmlns:a16="http://schemas.microsoft.com/office/drawing/2014/main" id="{542FEEDD-3BC8-3CCC-E45B-B6CEC860536C}"/>
              </a:ext>
            </a:extLst>
          </p:cNvPr>
          <p:cNvSpPr txBox="1">
            <a:spLocks noGrp="1"/>
          </p:cNvSpPr>
          <p:nvPr>
            <p:ph type="body" sz="quarter" idx="1"/>
          </p:nvPr>
        </p:nvSpPr>
        <p:spPr>
          <a:xfrm>
            <a:off x="756000" y="5078520"/>
            <a:ext cx="6043679" cy="4807080"/>
          </a:xfrm>
        </p:spPr>
        <p:txBody>
          <a:bodyPr vert="horz" wrap="square" anchor="t" anchorCtr="0">
            <a:noAutofit/>
          </a:bodyPr>
          <a:lstStyle/>
          <a:p>
            <a:endParaRPr lang="pt-BR"/>
          </a:p>
        </p:txBody>
      </p:sp>
    </p:spTree>
    <p:extLst>
      <p:ext uri="{BB962C8B-B14F-4D97-AF65-F5344CB8AC3E}">
        <p14:creationId xmlns:p14="http://schemas.microsoft.com/office/powerpoint/2010/main" val="12188022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ceHolder 229">
            <a:extLst>
              <a:ext uri="{FF2B5EF4-FFF2-40B4-BE49-F238E27FC236}">
                <a16:creationId xmlns:a16="http://schemas.microsoft.com/office/drawing/2014/main" id="{C69272F6-1E93-49E5-AD6C-F33072674A54}"/>
              </a:ext>
            </a:extLst>
          </p:cNvPr>
          <p:cNvSpPr txBox="1">
            <a:spLocks noGrp="1"/>
          </p:cNvSpPr>
          <p:nvPr>
            <p:ph type="sldNum" sz="quarter" idx="8"/>
          </p:nvPr>
        </p:nvSpPr>
        <p:spPr>
          <a:xfrm>
            <a:off x="4278960" y="10157400"/>
            <a:ext cx="3276359" cy="529920"/>
          </a:xfrm>
        </p:spPr>
        <p:txBody>
          <a:bodyPr wrap="square"/>
          <a:lstStyle/>
          <a:p>
            <a:pPr lvl="0"/>
            <a:fld id="{D0800CEF-6FA8-4AAD-8746-5EE10A055D5B}" type="slidenum">
              <a:t>9</a:t>
            </a:fld>
            <a:endParaRPr lang="pt-BR">
              <a:solidFill>
                <a:srgbClr val="000000"/>
              </a:solidFill>
              <a:highlight>
                <a:scrgbClr r="0" g="0" b="0">
                  <a:alpha val="0"/>
                </a:scrgbClr>
              </a:highlight>
              <a:latin typeface="Times New Roman"/>
            </a:endParaRPr>
          </a:p>
        </p:txBody>
      </p:sp>
      <p:sp>
        <p:nvSpPr>
          <p:cNvPr id="3" name="PlaceHolder 230">
            <a:extLst>
              <a:ext uri="{FF2B5EF4-FFF2-40B4-BE49-F238E27FC236}">
                <a16:creationId xmlns:a16="http://schemas.microsoft.com/office/drawing/2014/main" id="{38C24B9A-14A5-4F23-AC7F-854E14DB7A65}"/>
              </a:ext>
            </a:extLst>
          </p:cNvPr>
          <p:cNvSpPr txBox="1">
            <a:spLocks noGrp="1"/>
          </p:cNvSpPr>
          <p:nvPr>
            <p:ph type="sldNum" sz="quarter" idx="8"/>
          </p:nvPr>
        </p:nvSpPr>
        <p:spPr>
          <a:xfrm>
            <a:off x="4278960" y="10157400"/>
            <a:ext cx="3276720" cy="530280"/>
          </a:xfrm>
        </p:spPr>
        <p:txBody>
          <a:bodyPr wrap="square"/>
          <a:lstStyle/>
          <a:p>
            <a:pPr lvl="0"/>
            <a:fld id="{DA4F9575-46D9-466F-A722-D73DFE947270}" type="slidenum">
              <a:t>9</a:t>
            </a:fld>
            <a:endParaRPr lang="pt-BR">
              <a:solidFill>
                <a:srgbClr val="000000"/>
              </a:solidFill>
              <a:highlight>
                <a:scrgbClr r="0" g="0" b="0">
                  <a:alpha val="0"/>
                </a:scrgbClr>
              </a:highlight>
              <a:latin typeface="Times New Roman"/>
            </a:endParaRPr>
          </a:p>
        </p:txBody>
      </p:sp>
      <p:sp>
        <p:nvSpPr>
          <p:cNvPr id="4" name="PlaceHolder 231">
            <a:extLst>
              <a:ext uri="{FF2B5EF4-FFF2-40B4-BE49-F238E27FC236}">
                <a16:creationId xmlns:a16="http://schemas.microsoft.com/office/drawing/2014/main" id="{7015BC1E-8246-4141-96EE-8BA2E72D06BD}"/>
              </a:ext>
            </a:extLst>
          </p:cNvPr>
          <p:cNvSpPr txBox="1">
            <a:spLocks noGrp="1"/>
          </p:cNvSpPr>
          <p:nvPr>
            <p:ph type="sldNum" sz="quarter" idx="8"/>
          </p:nvPr>
        </p:nvSpPr>
        <p:spPr>
          <a:xfrm>
            <a:off x="4278960" y="10157400"/>
            <a:ext cx="3277080" cy="530640"/>
          </a:xfrm>
        </p:spPr>
        <p:txBody>
          <a:bodyPr wrap="square"/>
          <a:lstStyle/>
          <a:p>
            <a:pPr lvl="0"/>
            <a:fld id="{9F3A91D2-BFEC-4C2D-9240-F835C843DCE0}" type="slidenum">
              <a:t>9</a:t>
            </a:fld>
            <a:endParaRPr lang="pt-BR">
              <a:solidFill>
                <a:srgbClr val="000000"/>
              </a:solidFill>
              <a:highlight>
                <a:scrgbClr r="0" g="0" b="0">
                  <a:alpha val="0"/>
                </a:scrgbClr>
              </a:highlight>
              <a:latin typeface="Times New Roman"/>
            </a:endParaRPr>
          </a:p>
        </p:txBody>
      </p:sp>
      <p:sp>
        <p:nvSpPr>
          <p:cNvPr id="5" name="PlaceHolder 250">
            <a:extLst>
              <a:ext uri="{FF2B5EF4-FFF2-40B4-BE49-F238E27FC236}">
                <a16:creationId xmlns:a16="http://schemas.microsoft.com/office/drawing/2014/main" id="{DDE66150-8AF8-4472-B6AB-0D86317CF9E7}"/>
              </a:ext>
            </a:extLst>
          </p:cNvPr>
          <p:cNvSpPr txBox="1">
            <a:spLocks noGrp="1"/>
          </p:cNvSpPr>
          <p:nvPr>
            <p:ph type="sldNum" sz="quarter" idx="8"/>
          </p:nvPr>
        </p:nvSpPr>
        <p:spPr>
          <a:xfrm>
            <a:off x="4278960" y="10157400"/>
            <a:ext cx="3277439" cy="531000"/>
          </a:xfrm>
        </p:spPr>
        <p:txBody>
          <a:bodyPr wrap="square"/>
          <a:lstStyle/>
          <a:p>
            <a:pPr lvl="0"/>
            <a:fld id="{32713045-A41C-45C3-BD8B-45B924588602}" type="slidenum">
              <a:t>9</a:t>
            </a:fld>
            <a:endParaRPr lang="pt-BR">
              <a:solidFill>
                <a:srgbClr val="000000"/>
              </a:solidFill>
              <a:highlight>
                <a:scrgbClr r="0" g="0" b="0">
                  <a:alpha val="0"/>
                </a:scrgbClr>
              </a:highlight>
              <a:latin typeface="Times New Roman"/>
            </a:endParaRPr>
          </a:p>
        </p:txBody>
      </p:sp>
      <p:sp>
        <p:nvSpPr>
          <p:cNvPr id="6" name="PlaceHolder 251">
            <a:extLst>
              <a:ext uri="{FF2B5EF4-FFF2-40B4-BE49-F238E27FC236}">
                <a16:creationId xmlns:a16="http://schemas.microsoft.com/office/drawing/2014/main" id="{3700EDB2-BDEC-46D8-8539-70AF3C07E1FE}"/>
              </a:ext>
            </a:extLst>
          </p:cNvPr>
          <p:cNvSpPr txBox="1">
            <a:spLocks noGrp="1"/>
          </p:cNvSpPr>
          <p:nvPr>
            <p:ph type="sldNum" sz="quarter" idx="8"/>
          </p:nvPr>
        </p:nvSpPr>
        <p:spPr>
          <a:xfrm>
            <a:off x="4278960" y="10157400"/>
            <a:ext cx="3277800" cy="531360"/>
          </a:xfrm>
        </p:spPr>
        <p:txBody>
          <a:bodyPr wrap="square"/>
          <a:lstStyle/>
          <a:p>
            <a:pPr lvl="0"/>
            <a:fld id="{B5FA4138-667F-4AFA-AE44-6AFB306D3ACF}" type="slidenum">
              <a:t>9</a:t>
            </a:fld>
            <a:endParaRPr lang="pt-BR">
              <a:solidFill>
                <a:srgbClr val="000000"/>
              </a:solidFill>
              <a:highlight>
                <a:scrgbClr r="0" g="0" b="0">
                  <a:alpha val="0"/>
                </a:scrgbClr>
              </a:highlight>
              <a:latin typeface="Times New Roman"/>
            </a:endParaRPr>
          </a:p>
        </p:txBody>
      </p:sp>
      <p:sp>
        <p:nvSpPr>
          <p:cNvPr id="7" name="PlaceHolder 252">
            <a:extLst>
              <a:ext uri="{FF2B5EF4-FFF2-40B4-BE49-F238E27FC236}">
                <a16:creationId xmlns:a16="http://schemas.microsoft.com/office/drawing/2014/main" id="{42C4426C-1A19-4FD9-8DBE-B8DAD967AA80}"/>
              </a:ext>
            </a:extLst>
          </p:cNvPr>
          <p:cNvSpPr txBox="1">
            <a:spLocks noGrp="1"/>
          </p:cNvSpPr>
          <p:nvPr>
            <p:ph type="sldNum" sz="quarter" idx="8"/>
          </p:nvPr>
        </p:nvSpPr>
        <p:spPr>
          <a:xfrm>
            <a:off x="4278960" y="10157400"/>
            <a:ext cx="3278160" cy="531720"/>
          </a:xfrm>
        </p:spPr>
        <p:txBody>
          <a:bodyPr wrap="square"/>
          <a:lstStyle/>
          <a:p>
            <a:pPr lvl="0"/>
            <a:fld id="{4773820D-EC28-4926-A6F7-EEA5A3899E10}" type="slidenum">
              <a:t>9</a:t>
            </a:fld>
            <a:endParaRPr lang="pt-BR">
              <a:solidFill>
                <a:srgbClr val="000000"/>
              </a:solidFill>
              <a:highlight>
                <a:scrgbClr r="0" g="0" b="0">
                  <a:alpha val="0"/>
                </a:scrgbClr>
              </a:highlight>
              <a:latin typeface="Times New Roman"/>
            </a:endParaRPr>
          </a:p>
        </p:txBody>
      </p:sp>
      <p:sp>
        <p:nvSpPr>
          <p:cNvPr id="8" name="PlaceHolder 253">
            <a:extLst>
              <a:ext uri="{FF2B5EF4-FFF2-40B4-BE49-F238E27FC236}">
                <a16:creationId xmlns:a16="http://schemas.microsoft.com/office/drawing/2014/main" id="{E3D69BF6-AFBB-4C57-9C36-5BC83D6E7EA5}"/>
              </a:ext>
            </a:extLst>
          </p:cNvPr>
          <p:cNvSpPr txBox="1">
            <a:spLocks noGrp="1"/>
          </p:cNvSpPr>
          <p:nvPr>
            <p:ph type="sldNum" sz="quarter" idx="8"/>
          </p:nvPr>
        </p:nvSpPr>
        <p:spPr>
          <a:xfrm>
            <a:off x="4278960" y="10157400"/>
            <a:ext cx="3278519" cy="532080"/>
          </a:xfrm>
        </p:spPr>
        <p:txBody>
          <a:bodyPr wrap="square"/>
          <a:lstStyle/>
          <a:p>
            <a:pPr lvl="0"/>
            <a:fld id="{044E22A8-7373-4576-A2E7-1401C7505864}" type="slidenum">
              <a:t>9</a:t>
            </a:fld>
            <a:endParaRPr lang="pt-BR">
              <a:solidFill>
                <a:srgbClr val="000000"/>
              </a:solidFill>
              <a:highlight>
                <a:scrgbClr r="0" g="0" b="0">
                  <a:alpha val="0"/>
                </a:scrgbClr>
              </a:highlight>
              <a:latin typeface="Times New Roman"/>
            </a:endParaRPr>
          </a:p>
        </p:txBody>
      </p:sp>
      <p:sp>
        <p:nvSpPr>
          <p:cNvPr id="9" name="PlaceHolder 254">
            <a:extLst>
              <a:ext uri="{FF2B5EF4-FFF2-40B4-BE49-F238E27FC236}">
                <a16:creationId xmlns:a16="http://schemas.microsoft.com/office/drawing/2014/main" id="{FE2CD0AF-57D1-4767-A99A-0E8FDEEE27EE}"/>
              </a:ext>
            </a:extLst>
          </p:cNvPr>
          <p:cNvSpPr txBox="1">
            <a:spLocks noGrp="1"/>
          </p:cNvSpPr>
          <p:nvPr>
            <p:ph type="sldNum" sz="quarter" idx="8"/>
          </p:nvPr>
        </p:nvSpPr>
        <p:spPr>
          <a:xfrm>
            <a:off x="4278960" y="10157400"/>
            <a:ext cx="3278879" cy="532440"/>
          </a:xfrm>
        </p:spPr>
        <p:txBody>
          <a:bodyPr wrap="square"/>
          <a:lstStyle/>
          <a:p>
            <a:pPr lvl="0"/>
            <a:fld id="{6F7E034B-7914-471F-BC30-A20BCAB073AC}" type="slidenum">
              <a:t>9</a:t>
            </a:fld>
            <a:endParaRPr lang="pt-BR">
              <a:highlight>
                <a:scrgbClr r="0" g="0" b="0">
                  <a:alpha val="0"/>
                </a:scrgbClr>
              </a:highlight>
              <a:latin typeface="Times New Roman"/>
            </a:endParaRPr>
          </a:p>
        </p:txBody>
      </p:sp>
      <p:sp>
        <p:nvSpPr>
          <p:cNvPr id="15" name="Slide Number Placeholder 6">
            <a:extLst>
              <a:ext uri="{FF2B5EF4-FFF2-40B4-BE49-F238E27FC236}">
                <a16:creationId xmlns:a16="http://schemas.microsoft.com/office/drawing/2014/main" id="{923C6E7D-1429-4463-B656-6D280944D36F}"/>
              </a:ext>
            </a:extLst>
          </p:cNvPr>
          <p:cNvSpPr txBox="1">
            <a:spLocks noGrp="1"/>
          </p:cNvSpPr>
          <p:nvPr>
            <p:ph type="sldNum" sz="quarter" idx="5"/>
          </p:nvPr>
        </p:nvSpPr>
        <p:spPr>
          <a:ln/>
        </p:spPr>
        <p:txBody>
          <a:bodyPr vert="horz" lIns="0" tIns="0" rIns="0" bIns="0" anchor="b" anchorCtr="0">
            <a:noAutofit/>
          </a:bodyPr>
          <a:lstStyle/>
          <a:p>
            <a:pPr lvl="0"/>
            <a:fld id="{EC8A7B93-F816-4D32-A7BA-55CEBB0B1C4E}" type="slidenum">
              <a:t>9</a:t>
            </a:fld>
            <a:endParaRPr lang="pt-BR"/>
          </a:p>
        </p:txBody>
      </p:sp>
      <p:sp>
        <p:nvSpPr>
          <p:cNvPr id="10" name="PlaceHolder 255">
            <a:extLst>
              <a:ext uri="{FF2B5EF4-FFF2-40B4-BE49-F238E27FC236}">
                <a16:creationId xmlns:a16="http://schemas.microsoft.com/office/drawing/2014/main" id="{494E15C9-792C-4830-B68F-3554EA1345B6}"/>
              </a:ext>
            </a:extLst>
          </p:cNvPr>
          <p:cNvSpPr>
            <a:spLocks noGrp="1" noRot="1" noChangeAspect="1" noResize="1"/>
          </p:cNvSpPr>
          <p:nvPr>
            <p:ph type="sldImg"/>
          </p:nvPr>
        </p:nvSpPr>
        <p:spPr>
          <a:xfrm>
            <a:off x="215900" y="812800"/>
            <a:ext cx="7124700" cy="4006850"/>
          </a:xfrm>
          <a:solidFill>
            <a:srgbClr val="729FCF"/>
          </a:solidFill>
          <a:ln w="25400">
            <a:solidFill>
              <a:srgbClr val="3465A4"/>
            </a:solidFill>
            <a:prstDash val="solid"/>
          </a:ln>
        </p:spPr>
      </p:sp>
      <p:sp>
        <p:nvSpPr>
          <p:cNvPr id="11" name="PlaceHolder 256">
            <a:extLst>
              <a:ext uri="{FF2B5EF4-FFF2-40B4-BE49-F238E27FC236}">
                <a16:creationId xmlns:a16="http://schemas.microsoft.com/office/drawing/2014/main" id="{BEB6C8B1-C1B9-4C62-991E-452CF58AFF32}"/>
              </a:ext>
            </a:extLst>
          </p:cNvPr>
          <p:cNvSpPr txBox="1">
            <a:spLocks noGrp="1"/>
          </p:cNvSpPr>
          <p:nvPr>
            <p:ph type="body" sz="quarter" idx="1"/>
          </p:nvPr>
        </p:nvSpPr>
        <p:spPr>
          <a:xfrm>
            <a:off x="756000" y="5078520"/>
            <a:ext cx="6043320" cy="4806720"/>
          </a:xfrm>
        </p:spPr>
        <p:txBody>
          <a:bodyPr vert="horz" wrap="square" anchor="t" anchorCtr="0">
            <a:noAutofit/>
          </a:bodyPr>
          <a:lstStyle/>
          <a:p>
            <a:endParaRPr lang="pt-BR"/>
          </a:p>
        </p:txBody>
      </p:sp>
    </p:spTree>
    <p:extLst>
      <p:ext uri="{BB962C8B-B14F-4D97-AF65-F5344CB8AC3E}">
        <p14:creationId xmlns:p14="http://schemas.microsoft.com/office/powerpoint/2010/main" val="1337436027"/>
      </p:ext>
    </p:extLst>
  </p:cSld>
  <p:clrMapOvr>
    <a:masterClrMapping/>
  </p:clrMapOvr>
</p:notes>
</file>

<file path=ppt/notesSlides/notesSlide9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39F629F-A419-CDC2-A293-1CDBE1F3ADBB}"/>
            </a:ext>
          </a:extLst>
        </p:cNvPr>
        <p:cNvGrpSpPr/>
        <p:nvPr/>
      </p:nvGrpSpPr>
      <p:grpSpPr>
        <a:xfrm>
          <a:off x="0" y="0"/>
          <a:ext cx="0" cy="0"/>
          <a:chOff x="0" y="0"/>
          <a:chExt cx="0" cy="0"/>
        </a:xfrm>
      </p:grpSpPr>
      <p:sp>
        <p:nvSpPr>
          <p:cNvPr id="2" name="PlaceHolder 1">
            <a:extLst>
              <a:ext uri="{FF2B5EF4-FFF2-40B4-BE49-F238E27FC236}">
                <a16:creationId xmlns:a16="http://schemas.microsoft.com/office/drawing/2014/main" id="{1FCA30F3-C6A3-AF72-2BC2-52D7D7FDE034}"/>
              </a:ext>
            </a:extLst>
          </p:cNvPr>
          <p:cNvSpPr txBox="1">
            <a:spLocks noGrp="1"/>
          </p:cNvSpPr>
          <p:nvPr>
            <p:ph type="sldNum" sz="quarter" idx="8"/>
          </p:nvPr>
        </p:nvSpPr>
        <p:spPr>
          <a:xfrm>
            <a:off x="4278960" y="10157400"/>
            <a:ext cx="3276720" cy="530280"/>
          </a:xfrm>
        </p:spPr>
        <p:txBody>
          <a:bodyPr wrap="square"/>
          <a:lstStyle/>
          <a:p>
            <a:pPr lvl="0"/>
            <a:fld id="{17D0D75D-D225-40F4-9B04-1AA8091FAF86}" type="slidenum">
              <a:t>90</a:t>
            </a:fld>
            <a:endParaRPr lang="pt-BR">
              <a:solidFill>
                <a:srgbClr val="000000"/>
              </a:solidFill>
              <a:highlight>
                <a:scrgbClr r="0" g="0" b="0">
                  <a:alpha val="0"/>
                </a:scrgbClr>
              </a:highlight>
              <a:latin typeface="Times New Roman"/>
            </a:endParaRPr>
          </a:p>
        </p:txBody>
      </p:sp>
      <p:sp>
        <p:nvSpPr>
          <p:cNvPr id="3" name="PlaceHolder 2">
            <a:extLst>
              <a:ext uri="{FF2B5EF4-FFF2-40B4-BE49-F238E27FC236}">
                <a16:creationId xmlns:a16="http://schemas.microsoft.com/office/drawing/2014/main" id="{AC717DE3-B874-E404-B80C-176B465D33F6}"/>
              </a:ext>
            </a:extLst>
          </p:cNvPr>
          <p:cNvSpPr txBox="1">
            <a:spLocks noGrp="1"/>
          </p:cNvSpPr>
          <p:nvPr>
            <p:ph type="sldNum" sz="quarter" idx="8"/>
          </p:nvPr>
        </p:nvSpPr>
        <p:spPr>
          <a:xfrm>
            <a:off x="4278960" y="10157400"/>
            <a:ext cx="3277080" cy="530640"/>
          </a:xfrm>
        </p:spPr>
        <p:txBody>
          <a:bodyPr wrap="square"/>
          <a:lstStyle/>
          <a:p>
            <a:pPr lvl="0"/>
            <a:fld id="{AA3E6F05-AB80-427F-9191-BB7074019C18}" type="slidenum">
              <a:t>90</a:t>
            </a:fld>
            <a:endParaRPr lang="pt-BR">
              <a:solidFill>
                <a:srgbClr val="000000"/>
              </a:solidFill>
              <a:highlight>
                <a:scrgbClr r="0" g="0" b="0">
                  <a:alpha val="0"/>
                </a:scrgbClr>
              </a:highlight>
              <a:latin typeface="Times New Roman"/>
            </a:endParaRPr>
          </a:p>
        </p:txBody>
      </p:sp>
      <p:sp>
        <p:nvSpPr>
          <p:cNvPr id="4" name="PlaceHolder 3">
            <a:extLst>
              <a:ext uri="{FF2B5EF4-FFF2-40B4-BE49-F238E27FC236}">
                <a16:creationId xmlns:a16="http://schemas.microsoft.com/office/drawing/2014/main" id="{79EF425E-DC05-FB38-1545-06224ED5A0F9}"/>
              </a:ext>
            </a:extLst>
          </p:cNvPr>
          <p:cNvSpPr txBox="1">
            <a:spLocks noGrp="1"/>
          </p:cNvSpPr>
          <p:nvPr>
            <p:ph type="sldNum" sz="quarter" idx="8"/>
          </p:nvPr>
        </p:nvSpPr>
        <p:spPr>
          <a:xfrm>
            <a:off x="4278960" y="10157400"/>
            <a:ext cx="3277439" cy="531000"/>
          </a:xfrm>
        </p:spPr>
        <p:txBody>
          <a:bodyPr wrap="square"/>
          <a:lstStyle/>
          <a:p>
            <a:pPr lvl="0"/>
            <a:fld id="{F99CCA36-8C95-474E-8EA9-86A11AA409FC}" type="slidenum">
              <a:t>90</a:t>
            </a:fld>
            <a:endParaRPr lang="pt-BR">
              <a:solidFill>
                <a:srgbClr val="000000"/>
              </a:solidFill>
              <a:highlight>
                <a:scrgbClr r="0" g="0" b="0">
                  <a:alpha val="0"/>
                </a:scrgbClr>
              </a:highlight>
              <a:latin typeface="Times New Roman"/>
            </a:endParaRPr>
          </a:p>
        </p:txBody>
      </p:sp>
      <p:sp>
        <p:nvSpPr>
          <p:cNvPr id="5" name="PlaceHolder 4">
            <a:extLst>
              <a:ext uri="{FF2B5EF4-FFF2-40B4-BE49-F238E27FC236}">
                <a16:creationId xmlns:a16="http://schemas.microsoft.com/office/drawing/2014/main" id="{D1EF9E46-1364-3BA2-C5A2-77CD34BF7DED}"/>
              </a:ext>
            </a:extLst>
          </p:cNvPr>
          <p:cNvSpPr txBox="1">
            <a:spLocks noGrp="1"/>
          </p:cNvSpPr>
          <p:nvPr>
            <p:ph type="sldNum" sz="quarter" idx="8"/>
          </p:nvPr>
        </p:nvSpPr>
        <p:spPr>
          <a:xfrm>
            <a:off x="4278960" y="10157400"/>
            <a:ext cx="3277800" cy="531360"/>
          </a:xfrm>
        </p:spPr>
        <p:txBody>
          <a:bodyPr wrap="square"/>
          <a:lstStyle/>
          <a:p>
            <a:pPr lvl="0"/>
            <a:fld id="{15F29F26-59CB-4E17-83AD-B9D877580E54}" type="slidenum">
              <a:t>90</a:t>
            </a:fld>
            <a:endParaRPr lang="pt-BR">
              <a:solidFill>
                <a:srgbClr val="000000"/>
              </a:solidFill>
              <a:highlight>
                <a:scrgbClr r="0" g="0" b="0">
                  <a:alpha val="0"/>
                </a:scrgbClr>
              </a:highlight>
              <a:latin typeface="Times New Roman"/>
            </a:endParaRPr>
          </a:p>
        </p:txBody>
      </p:sp>
      <p:sp>
        <p:nvSpPr>
          <p:cNvPr id="6" name="PlaceHolder 5">
            <a:extLst>
              <a:ext uri="{FF2B5EF4-FFF2-40B4-BE49-F238E27FC236}">
                <a16:creationId xmlns:a16="http://schemas.microsoft.com/office/drawing/2014/main" id="{E69400A9-A790-83B5-7023-211CCD620F1D}"/>
              </a:ext>
            </a:extLst>
          </p:cNvPr>
          <p:cNvSpPr txBox="1">
            <a:spLocks noGrp="1"/>
          </p:cNvSpPr>
          <p:nvPr>
            <p:ph type="sldNum" sz="quarter" idx="8"/>
          </p:nvPr>
        </p:nvSpPr>
        <p:spPr>
          <a:xfrm>
            <a:off x="4278960" y="10157400"/>
            <a:ext cx="3278160" cy="531720"/>
          </a:xfrm>
        </p:spPr>
        <p:txBody>
          <a:bodyPr wrap="square"/>
          <a:lstStyle/>
          <a:p>
            <a:pPr lvl="0"/>
            <a:fld id="{90B450D9-E691-4CEE-8630-970D9E42BC89}" type="slidenum">
              <a:t>90</a:t>
            </a:fld>
            <a:endParaRPr lang="pt-BR">
              <a:solidFill>
                <a:srgbClr val="000000"/>
              </a:solidFill>
              <a:highlight>
                <a:scrgbClr r="0" g="0" b="0">
                  <a:alpha val="0"/>
                </a:scrgbClr>
              </a:highlight>
              <a:latin typeface="Times New Roman"/>
            </a:endParaRPr>
          </a:p>
        </p:txBody>
      </p:sp>
      <p:sp>
        <p:nvSpPr>
          <p:cNvPr id="7" name="PlaceHolder 6">
            <a:extLst>
              <a:ext uri="{FF2B5EF4-FFF2-40B4-BE49-F238E27FC236}">
                <a16:creationId xmlns:a16="http://schemas.microsoft.com/office/drawing/2014/main" id="{AA3ED9A2-4CDE-264C-E169-825B2905A9B3}"/>
              </a:ext>
            </a:extLst>
          </p:cNvPr>
          <p:cNvSpPr txBox="1">
            <a:spLocks noGrp="1"/>
          </p:cNvSpPr>
          <p:nvPr>
            <p:ph type="sldNum" sz="quarter" idx="8"/>
          </p:nvPr>
        </p:nvSpPr>
        <p:spPr>
          <a:xfrm>
            <a:off x="4278960" y="10157400"/>
            <a:ext cx="3278519" cy="532080"/>
          </a:xfrm>
        </p:spPr>
        <p:txBody>
          <a:bodyPr wrap="square"/>
          <a:lstStyle/>
          <a:p>
            <a:pPr lvl="0"/>
            <a:fld id="{478DA2DA-FAFF-4509-B269-7CA37CFF4B98}" type="slidenum">
              <a:t>90</a:t>
            </a:fld>
            <a:endParaRPr lang="pt-BR">
              <a:solidFill>
                <a:srgbClr val="000000"/>
              </a:solidFill>
              <a:highlight>
                <a:scrgbClr r="0" g="0" b="0">
                  <a:alpha val="0"/>
                </a:scrgbClr>
              </a:highlight>
              <a:latin typeface="Times New Roman"/>
            </a:endParaRPr>
          </a:p>
        </p:txBody>
      </p:sp>
      <p:sp>
        <p:nvSpPr>
          <p:cNvPr id="8" name="PlaceHolder 7">
            <a:extLst>
              <a:ext uri="{FF2B5EF4-FFF2-40B4-BE49-F238E27FC236}">
                <a16:creationId xmlns:a16="http://schemas.microsoft.com/office/drawing/2014/main" id="{2AB92344-B7AE-82D2-0C80-7C1B0F3D1AC5}"/>
              </a:ext>
            </a:extLst>
          </p:cNvPr>
          <p:cNvSpPr txBox="1">
            <a:spLocks noGrp="1"/>
          </p:cNvSpPr>
          <p:nvPr>
            <p:ph type="sldNum" sz="quarter" idx="8"/>
          </p:nvPr>
        </p:nvSpPr>
        <p:spPr>
          <a:xfrm>
            <a:off x="4278960" y="10157400"/>
            <a:ext cx="3278879" cy="532440"/>
          </a:xfrm>
        </p:spPr>
        <p:txBody>
          <a:bodyPr wrap="square"/>
          <a:lstStyle/>
          <a:p>
            <a:pPr lvl="0"/>
            <a:fld id="{5F0D153D-CBFF-4BC8-B778-E11FFF451795}" type="slidenum">
              <a:t>90</a:t>
            </a:fld>
            <a:endParaRPr lang="pt-BR">
              <a:highlight>
                <a:scrgbClr r="0" g="0" b="0">
                  <a:alpha val="0"/>
                </a:scrgbClr>
              </a:highlight>
              <a:latin typeface="Times New Roman"/>
            </a:endParaRPr>
          </a:p>
        </p:txBody>
      </p:sp>
      <p:sp>
        <p:nvSpPr>
          <p:cNvPr id="14" name="Slide Number Placeholder 6">
            <a:extLst>
              <a:ext uri="{FF2B5EF4-FFF2-40B4-BE49-F238E27FC236}">
                <a16:creationId xmlns:a16="http://schemas.microsoft.com/office/drawing/2014/main" id="{25FDDE7B-8AC1-C033-F4F8-B0DC94B75216}"/>
              </a:ext>
            </a:extLst>
          </p:cNvPr>
          <p:cNvSpPr txBox="1">
            <a:spLocks noGrp="1"/>
          </p:cNvSpPr>
          <p:nvPr>
            <p:ph type="sldNum" sz="quarter" idx="5"/>
          </p:nvPr>
        </p:nvSpPr>
        <p:spPr>
          <a:ln/>
        </p:spPr>
        <p:txBody>
          <a:bodyPr vert="horz" lIns="0" tIns="0" rIns="0" bIns="0" anchor="b" anchorCtr="0">
            <a:noAutofit/>
          </a:bodyPr>
          <a:lstStyle/>
          <a:p>
            <a:pPr lvl="0"/>
            <a:fld id="{DB412E9A-E8AC-42B8-89EC-FBCF3083E266}" type="slidenum">
              <a:t>90</a:t>
            </a:fld>
            <a:endParaRPr lang="pt-BR"/>
          </a:p>
        </p:txBody>
      </p:sp>
      <p:sp>
        <p:nvSpPr>
          <p:cNvPr id="9" name="PlaceHolder 8">
            <a:extLst>
              <a:ext uri="{FF2B5EF4-FFF2-40B4-BE49-F238E27FC236}">
                <a16:creationId xmlns:a16="http://schemas.microsoft.com/office/drawing/2014/main" id="{E926EB5C-CFF4-CF4C-13CA-7DEF7E069E74}"/>
              </a:ext>
            </a:extLst>
          </p:cNvPr>
          <p:cNvSpPr>
            <a:spLocks noGrp="1" noRot="1" noChangeAspect="1" noResize="1"/>
          </p:cNvSpPr>
          <p:nvPr>
            <p:ph type="sldImg"/>
          </p:nvPr>
        </p:nvSpPr>
        <p:spPr>
          <a:xfrm>
            <a:off x="217488" y="812800"/>
            <a:ext cx="7123112" cy="4006850"/>
          </a:xfrm>
          <a:solidFill>
            <a:srgbClr val="729FCF"/>
          </a:solidFill>
          <a:ln w="25400">
            <a:solidFill>
              <a:srgbClr val="3465A4"/>
            </a:solidFill>
            <a:prstDash val="solid"/>
          </a:ln>
        </p:spPr>
      </p:sp>
      <p:sp>
        <p:nvSpPr>
          <p:cNvPr id="10" name="PlaceHolder 9">
            <a:extLst>
              <a:ext uri="{FF2B5EF4-FFF2-40B4-BE49-F238E27FC236}">
                <a16:creationId xmlns:a16="http://schemas.microsoft.com/office/drawing/2014/main" id="{2961BE0B-2786-EF05-3725-CD7ECC0A999B}"/>
              </a:ext>
            </a:extLst>
          </p:cNvPr>
          <p:cNvSpPr txBox="1">
            <a:spLocks noGrp="1"/>
          </p:cNvSpPr>
          <p:nvPr>
            <p:ph type="body" sz="quarter" idx="1"/>
          </p:nvPr>
        </p:nvSpPr>
        <p:spPr>
          <a:xfrm>
            <a:off x="756000" y="5078520"/>
            <a:ext cx="6043679" cy="4807080"/>
          </a:xfrm>
        </p:spPr>
        <p:txBody>
          <a:bodyPr vert="horz" wrap="square" anchor="t" anchorCtr="0">
            <a:noAutofit/>
          </a:bodyPr>
          <a:lstStyle/>
          <a:p>
            <a:endParaRPr lang="pt-BR"/>
          </a:p>
        </p:txBody>
      </p:sp>
    </p:spTree>
    <p:extLst>
      <p:ext uri="{BB962C8B-B14F-4D97-AF65-F5344CB8AC3E}">
        <p14:creationId xmlns:p14="http://schemas.microsoft.com/office/powerpoint/2010/main" val="1521143057"/>
      </p:ext>
    </p:extLst>
  </p:cSld>
  <p:clrMapOvr>
    <a:masterClrMapping/>
  </p:clrMapOvr>
</p:notes>
</file>

<file path=ppt/notesSlides/notesSlide9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BE07DD7-D72F-9604-8214-8BF3BCDA4691}"/>
            </a:ext>
          </a:extLst>
        </p:cNvPr>
        <p:cNvGrpSpPr/>
        <p:nvPr/>
      </p:nvGrpSpPr>
      <p:grpSpPr>
        <a:xfrm>
          <a:off x="0" y="0"/>
          <a:ext cx="0" cy="0"/>
          <a:chOff x="0" y="0"/>
          <a:chExt cx="0" cy="0"/>
        </a:xfrm>
      </p:grpSpPr>
      <p:sp>
        <p:nvSpPr>
          <p:cNvPr id="14" name="Slide Number Placeholder 6">
            <a:extLst>
              <a:ext uri="{FF2B5EF4-FFF2-40B4-BE49-F238E27FC236}">
                <a16:creationId xmlns:a16="http://schemas.microsoft.com/office/drawing/2014/main" id="{5328DC0A-E6A9-2344-41EF-43E732C8ED81}"/>
              </a:ext>
            </a:extLst>
          </p:cNvPr>
          <p:cNvSpPr txBox="1">
            <a:spLocks noGrp="1"/>
          </p:cNvSpPr>
          <p:nvPr>
            <p:ph type="sldNum" sz="quarter" idx="5"/>
          </p:nvPr>
        </p:nvSpPr>
        <p:spPr>
          <a:ln/>
        </p:spPr>
        <p:txBody>
          <a:bodyPr vert="horz" lIns="0" tIns="0" rIns="0" bIns="0" anchor="b" anchorCtr="0">
            <a:noAutofit/>
          </a:bodyPr>
          <a:lstStyle/>
          <a:p>
            <a:pPr lvl="0"/>
            <a:fld id="{45951B6A-A280-4215-8196-82342D937E35}" type="slidenum">
              <a:t>91</a:t>
            </a:fld>
            <a:endParaRPr lang="pt-BR"/>
          </a:p>
        </p:txBody>
      </p:sp>
      <p:sp>
        <p:nvSpPr>
          <p:cNvPr id="2" name="Espaço Reservado para Número de Slide 31">
            <a:extLst>
              <a:ext uri="{FF2B5EF4-FFF2-40B4-BE49-F238E27FC236}">
                <a16:creationId xmlns:a16="http://schemas.microsoft.com/office/drawing/2014/main" id="{DD9AC053-6834-7A65-57C8-B2A3556221DA}"/>
              </a:ext>
            </a:extLst>
          </p:cNvPr>
          <p:cNvSpPr txBox="1"/>
          <p:nvPr/>
        </p:nvSpPr>
        <p:spPr>
          <a:xfrm>
            <a:off x="3884759" y="8685360"/>
            <a:ext cx="2970360" cy="457200"/>
          </a:xfrm>
          <a:prstGeom prst="rect">
            <a:avLst/>
          </a:prstGeom>
          <a:noFill/>
          <a:ln>
            <a:noFill/>
          </a:ln>
        </p:spPr>
        <p:txBody>
          <a:bodyPr vert="horz" wrap="square" lIns="0" tIns="0" rIns="0" bIns="0" anchor="b" anchorCtr="0" compatLnSpc="0">
            <a:noAutofit/>
          </a:bodyPr>
          <a:lstStyle/>
          <a:p>
            <a:pPr marL="0" marR="0" lvl="0" indent="0" algn="r" rtl="0" hangingPunct="0">
              <a:lnSpc>
                <a:spcPct val="100000"/>
              </a:lnSpc>
              <a:spcBef>
                <a:spcPts val="0"/>
              </a:spcBef>
              <a:spcAft>
                <a:spcPts val="0"/>
              </a:spcAft>
              <a:buNone/>
              <a:tabLst/>
            </a:pPr>
            <a:fld id="{637B75E8-5A6E-42A8-B123-0F0EDC2DF4BE}" type="slidenum">
              <a:t>91</a:t>
            </a:fld>
            <a:endParaRPr lang="pt-BR" sz="1400" b="0" i="0" u="none" strike="noStrike" kern="1200" cap="none" spc="0" baseline="0">
              <a:ln>
                <a:noFill/>
              </a:ln>
              <a:solidFill>
                <a:srgbClr val="000000"/>
              </a:solidFill>
              <a:highlight>
                <a:scrgbClr r="0" g="0" b="0">
                  <a:alpha val="0"/>
                </a:scrgbClr>
              </a:highlight>
              <a:latin typeface="Liberation Serif" pitchFamily="18"/>
              <a:ea typeface="Tahoma" pitchFamily="50"/>
              <a:cs typeface="Tahoma" pitchFamily="2"/>
            </a:endParaRPr>
          </a:p>
        </p:txBody>
      </p:sp>
      <p:sp>
        <p:nvSpPr>
          <p:cNvPr id="3" name="Espaço Reservado para Número de Slide 32">
            <a:extLst>
              <a:ext uri="{FF2B5EF4-FFF2-40B4-BE49-F238E27FC236}">
                <a16:creationId xmlns:a16="http://schemas.microsoft.com/office/drawing/2014/main" id="{BAA5837D-D2A6-3BCA-448F-C45A2B1D2645}"/>
              </a:ext>
            </a:extLst>
          </p:cNvPr>
          <p:cNvSpPr txBox="1"/>
          <p:nvPr/>
        </p:nvSpPr>
        <p:spPr>
          <a:xfrm>
            <a:off x="4278960" y="10157400"/>
            <a:ext cx="3279600" cy="533160"/>
          </a:xfrm>
          <a:prstGeom prst="rect">
            <a:avLst/>
          </a:prstGeom>
          <a:noFill/>
          <a:ln>
            <a:noFill/>
          </a:ln>
        </p:spPr>
        <p:txBody>
          <a:bodyPr vert="horz" wrap="square" lIns="0" tIns="0" rIns="0" bIns="0" anchor="b" anchorCtr="0" compatLnSpc="0">
            <a:noAutofit/>
          </a:bodyPr>
          <a:lstStyle/>
          <a:p>
            <a:pPr marL="0" marR="0" lvl="0" indent="0" algn="r" rtl="0" hangingPunct="0">
              <a:lnSpc>
                <a:spcPct val="100000"/>
              </a:lnSpc>
              <a:spcBef>
                <a:spcPts val="0"/>
              </a:spcBef>
              <a:spcAft>
                <a:spcPts val="0"/>
              </a:spcAft>
              <a:buNone/>
              <a:tabLst/>
            </a:pPr>
            <a:fld id="{57CCACCE-AE0A-411F-8EF4-1C244F8FFA32}" type="slidenum">
              <a:t>91</a:t>
            </a:fld>
            <a:endParaRPr lang="pt-BR" sz="1400" b="0" i="0" u="none" strike="noStrike" kern="1200" cap="none" spc="0" baseline="0">
              <a:ln>
                <a:noFill/>
              </a:ln>
              <a:solidFill>
                <a:srgbClr val="000000"/>
              </a:solidFill>
              <a:highlight>
                <a:scrgbClr r="0" g="0" b="0">
                  <a:alpha val="0"/>
                </a:scrgbClr>
              </a:highlight>
              <a:latin typeface="Liberation Serif" pitchFamily="18"/>
              <a:ea typeface="Tahoma" pitchFamily="50"/>
              <a:cs typeface="Tahoma" pitchFamily="2"/>
            </a:endParaRPr>
          </a:p>
        </p:txBody>
      </p:sp>
      <p:sp>
        <p:nvSpPr>
          <p:cNvPr id="4" name="Espaço Reservado para Número de Slide 33">
            <a:extLst>
              <a:ext uri="{FF2B5EF4-FFF2-40B4-BE49-F238E27FC236}">
                <a16:creationId xmlns:a16="http://schemas.microsoft.com/office/drawing/2014/main" id="{0DC08AD1-0107-9ECB-087A-C64F9442B7E2}"/>
              </a:ext>
            </a:extLst>
          </p:cNvPr>
          <p:cNvSpPr txBox="1"/>
          <p:nvPr/>
        </p:nvSpPr>
        <p:spPr>
          <a:xfrm>
            <a:off x="4278960" y="10157400"/>
            <a:ext cx="3279959" cy="533520"/>
          </a:xfrm>
          <a:prstGeom prst="rect">
            <a:avLst/>
          </a:prstGeom>
          <a:noFill/>
          <a:ln>
            <a:noFill/>
          </a:ln>
        </p:spPr>
        <p:txBody>
          <a:bodyPr vert="horz" wrap="square" lIns="0" tIns="0" rIns="0" bIns="0" anchor="b" anchorCtr="0" compatLnSpc="0">
            <a:noAutofit/>
          </a:bodyPr>
          <a:lstStyle/>
          <a:p>
            <a:pPr marL="0" marR="0" lvl="0" indent="0" algn="r" rtl="0" hangingPunct="0">
              <a:lnSpc>
                <a:spcPct val="100000"/>
              </a:lnSpc>
              <a:spcBef>
                <a:spcPts val="0"/>
              </a:spcBef>
              <a:spcAft>
                <a:spcPts val="0"/>
              </a:spcAft>
              <a:buNone/>
              <a:tabLst/>
            </a:pPr>
            <a:fld id="{7E031B12-683B-413B-8F39-65D5E998DABD}" type="slidenum">
              <a:t>91</a:t>
            </a:fld>
            <a:endParaRPr lang="pt-BR" sz="1400" b="0" i="0" u="none" strike="noStrike" kern="1200" cap="none" spc="0" baseline="0">
              <a:ln>
                <a:noFill/>
              </a:ln>
              <a:solidFill>
                <a:srgbClr val="000000"/>
              </a:solidFill>
              <a:highlight>
                <a:scrgbClr r="0" g="0" b="0">
                  <a:alpha val="0"/>
                </a:scrgbClr>
              </a:highlight>
              <a:latin typeface="Liberation Serif" pitchFamily="18"/>
              <a:ea typeface="Tahoma" pitchFamily="50"/>
              <a:cs typeface="Tahoma" pitchFamily="2"/>
            </a:endParaRPr>
          </a:p>
        </p:txBody>
      </p:sp>
      <p:sp>
        <p:nvSpPr>
          <p:cNvPr id="5" name="Slide Number Placeholder 3">
            <a:extLst>
              <a:ext uri="{FF2B5EF4-FFF2-40B4-BE49-F238E27FC236}">
                <a16:creationId xmlns:a16="http://schemas.microsoft.com/office/drawing/2014/main" id="{BEB6BE39-46B0-B551-2EE0-A05E3E281343}"/>
              </a:ext>
            </a:extLst>
          </p:cNvPr>
          <p:cNvSpPr txBox="1"/>
          <p:nvPr/>
        </p:nvSpPr>
        <p:spPr>
          <a:xfrm>
            <a:off x="4278960" y="10157400"/>
            <a:ext cx="3280320" cy="533880"/>
          </a:xfrm>
          <a:prstGeom prst="rect">
            <a:avLst/>
          </a:prstGeom>
          <a:noFill/>
          <a:ln>
            <a:noFill/>
          </a:ln>
        </p:spPr>
        <p:txBody>
          <a:bodyPr vert="horz" wrap="square" lIns="0" tIns="0" rIns="0" bIns="0" anchor="b" anchorCtr="0" compatLnSpc="0">
            <a:noAutofit/>
          </a:bodyPr>
          <a:lstStyle/>
          <a:p>
            <a:pPr marL="0" marR="0" lvl="0" indent="0" algn="r" rtl="0" hangingPunct="0">
              <a:lnSpc>
                <a:spcPct val="100000"/>
              </a:lnSpc>
              <a:spcBef>
                <a:spcPts val="0"/>
              </a:spcBef>
              <a:spcAft>
                <a:spcPts val="0"/>
              </a:spcAft>
              <a:buNone/>
              <a:tabLst/>
            </a:pPr>
            <a:fld id="{555F5A35-827E-44D2-80CA-779078565309}" type="slidenum">
              <a:t>91</a:t>
            </a:fld>
            <a:endParaRPr lang="pt-BR" sz="1400" b="0" i="0" u="none" strike="noStrike" kern="1200" cap="none" spc="0" baseline="0">
              <a:ln>
                <a:noFill/>
              </a:ln>
              <a:solidFill>
                <a:srgbClr val="000000"/>
              </a:solidFill>
              <a:highlight>
                <a:scrgbClr r="0" g="0" b="0">
                  <a:alpha val="0"/>
                </a:scrgbClr>
              </a:highlight>
              <a:latin typeface="Liberation Serif" pitchFamily="18"/>
              <a:ea typeface="Tahoma" pitchFamily="50"/>
              <a:cs typeface="Tahoma" pitchFamily="2"/>
            </a:endParaRPr>
          </a:p>
        </p:txBody>
      </p:sp>
      <p:sp>
        <p:nvSpPr>
          <p:cNvPr id="6" name="Espaço Reservado para Data 4">
            <a:extLst>
              <a:ext uri="{FF2B5EF4-FFF2-40B4-BE49-F238E27FC236}">
                <a16:creationId xmlns:a16="http://schemas.microsoft.com/office/drawing/2014/main" id="{04719877-045E-071E-3338-4441AF01A301}"/>
              </a:ext>
            </a:extLst>
          </p:cNvPr>
          <p:cNvSpPr txBox="1"/>
          <p:nvPr/>
        </p:nvSpPr>
        <p:spPr>
          <a:xfrm>
            <a:off x="3884759" y="0"/>
            <a:ext cx="2971800" cy="458640"/>
          </a:xfrm>
          <a:prstGeom prst="rect">
            <a:avLst/>
          </a:prstGeom>
          <a:noFill/>
          <a:ln>
            <a:noFill/>
          </a:ln>
        </p:spPr>
        <p:txBody>
          <a:bodyPr vert="horz" wrap="square" lIns="91440" tIns="45720" rIns="91440" bIns="45720" anchor="t" anchorCtr="0" compatLnSpc="0">
            <a:noAutofit/>
          </a:bodyPr>
          <a:lstStyle/>
          <a:p>
            <a:pPr marL="0" marR="0" lvl="0" indent="0" algn="r" rtl="0" hangingPunct="1">
              <a:lnSpc>
                <a:spcPct val="100000"/>
              </a:lnSpc>
              <a:spcBef>
                <a:spcPts val="0"/>
              </a:spcBef>
              <a:spcAft>
                <a:spcPts val="0"/>
              </a:spcAft>
              <a:buNone/>
              <a:tabLst/>
            </a:pPr>
            <a:fld id="{6FBA390D-C282-4079-BCFA-68A5FCDC1E73}" type="datetime1">
              <a:rPr lang="pt-BR" sz="1200" b="0" i="0" u="none" strike="noStrike" kern="1200" cap="none" spc="0" baseline="0">
                <a:ln>
                  <a:noFill/>
                </a:ln>
                <a:solidFill>
                  <a:srgbClr val="000000"/>
                </a:solidFill>
                <a:latin typeface="Calibri" pitchFamily="18"/>
                <a:ea typeface="PingFang SC" pitchFamily="2"/>
                <a:cs typeface="Arial Unicode MS" pitchFamily="2"/>
              </a:rPr>
              <a:pPr marL="0" marR="0" lvl="0" indent="0" algn="r" rtl="0" hangingPunct="1">
                <a:lnSpc>
                  <a:spcPct val="100000"/>
                </a:lnSpc>
                <a:spcBef>
                  <a:spcPts val="0"/>
                </a:spcBef>
                <a:spcAft>
                  <a:spcPts val="0"/>
                </a:spcAft>
                <a:buNone/>
                <a:tabLst/>
              </a:pPr>
              <a:t>29/09/2025</a:t>
            </a:fld>
            <a:endParaRPr lang="pt-BR" sz="1200" b="0" i="0" u="none" strike="noStrike" kern="1200" cap="none" spc="0" baseline="0">
              <a:ln>
                <a:noFill/>
              </a:ln>
              <a:solidFill>
                <a:srgbClr val="000000"/>
              </a:solidFill>
              <a:latin typeface="Calibri" pitchFamily="18"/>
              <a:ea typeface="PingFang SC" pitchFamily="2"/>
              <a:cs typeface="Arial Unicode MS" pitchFamily="2"/>
            </a:endParaRPr>
          </a:p>
        </p:txBody>
      </p:sp>
      <p:sp>
        <p:nvSpPr>
          <p:cNvPr id="7" name="Espaço Reservado para Número de Slide 34">
            <a:extLst>
              <a:ext uri="{FF2B5EF4-FFF2-40B4-BE49-F238E27FC236}">
                <a16:creationId xmlns:a16="http://schemas.microsoft.com/office/drawing/2014/main" id="{41B23D23-E631-DD5A-D004-4DE9587CB7A5}"/>
              </a:ext>
            </a:extLst>
          </p:cNvPr>
          <p:cNvSpPr txBox="1"/>
          <p:nvPr/>
        </p:nvSpPr>
        <p:spPr>
          <a:xfrm>
            <a:off x="4278960" y="10157400"/>
            <a:ext cx="3280680" cy="534240"/>
          </a:xfrm>
          <a:prstGeom prst="rect">
            <a:avLst/>
          </a:prstGeom>
          <a:noFill/>
          <a:ln>
            <a:noFill/>
          </a:ln>
        </p:spPr>
        <p:txBody>
          <a:bodyPr vert="horz" wrap="square" lIns="0" tIns="0" rIns="0" bIns="0" anchor="b" anchorCtr="0" compatLnSpc="0">
            <a:noAutofit/>
          </a:bodyPr>
          <a:lstStyle/>
          <a:p>
            <a:pPr marL="0" marR="0" lvl="0" indent="0" algn="r" rtl="0" hangingPunct="0">
              <a:lnSpc>
                <a:spcPct val="100000"/>
              </a:lnSpc>
              <a:spcBef>
                <a:spcPts val="0"/>
              </a:spcBef>
              <a:spcAft>
                <a:spcPts val="0"/>
              </a:spcAft>
              <a:buNone/>
              <a:tabLst/>
            </a:pPr>
            <a:fld id="{5C2652C6-310E-48C0-95E4-C7344819324A}" type="slidenum">
              <a:t>91</a:t>
            </a:fld>
            <a:endParaRPr lang="pt-BR" sz="1400" b="0" i="0" u="none" strike="noStrike" kern="1200" cap="none" spc="0" baseline="0">
              <a:ln>
                <a:noFill/>
              </a:ln>
              <a:solidFill>
                <a:srgbClr val="000000"/>
              </a:solidFill>
              <a:latin typeface="Liberation Serif" pitchFamily="18"/>
              <a:ea typeface="Tahoma" pitchFamily="2"/>
              <a:cs typeface="Tahoma" pitchFamily="2"/>
            </a:endParaRPr>
          </a:p>
        </p:txBody>
      </p:sp>
      <p:sp>
        <p:nvSpPr>
          <p:cNvPr id="8" name="Espaço Reservado para Número de Slide 35">
            <a:extLst>
              <a:ext uri="{FF2B5EF4-FFF2-40B4-BE49-F238E27FC236}">
                <a16:creationId xmlns:a16="http://schemas.microsoft.com/office/drawing/2014/main" id="{D7F49E30-46A4-A0DB-69EB-1992395EB949}"/>
              </a:ext>
            </a:extLst>
          </p:cNvPr>
          <p:cNvSpPr txBox="1"/>
          <p:nvPr/>
        </p:nvSpPr>
        <p:spPr>
          <a:xfrm>
            <a:off x="4278960" y="10157400"/>
            <a:ext cx="3280680" cy="534240"/>
          </a:xfrm>
          <a:prstGeom prst="rect">
            <a:avLst/>
          </a:prstGeom>
          <a:noFill/>
          <a:ln>
            <a:noFill/>
          </a:ln>
        </p:spPr>
        <p:txBody>
          <a:bodyPr vert="horz" wrap="square" lIns="91440" tIns="45720" rIns="91440" bIns="45720" anchor="b" anchorCtr="0" compatLnSpc="0">
            <a:noAutofit/>
          </a:bodyPr>
          <a:lstStyle/>
          <a:p>
            <a:pPr marL="0" marR="0" lvl="0" indent="0" algn="r" rtl="0" hangingPunct="0">
              <a:lnSpc>
                <a:spcPct val="100000"/>
              </a:lnSpc>
              <a:spcBef>
                <a:spcPts val="0"/>
              </a:spcBef>
              <a:spcAft>
                <a:spcPts val="0"/>
              </a:spcAft>
              <a:buNone/>
              <a:tabLst/>
            </a:pPr>
            <a:fld id="{74788563-0A6A-4621-8ABF-48CA75F924A5}" type="slidenum">
              <a:t>91</a:t>
            </a:fld>
            <a:endParaRPr lang="pt-BR" sz="1400" b="0" i="0" u="none" strike="noStrike" kern="1200" cap="none" spc="0" baseline="0">
              <a:ln>
                <a:noFill/>
              </a:ln>
              <a:solidFill>
                <a:srgbClr val="000000"/>
              </a:solidFill>
              <a:latin typeface="Liberation Serif" pitchFamily="18"/>
              <a:ea typeface="Tahoma" pitchFamily="2"/>
              <a:cs typeface="Tahoma" pitchFamily="2"/>
            </a:endParaRPr>
          </a:p>
        </p:txBody>
      </p:sp>
      <p:sp>
        <p:nvSpPr>
          <p:cNvPr id="9" name="Espaço Reservado para Imagem de Slide 3">
            <a:extLst>
              <a:ext uri="{FF2B5EF4-FFF2-40B4-BE49-F238E27FC236}">
                <a16:creationId xmlns:a16="http://schemas.microsoft.com/office/drawing/2014/main" id="{28563D96-562A-7ECD-DD43-FD2D1A63761C}"/>
              </a:ext>
            </a:extLst>
          </p:cNvPr>
          <p:cNvSpPr>
            <a:spLocks noGrp="1" noRot="1" noChangeAspect="1" noResize="1"/>
          </p:cNvSpPr>
          <p:nvPr>
            <p:ph type="sldImg"/>
          </p:nvPr>
        </p:nvSpPr>
        <p:spPr>
          <a:xfrm>
            <a:off x="685800" y="1143000"/>
            <a:ext cx="5486400" cy="3086100"/>
          </a:xfrm>
          <a:solidFill>
            <a:srgbClr val="729FCF"/>
          </a:solidFill>
          <a:ln w="25400">
            <a:solidFill>
              <a:srgbClr val="3465A4"/>
            </a:solidFill>
            <a:prstDash val="solid"/>
          </a:ln>
        </p:spPr>
      </p:sp>
      <p:sp>
        <p:nvSpPr>
          <p:cNvPr id="10" name="Espaço Reservado para Anotações 3">
            <a:extLst>
              <a:ext uri="{FF2B5EF4-FFF2-40B4-BE49-F238E27FC236}">
                <a16:creationId xmlns:a16="http://schemas.microsoft.com/office/drawing/2014/main" id="{9F25C06B-9C13-1B5F-1D4E-69486E3ED882}"/>
              </a:ext>
            </a:extLst>
          </p:cNvPr>
          <p:cNvSpPr txBox="1">
            <a:spLocks noGrp="1"/>
          </p:cNvSpPr>
          <p:nvPr>
            <p:ph type="body" sz="quarter" idx="1"/>
          </p:nvPr>
        </p:nvSpPr>
        <p:spPr>
          <a:xfrm>
            <a:off x="685799" y="4400639"/>
            <a:ext cx="5484960" cy="3598920"/>
          </a:xfrm>
        </p:spPr>
        <p:txBody>
          <a:bodyPr vert="horz" wrap="square" lIns="91440" tIns="45720" rIns="91440" bIns="45720" anchor="t" anchorCtr="0">
            <a:noAutofit/>
          </a:bodyPr>
          <a:lstStyle/>
          <a:p>
            <a:pPr marL="0" lvl="0" indent="0" algn="l" hangingPunct="1">
              <a:tabLst>
                <a:tab pos="0" algn="l"/>
              </a:tabLst>
            </a:pPr>
            <a:r>
              <a:rPr lang="pt-BR">
                <a:solidFill>
                  <a:srgbClr val="000000"/>
                </a:solidFill>
              </a:rPr>
              <a:t>Deixar esse slide durante a </a:t>
            </a:r>
            <a:r>
              <a:rPr lang="pt-BR" b="1">
                <a:solidFill>
                  <a:srgbClr val="000000"/>
                </a:solidFill>
              </a:rPr>
              <a:t>CONSAGRAÇÃO. </a:t>
            </a:r>
            <a:r>
              <a:rPr lang="pt-BR">
                <a:solidFill>
                  <a:srgbClr val="000000"/>
                </a:solidFill>
              </a:rPr>
              <a:t>Obrigado!</a:t>
            </a:r>
          </a:p>
        </p:txBody>
      </p:sp>
    </p:spTree>
    <p:extLst>
      <p:ext uri="{BB962C8B-B14F-4D97-AF65-F5344CB8AC3E}">
        <p14:creationId xmlns:p14="http://schemas.microsoft.com/office/powerpoint/2010/main" val="1340657582"/>
      </p:ext>
    </p:extLst>
  </p:cSld>
  <p:clrMapOvr>
    <a:masterClrMapping/>
  </p:clrMapOvr>
</p:notes>
</file>

<file path=ppt/notesSlides/notesSlide9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8FC838A-EF42-BE77-27FC-AE49BBE2BC26}"/>
            </a:ext>
          </a:extLst>
        </p:cNvPr>
        <p:cNvGrpSpPr/>
        <p:nvPr/>
      </p:nvGrpSpPr>
      <p:grpSpPr>
        <a:xfrm>
          <a:off x="0" y="0"/>
          <a:ext cx="0" cy="0"/>
          <a:chOff x="0" y="0"/>
          <a:chExt cx="0" cy="0"/>
        </a:xfrm>
      </p:grpSpPr>
      <p:sp>
        <p:nvSpPr>
          <p:cNvPr id="2" name="PlaceHolder 156">
            <a:extLst>
              <a:ext uri="{FF2B5EF4-FFF2-40B4-BE49-F238E27FC236}">
                <a16:creationId xmlns:a16="http://schemas.microsoft.com/office/drawing/2014/main" id="{C6B67406-2D00-9CEC-3278-42E7B897D2E6}"/>
              </a:ext>
            </a:extLst>
          </p:cNvPr>
          <p:cNvSpPr txBox="1">
            <a:spLocks noGrp="1"/>
          </p:cNvSpPr>
          <p:nvPr>
            <p:ph type="sldNum" sz="quarter" idx="8"/>
          </p:nvPr>
        </p:nvSpPr>
        <p:spPr>
          <a:xfrm>
            <a:off x="4278960" y="10157400"/>
            <a:ext cx="3276720" cy="530280"/>
          </a:xfrm>
        </p:spPr>
        <p:txBody>
          <a:bodyPr wrap="square"/>
          <a:lstStyle/>
          <a:p>
            <a:pPr lvl="0"/>
            <a:fld id="{B0F6AA86-7A56-4AEA-BA8B-974D52F0C553}" type="slidenum">
              <a:t>92</a:t>
            </a:fld>
            <a:endParaRPr lang="pt-BR">
              <a:solidFill>
                <a:srgbClr val="000000"/>
              </a:solidFill>
              <a:highlight>
                <a:scrgbClr r="0" g="0" b="0">
                  <a:alpha val="0"/>
                </a:scrgbClr>
              </a:highlight>
              <a:latin typeface="Times New Roman"/>
            </a:endParaRPr>
          </a:p>
        </p:txBody>
      </p:sp>
      <p:sp>
        <p:nvSpPr>
          <p:cNvPr id="3" name="PlaceHolder 157">
            <a:extLst>
              <a:ext uri="{FF2B5EF4-FFF2-40B4-BE49-F238E27FC236}">
                <a16:creationId xmlns:a16="http://schemas.microsoft.com/office/drawing/2014/main" id="{EC40E028-1356-251F-3A1D-06E95C7D067E}"/>
              </a:ext>
            </a:extLst>
          </p:cNvPr>
          <p:cNvSpPr txBox="1">
            <a:spLocks noGrp="1"/>
          </p:cNvSpPr>
          <p:nvPr>
            <p:ph type="sldNum" sz="quarter" idx="8"/>
          </p:nvPr>
        </p:nvSpPr>
        <p:spPr>
          <a:xfrm>
            <a:off x="4278960" y="10157400"/>
            <a:ext cx="3277080" cy="530640"/>
          </a:xfrm>
        </p:spPr>
        <p:txBody>
          <a:bodyPr wrap="square"/>
          <a:lstStyle/>
          <a:p>
            <a:pPr lvl="0"/>
            <a:fld id="{C91FCDF4-6AE8-4F05-93ED-E9752394716A}" type="slidenum">
              <a:t>92</a:t>
            </a:fld>
            <a:endParaRPr lang="pt-BR">
              <a:solidFill>
                <a:srgbClr val="000000"/>
              </a:solidFill>
              <a:highlight>
                <a:scrgbClr r="0" g="0" b="0">
                  <a:alpha val="0"/>
                </a:scrgbClr>
              </a:highlight>
              <a:latin typeface="Times New Roman"/>
            </a:endParaRPr>
          </a:p>
        </p:txBody>
      </p:sp>
      <p:sp>
        <p:nvSpPr>
          <p:cNvPr id="4" name="PlaceHolder 158">
            <a:extLst>
              <a:ext uri="{FF2B5EF4-FFF2-40B4-BE49-F238E27FC236}">
                <a16:creationId xmlns:a16="http://schemas.microsoft.com/office/drawing/2014/main" id="{62600A0F-4B34-C355-FA32-995AEE5A5C1C}"/>
              </a:ext>
            </a:extLst>
          </p:cNvPr>
          <p:cNvSpPr txBox="1">
            <a:spLocks noGrp="1"/>
          </p:cNvSpPr>
          <p:nvPr>
            <p:ph type="sldNum" sz="quarter" idx="8"/>
          </p:nvPr>
        </p:nvSpPr>
        <p:spPr>
          <a:xfrm>
            <a:off x="4278960" y="10157400"/>
            <a:ext cx="3277439" cy="531000"/>
          </a:xfrm>
        </p:spPr>
        <p:txBody>
          <a:bodyPr wrap="square"/>
          <a:lstStyle/>
          <a:p>
            <a:pPr lvl="0"/>
            <a:fld id="{12A6C0BE-4F55-4D4C-A0BA-209CCF91722E}" type="slidenum">
              <a:t>92</a:t>
            </a:fld>
            <a:endParaRPr lang="pt-BR">
              <a:solidFill>
                <a:srgbClr val="000000"/>
              </a:solidFill>
              <a:highlight>
                <a:scrgbClr r="0" g="0" b="0">
                  <a:alpha val="0"/>
                </a:scrgbClr>
              </a:highlight>
              <a:latin typeface="Times New Roman"/>
            </a:endParaRPr>
          </a:p>
        </p:txBody>
      </p:sp>
      <p:sp>
        <p:nvSpPr>
          <p:cNvPr id="5" name="PlaceHolder 159">
            <a:extLst>
              <a:ext uri="{FF2B5EF4-FFF2-40B4-BE49-F238E27FC236}">
                <a16:creationId xmlns:a16="http://schemas.microsoft.com/office/drawing/2014/main" id="{5806E2DF-C535-B6CE-0FF7-E5BBB41E3123}"/>
              </a:ext>
            </a:extLst>
          </p:cNvPr>
          <p:cNvSpPr txBox="1">
            <a:spLocks noGrp="1"/>
          </p:cNvSpPr>
          <p:nvPr>
            <p:ph type="sldNum" sz="quarter" idx="8"/>
          </p:nvPr>
        </p:nvSpPr>
        <p:spPr>
          <a:xfrm>
            <a:off x="4278960" y="10157400"/>
            <a:ext cx="3277800" cy="531360"/>
          </a:xfrm>
        </p:spPr>
        <p:txBody>
          <a:bodyPr wrap="square"/>
          <a:lstStyle/>
          <a:p>
            <a:pPr lvl="0"/>
            <a:fld id="{D43F4646-8462-4071-A43D-21C0A1D7CA31}" type="slidenum">
              <a:t>92</a:t>
            </a:fld>
            <a:endParaRPr lang="pt-BR">
              <a:solidFill>
                <a:srgbClr val="000000"/>
              </a:solidFill>
              <a:highlight>
                <a:scrgbClr r="0" g="0" b="0">
                  <a:alpha val="0"/>
                </a:scrgbClr>
              </a:highlight>
              <a:latin typeface="Times New Roman"/>
            </a:endParaRPr>
          </a:p>
        </p:txBody>
      </p:sp>
      <p:sp>
        <p:nvSpPr>
          <p:cNvPr id="6" name="PlaceHolder 160">
            <a:extLst>
              <a:ext uri="{FF2B5EF4-FFF2-40B4-BE49-F238E27FC236}">
                <a16:creationId xmlns:a16="http://schemas.microsoft.com/office/drawing/2014/main" id="{7D57F586-E2E7-564E-A8C0-FC28BBBF4B06}"/>
              </a:ext>
            </a:extLst>
          </p:cNvPr>
          <p:cNvSpPr txBox="1">
            <a:spLocks noGrp="1"/>
          </p:cNvSpPr>
          <p:nvPr>
            <p:ph type="sldNum" sz="quarter" idx="8"/>
          </p:nvPr>
        </p:nvSpPr>
        <p:spPr>
          <a:xfrm>
            <a:off x="4278960" y="10157400"/>
            <a:ext cx="3278160" cy="531720"/>
          </a:xfrm>
        </p:spPr>
        <p:txBody>
          <a:bodyPr wrap="square"/>
          <a:lstStyle/>
          <a:p>
            <a:pPr lvl="0"/>
            <a:fld id="{21BD3E7B-7C8D-4159-88F0-621A4FA02F10}" type="slidenum">
              <a:t>92</a:t>
            </a:fld>
            <a:endParaRPr lang="pt-BR">
              <a:solidFill>
                <a:srgbClr val="000000"/>
              </a:solidFill>
              <a:highlight>
                <a:scrgbClr r="0" g="0" b="0">
                  <a:alpha val="0"/>
                </a:scrgbClr>
              </a:highlight>
              <a:latin typeface="Times New Roman"/>
            </a:endParaRPr>
          </a:p>
        </p:txBody>
      </p:sp>
      <p:sp>
        <p:nvSpPr>
          <p:cNvPr id="7" name="PlaceHolder 161">
            <a:extLst>
              <a:ext uri="{FF2B5EF4-FFF2-40B4-BE49-F238E27FC236}">
                <a16:creationId xmlns:a16="http://schemas.microsoft.com/office/drawing/2014/main" id="{FCA5FE1D-E124-AE79-0ACC-67FB7628F239}"/>
              </a:ext>
            </a:extLst>
          </p:cNvPr>
          <p:cNvSpPr txBox="1">
            <a:spLocks noGrp="1"/>
          </p:cNvSpPr>
          <p:nvPr>
            <p:ph type="sldNum" sz="quarter" idx="8"/>
          </p:nvPr>
        </p:nvSpPr>
        <p:spPr>
          <a:xfrm>
            <a:off x="4278960" y="10157400"/>
            <a:ext cx="3278519" cy="532080"/>
          </a:xfrm>
        </p:spPr>
        <p:txBody>
          <a:bodyPr wrap="square"/>
          <a:lstStyle/>
          <a:p>
            <a:pPr lvl="0"/>
            <a:fld id="{A2BA57E7-AD3A-4795-A1A7-A11513A228DC}" type="slidenum">
              <a:t>92</a:t>
            </a:fld>
            <a:endParaRPr lang="pt-BR">
              <a:solidFill>
                <a:srgbClr val="000000"/>
              </a:solidFill>
              <a:highlight>
                <a:scrgbClr r="0" g="0" b="0">
                  <a:alpha val="0"/>
                </a:scrgbClr>
              </a:highlight>
              <a:latin typeface="Times New Roman"/>
            </a:endParaRPr>
          </a:p>
        </p:txBody>
      </p:sp>
      <p:sp>
        <p:nvSpPr>
          <p:cNvPr id="8" name="PlaceHolder 162">
            <a:extLst>
              <a:ext uri="{FF2B5EF4-FFF2-40B4-BE49-F238E27FC236}">
                <a16:creationId xmlns:a16="http://schemas.microsoft.com/office/drawing/2014/main" id="{DFEC86FF-29FA-3EC7-E988-5962CC9E1462}"/>
              </a:ext>
            </a:extLst>
          </p:cNvPr>
          <p:cNvSpPr txBox="1">
            <a:spLocks noGrp="1"/>
          </p:cNvSpPr>
          <p:nvPr>
            <p:ph type="sldNum" sz="quarter" idx="8"/>
          </p:nvPr>
        </p:nvSpPr>
        <p:spPr>
          <a:xfrm>
            <a:off x="4278960" y="10157400"/>
            <a:ext cx="3278879" cy="532440"/>
          </a:xfrm>
        </p:spPr>
        <p:txBody>
          <a:bodyPr wrap="square"/>
          <a:lstStyle/>
          <a:p>
            <a:pPr lvl="0"/>
            <a:fld id="{FFF4A678-D678-4352-9E95-FDD0DA790A35}" type="slidenum">
              <a:t>92</a:t>
            </a:fld>
            <a:endParaRPr lang="pt-BR">
              <a:highlight>
                <a:scrgbClr r="0" g="0" b="0">
                  <a:alpha val="0"/>
                </a:scrgbClr>
              </a:highlight>
              <a:latin typeface="Times New Roman"/>
            </a:endParaRPr>
          </a:p>
        </p:txBody>
      </p:sp>
      <p:sp>
        <p:nvSpPr>
          <p:cNvPr id="14" name="Slide Number Placeholder 6">
            <a:extLst>
              <a:ext uri="{FF2B5EF4-FFF2-40B4-BE49-F238E27FC236}">
                <a16:creationId xmlns:a16="http://schemas.microsoft.com/office/drawing/2014/main" id="{34F4AAE8-2428-0222-EBDD-BAB9B8C3B02F}"/>
              </a:ext>
            </a:extLst>
          </p:cNvPr>
          <p:cNvSpPr txBox="1">
            <a:spLocks noGrp="1"/>
          </p:cNvSpPr>
          <p:nvPr>
            <p:ph type="sldNum" sz="quarter" idx="5"/>
          </p:nvPr>
        </p:nvSpPr>
        <p:spPr>
          <a:ln/>
        </p:spPr>
        <p:txBody>
          <a:bodyPr vert="horz" lIns="0" tIns="0" rIns="0" bIns="0" anchor="b" anchorCtr="0">
            <a:noAutofit/>
          </a:bodyPr>
          <a:lstStyle/>
          <a:p>
            <a:pPr lvl="0"/>
            <a:fld id="{EAA2C658-7684-4441-9B6E-E94B780EC672}" type="slidenum">
              <a:t>92</a:t>
            </a:fld>
            <a:endParaRPr lang="pt-BR"/>
          </a:p>
        </p:txBody>
      </p:sp>
      <p:sp>
        <p:nvSpPr>
          <p:cNvPr id="9" name="PlaceHolder 163">
            <a:extLst>
              <a:ext uri="{FF2B5EF4-FFF2-40B4-BE49-F238E27FC236}">
                <a16:creationId xmlns:a16="http://schemas.microsoft.com/office/drawing/2014/main" id="{D5AAC47A-B988-6019-B50C-E5906360F541}"/>
              </a:ext>
            </a:extLst>
          </p:cNvPr>
          <p:cNvSpPr>
            <a:spLocks noGrp="1" noRot="1" noChangeAspect="1" noResize="1"/>
          </p:cNvSpPr>
          <p:nvPr>
            <p:ph type="sldImg"/>
          </p:nvPr>
        </p:nvSpPr>
        <p:spPr>
          <a:xfrm>
            <a:off x="217488" y="812800"/>
            <a:ext cx="7123112" cy="4006850"/>
          </a:xfrm>
          <a:solidFill>
            <a:srgbClr val="729FCF"/>
          </a:solidFill>
          <a:ln w="25400">
            <a:solidFill>
              <a:srgbClr val="3465A4"/>
            </a:solidFill>
            <a:prstDash val="solid"/>
          </a:ln>
        </p:spPr>
      </p:sp>
      <p:sp>
        <p:nvSpPr>
          <p:cNvPr id="10" name="PlaceHolder 164">
            <a:extLst>
              <a:ext uri="{FF2B5EF4-FFF2-40B4-BE49-F238E27FC236}">
                <a16:creationId xmlns:a16="http://schemas.microsoft.com/office/drawing/2014/main" id="{5BCE0210-854E-79F2-6376-F873F905080F}"/>
              </a:ext>
            </a:extLst>
          </p:cNvPr>
          <p:cNvSpPr txBox="1">
            <a:spLocks noGrp="1"/>
          </p:cNvSpPr>
          <p:nvPr>
            <p:ph type="body" sz="quarter" idx="1"/>
          </p:nvPr>
        </p:nvSpPr>
        <p:spPr>
          <a:xfrm>
            <a:off x="756000" y="5078520"/>
            <a:ext cx="6043679" cy="4807080"/>
          </a:xfrm>
        </p:spPr>
        <p:txBody>
          <a:bodyPr vert="horz" wrap="square" anchor="t" anchorCtr="0">
            <a:noAutofit/>
          </a:bodyPr>
          <a:lstStyle/>
          <a:p>
            <a:endParaRPr lang="pt-BR"/>
          </a:p>
        </p:txBody>
      </p:sp>
    </p:spTree>
    <p:extLst>
      <p:ext uri="{BB962C8B-B14F-4D97-AF65-F5344CB8AC3E}">
        <p14:creationId xmlns:p14="http://schemas.microsoft.com/office/powerpoint/2010/main" val="3969010721"/>
      </p:ext>
    </p:extLst>
  </p:cSld>
  <p:clrMapOvr>
    <a:masterClrMapping/>
  </p:clrMapOvr>
</p:notes>
</file>

<file path=ppt/notesSlides/notesSlide9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ceHolder 156">
            <a:extLst>
              <a:ext uri="{FF2B5EF4-FFF2-40B4-BE49-F238E27FC236}">
                <a16:creationId xmlns:a16="http://schemas.microsoft.com/office/drawing/2014/main" id="{9DAEF02F-D88D-496C-8165-61B663458511}"/>
              </a:ext>
            </a:extLst>
          </p:cNvPr>
          <p:cNvSpPr txBox="1">
            <a:spLocks noGrp="1"/>
          </p:cNvSpPr>
          <p:nvPr>
            <p:ph type="sldNum" sz="quarter" idx="8"/>
          </p:nvPr>
        </p:nvSpPr>
        <p:spPr>
          <a:xfrm>
            <a:off x="4278960" y="10157400"/>
            <a:ext cx="3276720" cy="530280"/>
          </a:xfrm>
        </p:spPr>
        <p:txBody>
          <a:bodyPr wrap="square"/>
          <a:lstStyle/>
          <a:p>
            <a:pPr lvl="0"/>
            <a:fld id="{B0F6AA86-7A56-4AEA-BA8B-974D52F0C553}" type="slidenum">
              <a:t>93</a:t>
            </a:fld>
            <a:endParaRPr lang="pt-BR">
              <a:solidFill>
                <a:srgbClr val="000000"/>
              </a:solidFill>
              <a:highlight>
                <a:scrgbClr r="0" g="0" b="0">
                  <a:alpha val="0"/>
                </a:scrgbClr>
              </a:highlight>
              <a:latin typeface="Times New Roman"/>
            </a:endParaRPr>
          </a:p>
        </p:txBody>
      </p:sp>
      <p:sp>
        <p:nvSpPr>
          <p:cNvPr id="3" name="PlaceHolder 157">
            <a:extLst>
              <a:ext uri="{FF2B5EF4-FFF2-40B4-BE49-F238E27FC236}">
                <a16:creationId xmlns:a16="http://schemas.microsoft.com/office/drawing/2014/main" id="{9398BF34-DF90-4610-9CEB-3BC0B6372805}"/>
              </a:ext>
            </a:extLst>
          </p:cNvPr>
          <p:cNvSpPr txBox="1">
            <a:spLocks noGrp="1"/>
          </p:cNvSpPr>
          <p:nvPr>
            <p:ph type="sldNum" sz="quarter" idx="8"/>
          </p:nvPr>
        </p:nvSpPr>
        <p:spPr>
          <a:xfrm>
            <a:off x="4278960" y="10157400"/>
            <a:ext cx="3277080" cy="530640"/>
          </a:xfrm>
        </p:spPr>
        <p:txBody>
          <a:bodyPr wrap="square"/>
          <a:lstStyle/>
          <a:p>
            <a:pPr lvl="0"/>
            <a:fld id="{C91FCDF4-6AE8-4F05-93ED-E9752394716A}" type="slidenum">
              <a:t>93</a:t>
            </a:fld>
            <a:endParaRPr lang="pt-BR">
              <a:solidFill>
                <a:srgbClr val="000000"/>
              </a:solidFill>
              <a:highlight>
                <a:scrgbClr r="0" g="0" b="0">
                  <a:alpha val="0"/>
                </a:scrgbClr>
              </a:highlight>
              <a:latin typeface="Times New Roman"/>
            </a:endParaRPr>
          </a:p>
        </p:txBody>
      </p:sp>
      <p:sp>
        <p:nvSpPr>
          <p:cNvPr id="4" name="PlaceHolder 158">
            <a:extLst>
              <a:ext uri="{FF2B5EF4-FFF2-40B4-BE49-F238E27FC236}">
                <a16:creationId xmlns:a16="http://schemas.microsoft.com/office/drawing/2014/main" id="{4EEC564F-5BA3-4D37-9335-BAC7A685CC27}"/>
              </a:ext>
            </a:extLst>
          </p:cNvPr>
          <p:cNvSpPr txBox="1">
            <a:spLocks noGrp="1"/>
          </p:cNvSpPr>
          <p:nvPr>
            <p:ph type="sldNum" sz="quarter" idx="8"/>
          </p:nvPr>
        </p:nvSpPr>
        <p:spPr>
          <a:xfrm>
            <a:off x="4278960" y="10157400"/>
            <a:ext cx="3277439" cy="531000"/>
          </a:xfrm>
        </p:spPr>
        <p:txBody>
          <a:bodyPr wrap="square"/>
          <a:lstStyle/>
          <a:p>
            <a:pPr lvl="0"/>
            <a:fld id="{12A6C0BE-4F55-4D4C-A0BA-209CCF91722E}" type="slidenum">
              <a:t>93</a:t>
            </a:fld>
            <a:endParaRPr lang="pt-BR">
              <a:solidFill>
                <a:srgbClr val="000000"/>
              </a:solidFill>
              <a:highlight>
                <a:scrgbClr r="0" g="0" b="0">
                  <a:alpha val="0"/>
                </a:scrgbClr>
              </a:highlight>
              <a:latin typeface="Times New Roman"/>
            </a:endParaRPr>
          </a:p>
        </p:txBody>
      </p:sp>
      <p:sp>
        <p:nvSpPr>
          <p:cNvPr id="5" name="PlaceHolder 159">
            <a:extLst>
              <a:ext uri="{FF2B5EF4-FFF2-40B4-BE49-F238E27FC236}">
                <a16:creationId xmlns:a16="http://schemas.microsoft.com/office/drawing/2014/main" id="{3B140A79-9C67-45E7-BFE5-026B383EB0FA}"/>
              </a:ext>
            </a:extLst>
          </p:cNvPr>
          <p:cNvSpPr txBox="1">
            <a:spLocks noGrp="1"/>
          </p:cNvSpPr>
          <p:nvPr>
            <p:ph type="sldNum" sz="quarter" idx="8"/>
          </p:nvPr>
        </p:nvSpPr>
        <p:spPr>
          <a:xfrm>
            <a:off x="4278960" y="10157400"/>
            <a:ext cx="3277800" cy="531360"/>
          </a:xfrm>
        </p:spPr>
        <p:txBody>
          <a:bodyPr wrap="square"/>
          <a:lstStyle/>
          <a:p>
            <a:pPr lvl="0"/>
            <a:fld id="{D43F4646-8462-4071-A43D-21C0A1D7CA31}" type="slidenum">
              <a:t>93</a:t>
            </a:fld>
            <a:endParaRPr lang="pt-BR">
              <a:solidFill>
                <a:srgbClr val="000000"/>
              </a:solidFill>
              <a:highlight>
                <a:scrgbClr r="0" g="0" b="0">
                  <a:alpha val="0"/>
                </a:scrgbClr>
              </a:highlight>
              <a:latin typeface="Times New Roman"/>
            </a:endParaRPr>
          </a:p>
        </p:txBody>
      </p:sp>
      <p:sp>
        <p:nvSpPr>
          <p:cNvPr id="6" name="PlaceHolder 160">
            <a:extLst>
              <a:ext uri="{FF2B5EF4-FFF2-40B4-BE49-F238E27FC236}">
                <a16:creationId xmlns:a16="http://schemas.microsoft.com/office/drawing/2014/main" id="{6169649B-021B-4A31-A8D5-22563F6FB695}"/>
              </a:ext>
            </a:extLst>
          </p:cNvPr>
          <p:cNvSpPr txBox="1">
            <a:spLocks noGrp="1"/>
          </p:cNvSpPr>
          <p:nvPr>
            <p:ph type="sldNum" sz="quarter" idx="8"/>
          </p:nvPr>
        </p:nvSpPr>
        <p:spPr>
          <a:xfrm>
            <a:off x="4278960" y="10157400"/>
            <a:ext cx="3278160" cy="531720"/>
          </a:xfrm>
        </p:spPr>
        <p:txBody>
          <a:bodyPr wrap="square"/>
          <a:lstStyle/>
          <a:p>
            <a:pPr lvl="0"/>
            <a:fld id="{21BD3E7B-7C8D-4159-88F0-621A4FA02F10}" type="slidenum">
              <a:t>93</a:t>
            </a:fld>
            <a:endParaRPr lang="pt-BR">
              <a:solidFill>
                <a:srgbClr val="000000"/>
              </a:solidFill>
              <a:highlight>
                <a:scrgbClr r="0" g="0" b="0">
                  <a:alpha val="0"/>
                </a:scrgbClr>
              </a:highlight>
              <a:latin typeface="Times New Roman"/>
            </a:endParaRPr>
          </a:p>
        </p:txBody>
      </p:sp>
      <p:sp>
        <p:nvSpPr>
          <p:cNvPr id="7" name="PlaceHolder 161">
            <a:extLst>
              <a:ext uri="{FF2B5EF4-FFF2-40B4-BE49-F238E27FC236}">
                <a16:creationId xmlns:a16="http://schemas.microsoft.com/office/drawing/2014/main" id="{00EA2CA5-D30C-4EFD-BEFA-68C1ABAFD92A}"/>
              </a:ext>
            </a:extLst>
          </p:cNvPr>
          <p:cNvSpPr txBox="1">
            <a:spLocks noGrp="1"/>
          </p:cNvSpPr>
          <p:nvPr>
            <p:ph type="sldNum" sz="quarter" idx="8"/>
          </p:nvPr>
        </p:nvSpPr>
        <p:spPr>
          <a:xfrm>
            <a:off x="4278960" y="10157400"/>
            <a:ext cx="3278519" cy="532080"/>
          </a:xfrm>
        </p:spPr>
        <p:txBody>
          <a:bodyPr wrap="square"/>
          <a:lstStyle/>
          <a:p>
            <a:pPr lvl="0"/>
            <a:fld id="{A2BA57E7-AD3A-4795-A1A7-A11513A228DC}" type="slidenum">
              <a:t>93</a:t>
            </a:fld>
            <a:endParaRPr lang="pt-BR">
              <a:solidFill>
                <a:srgbClr val="000000"/>
              </a:solidFill>
              <a:highlight>
                <a:scrgbClr r="0" g="0" b="0">
                  <a:alpha val="0"/>
                </a:scrgbClr>
              </a:highlight>
              <a:latin typeface="Times New Roman"/>
            </a:endParaRPr>
          </a:p>
        </p:txBody>
      </p:sp>
      <p:sp>
        <p:nvSpPr>
          <p:cNvPr id="8" name="PlaceHolder 162">
            <a:extLst>
              <a:ext uri="{FF2B5EF4-FFF2-40B4-BE49-F238E27FC236}">
                <a16:creationId xmlns:a16="http://schemas.microsoft.com/office/drawing/2014/main" id="{ACB21961-B5D1-4C0B-97E1-88A8FB98131D}"/>
              </a:ext>
            </a:extLst>
          </p:cNvPr>
          <p:cNvSpPr txBox="1">
            <a:spLocks noGrp="1"/>
          </p:cNvSpPr>
          <p:nvPr>
            <p:ph type="sldNum" sz="quarter" idx="8"/>
          </p:nvPr>
        </p:nvSpPr>
        <p:spPr>
          <a:xfrm>
            <a:off x="4278960" y="10157400"/>
            <a:ext cx="3278879" cy="532440"/>
          </a:xfrm>
        </p:spPr>
        <p:txBody>
          <a:bodyPr wrap="square"/>
          <a:lstStyle/>
          <a:p>
            <a:pPr lvl="0"/>
            <a:fld id="{FFF4A678-D678-4352-9E95-FDD0DA790A35}" type="slidenum">
              <a:t>93</a:t>
            </a:fld>
            <a:endParaRPr lang="pt-BR">
              <a:highlight>
                <a:scrgbClr r="0" g="0" b="0">
                  <a:alpha val="0"/>
                </a:scrgbClr>
              </a:highlight>
              <a:latin typeface="Times New Roman"/>
            </a:endParaRPr>
          </a:p>
        </p:txBody>
      </p:sp>
      <p:sp>
        <p:nvSpPr>
          <p:cNvPr id="14" name="Slide Number Placeholder 6">
            <a:extLst>
              <a:ext uri="{FF2B5EF4-FFF2-40B4-BE49-F238E27FC236}">
                <a16:creationId xmlns:a16="http://schemas.microsoft.com/office/drawing/2014/main" id="{26C6F73E-4CE4-4C68-9C5D-86C970F01D52}"/>
              </a:ext>
            </a:extLst>
          </p:cNvPr>
          <p:cNvSpPr txBox="1">
            <a:spLocks noGrp="1"/>
          </p:cNvSpPr>
          <p:nvPr>
            <p:ph type="sldNum" sz="quarter" idx="5"/>
          </p:nvPr>
        </p:nvSpPr>
        <p:spPr>
          <a:ln/>
        </p:spPr>
        <p:txBody>
          <a:bodyPr vert="horz" lIns="0" tIns="0" rIns="0" bIns="0" anchor="b" anchorCtr="0">
            <a:noAutofit/>
          </a:bodyPr>
          <a:lstStyle/>
          <a:p>
            <a:pPr lvl="0"/>
            <a:fld id="{EAA2C658-7684-4441-9B6E-E94B780EC672}" type="slidenum">
              <a:t>93</a:t>
            </a:fld>
            <a:endParaRPr lang="pt-BR"/>
          </a:p>
        </p:txBody>
      </p:sp>
      <p:sp>
        <p:nvSpPr>
          <p:cNvPr id="9" name="PlaceHolder 163">
            <a:extLst>
              <a:ext uri="{FF2B5EF4-FFF2-40B4-BE49-F238E27FC236}">
                <a16:creationId xmlns:a16="http://schemas.microsoft.com/office/drawing/2014/main" id="{AF7E65DC-935E-41CD-BEB7-739DF794529B}"/>
              </a:ext>
            </a:extLst>
          </p:cNvPr>
          <p:cNvSpPr>
            <a:spLocks noGrp="1" noRot="1" noChangeAspect="1" noResize="1"/>
          </p:cNvSpPr>
          <p:nvPr>
            <p:ph type="sldImg"/>
          </p:nvPr>
        </p:nvSpPr>
        <p:spPr>
          <a:xfrm>
            <a:off x="217488" y="812800"/>
            <a:ext cx="7123112" cy="4006850"/>
          </a:xfrm>
          <a:solidFill>
            <a:srgbClr val="729FCF"/>
          </a:solidFill>
          <a:ln w="25400">
            <a:solidFill>
              <a:srgbClr val="3465A4"/>
            </a:solidFill>
            <a:prstDash val="solid"/>
          </a:ln>
        </p:spPr>
      </p:sp>
      <p:sp>
        <p:nvSpPr>
          <p:cNvPr id="10" name="PlaceHolder 164">
            <a:extLst>
              <a:ext uri="{FF2B5EF4-FFF2-40B4-BE49-F238E27FC236}">
                <a16:creationId xmlns:a16="http://schemas.microsoft.com/office/drawing/2014/main" id="{C0988A78-9D2D-414D-B526-40859ED8EEFF}"/>
              </a:ext>
            </a:extLst>
          </p:cNvPr>
          <p:cNvSpPr txBox="1">
            <a:spLocks noGrp="1"/>
          </p:cNvSpPr>
          <p:nvPr>
            <p:ph type="body" sz="quarter" idx="1"/>
          </p:nvPr>
        </p:nvSpPr>
        <p:spPr>
          <a:xfrm>
            <a:off x="756000" y="5078520"/>
            <a:ext cx="6043679" cy="4807080"/>
          </a:xfrm>
        </p:spPr>
        <p:txBody>
          <a:bodyPr vert="horz" wrap="square" anchor="t" anchorCtr="0">
            <a:noAutofit/>
          </a:bodyPr>
          <a:lstStyle/>
          <a:p>
            <a:endParaRPr lang="pt-BR"/>
          </a:p>
        </p:txBody>
      </p:sp>
    </p:spTree>
    <p:extLst>
      <p:ext uri="{BB962C8B-B14F-4D97-AF65-F5344CB8AC3E}">
        <p14:creationId xmlns:p14="http://schemas.microsoft.com/office/powerpoint/2010/main" val="1607394071"/>
      </p:ext>
    </p:extLst>
  </p:cSld>
  <p:clrMapOvr>
    <a:masterClrMapping/>
  </p:clrMapOvr>
</p:notes>
</file>

<file path=ppt/notesSlides/notesSlide9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ceHolder 156">
            <a:extLst>
              <a:ext uri="{FF2B5EF4-FFF2-40B4-BE49-F238E27FC236}">
                <a16:creationId xmlns:a16="http://schemas.microsoft.com/office/drawing/2014/main" id="{9DAEF02F-D88D-496C-8165-61B663458511}"/>
              </a:ext>
            </a:extLst>
          </p:cNvPr>
          <p:cNvSpPr txBox="1">
            <a:spLocks noGrp="1"/>
          </p:cNvSpPr>
          <p:nvPr>
            <p:ph type="sldNum" sz="quarter" idx="8"/>
          </p:nvPr>
        </p:nvSpPr>
        <p:spPr>
          <a:xfrm>
            <a:off x="4278960" y="10157400"/>
            <a:ext cx="3276720" cy="530280"/>
          </a:xfrm>
        </p:spPr>
        <p:txBody>
          <a:bodyPr wrap="square"/>
          <a:lstStyle/>
          <a:p>
            <a:pPr lvl="0"/>
            <a:fld id="{B0F6AA86-7A56-4AEA-BA8B-974D52F0C553}" type="slidenum">
              <a:t>94</a:t>
            </a:fld>
            <a:endParaRPr lang="pt-BR">
              <a:solidFill>
                <a:srgbClr val="000000"/>
              </a:solidFill>
              <a:highlight>
                <a:scrgbClr r="0" g="0" b="0">
                  <a:alpha val="0"/>
                </a:scrgbClr>
              </a:highlight>
              <a:latin typeface="Times New Roman"/>
            </a:endParaRPr>
          </a:p>
        </p:txBody>
      </p:sp>
      <p:sp>
        <p:nvSpPr>
          <p:cNvPr id="3" name="PlaceHolder 157">
            <a:extLst>
              <a:ext uri="{FF2B5EF4-FFF2-40B4-BE49-F238E27FC236}">
                <a16:creationId xmlns:a16="http://schemas.microsoft.com/office/drawing/2014/main" id="{9398BF34-DF90-4610-9CEB-3BC0B6372805}"/>
              </a:ext>
            </a:extLst>
          </p:cNvPr>
          <p:cNvSpPr txBox="1">
            <a:spLocks noGrp="1"/>
          </p:cNvSpPr>
          <p:nvPr>
            <p:ph type="sldNum" sz="quarter" idx="8"/>
          </p:nvPr>
        </p:nvSpPr>
        <p:spPr>
          <a:xfrm>
            <a:off x="4278960" y="10157400"/>
            <a:ext cx="3277080" cy="530640"/>
          </a:xfrm>
        </p:spPr>
        <p:txBody>
          <a:bodyPr wrap="square"/>
          <a:lstStyle/>
          <a:p>
            <a:pPr lvl="0"/>
            <a:fld id="{C91FCDF4-6AE8-4F05-93ED-E9752394716A}" type="slidenum">
              <a:t>94</a:t>
            </a:fld>
            <a:endParaRPr lang="pt-BR">
              <a:solidFill>
                <a:srgbClr val="000000"/>
              </a:solidFill>
              <a:highlight>
                <a:scrgbClr r="0" g="0" b="0">
                  <a:alpha val="0"/>
                </a:scrgbClr>
              </a:highlight>
              <a:latin typeface="Times New Roman"/>
            </a:endParaRPr>
          </a:p>
        </p:txBody>
      </p:sp>
      <p:sp>
        <p:nvSpPr>
          <p:cNvPr id="4" name="PlaceHolder 158">
            <a:extLst>
              <a:ext uri="{FF2B5EF4-FFF2-40B4-BE49-F238E27FC236}">
                <a16:creationId xmlns:a16="http://schemas.microsoft.com/office/drawing/2014/main" id="{4EEC564F-5BA3-4D37-9335-BAC7A685CC27}"/>
              </a:ext>
            </a:extLst>
          </p:cNvPr>
          <p:cNvSpPr txBox="1">
            <a:spLocks noGrp="1"/>
          </p:cNvSpPr>
          <p:nvPr>
            <p:ph type="sldNum" sz="quarter" idx="8"/>
          </p:nvPr>
        </p:nvSpPr>
        <p:spPr>
          <a:xfrm>
            <a:off x="4278960" y="10157400"/>
            <a:ext cx="3277439" cy="531000"/>
          </a:xfrm>
        </p:spPr>
        <p:txBody>
          <a:bodyPr wrap="square"/>
          <a:lstStyle/>
          <a:p>
            <a:pPr lvl="0"/>
            <a:fld id="{12A6C0BE-4F55-4D4C-A0BA-209CCF91722E}" type="slidenum">
              <a:t>94</a:t>
            </a:fld>
            <a:endParaRPr lang="pt-BR">
              <a:solidFill>
                <a:srgbClr val="000000"/>
              </a:solidFill>
              <a:highlight>
                <a:scrgbClr r="0" g="0" b="0">
                  <a:alpha val="0"/>
                </a:scrgbClr>
              </a:highlight>
              <a:latin typeface="Times New Roman"/>
            </a:endParaRPr>
          </a:p>
        </p:txBody>
      </p:sp>
      <p:sp>
        <p:nvSpPr>
          <p:cNvPr id="5" name="PlaceHolder 159">
            <a:extLst>
              <a:ext uri="{FF2B5EF4-FFF2-40B4-BE49-F238E27FC236}">
                <a16:creationId xmlns:a16="http://schemas.microsoft.com/office/drawing/2014/main" id="{3B140A79-9C67-45E7-BFE5-026B383EB0FA}"/>
              </a:ext>
            </a:extLst>
          </p:cNvPr>
          <p:cNvSpPr txBox="1">
            <a:spLocks noGrp="1"/>
          </p:cNvSpPr>
          <p:nvPr>
            <p:ph type="sldNum" sz="quarter" idx="8"/>
          </p:nvPr>
        </p:nvSpPr>
        <p:spPr>
          <a:xfrm>
            <a:off x="4278960" y="10157400"/>
            <a:ext cx="3277800" cy="531360"/>
          </a:xfrm>
        </p:spPr>
        <p:txBody>
          <a:bodyPr wrap="square"/>
          <a:lstStyle/>
          <a:p>
            <a:pPr lvl="0"/>
            <a:fld id="{D43F4646-8462-4071-A43D-21C0A1D7CA31}" type="slidenum">
              <a:t>94</a:t>
            </a:fld>
            <a:endParaRPr lang="pt-BR">
              <a:solidFill>
                <a:srgbClr val="000000"/>
              </a:solidFill>
              <a:highlight>
                <a:scrgbClr r="0" g="0" b="0">
                  <a:alpha val="0"/>
                </a:scrgbClr>
              </a:highlight>
              <a:latin typeface="Times New Roman"/>
            </a:endParaRPr>
          </a:p>
        </p:txBody>
      </p:sp>
      <p:sp>
        <p:nvSpPr>
          <p:cNvPr id="6" name="PlaceHolder 160">
            <a:extLst>
              <a:ext uri="{FF2B5EF4-FFF2-40B4-BE49-F238E27FC236}">
                <a16:creationId xmlns:a16="http://schemas.microsoft.com/office/drawing/2014/main" id="{6169649B-021B-4A31-A8D5-22563F6FB695}"/>
              </a:ext>
            </a:extLst>
          </p:cNvPr>
          <p:cNvSpPr txBox="1">
            <a:spLocks noGrp="1"/>
          </p:cNvSpPr>
          <p:nvPr>
            <p:ph type="sldNum" sz="quarter" idx="8"/>
          </p:nvPr>
        </p:nvSpPr>
        <p:spPr>
          <a:xfrm>
            <a:off x="4278960" y="10157400"/>
            <a:ext cx="3278160" cy="531720"/>
          </a:xfrm>
        </p:spPr>
        <p:txBody>
          <a:bodyPr wrap="square"/>
          <a:lstStyle/>
          <a:p>
            <a:pPr lvl="0"/>
            <a:fld id="{21BD3E7B-7C8D-4159-88F0-621A4FA02F10}" type="slidenum">
              <a:t>94</a:t>
            </a:fld>
            <a:endParaRPr lang="pt-BR">
              <a:solidFill>
                <a:srgbClr val="000000"/>
              </a:solidFill>
              <a:highlight>
                <a:scrgbClr r="0" g="0" b="0">
                  <a:alpha val="0"/>
                </a:scrgbClr>
              </a:highlight>
              <a:latin typeface="Times New Roman"/>
            </a:endParaRPr>
          </a:p>
        </p:txBody>
      </p:sp>
      <p:sp>
        <p:nvSpPr>
          <p:cNvPr id="7" name="PlaceHolder 161">
            <a:extLst>
              <a:ext uri="{FF2B5EF4-FFF2-40B4-BE49-F238E27FC236}">
                <a16:creationId xmlns:a16="http://schemas.microsoft.com/office/drawing/2014/main" id="{00EA2CA5-D30C-4EFD-BEFA-68C1ABAFD92A}"/>
              </a:ext>
            </a:extLst>
          </p:cNvPr>
          <p:cNvSpPr txBox="1">
            <a:spLocks noGrp="1"/>
          </p:cNvSpPr>
          <p:nvPr>
            <p:ph type="sldNum" sz="quarter" idx="8"/>
          </p:nvPr>
        </p:nvSpPr>
        <p:spPr>
          <a:xfrm>
            <a:off x="4278960" y="10157400"/>
            <a:ext cx="3278519" cy="532080"/>
          </a:xfrm>
        </p:spPr>
        <p:txBody>
          <a:bodyPr wrap="square"/>
          <a:lstStyle/>
          <a:p>
            <a:pPr lvl="0"/>
            <a:fld id="{A2BA57E7-AD3A-4795-A1A7-A11513A228DC}" type="slidenum">
              <a:t>94</a:t>
            </a:fld>
            <a:endParaRPr lang="pt-BR">
              <a:solidFill>
                <a:srgbClr val="000000"/>
              </a:solidFill>
              <a:highlight>
                <a:scrgbClr r="0" g="0" b="0">
                  <a:alpha val="0"/>
                </a:scrgbClr>
              </a:highlight>
              <a:latin typeface="Times New Roman"/>
            </a:endParaRPr>
          </a:p>
        </p:txBody>
      </p:sp>
      <p:sp>
        <p:nvSpPr>
          <p:cNvPr id="8" name="PlaceHolder 162">
            <a:extLst>
              <a:ext uri="{FF2B5EF4-FFF2-40B4-BE49-F238E27FC236}">
                <a16:creationId xmlns:a16="http://schemas.microsoft.com/office/drawing/2014/main" id="{ACB21961-B5D1-4C0B-97E1-88A8FB98131D}"/>
              </a:ext>
            </a:extLst>
          </p:cNvPr>
          <p:cNvSpPr txBox="1">
            <a:spLocks noGrp="1"/>
          </p:cNvSpPr>
          <p:nvPr>
            <p:ph type="sldNum" sz="quarter" idx="8"/>
          </p:nvPr>
        </p:nvSpPr>
        <p:spPr>
          <a:xfrm>
            <a:off x="4278960" y="10157400"/>
            <a:ext cx="3278879" cy="532440"/>
          </a:xfrm>
        </p:spPr>
        <p:txBody>
          <a:bodyPr wrap="square"/>
          <a:lstStyle/>
          <a:p>
            <a:pPr lvl="0"/>
            <a:fld id="{FFF4A678-D678-4352-9E95-FDD0DA790A35}" type="slidenum">
              <a:t>94</a:t>
            </a:fld>
            <a:endParaRPr lang="pt-BR">
              <a:highlight>
                <a:scrgbClr r="0" g="0" b="0">
                  <a:alpha val="0"/>
                </a:scrgbClr>
              </a:highlight>
              <a:latin typeface="Times New Roman"/>
            </a:endParaRPr>
          </a:p>
        </p:txBody>
      </p:sp>
      <p:sp>
        <p:nvSpPr>
          <p:cNvPr id="14" name="Slide Number Placeholder 6">
            <a:extLst>
              <a:ext uri="{FF2B5EF4-FFF2-40B4-BE49-F238E27FC236}">
                <a16:creationId xmlns:a16="http://schemas.microsoft.com/office/drawing/2014/main" id="{26C6F73E-4CE4-4C68-9C5D-86C970F01D52}"/>
              </a:ext>
            </a:extLst>
          </p:cNvPr>
          <p:cNvSpPr txBox="1">
            <a:spLocks noGrp="1"/>
          </p:cNvSpPr>
          <p:nvPr>
            <p:ph type="sldNum" sz="quarter" idx="5"/>
          </p:nvPr>
        </p:nvSpPr>
        <p:spPr>
          <a:ln/>
        </p:spPr>
        <p:txBody>
          <a:bodyPr vert="horz" lIns="0" tIns="0" rIns="0" bIns="0" anchor="b" anchorCtr="0">
            <a:noAutofit/>
          </a:bodyPr>
          <a:lstStyle/>
          <a:p>
            <a:pPr lvl="0"/>
            <a:fld id="{EAA2C658-7684-4441-9B6E-E94B780EC672}" type="slidenum">
              <a:t>94</a:t>
            </a:fld>
            <a:endParaRPr lang="pt-BR"/>
          </a:p>
        </p:txBody>
      </p:sp>
      <p:sp>
        <p:nvSpPr>
          <p:cNvPr id="9" name="PlaceHolder 163">
            <a:extLst>
              <a:ext uri="{FF2B5EF4-FFF2-40B4-BE49-F238E27FC236}">
                <a16:creationId xmlns:a16="http://schemas.microsoft.com/office/drawing/2014/main" id="{AF7E65DC-935E-41CD-BEB7-739DF794529B}"/>
              </a:ext>
            </a:extLst>
          </p:cNvPr>
          <p:cNvSpPr>
            <a:spLocks noGrp="1" noRot="1" noChangeAspect="1" noResize="1"/>
          </p:cNvSpPr>
          <p:nvPr>
            <p:ph type="sldImg"/>
          </p:nvPr>
        </p:nvSpPr>
        <p:spPr>
          <a:xfrm>
            <a:off x="217488" y="812800"/>
            <a:ext cx="7123112" cy="4006850"/>
          </a:xfrm>
          <a:solidFill>
            <a:srgbClr val="729FCF"/>
          </a:solidFill>
          <a:ln w="25400">
            <a:solidFill>
              <a:srgbClr val="3465A4"/>
            </a:solidFill>
            <a:prstDash val="solid"/>
          </a:ln>
        </p:spPr>
      </p:sp>
      <p:sp>
        <p:nvSpPr>
          <p:cNvPr id="10" name="PlaceHolder 164">
            <a:extLst>
              <a:ext uri="{FF2B5EF4-FFF2-40B4-BE49-F238E27FC236}">
                <a16:creationId xmlns:a16="http://schemas.microsoft.com/office/drawing/2014/main" id="{C0988A78-9D2D-414D-B526-40859ED8EEFF}"/>
              </a:ext>
            </a:extLst>
          </p:cNvPr>
          <p:cNvSpPr txBox="1">
            <a:spLocks noGrp="1"/>
          </p:cNvSpPr>
          <p:nvPr>
            <p:ph type="body" sz="quarter" idx="1"/>
          </p:nvPr>
        </p:nvSpPr>
        <p:spPr>
          <a:xfrm>
            <a:off x="756000" y="5078520"/>
            <a:ext cx="6043679" cy="4807080"/>
          </a:xfrm>
        </p:spPr>
        <p:txBody>
          <a:bodyPr vert="horz" wrap="square" anchor="t" anchorCtr="0">
            <a:noAutofit/>
          </a:bodyPr>
          <a:lstStyle/>
          <a:p>
            <a:endParaRPr lang="pt-BR"/>
          </a:p>
        </p:txBody>
      </p:sp>
    </p:spTree>
    <p:extLst>
      <p:ext uri="{BB962C8B-B14F-4D97-AF65-F5344CB8AC3E}">
        <p14:creationId xmlns:p14="http://schemas.microsoft.com/office/powerpoint/2010/main" val="3392693564"/>
      </p:ext>
    </p:extLst>
  </p:cSld>
  <p:clrMapOvr>
    <a:masterClrMapping/>
  </p:clrMapOvr>
</p:notes>
</file>

<file path=ppt/notesSlides/notesSlide9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6940E58-211A-25B4-70A0-97A9A895E819}"/>
            </a:ext>
          </a:extLst>
        </p:cNvPr>
        <p:cNvGrpSpPr/>
        <p:nvPr/>
      </p:nvGrpSpPr>
      <p:grpSpPr>
        <a:xfrm>
          <a:off x="0" y="0"/>
          <a:ext cx="0" cy="0"/>
          <a:chOff x="0" y="0"/>
          <a:chExt cx="0" cy="0"/>
        </a:xfrm>
      </p:grpSpPr>
      <p:sp>
        <p:nvSpPr>
          <p:cNvPr id="2" name="PlaceHolder 156">
            <a:extLst>
              <a:ext uri="{FF2B5EF4-FFF2-40B4-BE49-F238E27FC236}">
                <a16:creationId xmlns:a16="http://schemas.microsoft.com/office/drawing/2014/main" id="{D1BBABF9-A77F-E107-106A-7673A1C3B09E}"/>
              </a:ext>
            </a:extLst>
          </p:cNvPr>
          <p:cNvSpPr txBox="1">
            <a:spLocks noGrp="1"/>
          </p:cNvSpPr>
          <p:nvPr>
            <p:ph type="sldNum" sz="quarter" idx="8"/>
          </p:nvPr>
        </p:nvSpPr>
        <p:spPr>
          <a:xfrm>
            <a:off x="4278960" y="10157400"/>
            <a:ext cx="3276720" cy="530280"/>
          </a:xfrm>
        </p:spPr>
        <p:txBody>
          <a:bodyPr wrap="square"/>
          <a:lstStyle/>
          <a:p>
            <a:pPr lvl="0"/>
            <a:fld id="{B0F6AA86-7A56-4AEA-BA8B-974D52F0C553}" type="slidenum">
              <a:t>95</a:t>
            </a:fld>
            <a:endParaRPr lang="pt-BR">
              <a:solidFill>
                <a:srgbClr val="000000"/>
              </a:solidFill>
              <a:highlight>
                <a:scrgbClr r="0" g="0" b="0">
                  <a:alpha val="0"/>
                </a:scrgbClr>
              </a:highlight>
              <a:latin typeface="Times New Roman"/>
            </a:endParaRPr>
          </a:p>
        </p:txBody>
      </p:sp>
      <p:sp>
        <p:nvSpPr>
          <p:cNvPr id="3" name="PlaceHolder 157">
            <a:extLst>
              <a:ext uri="{FF2B5EF4-FFF2-40B4-BE49-F238E27FC236}">
                <a16:creationId xmlns:a16="http://schemas.microsoft.com/office/drawing/2014/main" id="{C1F88869-171B-6E99-E21E-DC4FEE49BC2F}"/>
              </a:ext>
            </a:extLst>
          </p:cNvPr>
          <p:cNvSpPr txBox="1">
            <a:spLocks noGrp="1"/>
          </p:cNvSpPr>
          <p:nvPr>
            <p:ph type="sldNum" sz="quarter" idx="8"/>
          </p:nvPr>
        </p:nvSpPr>
        <p:spPr>
          <a:xfrm>
            <a:off x="4278960" y="10157400"/>
            <a:ext cx="3277080" cy="530640"/>
          </a:xfrm>
        </p:spPr>
        <p:txBody>
          <a:bodyPr wrap="square"/>
          <a:lstStyle/>
          <a:p>
            <a:pPr lvl="0"/>
            <a:fld id="{C91FCDF4-6AE8-4F05-93ED-E9752394716A}" type="slidenum">
              <a:t>95</a:t>
            </a:fld>
            <a:endParaRPr lang="pt-BR">
              <a:solidFill>
                <a:srgbClr val="000000"/>
              </a:solidFill>
              <a:highlight>
                <a:scrgbClr r="0" g="0" b="0">
                  <a:alpha val="0"/>
                </a:scrgbClr>
              </a:highlight>
              <a:latin typeface="Times New Roman"/>
            </a:endParaRPr>
          </a:p>
        </p:txBody>
      </p:sp>
      <p:sp>
        <p:nvSpPr>
          <p:cNvPr id="4" name="PlaceHolder 158">
            <a:extLst>
              <a:ext uri="{FF2B5EF4-FFF2-40B4-BE49-F238E27FC236}">
                <a16:creationId xmlns:a16="http://schemas.microsoft.com/office/drawing/2014/main" id="{D9BAC354-A26B-DF18-CB54-4745CEDE5355}"/>
              </a:ext>
            </a:extLst>
          </p:cNvPr>
          <p:cNvSpPr txBox="1">
            <a:spLocks noGrp="1"/>
          </p:cNvSpPr>
          <p:nvPr>
            <p:ph type="sldNum" sz="quarter" idx="8"/>
          </p:nvPr>
        </p:nvSpPr>
        <p:spPr>
          <a:xfrm>
            <a:off x="4278960" y="10157400"/>
            <a:ext cx="3277439" cy="531000"/>
          </a:xfrm>
        </p:spPr>
        <p:txBody>
          <a:bodyPr wrap="square"/>
          <a:lstStyle/>
          <a:p>
            <a:pPr lvl="0"/>
            <a:fld id="{12A6C0BE-4F55-4D4C-A0BA-209CCF91722E}" type="slidenum">
              <a:t>95</a:t>
            </a:fld>
            <a:endParaRPr lang="pt-BR">
              <a:solidFill>
                <a:srgbClr val="000000"/>
              </a:solidFill>
              <a:highlight>
                <a:scrgbClr r="0" g="0" b="0">
                  <a:alpha val="0"/>
                </a:scrgbClr>
              </a:highlight>
              <a:latin typeface="Times New Roman"/>
            </a:endParaRPr>
          </a:p>
        </p:txBody>
      </p:sp>
      <p:sp>
        <p:nvSpPr>
          <p:cNvPr id="5" name="PlaceHolder 159">
            <a:extLst>
              <a:ext uri="{FF2B5EF4-FFF2-40B4-BE49-F238E27FC236}">
                <a16:creationId xmlns:a16="http://schemas.microsoft.com/office/drawing/2014/main" id="{9ADC5E46-2442-2DA6-A268-F6E68AEC0778}"/>
              </a:ext>
            </a:extLst>
          </p:cNvPr>
          <p:cNvSpPr txBox="1">
            <a:spLocks noGrp="1"/>
          </p:cNvSpPr>
          <p:nvPr>
            <p:ph type="sldNum" sz="quarter" idx="8"/>
          </p:nvPr>
        </p:nvSpPr>
        <p:spPr>
          <a:xfrm>
            <a:off x="4278960" y="10157400"/>
            <a:ext cx="3277800" cy="531360"/>
          </a:xfrm>
        </p:spPr>
        <p:txBody>
          <a:bodyPr wrap="square"/>
          <a:lstStyle/>
          <a:p>
            <a:pPr lvl="0"/>
            <a:fld id="{D43F4646-8462-4071-A43D-21C0A1D7CA31}" type="slidenum">
              <a:t>95</a:t>
            </a:fld>
            <a:endParaRPr lang="pt-BR">
              <a:solidFill>
                <a:srgbClr val="000000"/>
              </a:solidFill>
              <a:highlight>
                <a:scrgbClr r="0" g="0" b="0">
                  <a:alpha val="0"/>
                </a:scrgbClr>
              </a:highlight>
              <a:latin typeface="Times New Roman"/>
            </a:endParaRPr>
          </a:p>
        </p:txBody>
      </p:sp>
      <p:sp>
        <p:nvSpPr>
          <p:cNvPr id="6" name="PlaceHolder 160">
            <a:extLst>
              <a:ext uri="{FF2B5EF4-FFF2-40B4-BE49-F238E27FC236}">
                <a16:creationId xmlns:a16="http://schemas.microsoft.com/office/drawing/2014/main" id="{0BCE3B0C-E0BD-12F1-C5AA-3A61AC621E9A}"/>
              </a:ext>
            </a:extLst>
          </p:cNvPr>
          <p:cNvSpPr txBox="1">
            <a:spLocks noGrp="1"/>
          </p:cNvSpPr>
          <p:nvPr>
            <p:ph type="sldNum" sz="quarter" idx="8"/>
          </p:nvPr>
        </p:nvSpPr>
        <p:spPr>
          <a:xfrm>
            <a:off x="4278960" y="10157400"/>
            <a:ext cx="3278160" cy="531720"/>
          </a:xfrm>
        </p:spPr>
        <p:txBody>
          <a:bodyPr wrap="square"/>
          <a:lstStyle/>
          <a:p>
            <a:pPr lvl="0"/>
            <a:fld id="{21BD3E7B-7C8D-4159-88F0-621A4FA02F10}" type="slidenum">
              <a:t>95</a:t>
            </a:fld>
            <a:endParaRPr lang="pt-BR">
              <a:solidFill>
                <a:srgbClr val="000000"/>
              </a:solidFill>
              <a:highlight>
                <a:scrgbClr r="0" g="0" b="0">
                  <a:alpha val="0"/>
                </a:scrgbClr>
              </a:highlight>
              <a:latin typeface="Times New Roman"/>
            </a:endParaRPr>
          </a:p>
        </p:txBody>
      </p:sp>
      <p:sp>
        <p:nvSpPr>
          <p:cNvPr id="7" name="PlaceHolder 161">
            <a:extLst>
              <a:ext uri="{FF2B5EF4-FFF2-40B4-BE49-F238E27FC236}">
                <a16:creationId xmlns:a16="http://schemas.microsoft.com/office/drawing/2014/main" id="{4BE50014-C4CE-FB5A-D8BD-DC1B3CE345A1}"/>
              </a:ext>
            </a:extLst>
          </p:cNvPr>
          <p:cNvSpPr txBox="1">
            <a:spLocks noGrp="1"/>
          </p:cNvSpPr>
          <p:nvPr>
            <p:ph type="sldNum" sz="quarter" idx="8"/>
          </p:nvPr>
        </p:nvSpPr>
        <p:spPr>
          <a:xfrm>
            <a:off x="4278960" y="10157400"/>
            <a:ext cx="3278519" cy="532080"/>
          </a:xfrm>
        </p:spPr>
        <p:txBody>
          <a:bodyPr wrap="square"/>
          <a:lstStyle/>
          <a:p>
            <a:pPr lvl="0"/>
            <a:fld id="{A2BA57E7-AD3A-4795-A1A7-A11513A228DC}" type="slidenum">
              <a:t>95</a:t>
            </a:fld>
            <a:endParaRPr lang="pt-BR">
              <a:solidFill>
                <a:srgbClr val="000000"/>
              </a:solidFill>
              <a:highlight>
                <a:scrgbClr r="0" g="0" b="0">
                  <a:alpha val="0"/>
                </a:scrgbClr>
              </a:highlight>
              <a:latin typeface="Times New Roman"/>
            </a:endParaRPr>
          </a:p>
        </p:txBody>
      </p:sp>
      <p:sp>
        <p:nvSpPr>
          <p:cNvPr id="8" name="PlaceHolder 162">
            <a:extLst>
              <a:ext uri="{FF2B5EF4-FFF2-40B4-BE49-F238E27FC236}">
                <a16:creationId xmlns:a16="http://schemas.microsoft.com/office/drawing/2014/main" id="{F42F3400-DA49-8740-5395-D8A5BEFDD459}"/>
              </a:ext>
            </a:extLst>
          </p:cNvPr>
          <p:cNvSpPr txBox="1">
            <a:spLocks noGrp="1"/>
          </p:cNvSpPr>
          <p:nvPr>
            <p:ph type="sldNum" sz="quarter" idx="8"/>
          </p:nvPr>
        </p:nvSpPr>
        <p:spPr>
          <a:xfrm>
            <a:off x="4278960" y="10157400"/>
            <a:ext cx="3278879" cy="532440"/>
          </a:xfrm>
        </p:spPr>
        <p:txBody>
          <a:bodyPr wrap="square"/>
          <a:lstStyle/>
          <a:p>
            <a:pPr lvl="0"/>
            <a:fld id="{FFF4A678-D678-4352-9E95-FDD0DA790A35}" type="slidenum">
              <a:t>95</a:t>
            </a:fld>
            <a:endParaRPr lang="pt-BR">
              <a:highlight>
                <a:scrgbClr r="0" g="0" b="0">
                  <a:alpha val="0"/>
                </a:scrgbClr>
              </a:highlight>
              <a:latin typeface="Times New Roman"/>
            </a:endParaRPr>
          </a:p>
        </p:txBody>
      </p:sp>
      <p:sp>
        <p:nvSpPr>
          <p:cNvPr id="14" name="Slide Number Placeholder 6">
            <a:extLst>
              <a:ext uri="{FF2B5EF4-FFF2-40B4-BE49-F238E27FC236}">
                <a16:creationId xmlns:a16="http://schemas.microsoft.com/office/drawing/2014/main" id="{3BBB80E9-D5E4-5BE8-1978-76EF7CF85A45}"/>
              </a:ext>
            </a:extLst>
          </p:cNvPr>
          <p:cNvSpPr txBox="1">
            <a:spLocks noGrp="1"/>
          </p:cNvSpPr>
          <p:nvPr>
            <p:ph type="sldNum" sz="quarter" idx="5"/>
          </p:nvPr>
        </p:nvSpPr>
        <p:spPr>
          <a:ln/>
        </p:spPr>
        <p:txBody>
          <a:bodyPr vert="horz" lIns="0" tIns="0" rIns="0" bIns="0" anchor="b" anchorCtr="0">
            <a:noAutofit/>
          </a:bodyPr>
          <a:lstStyle/>
          <a:p>
            <a:pPr lvl="0"/>
            <a:fld id="{EAA2C658-7684-4441-9B6E-E94B780EC672}" type="slidenum">
              <a:t>95</a:t>
            </a:fld>
            <a:endParaRPr lang="pt-BR"/>
          </a:p>
        </p:txBody>
      </p:sp>
      <p:sp>
        <p:nvSpPr>
          <p:cNvPr id="9" name="PlaceHolder 163">
            <a:extLst>
              <a:ext uri="{FF2B5EF4-FFF2-40B4-BE49-F238E27FC236}">
                <a16:creationId xmlns:a16="http://schemas.microsoft.com/office/drawing/2014/main" id="{08ED6DBC-B25E-C38A-F569-F814D983BCD6}"/>
              </a:ext>
            </a:extLst>
          </p:cNvPr>
          <p:cNvSpPr>
            <a:spLocks noGrp="1" noRot="1" noChangeAspect="1" noResize="1"/>
          </p:cNvSpPr>
          <p:nvPr>
            <p:ph type="sldImg"/>
          </p:nvPr>
        </p:nvSpPr>
        <p:spPr>
          <a:xfrm>
            <a:off x="217488" y="812800"/>
            <a:ext cx="7123112" cy="4006850"/>
          </a:xfrm>
          <a:solidFill>
            <a:srgbClr val="729FCF"/>
          </a:solidFill>
          <a:ln w="25400">
            <a:solidFill>
              <a:srgbClr val="3465A4"/>
            </a:solidFill>
            <a:prstDash val="solid"/>
          </a:ln>
        </p:spPr>
      </p:sp>
      <p:sp>
        <p:nvSpPr>
          <p:cNvPr id="10" name="PlaceHolder 164">
            <a:extLst>
              <a:ext uri="{FF2B5EF4-FFF2-40B4-BE49-F238E27FC236}">
                <a16:creationId xmlns:a16="http://schemas.microsoft.com/office/drawing/2014/main" id="{42DAF3CE-E97E-EB9F-95C5-C77472242C48}"/>
              </a:ext>
            </a:extLst>
          </p:cNvPr>
          <p:cNvSpPr txBox="1">
            <a:spLocks noGrp="1"/>
          </p:cNvSpPr>
          <p:nvPr>
            <p:ph type="body" sz="quarter" idx="1"/>
          </p:nvPr>
        </p:nvSpPr>
        <p:spPr>
          <a:xfrm>
            <a:off x="756000" y="5078520"/>
            <a:ext cx="6043679" cy="4807080"/>
          </a:xfrm>
        </p:spPr>
        <p:txBody>
          <a:bodyPr vert="horz" wrap="square" anchor="t" anchorCtr="0">
            <a:noAutofit/>
          </a:bodyPr>
          <a:lstStyle/>
          <a:p>
            <a:endParaRPr lang="pt-BR"/>
          </a:p>
        </p:txBody>
      </p:sp>
    </p:spTree>
    <p:extLst>
      <p:ext uri="{BB962C8B-B14F-4D97-AF65-F5344CB8AC3E}">
        <p14:creationId xmlns:p14="http://schemas.microsoft.com/office/powerpoint/2010/main" val="1621366667"/>
      </p:ext>
    </p:extLst>
  </p:cSld>
  <p:clrMapOvr>
    <a:masterClrMapping/>
  </p:clrMapOvr>
</p:notes>
</file>

<file path=ppt/notesSlides/notesSlide9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ceHolder 1">
            <a:extLst>
              <a:ext uri="{FF2B5EF4-FFF2-40B4-BE49-F238E27FC236}">
                <a16:creationId xmlns:a16="http://schemas.microsoft.com/office/drawing/2014/main" id="{CB2F2971-629D-4ED2-9FB0-024C985F56C3}"/>
              </a:ext>
            </a:extLst>
          </p:cNvPr>
          <p:cNvSpPr txBox="1">
            <a:spLocks noGrp="1"/>
          </p:cNvSpPr>
          <p:nvPr>
            <p:ph type="sldNum" sz="quarter" idx="8"/>
          </p:nvPr>
        </p:nvSpPr>
        <p:spPr>
          <a:xfrm>
            <a:off x="4278960" y="10157400"/>
            <a:ext cx="3276720" cy="530280"/>
          </a:xfrm>
        </p:spPr>
        <p:txBody>
          <a:bodyPr wrap="square"/>
          <a:lstStyle/>
          <a:p>
            <a:pPr lvl="0"/>
            <a:fld id="{17D0D75D-D225-40F4-9B04-1AA8091FAF86}" type="slidenum">
              <a:t>96</a:t>
            </a:fld>
            <a:endParaRPr lang="pt-BR">
              <a:solidFill>
                <a:srgbClr val="000000"/>
              </a:solidFill>
              <a:highlight>
                <a:scrgbClr r="0" g="0" b="0">
                  <a:alpha val="0"/>
                </a:scrgbClr>
              </a:highlight>
              <a:latin typeface="Times New Roman"/>
            </a:endParaRPr>
          </a:p>
        </p:txBody>
      </p:sp>
      <p:sp>
        <p:nvSpPr>
          <p:cNvPr id="3" name="PlaceHolder 2">
            <a:extLst>
              <a:ext uri="{FF2B5EF4-FFF2-40B4-BE49-F238E27FC236}">
                <a16:creationId xmlns:a16="http://schemas.microsoft.com/office/drawing/2014/main" id="{743852E1-5BB5-4478-9AAB-FCB0100BEDEF}"/>
              </a:ext>
            </a:extLst>
          </p:cNvPr>
          <p:cNvSpPr txBox="1">
            <a:spLocks noGrp="1"/>
          </p:cNvSpPr>
          <p:nvPr>
            <p:ph type="sldNum" sz="quarter" idx="8"/>
          </p:nvPr>
        </p:nvSpPr>
        <p:spPr>
          <a:xfrm>
            <a:off x="4278960" y="10157400"/>
            <a:ext cx="3277080" cy="530640"/>
          </a:xfrm>
        </p:spPr>
        <p:txBody>
          <a:bodyPr wrap="square"/>
          <a:lstStyle/>
          <a:p>
            <a:pPr lvl="0"/>
            <a:fld id="{AA3E6F05-AB80-427F-9191-BB7074019C18}" type="slidenum">
              <a:t>96</a:t>
            </a:fld>
            <a:endParaRPr lang="pt-BR">
              <a:solidFill>
                <a:srgbClr val="000000"/>
              </a:solidFill>
              <a:highlight>
                <a:scrgbClr r="0" g="0" b="0">
                  <a:alpha val="0"/>
                </a:scrgbClr>
              </a:highlight>
              <a:latin typeface="Times New Roman"/>
            </a:endParaRPr>
          </a:p>
        </p:txBody>
      </p:sp>
      <p:sp>
        <p:nvSpPr>
          <p:cNvPr id="4" name="PlaceHolder 3">
            <a:extLst>
              <a:ext uri="{FF2B5EF4-FFF2-40B4-BE49-F238E27FC236}">
                <a16:creationId xmlns:a16="http://schemas.microsoft.com/office/drawing/2014/main" id="{F153BC0A-913E-4DCA-82C4-3672100328D8}"/>
              </a:ext>
            </a:extLst>
          </p:cNvPr>
          <p:cNvSpPr txBox="1">
            <a:spLocks noGrp="1"/>
          </p:cNvSpPr>
          <p:nvPr>
            <p:ph type="sldNum" sz="quarter" idx="8"/>
          </p:nvPr>
        </p:nvSpPr>
        <p:spPr>
          <a:xfrm>
            <a:off x="4278960" y="10157400"/>
            <a:ext cx="3277439" cy="531000"/>
          </a:xfrm>
        </p:spPr>
        <p:txBody>
          <a:bodyPr wrap="square"/>
          <a:lstStyle/>
          <a:p>
            <a:pPr lvl="0"/>
            <a:fld id="{F99CCA36-8C95-474E-8EA9-86A11AA409FC}" type="slidenum">
              <a:t>96</a:t>
            </a:fld>
            <a:endParaRPr lang="pt-BR">
              <a:solidFill>
                <a:srgbClr val="000000"/>
              </a:solidFill>
              <a:highlight>
                <a:scrgbClr r="0" g="0" b="0">
                  <a:alpha val="0"/>
                </a:scrgbClr>
              </a:highlight>
              <a:latin typeface="Times New Roman"/>
            </a:endParaRPr>
          </a:p>
        </p:txBody>
      </p:sp>
      <p:sp>
        <p:nvSpPr>
          <p:cNvPr id="5" name="PlaceHolder 4">
            <a:extLst>
              <a:ext uri="{FF2B5EF4-FFF2-40B4-BE49-F238E27FC236}">
                <a16:creationId xmlns:a16="http://schemas.microsoft.com/office/drawing/2014/main" id="{226F7C09-BF38-4FFE-9234-22CD90EC3376}"/>
              </a:ext>
            </a:extLst>
          </p:cNvPr>
          <p:cNvSpPr txBox="1">
            <a:spLocks noGrp="1"/>
          </p:cNvSpPr>
          <p:nvPr>
            <p:ph type="sldNum" sz="quarter" idx="8"/>
          </p:nvPr>
        </p:nvSpPr>
        <p:spPr>
          <a:xfrm>
            <a:off x="4278960" y="10157400"/>
            <a:ext cx="3277800" cy="531360"/>
          </a:xfrm>
        </p:spPr>
        <p:txBody>
          <a:bodyPr wrap="square"/>
          <a:lstStyle/>
          <a:p>
            <a:pPr lvl="0"/>
            <a:fld id="{15F29F26-59CB-4E17-83AD-B9D877580E54}" type="slidenum">
              <a:t>96</a:t>
            </a:fld>
            <a:endParaRPr lang="pt-BR">
              <a:solidFill>
                <a:srgbClr val="000000"/>
              </a:solidFill>
              <a:highlight>
                <a:scrgbClr r="0" g="0" b="0">
                  <a:alpha val="0"/>
                </a:scrgbClr>
              </a:highlight>
              <a:latin typeface="Times New Roman"/>
            </a:endParaRPr>
          </a:p>
        </p:txBody>
      </p:sp>
      <p:sp>
        <p:nvSpPr>
          <p:cNvPr id="6" name="PlaceHolder 5">
            <a:extLst>
              <a:ext uri="{FF2B5EF4-FFF2-40B4-BE49-F238E27FC236}">
                <a16:creationId xmlns:a16="http://schemas.microsoft.com/office/drawing/2014/main" id="{8B45DC0D-697D-4E31-BA37-0F4DFD46538E}"/>
              </a:ext>
            </a:extLst>
          </p:cNvPr>
          <p:cNvSpPr txBox="1">
            <a:spLocks noGrp="1"/>
          </p:cNvSpPr>
          <p:nvPr>
            <p:ph type="sldNum" sz="quarter" idx="8"/>
          </p:nvPr>
        </p:nvSpPr>
        <p:spPr>
          <a:xfrm>
            <a:off x="4278960" y="10157400"/>
            <a:ext cx="3278160" cy="531720"/>
          </a:xfrm>
        </p:spPr>
        <p:txBody>
          <a:bodyPr wrap="square"/>
          <a:lstStyle/>
          <a:p>
            <a:pPr lvl="0"/>
            <a:fld id="{90B450D9-E691-4CEE-8630-970D9E42BC89}" type="slidenum">
              <a:t>96</a:t>
            </a:fld>
            <a:endParaRPr lang="pt-BR">
              <a:solidFill>
                <a:srgbClr val="000000"/>
              </a:solidFill>
              <a:highlight>
                <a:scrgbClr r="0" g="0" b="0">
                  <a:alpha val="0"/>
                </a:scrgbClr>
              </a:highlight>
              <a:latin typeface="Times New Roman"/>
            </a:endParaRPr>
          </a:p>
        </p:txBody>
      </p:sp>
      <p:sp>
        <p:nvSpPr>
          <p:cNvPr id="7" name="PlaceHolder 6">
            <a:extLst>
              <a:ext uri="{FF2B5EF4-FFF2-40B4-BE49-F238E27FC236}">
                <a16:creationId xmlns:a16="http://schemas.microsoft.com/office/drawing/2014/main" id="{780FEDE7-6045-460A-AC8D-F0CEC191D661}"/>
              </a:ext>
            </a:extLst>
          </p:cNvPr>
          <p:cNvSpPr txBox="1">
            <a:spLocks noGrp="1"/>
          </p:cNvSpPr>
          <p:nvPr>
            <p:ph type="sldNum" sz="quarter" idx="8"/>
          </p:nvPr>
        </p:nvSpPr>
        <p:spPr>
          <a:xfrm>
            <a:off x="4278960" y="10157400"/>
            <a:ext cx="3278519" cy="532080"/>
          </a:xfrm>
        </p:spPr>
        <p:txBody>
          <a:bodyPr wrap="square"/>
          <a:lstStyle/>
          <a:p>
            <a:pPr lvl="0"/>
            <a:fld id="{478DA2DA-FAFF-4509-B269-7CA37CFF4B98}" type="slidenum">
              <a:t>96</a:t>
            </a:fld>
            <a:endParaRPr lang="pt-BR">
              <a:solidFill>
                <a:srgbClr val="000000"/>
              </a:solidFill>
              <a:highlight>
                <a:scrgbClr r="0" g="0" b="0">
                  <a:alpha val="0"/>
                </a:scrgbClr>
              </a:highlight>
              <a:latin typeface="Times New Roman"/>
            </a:endParaRPr>
          </a:p>
        </p:txBody>
      </p:sp>
      <p:sp>
        <p:nvSpPr>
          <p:cNvPr id="8" name="PlaceHolder 7">
            <a:extLst>
              <a:ext uri="{FF2B5EF4-FFF2-40B4-BE49-F238E27FC236}">
                <a16:creationId xmlns:a16="http://schemas.microsoft.com/office/drawing/2014/main" id="{90B18CE0-58C1-42EF-BB16-9D8D72A8C9FE}"/>
              </a:ext>
            </a:extLst>
          </p:cNvPr>
          <p:cNvSpPr txBox="1">
            <a:spLocks noGrp="1"/>
          </p:cNvSpPr>
          <p:nvPr>
            <p:ph type="sldNum" sz="quarter" idx="8"/>
          </p:nvPr>
        </p:nvSpPr>
        <p:spPr>
          <a:xfrm>
            <a:off x="4278960" y="10157400"/>
            <a:ext cx="3278879" cy="532440"/>
          </a:xfrm>
        </p:spPr>
        <p:txBody>
          <a:bodyPr wrap="square"/>
          <a:lstStyle/>
          <a:p>
            <a:pPr lvl="0"/>
            <a:fld id="{5F0D153D-CBFF-4BC8-B778-E11FFF451795}" type="slidenum">
              <a:t>96</a:t>
            </a:fld>
            <a:endParaRPr lang="pt-BR">
              <a:highlight>
                <a:scrgbClr r="0" g="0" b="0">
                  <a:alpha val="0"/>
                </a:scrgbClr>
              </a:highlight>
              <a:latin typeface="Times New Roman"/>
            </a:endParaRPr>
          </a:p>
        </p:txBody>
      </p:sp>
      <p:sp>
        <p:nvSpPr>
          <p:cNvPr id="14" name="Slide Number Placeholder 6">
            <a:extLst>
              <a:ext uri="{FF2B5EF4-FFF2-40B4-BE49-F238E27FC236}">
                <a16:creationId xmlns:a16="http://schemas.microsoft.com/office/drawing/2014/main" id="{3C820909-80C2-421C-9FFE-CC4470740F53}"/>
              </a:ext>
            </a:extLst>
          </p:cNvPr>
          <p:cNvSpPr txBox="1">
            <a:spLocks noGrp="1"/>
          </p:cNvSpPr>
          <p:nvPr>
            <p:ph type="sldNum" sz="quarter" idx="5"/>
          </p:nvPr>
        </p:nvSpPr>
        <p:spPr>
          <a:ln/>
        </p:spPr>
        <p:txBody>
          <a:bodyPr vert="horz" lIns="0" tIns="0" rIns="0" bIns="0" anchor="b" anchorCtr="0">
            <a:noAutofit/>
          </a:bodyPr>
          <a:lstStyle/>
          <a:p>
            <a:pPr lvl="0"/>
            <a:fld id="{DB412E9A-E8AC-42B8-89EC-FBCF3083E266}" type="slidenum">
              <a:t>96</a:t>
            </a:fld>
            <a:endParaRPr lang="pt-BR"/>
          </a:p>
        </p:txBody>
      </p:sp>
      <p:sp>
        <p:nvSpPr>
          <p:cNvPr id="9" name="PlaceHolder 8">
            <a:extLst>
              <a:ext uri="{FF2B5EF4-FFF2-40B4-BE49-F238E27FC236}">
                <a16:creationId xmlns:a16="http://schemas.microsoft.com/office/drawing/2014/main" id="{1641B7C0-E847-4A1A-AADE-9A5B6C276EB2}"/>
              </a:ext>
            </a:extLst>
          </p:cNvPr>
          <p:cNvSpPr>
            <a:spLocks noGrp="1" noRot="1" noChangeAspect="1" noResize="1"/>
          </p:cNvSpPr>
          <p:nvPr>
            <p:ph type="sldImg"/>
          </p:nvPr>
        </p:nvSpPr>
        <p:spPr>
          <a:xfrm>
            <a:off x="217488" y="812800"/>
            <a:ext cx="7123112" cy="4006850"/>
          </a:xfrm>
          <a:solidFill>
            <a:srgbClr val="729FCF"/>
          </a:solidFill>
          <a:ln w="25400">
            <a:solidFill>
              <a:srgbClr val="3465A4"/>
            </a:solidFill>
            <a:prstDash val="solid"/>
          </a:ln>
        </p:spPr>
      </p:sp>
      <p:sp>
        <p:nvSpPr>
          <p:cNvPr id="10" name="PlaceHolder 9">
            <a:extLst>
              <a:ext uri="{FF2B5EF4-FFF2-40B4-BE49-F238E27FC236}">
                <a16:creationId xmlns:a16="http://schemas.microsoft.com/office/drawing/2014/main" id="{580F3552-578A-4573-8244-0138E50373CD}"/>
              </a:ext>
            </a:extLst>
          </p:cNvPr>
          <p:cNvSpPr txBox="1">
            <a:spLocks noGrp="1"/>
          </p:cNvSpPr>
          <p:nvPr>
            <p:ph type="body" sz="quarter" idx="1"/>
          </p:nvPr>
        </p:nvSpPr>
        <p:spPr>
          <a:xfrm>
            <a:off x="756000" y="5078520"/>
            <a:ext cx="6043679" cy="4807080"/>
          </a:xfrm>
        </p:spPr>
        <p:txBody>
          <a:bodyPr vert="horz" wrap="square" anchor="t" anchorCtr="0">
            <a:noAutofit/>
          </a:bodyPr>
          <a:lstStyle/>
          <a:p>
            <a:endParaRPr lang="pt-BR"/>
          </a:p>
        </p:txBody>
      </p:sp>
    </p:spTree>
    <p:extLst>
      <p:ext uri="{BB962C8B-B14F-4D97-AF65-F5344CB8AC3E}">
        <p14:creationId xmlns:p14="http://schemas.microsoft.com/office/powerpoint/2010/main" val="3734594696"/>
      </p:ext>
    </p:extLst>
  </p:cSld>
  <p:clrMapOvr>
    <a:masterClrMapping/>
  </p:clrMapOvr>
</p:notes>
</file>

<file path=ppt/notesSlides/notesSlide9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ceHolder 156">
            <a:extLst>
              <a:ext uri="{FF2B5EF4-FFF2-40B4-BE49-F238E27FC236}">
                <a16:creationId xmlns:a16="http://schemas.microsoft.com/office/drawing/2014/main" id="{9DAEF02F-D88D-496C-8165-61B663458511}"/>
              </a:ext>
            </a:extLst>
          </p:cNvPr>
          <p:cNvSpPr txBox="1">
            <a:spLocks noGrp="1"/>
          </p:cNvSpPr>
          <p:nvPr>
            <p:ph type="sldNum" sz="quarter" idx="8"/>
          </p:nvPr>
        </p:nvSpPr>
        <p:spPr>
          <a:xfrm>
            <a:off x="4278960" y="10157400"/>
            <a:ext cx="3276720" cy="530280"/>
          </a:xfrm>
        </p:spPr>
        <p:txBody>
          <a:bodyPr wrap="square"/>
          <a:lstStyle/>
          <a:p>
            <a:pPr lvl="0"/>
            <a:fld id="{B0F6AA86-7A56-4AEA-BA8B-974D52F0C553}" type="slidenum">
              <a:t>97</a:t>
            </a:fld>
            <a:endParaRPr lang="pt-BR">
              <a:solidFill>
                <a:srgbClr val="000000"/>
              </a:solidFill>
              <a:highlight>
                <a:scrgbClr r="0" g="0" b="0">
                  <a:alpha val="0"/>
                </a:scrgbClr>
              </a:highlight>
              <a:latin typeface="Times New Roman"/>
            </a:endParaRPr>
          </a:p>
        </p:txBody>
      </p:sp>
      <p:sp>
        <p:nvSpPr>
          <p:cNvPr id="3" name="PlaceHolder 157">
            <a:extLst>
              <a:ext uri="{FF2B5EF4-FFF2-40B4-BE49-F238E27FC236}">
                <a16:creationId xmlns:a16="http://schemas.microsoft.com/office/drawing/2014/main" id="{9398BF34-DF90-4610-9CEB-3BC0B6372805}"/>
              </a:ext>
            </a:extLst>
          </p:cNvPr>
          <p:cNvSpPr txBox="1">
            <a:spLocks noGrp="1"/>
          </p:cNvSpPr>
          <p:nvPr>
            <p:ph type="sldNum" sz="quarter" idx="8"/>
          </p:nvPr>
        </p:nvSpPr>
        <p:spPr>
          <a:xfrm>
            <a:off x="4278960" y="10157400"/>
            <a:ext cx="3277080" cy="530640"/>
          </a:xfrm>
        </p:spPr>
        <p:txBody>
          <a:bodyPr wrap="square"/>
          <a:lstStyle/>
          <a:p>
            <a:pPr lvl="0"/>
            <a:fld id="{C91FCDF4-6AE8-4F05-93ED-E9752394716A}" type="slidenum">
              <a:t>97</a:t>
            </a:fld>
            <a:endParaRPr lang="pt-BR">
              <a:solidFill>
                <a:srgbClr val="000000"/>
              </a:solidFill>
              <a:highlight>
                <a:scrgbClr r="0" g="0" b="0">
                  <a:alpha val="0"/>
                </a:scrgbClr>
              </a:highlight>
              <a:latin typeface="Times New Roman"/>
            </a:endParaRPr>
          </a:p>
        </p:txBody>
      </p:sp>
      <p:sp>
        <p:nvSpPr>
          <p:cNvPr id="4" name="PlaceHolder 158">
            <a:extLst>
              <a:ext uri="{FF2B5EF4-FFF2-40B4-BE49-F238E27FC236}">
                <a16:creationId xmlns:a16="http://schemas.microsoft.com/office/drawing/2014/main" id="{4EEC564F-5BA3-4D37-9335-BAC7A685CC27}"/>
              </a:ext>
            </a:extLst>
          </p:cNvPr>
          <p:cNvSpPr txBox="1">
            <a:spLocks noGrp="1"/>
          </p:cNvSpPr>
          <p:nvPr>
            <p:ph type="sldNum" sz="quarter" idx="8"/>
          </p:nvPr>
        </p:nvSpPr>
        <p:spPr>
          <a:xfrm>
            <a:off x="4278960" y="10157400"/>
            <a:ext cx="3277439" cy="531000"/>
          </a:xfrm>
        </p:spPr>
        <p:txBody>
          <a:bodyPr wrap="square"/>
          <a:lstStyle/>
          <a:p>
            <a:pPr lvl="0"/>
            <a:fld id="{12A6C0BE-4F55-4D4C-A0BA-209CCF91722E}" type="slidenum">
              <a:t>97</a:t>
            </a:fld>
            <a:endParaRPr lang="pt-BR">
              <a:solidFill>
                <a:srgbClr val="000000"/>
              </a:solidFill>
              <a:highlight>
                <a:scrgbClr r="0" g="0" b="0">
                  <a:alpha val="0"/>
                </a:scrgbClr>
              </a:highlight>
              <a:latin typeface="Times New Roman"/>
            </a:endParaRPr>
          </a:p>
        </p:txBody>
      </p:sp>
      <p:sp>
        <p:nvSpPr>
          <p:cNvPr id="5" name="PlaceHolder 159">
            <a:extLst>
              <a:ext uri="{FF2B5EF4-FFF2-40B4-BE49-F238E27FC236}">
                <a16:creationId xmlns:a16="http://schemas.microsoft.com/office/drawing/2014/main" id="{3B140A79-9C67-45E7-BFE5-026B383EB0FA}"/>
              </a:ext>
            </a:extLst>
          </p:cNvPr>
          <p:cNvSpPr txBox="1">
            <a:spLocks noGrp="1"/>
          </p:cNvSpPr>
          <p:nvPr>
            <p:ph type="sldNum" sz="quarter" idx="8"/>
          </p:nvPr>
        </p:nvSpPr>
        <p:spPr>
          <a:xfrm>
            <a:off x="4278960" y="10157400"/>
            <a:ext cx="3277800" cy="531360"/>
          </a:xfrm>
        </p:spPr>
        <p:txBody>
          <a:bodyPr wrap="square"/>
          <a:lstStyle/>
          <a:p>
            <a:pPr lvl="0"/>
            <a:fld id="{D43F4646-8462-4071-A43D-21C0A1D7CA31}" type="slidenum">
              <a:t>97</a:t>
            </a:fld>
            <a:endParaRPr lang="pt-BR">
              <a:solidFill>
                <a:srgbClr val="000000"/>
              </a:solidFill>
              <a:highlight>
                <a:scrgbClr r="0" g="0" b="0">
                  <a:alpha val="0"/>
                </a:scrgbClr>
              </a:highlight>
              <a:latin typeface="Times New Roman"/>
            </a:endParaRPr>
          </a:p>
        </p:txBody>
      </p:sp>
      <p:sp>
        <p:nvSpPr>
          <p:cNvPr id="6" name="PlaceHolder 160">
            <a:extLst>
              <a:ext uri="{FF2B5EF4-FFF2-40B4-BE49-F238E27FC236}">
                <a16:creationId xmlns:a16="http://schemas.microsoft.com/office/drawing/2014/main" id="{6169649B-021B-4A31-A8D5-22563F6FB695}"/>
              </a:ext>
            </a:extLst>
          </p:cNvPr>
          <p:cNvSpPr txBox="1">
            <a:spLocks noGrp="1"/>
          </p:cNvSpPr>
          <p:nvPr>
            <p:ph type="sldNum" sz="quarter" idx="8"/>
          </p:nvPr>
        </p:nvSpPr>
        <p:spPr>
          <a:xfrm>
            <a:off x="4278960" y="10157400"/>
            <a:ext cx="3278160" cy="531720"/>
          </a:xfrm>
        </p:spPr>
        <p:txBody>
          <a:bodyPr wrap="square"/>
          <a:lstStyle/>
          <a:p>
            <a:pPr lvl="0"/>
            <a:fld id="{21BD3E7B-7C8D-4159-88F0-621A4FA02F10}" type="slidenum">
              <a:t>97</a:t>
            </a:fld>
            <a:endParaRPr lang="pt-BR">
              <a:solidFill>
                <a:srgbClr val="000000"/>
              </a:solidFill>
              <a:highlight>
                <a:scrgbClr r="0" g="0" b="0">
                  <a:alpha val="0"/>
                </a:scrgbClr>
              </a:highlight>
              <a:latin typeface="Times New Roman"/>
            </a:endParaRPr>
          </a:p>
        </p:txBody>
      </p:sp>
      <p:sp>
        <p:nvSpPr>
          <p:cNvPr id="7" name="PlaceHolder 161">
            <a:extLst>
              <a:ext uri="{FF2B5EF4-FFF2-40B4-BE49-F238E27FC236}">
                <a16:creationId xmlns:a16="http://schemas.microsoft.com/office/drawing/2014/main" id="{00EA2CA5-D30C-4EFD-BEFA-68C1ABAFD92A}"/>
              </a:ext>
            </a:extLst>
          </p:cNvPr>
          <p:cNvSpPr txBox="1">
            <a:spLocks noGrp="1"/>
          </p:cNvSpPr>
          <p:nvPr>
            <p:ph type="sldNum" sz="quarter" idx="8"/>
          </p:nvPr>
        </p:nvSpPr>
        <p:spPr>
          <a:xfrm>
            <a:off x="4278960" y="10157400"/>
            <a:ext cx="3278519" cy="532080"/>
          </a:xfrm>
        </p:spPr>
        <p:txBody>
          <a:bodyPr wrap="square"/>
          <a:lstStyle/>
          <a:p>
            <a:pPr lvl="0"/>
            <a:fld id="{A2BA57E7-AD3A-4795-A1A7-A11513A228DC}" type="slidenum">
              <a:t>97</a:t>
            </a:fld>
            <a:endParaRPr lang="pt-BR">
              <a:solidFill>
                <a:srgbClr val="000000"/>
              </a:solidFill>
              <a:highlight>
                <a:scrgbClr r="0" g="0" b="0">
                  <a:alpha val="0"/>
                </a:scrgbClr>
              </a:highlight>
              <a:latin typeface="Times New Roman"/>
            </a:endParaRPr>
          </a:p>
        </p:txBody>
      </p:sp>
      <p:sp>
        <p:nvSpPr>
          <p:cNvPr id="8" name="PlaceHolder 162">
            <a:extLst>
              <a:ext uri="{FF2B5EF4-FFF2-40B4-BE49-F238E27FC236}">
                <a16:creationId xmlns:a16="http://schemas.microsoft.com/office/drawing/2014/main" id="{ACB21961-B5D1-4C0B-97E1-88A8FB98131D}"/>
              </a:ext>
            </a:extLst>
          </p:cNvPr>
          <p:cNvSpPr txBox="1">
            <a:spLocks noGrp="1"/>
          </p:cNvSpPr>
          <p:nvPr>
            <p:ph type="sldNum" sz="quarter" idx="8"/>
          </p:nvPr>
        </p:nvSpPr>
        <p:spPr>
          <a:xfrm>
            <a:off x="4278960" y="10157400"/>
            <a:ext cx="3278879" cy="532440"/>
          </a:xfrm>
        </p:spPr>
        <p:txBody>
          <a:bodyPr wrap="square"/>
          <a:lstStyle/>
          <a:p>
            <a:pPr lvl="0"/>
            <a:fld id="{FFF4A678-D678-4352-9E95-FDD0DA790A35}" type="slidenum">
              <a:t>97</a:t>
            </a:fld>
            <a:endParaRPr lang="pt-BR">
              <a:highlight>
                <a:scrgbClr r="0" g="0" b="0">
                  <a:alpha val="0"/>
                </a:scrgbClr>
              </a:highlight>
              <a:latin typeface="Times New Roman"/>
            </a:endParaRPr>
          </a:p>
        </p:txBody>
      </p:sp>
      <p:sp>
        <p:nvSpPr>
          <p:cNvPr id="14" name="Slide Number Placeholder 6">
            <a:extLst>
              <a:ext uri="{FF2B5EF4-FFF2-40B4-BE49-F238E27FC236}">
                <a16:creationId xmlns:a16="http://schemas.microsoft.com/office/drawing/2014/main" id="{26C6F73E-4CE4-4C68-9C5D-86C970F01D52}"/>
              </a:ext>
            </a:extLst>
          </p:cNvPr>
          <p:cNvSpPr txBox="1">
            <a:spLocks noGrp="1"/>
          </p:cNvSpPr>
          <p:nvPr>
            <p:ph type="sldNum" sz="quarter" idx="5"/>
          </p:nvPr>
        </p:nvSpPr>
        <p:spPr>
          <a:ln/>
        </p:spPr>
        <p:txBody>
          <a:bodyPr vert="horz" lIns="0" tIns="0" rIns="0" bIns="0" anchor="b" anchorCtr="0">
            <a:noAutofit/>
          </a:bodyPr>
          <a:lstStyle/>
          <a:p>
            <a:pPr lvl="0"/>
            <a:fld id="{EAA2C658-7684-4441-9B6E-E94B780EC672}" type="slidenum">
              <a:t>97</a:t>
            </a:fld>
            <a:endParaRPr lang="pt-BR"/>
          </a:p>
        </p:txBody>
      </p:sp>
      <p:sp>
        <p:nvSpPr>
          <p:cNvPr id="9" name="PlaceHolder 163">
            <a:extLst>
              <a:ext uri="{FF2B5EF4-FFF2-40B4-BE49-F238E27FC236}">
                <a16:creationId xmlns:a16="http://schemas.microsoft.com/office/drawing/2014/main" id="{AF7E65DC-935E-41CD-BEB7-739DF794529B}"/>
              </a:ext>
            </a:extLst>
          </p:cNvPr>
          <p:cNvSpPr>
            <a:spLocks noGrp="1" noRot="1" noChangeAspect="1" noResize="1"/>
          </p:cNvSpPr>
          <p:nvPr>
            <p:ph type="sldImg"/>
          </p:nvPr>
        </p:nvSpPr>
        <p:spPr>
          <a:xfrm>
            <a:off x="217488" y="812800"/>
            <a:ext cx="7123112" cy="4006850"/>
          </a:xfrm>
          <a:solidFill>
            <a:srgbClr val="729FCF"/>
          </a:solidFill>
          <a:ln w="25400">
            <a:solidFill>
              <a:srgbClr val="3465A4"/>
            </a:solidFill>
            <a:prstDash val="solid"/>
          </a:ln>
        </p:spPr>
      </p:sp>
      <p:sp>
        <p:nvSpPr>
          <p:cNvPr id="10" name="PlaceHolder 164">
            <a:extLst>
              <a:ext uri="{FF2B5EF4-FFF2-40B4-BE49-F238E27FC236}">
                <a16:creationId xmlns:a16="http://schemas.microsoft.com/office/drawing/2014/main" id="{C0988A78-9D2D-414D-B526-40859ED8EEFF}"/>
              </a:ext>
            </a:extLst>
          </p:cNvPr>
          <p:cNvSpPr txBox="1">
            <a:spLocks noGrp="1"/>
          </p:cNvSpPr>
          <p:nvPr>
            <p:ph type="body" sz="quarter" idx="1"/>
          </p:nvPr>
        </p:nvSpPr>
        <p:spPr>
          <a:xfrm>
            <a:off x="756000" y="5078520"/>
            <a:ext cx="6043679" cy="4807080"/>
          </a:xfrm>
        </p:spPr>
        <p:txBody>
          <a:bodyPr vert="horz" wrap="square" anchor="t" anchorCtr="0">
            <a:noAutofit/>
          </a:bodyPr>
          <a:lstStyle/>
          <a:p>
            <a:endParaRPr lang="pt-BR"/>
          </a:p>
        </p:txBody>
      </p:sp>
    </p:spTree>
    <p:extLst>
      <p:ext uri="{BB962C8B-B14F-4D97-AF65-F5344CB8AC3E}">
        <p14:creationId xmlns:p14="http://schemas.microsoft.com/office/powerpoint/2010/main" val="2021666629"/>
      </p:ext>
    </p:extLst>
  </p:cSld>
  <p:clrMapOvr>
    <a:masterClrMapping/>
  </p:clrMapOvr>
</p:notes>
</file>

<file path=ppt/notesSlides/notesSlide9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76C7A1F-4980-6A9C-3B1C-F1B8E1431A19}"/>
            </a:ext>
          </a:extLst>
        </p:cNvPr>
        <p:cNvGrpSpPr/>
        <p:nvPr/>
      </p:nvGrpSpPr>
      <p:grpSpPr>
        <a:xfrm>
          <a:off x="0" y="0"/>
          <a:ext cx="0" cy="0"/>
          <a:chOff x="0" y="0"/>
          <a:chExt cx="0" cy="0"/>
        </a:xfrm>
      </p:grpSpPr>
      <p:sp>
        <p:nvSpPr>
          <p:cNvPr id="2" name="PlaceHolder 156">
            <a:extLst>
              <a:ext uri="{FF2B5EF4-FFF2-40B4-BE49-F238E27FC236}">
                <a16:creationId xmlns:a16="http://schemas.microsoft.com/office/drawing/2014/main" id="{DC0284C2-DEEF-F9D2-CF18-DD96E5480EB5}"/>
              </a:ext>
            </a:extLst>
          </p:cNvPr>
          <p:cNvSpPr txBox="1">
            <a:spLocks noGrp="1"/>
          </p:cNvSpPr>
          <p:nvPr>
            <p:ph type="sldNum" sz="quarter" idx="8"/>
          </p:nvPr>
        </p:nvSpPr>
        <p:spPr>
          <a:xfrm>
            <a:off x="4278960" y="10157400"/>
            <a:ext cx="3276720" cy="530280"/>
          </a:xfrm>
        </p:spPr>
        <p:txBody>
          <a:bodyPr wrap="square"/>
          <a:lstStyle/>
          <a:p>
            <a:pPr lvl="0"/>
            <a:fld id="{B0F6AA86-7A56-4AEA-BA8B-974D52F0C553}" type="slidenum">
              <a:t>98</a:t>
            </a:fld>
            <a:endParaRPr lang="pt-BR">
              <a:solidFill>
                <a:srgbClr val="000000"/>
              </a:solidFill>
              <a:highlight>
                <a:scrgbClr r="0" g="0" b="0">
                  <a:alpha val="0"/>
                </a:scrgbClr>
              </a:highlight>
              <a:latin typeface="Times New Roman"/>
            </a:endParaRPr>
          </a:p>
        </p:txBody>
      </p:sp>
      <p:sp>
        <p:nvSpPr>
          <p:cNvPr id="3" name="PlaceHolder 157">
            <a:extLst>
              <a:ext uri="{FF2B5EF4-FFF2-40B4-BE49-F238E27FC236}">
                <a16:creationId xmlns:a16="http://schemas.microsoft.com/office/drawing/2014/main" id="{DC8DE47B-7480-8924-00B5-56759A3131AF}"/>
              </a:ext>
            </a:extLst>
          </p:cNvPr>
          <p:cNvSpPr txBox="1">
            <a:spLocks noGrp="1"/>
          </p:cNvSpPr>
          <p:nvPr>
            <p:ph type="sldNum" sz="quarter" idx="8"/>
          </p:nvPr>
        </p:nvSpPr>
        <p:spPr>
          <a:xfrm>
            <a:off x="4278960" y="10157400"/>
            <a:ext cx="3277080" cy="530640"/>
          </a:xfrm>
        </p:spPr>
        <p:txBody>
          <a:bodyPr wrap="square"/>
          <a:lstStyle/>
          <a:p>
            <a:pPr lvl="0"/>
            <a:fld id="{C91FCDF4-6AE8-4F05-93ED-E9752394716A}" type="slidenum">
              <a:t>98</a:t>
            </a:fld>
            <a:endParaRPr lang="pt-BR">
              <a:solidFill>
                <a:srgbClr val="000000"/>
              </a:solidFill>
              <a:highlight>
                <a:scrgbClr r="0" g="0" b="0">
                  <a:alpha val="0"/>
                </a:scrgbClr>
              </a:highlight>
              <a:latin typeface="Times New Roman"/>
            </a:endParaRPr>
          </a:p>
        </p:txBody>
      </p:sp>
      <p:sp>
        <p:nvSpPr>
          <p:cNvPr id="4" name="PlaceHolder 158">
            <a:extLst>
              <a:ext uri="{FF2B5EF4-FFF2-40B4-BE49-F238E27FC236}">
                <a16:creationId xmlns:a16="http://schemas.microsoft.com/office/drawing/2014/main" id="{4E6FF299-538D-8586-CE7E-119618724DD3}"/>
              </a:ext>
            </a:extLst>
          </p:cNvPr>
          <p:cNvSpPr txBox="1">
            <a:spLocks noGrp="1"/>
          </p:cNvSpPr>
          <p:nvPr>
            <p:ph type="sldNum" sz="quarter" idx="8"/>
          </p:nvPr>
        </p:nvSpPr>
        <p:spPr>
          <a:xfrm>
            <a:off x="4278960" y="10157400"/>
            <a:ext cx="3277439" cy="531000"/>
          </a:xfrm>
        </p:spPr>
        <p:txBody>
          <a:bodyPr wrap="square"/>
          <a:lstStyle/>
          <a:p>
            <a:pPr lvl="0"/>
            <a:fld id="{12A6C0BE-4F55-4D4C-A0BA-209CCF91722E}" type="slidenum">
              <a:t>98</a:t>
            </a:fld>
            <a:endParaRPr lang="pt-BR">
              <a:solidFill>
                <a:srgbClr val="000000"/>
              </a:solidFill>
              <a:highlight>
                <a:scrgbClr r="0" g="0" b="0">
                  <a:alpha val="0"/>
                </a:scrgbClr>
              </a:highlight>
              <a:latin typeface="Times New Roman"/>
            </a:endParaRPr>
          </a:p>
        </p:txBody>
      </p:sp>
      <p:sp>
        <p:nvSpPr>
          <p:cNvPr id="5" name="PlaceHolder 159">
            <a:extLst>
              <a:ext uri="{FF2B5EF4-FFF2-40B4-BE49-F238E27FC236}">
                <a16:creationId xmlns:a16="http://schemas.microsoft.com/office/drawing/2014/main" id="{C9973410-D967-5642-6A65-450C2FF3673F}"/>
              </a:ext>
            </a:extLst>
          </p:cNvPr>
          <p:cNvSpPr txBox="1">
            <a:spLocks noGrp="1"/>
          </p:cNvSpPr>
          <p:nvPr>
            <p:ph type="sldNum" sz="quarter" idx="8"/>
          </p:nvPr>
        </p:nvSpPr>
        <p:spPr>
          <a:xfrm>
            <a:off x="4278960" y="10157400"/>
            <a:ext cx="3277800" cy="531360"/>
          </a:xfrm>
        </p:spPr>
        <p:txBody>
          <a:bodyPr wrap="square"/>
          <a:lstStyle/>
          <a:p>
            <a:pPr lvl="0"/>
            <a:fld id="{D43F4646-8462-4071-A43D-21C0A1D7CA31}" type="slidenum">
              <a:t>98</a:t>
            </a:fld>
            <a:endParaRPr lang="pt-BR">
              <a:solidFill>
                <a:srgbClr val="000000"/>
              </a:solidFill>
              <a:highlight>
                <a:scrgbClr r="0" g="0" b="0">
                  <a:alpha val="0"/>
                </a:scrgbClr>
              </a:highlight>
              <a:latin typeface="Times New Roman"/>
            </a:endParaRPr>
          </a:p>
        </p:txBody>
      </p:sp>
      <p:sp>
        <p:nvSpPr>
          <p:cNvPr id="6" name="PlaceHolder 160">
            <a:extLst>
              <a:ext uri="{FF2B5EF4-FFF2-40B4-BE49-F238E27FC236}">
                <a16:creationId xmlns:a16="http://schemas.microsoft.com/office/drawing/2014/main" id="{792761A7-8F6A-9478-18E6-811B5E611923}"/>
              </a:ext>
            </a:extLst>
          </p:cNvPr>
          <p:cNvSpPr txBox="1">
            <a:spLocks noGrp="1"/>
          </p:cNvSpPr>
          <p:nvPr>
            <p:ph type="sldNum" sz="quarter" idx="8"/>
          </p:nvPr>
        </p:nvSpPr>
        <p:spPr>
          <a:xfrm>
            <a:off x="4278960" y="10157400"/>
            <a:ext cx="3278160" cy="531720"/>
          </a:xfrm>
        </p:spPr>
        <p:txBody>
          <a:bodyPr wrap="square"/>
          <a:lstStyle/>
          <a:p>
            <a:pPr lvl="0"/>
            <a:fld id="{21BD3E7B-7C8D-4159-88F0-621A4FA02F10}" type="slidenum">
              <a:t>98</a:t>
            </a:fld>
            <a:endParaRPr lang="pt-BR">
              <a:solidFill>
                <a:srgbClr val="000000"/>
              </a:solidFill>
              <a:highlight>
                <a:scrgbClr r="0" g="0" b="0">
                  <a:alpha val="0"/>
                </a:scrgbClr>
              </a:highlight>
              <a:latin typeface="Times New Roman"/>
            </a:endParaRPr>
          </a:p>
        </p:txBody>
      </p:sp>
      <p:sp>
        <p:nvSpPr>
          <p:cNvPr id="7" name="PlaceHolder 161">
            <a:extLst>
              <a:ext uri="{FF2B5EF4-FFF2-40B4-BE49-F238E27FC236}">
                <a16:creationId xmlns:a16="http://schemas.microsoft.com/office/drawing/2014/main" id="{2B685FBF-84A0-37F9-929B-4EAE8433E860}"/>
              </a:ext>
            </a:extLst>
          </p:cNvPr>
          <p:cNvSpPr txBox="1">
            <a:spLocks noGrp="1"/>
          </p:cNvSpPr>
          <p:nvPr>
            <p:ph type="sldNum" sz="quarter" idx="8"/>
          </p:nvPr>
        </p:nvSpPr>
        <p:spPr>
          <a:xfrm>
            <a:off x="4278960" y="10157400"/>
            <a:ext cx="3278519" cy="532080"/>
          </a:xfrm>
        </p:spPr>
        <p:txBody>
          <a:bodyPr wrap="square"/>
          <a:lstStyle/>
          <a:p>
            <a:pPr lvl="0"/>
            <a:fld id="{A2BA57E7-AD3A-4795-A1A7-A11513A228DC}" type="slidenum">
              <a:t>98</a:t>
            </a:fld>
            <a:endParaRPr lang="pt-BR">
              <a:solidFill>
                <a:srgbClr val="000000"/>
              </a:solidFill>
              <a:highlight>
                <a:scrgbClr r="0" g="0" b="0">
                  <a:alpha val="0"/>
                </a:scrgbClr>
              </a:highlight>
              <a:latin typeface="Times New Roman"/>
            </a:endParaRPr>
          </a:p>
        </p:txBody>
      </p:sp>
      <p:sp>
        <p:nvSpPr>
          <p:cNvPr id="8" name="PlaceHolder 162">
            <a:extLst>
              <a:ext uri="{FF2B5EF4-FFF2-40B4-BE49-F238E27FC236}">
                <a16:creationId xmlns:a16="http://schemas.microsoft.com/office/drawing/2014/main" id="{C76703CC-4689-7E8E-A57F-DE483B66A640}"/>
              </a:ext>
            </a:extLst>
          </p:cNvPr>
          <p:cNvSpPr txBox="1">
            <a:spLocks noGrp="1"/>
          </p:cNvSpPr>
          <p:nvPr>
            <p:ph type="sldNum" sz="quarter" idx="8"/>
          </p:nvPr>
        </p:nvSpPr>
        <p:spPr>
          <a:xfrm>
            <a:off x="4278960" y="10157400"/>
            <a:ext cx="3278879" cy="532440"/>
          </a:xfrm>
        </p:spPr>
        <p:txBody>
          <a:bodyPr wrap="square"/>
          <a:lstStyle/>
          <a:p>
            <a:pPr lvl="0"/>
            <a:fld id="{FFF4A678-D678-4352-9E95-FDD0DA790A35}" type="slidenum">
              <a:t>98</a:t>
            </a:fld>
            <a:endParaRPr lang="pt-BR">
              <a:highlight>
                <a:scrgbClr r="0" g="0" b="0">
                  <a:alpha val="0"/>
                </a:scrgbClr>
              </a:highlight>
              <a:latin typeface="Times New Roman"/>
            </a:endParaRPr>
          </a:p>
        </p:txBody>
      </p:sp>
      <p:sp>
        <p:nvSpPr>
          <p:cNvPr id="14" name="Slide Number Placeholder 6">
            <a:extLst>
              <a:ext uri="{FF2B5EF4-FFF2-40B4-BE49-F238E27FC236}">
                <a16:creationId xmlns:a16="http://schemas.microsoft.com/office/drawing/2014/main" id="{84D10860-4F49-0834-7B25-79D26596FFD1}"/>
              </a:ext>
            </a:extLst>
          </p:cNvPr>
          <p:cNvSpPr txBox="1">
            <a:spLocks noGrp="1"/>
          </p:cNvSpPr>
          <p:nvPr>
            <p:ph type="sldNum" sz="quarter" idx="5"/>
          </p:nvPr>
        </p:nvSpPr>
        <p:spPr>
          <a:ln/>
        </p:spPr>
        <p:txBody>
          <a:bodyPr vert="horz" lIns="0" tIns="0" rIns="0" bIns="0" anchor="b" anchorCtr="0">
            <a:noAutofit/>
          </a:bodyPr>
          <a:lstStyle/>
          <a:p>
            <a:pPr lvl="0"/>
            <a:fld id="{EAA2C658-7684-4441-9B6E-E94B780EC672}" type="slidenum">
              <a:t>98</a:t>
            </a:fld>
            <a:endParaRPr lang="pt-BR"/>
          </a:p>
        </p:txBody>
      </p:sp>
      <p:sp>
        <p:nvSpPr>
          <p:cNvPr id="9" name="PlaceHolder 163">
            <a:extLst>
              <a:ext uri="{FF2B5EF4-FFF2-40B4-BE49-F238E27FC236}">
                <a16:creationId xmlns:a16="http://schemas.microsoft.com/office/drawing/2014/main" id="{85921554-59C9-C586-AF21-0D1CD04D2C70}"/>
              </a:ext>
            </a:extLst>
          </p:cNvPr>
          <p:cNvSpPr>
            <a:spLocks noGrp="1" noRot="1" noChangeAspect="1" noResize="1"/>
          </p:cNvSpPr>
          <p:nvPr>
            <p:ph type="sldImg"/>
          </p:nvPr>
        </p:nvSpPr>
        <p:spPr>
          <a:xfrm>
            <a:off x="217488" y="812800"/>
            <a:ext cx="7123112" cy="4006850"/>
          </a:xfrm>
          <a:solidFill>
            <a:srgbClr val="729FCF"/>
          </a:solidFill>
          <a:ln w="25400">
            <a:solidFill>
              <a:srgbClr val="3465A4"/>
            </a:solidFill>
            <a:prstDash val="solid"/>
          </a:ln>
        </p:spPr>
      </p:sp>
      <p:sp>
        <p:nvSpPr>
          <p:cNvPr id="10" name="PlaceHolder 164">
            <a:extLst>
              <a:ext uri="{FF2B5EF4-FFF2-40B4-BE49-F238E27FC236}">
                <a16:creationId xmlns:a16="http://schemas.microsoft.com/office/drawing/2014/main" id="{79384245-B132-FB66-F419-1A1187E68A35}"/>
              </a:ext>
            </a:extLst>
          </p:cNvPr>
          <p:cNvSpPr txBox="1">
            <a:spLocks noGrp="1"/>
          </p:cNvSpPr>
          <p:nvPr>
            <p:ph type="body" sz="quarter" idx="1"/>
          </p:nvPr>
        </p:nvSpPr>
        <p:spPr>
          <a:xfrm>
            <a:off x="756000" y="5078520"/>
            <a:ext cx="6043679" cy="4807080"/>
          </a:xfrm>
        </p:spPr>
        <p:txBody>
          <a:bodyPr vert="horz" wrap="square" anchor="t" anchorCtr="0">
            <a:noAutofit/>
          </a:bodyPr>
          <a:lstStyle/>
          <a:p>
            <a:endParaRPr lang="pt-BR"/>
          </a:p>
        </p:txBody>
      </p:sp>
    </p:spTree>
    <p:extLst>
      <p:ext uri="{BB962C8B-B14F-4D97-AF65-F5344CB8AC3E}">
        <p14:creationId xmlns:p14="http://schemas.microsoft.com/office/powerpoint/2010/main" val="1791278133"/>
      </p:ext>
    </p:extLst>
  </p:cSld>
  <p:clrMapOvr>
    <a:masterClrMapping/>
  </p:clrMapOvr>
</p:notes>
</file>

<file path=ppt/notesSlides/notesSlide9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D20FBBD-FC71-6041-006E-3880AA7BFFB1}"/>
            </a:ext>
          </a:extLst>
        </p:cNvPr>
        <p:cNvGrpSpPr/>
        <p:nvPr/>
      </p:nvGrpSpPr>
      <p:grpSpPr>
        <a:xfrm>
          <a:off x="0" y="0"/>
          <a:ext cx="0" cy="0"/>
          <a:chOff x="0" y="0"/>
          <a:chExt cx="0" cy="0"/>
        </a:xfrm>
      </p:grpSpPr>
      <p:sp>
        <p:nvSpPr>
          <p:cNvPr id="2" name="PlaceHolder 1">
            <a:extLst>
              <a:ext uri="{FF2B5EF4-FFF2-40B4-BE49-F238E27FC236}">
                <a16:creationId xmlns:a16="http://schemas.microsoft.com/office/drawing/2014/main" id="{4C9E0FB4-5A73-4016-5E3F-90BCE73BA2B5}"/>
              </a:ext>
            </a:extLst>
          </p:cNvPr>
          <p:cNvSpPr txBox="1">
            <a:spLocks noGrp="1"/>
          </p:cNvSpPr>
          <p:nvPr>
            <p:ph type="sldNum" sz="quarter" idx="8"/>
          </p:nvPr>
        </p:nvSpPr>
        <p:spPr>
          <a:xfrm>
            <a:off x="4278960" y="10157400"/>
            <a:ext cx="3276720" cy="530280"/>
          </a:xfrm>
        </p:spPr>
        <p:txBody>
          <a:bodyPr wrap="square"/>
          <a:lstStyle/>
          <a:p>
            <a:pPr lvl="0"/>
            <a:fld id="{17D0D75D-D225-40F4-9B04-1AA8091FAF86}" type="slidenum">
              <a:t>99</a:t>
            </a:fld>
            <a:endParaRPr lang="pt-BR">
              <a:solidFill>
                <a:srgbClr val="000000"/>
              </a:solidFill>
              <a:highlight>
                <a:scrgbClr r="0" g="0" b="0">
                  <a:alpha val="0"/>
                </a:scrgbClr>
              </a:highlight>
              <a:latin typeface="Times New Roman"/>
            </a:endParaRPr>
          </a:p>
        </p:txBody>
      </p:sp>
      <p:sp>
        <p:nvSpPr>
          <p:cNvPr id="3" name="PlaceHolder 2">
            <a:extLst>
              <a:ext uri="{FF2B5EF4-FFF2-40B4-BE49-F238E27FC236}">
                <a16:creationId xmlns:a16="http://schemas.microsoft.com/office/drawing/2014/main" id="{E2773077-ABAD-3BC6-CFDA-CDB13955A65B}"/>
              </a:ext>
            </a:extLst>
          </p:cNvPr>
          <p:cNvSpPr txBox="1">
            <a:spLocks noGrp="1"/>
          </p:cNvSpPr>
          <p:nvPr>
            <p:ph type="sldNum" sz="quarter" idx="8"/>
          </p:nvPr>
        </p:nvSpPr>
        <p:spPr>
          <a:xfrm>
            <a:off x="4278960" y="10157400"/>
            <a:ext cx="3277080" cy="530640"/>
          </a:xfrm>
        </p:spPr>
        <p:txBody>
          <a:bodyPr wrap="square"/>
          <a:lstStyle/>
          <a:p>
            <a:pPr lvl="0"/>
            <a:fld id="{AA3E6F05-AB80-427F-9191-BB7074019C18}" type="slidenum">
              <a:t>99</a:t>
            </a:fld>
            <a:endParaRPr lang="pt-BR">
              <a:solidFill>
                <a:srgbClr val="000000"/>
              </a:solidFill>
              <a:highlight>
                <a:scrgbClr r="0" g="0" b="0">
                  <a:alpha val="0"/>
                </a:scrgbClr>
              </a:highlight>
              <a:latin typeface="Times New Roman"/>
            </a:endParaRPr>
          </a:p>
        </p:txBody>
      </p:sp>
      <p:sp>
        <p:nvSpPr>
          <p:cNvPr id="4" name="PlaceHolder 3">
            <a:extLst>
              <a:ext uri="{FF2B5EF4-FFF2-40B4-BE49-F238E27FC236}">
                <a16:creationId xmlns:a16="http://schemas.microsoft.com/office/drawing/2014/main" id="{326E1B5F-C70E-CF46-B7CB-C5FCA4FDB737}"/>
              </a:ext>
            </a:extLst>
          </p:cNvPr>
          <p:cNvSpPr txBox="1">
            <a:spLocks noGrp="1"/>
          </p:cNvSpPr>
          <p:nvPr>
            <p:ph type="sldNum" sz="quarter" idx="8"/>
          </p:nvPr>
        </p:nvSpPr>
        <p:spPr>
          <a:xfrm>
            <a:off x="4278960" y="10157400"/>
            <a:ext cx="3277439" cy="531000"/>
          </a:xfrm>
        </p:spPr>
        <p:txBody>
          <a:bodyPr wrap="square"/>
          <a:lstStyle/>
          <a:p>
            <a:pPr lvl="0"/>
            <a:fld id="{F99CCA36-8C95-474E-8EA9-86A11AA409FC}" type="slidenum">
              <a:t>99</a:t>
            </a:fld>
            <a:endParaRPr lang="pt-BR">
              <a:solidFill>
                <a:srgbClr val="000000"/>
              </a:solidFill>
              <a:highlight>
                <a:scrgbClr r="0" g="0" b="0">
                  <a:alpha val="0"/>
                </a:scrgbClr>
              </a:highlight>
              <a:latin typeface="Times New Roman"/>
            </a:endParaRPr>
          </a:p>
        </p:txBody>
      </p:sp>
      <p:sp>
        <p:nvSpPr>
          <p:cNvPr id="5" name="PlaceHolder 4">
            <a:extLst>
              <a:ext uri="{FF2B5EF4-FFF2-40B4-BE49-F238E27FC236}">
                <a16:creationId xmlns:a16="http://schemas.microsoft.com/office/drawing/2014/main" id="{67445B1B-7FA3-1E59-DB92-8F2C2AE4D856}"/>
              </a:ext>
            </a:extLst>
          </p:cNvPr>
          <p:cNvSpPr txBox="1">
            <a:spLocks noGrp="1"/>
          </p:cNvSpPr>
          <p:nvPr>
            <p:ph type="sldNum" sz="quarter" idx="8"/>
          </p:nvPr>
        </p:nvSpPr>
        <p:spPr>
          <a:xfrm>
            <a:off x="4278960" y="10157400"/>
            <a:ext cx="3277800" cy="531360"/>
          </a:xfrm>
        </p:spPr>
        <p:txBody>
          <a:bodyPr wrap="square"/>
          <a:lstStyle/>
          <a:p>
            <a:pPr lvl="0"/>
            <a:fld id="{15F29F26-59CB-4E17-83AD-B9D877580E54}" type="slidenum">
              <a:t>99</a:t>
            </a:fld>
            <a:endParaRPr lang="pt-BR">
              <a:solidFill>
                <a:srgbClr val="000000"/>
              </a:solidFill>
              <a:highlight>
                <a:scrgbClr r="0" g="0" b="0">
                  <a:alpha val="0"/>
                </a:scrgbClr>
              </a:highlight>
              <a:latin typeface="Times New Roman"/>
            </a:endParaRPr>
          </a:p>
        </p:txBody>
      </p:sp>
      <p:sp>
        <p:nvSpPr>
          <p:cNvPr id="6" name="PlaceHolder 5">
            <a:extLst>
              <a:ext uri="{FF2B5EF4-FFF2-40B4-BE49-F238E27FC236}">
                <a16:creationId xmlns:a16="http://schemas.microsoft.com/office/drawing/2014/main" id="{BD799A04-C3EF-7487-CF82-683CA1C0BAA4}"/>
              </a:ext>
            </a:extLst>
          </p:cNvPr>
          <p:cNvSpPr txBox="1">
            <a:spLocks noGrp="1"/>
          </p:cNvSpPr>
          <p:nvPr>
            <p:ph type="sldNum" sz="quarter" idx="8"/>
          </p:nvPr>
        </p:nvSpPr>
        <p:spPr>
          <a:xfrm>
            <a:off x="4278960" y="10157400"/>
            <a:ext cx="3278160" cy="531720"/>
          </a:xfrm>
        </p:spPr>
        <p:txBody>
          <a:bodyPr wrap="square"/>
          <a:lstStyle/>
          <a:p>
            <a:pPr lvl="0"/>
            <a:fld id="{90B450D9-E691-4CEE-8630-970D9E42BC89}" type="slidenum">
              <a:t>99</a:t>
            </a:fld>
            <a:endParaRPr lang="pt-BR">
              <a:solidFill>
                <a:srgbClr val="000000"/>
              </a:solidFill>
              <a:highlight>
                <a:scrgbClr r="0" g="0" b="0">
                  <a:alpha val="0"/>
                </a:scrgbClr>
              </a:highlight>
              <a:latin typeface="Times New Roman"/>
            </a:endParaRPr>
          </a:p>
        </p:txBody>
      </p:sp>
      <p:sp>
        <p:nvSpPr>
          <p:cNvPr id="7" name="PlaceHolder 6">
            <a:extLst>
              <a:ext uri="{FF2B5EF4-FFF2-40B4-BE49-F238E27FC236}">
                <a16:creationId xmlns:a16="http://schemas.microsoft.com/office/drawing/2014/main" id="{1932BAD9-EC2A-89CC-7692-C3E1E0F05723}"/>
              </a:ext>
            </a:extLst>
          </p:cNvPr>
          <p:cNvSpPr txBox="1">
            <a:spLocks noGrp="1"/>
          </p:cNvSpPr>
          <p:nvPr>
            <p:ph type="sldNum" sz="quarter" idx="8"/>
          </p:nvPr>
        </p:nvSpPr>
        <p:spPr>
          <a:xfrm>
            <a:off x="4278960" y="10157400"/>
            <a:ext cx="3278519" cy="532080"/>
          </a:xfrm>
        </p:spPr>
        <p:txBody>
          <a:bodyPr wrap="square"/>
          <a:lstStyle/>
          <a:p>
            <a:pPr lvl="0"/>
            <a:fld id="{478DA2DA-FAFF-4509-B269-7CA37CFF4B98}" type="slidenum">
              <a:t>99</a:t>
            </a:fld>
            <a:endParaRPr lang="pt-BR">
              <a:solidFill>
                <a:srgbClr val="000000"/>
              </a:solidFill>
              <a:highlight>
                <a:scrgbClr r="0" g="0" b="0">
                  <a:alpha val="0"/>
                </a:scrgbClr>
              </a:highlight>
              <a:latin typeface="Times New Roman"/>
            </a:endParaRPr>
          </a:p>
        </p:txBody>
      </p:sp>
      <p:sp>
        <p:nvSpPr>
          <p:cNvPr id="8" name="PlaceHolder 7">
            <a:extLst>
              <a:ext uri="{FF2B5EF4-FFF2-40B4-BE49-F238E27FC236}">
                <a16:creationId xmlns:a16="http://schemas.microsoft.com/office/drawing/2014/main" id="{0070B3CE-B18C-9BA2-7DE8-17F0680E3B63}"/>
              </a:ext>
            </a:extLst>
          </p:cNvPr>
          <p:cNvSpPr txBox="1">
            <a:spLocks noGrp="1"/>
          </p:cNvSpPr>
          <p:nvPr>
            <p:ph type="sldNum" sz="quarter" idx="8"/>
          </p:nvPr>
        </p:nvSpPr>
        <p:spPr>
          <a:xfrm>
            <a:off x="4278960" y="10157400"/>
            <a:ext cx="3278879" cy="532440"/>
          </a:xfrm>
        </p:spPr>
        <p:txBody>
          <a:bodyPr wrap="square"/>
          <a:lstStyle/>
          <a:p>
            <a:pPr lvl="0"/>
            <a:fld id="{5F0D153D-CBFF-4BC8-B778-E11FFF451795}" type="slidenum">
              <a:t>99</a:t>
            </a:fld>
            <a:endParaRPr lang="pt-BR">
              <a:highlight>
                <a:scrgbClr r="0" g="0" b="0">
                  <a:alpha val="0"/>
                </a:scrgbClr>
              </a:highlight>
              <a:latin typeface="Times New Roman"/>
            </a:endParaRPr>
          </a:p>
        </p:txBody>
      </p:sp>
      <p:sp>
        <p:nvSpPr>
          <p:cNvPr id="14" name="Slide Number Placeholder 6">
            <a:extLst>
              <a:ext uri="{FF2B5EF4-FFF2-40B4-BE49-F238E27FC236}">
                <a16:creationId xmlns:a16="http://schemas.microsoft.com/office/drawing/2014/main" id="{5917A1D7-138C-77A5-D139-E91D3A980AAE}"/>
              </a:ext>
            </a:extLst>
          </p:cNvPr>
          <p:cNvSpPr txBox="1">
            <a:spLocks noGrp="1"/>
          </p:cNvSpPr>
          <p:nvPr>
            <p:ph type="sldNum" sz="quarter" idx="5"/>
          </p:nvPr>
        </p:nvSpPr>
        <p:spPr>
          <a:ln/>
        </p:spPr>
        <p:txBody>
          <a:bodyPr vert="horz" lIns="0" tIns="0" rIns="0" bIns="0" anchor="b" anchorCtr="0">
            <a:noAutofit/>
          </a:bodyPr>
          <a:lstStyle/>
          <a:p>
            <a:pPr lvl="0"/>
            <a:fld id="{DB412E9A-E8AC-42B8-89EC-FBCF3083E266}" type="slidenum">
              <a:t>99</a:t>
            </a:fld>
            <a:endParaRPr lang="pt-BR"/>
          </a:p>
        </p:txBody>
      </p:sp>
      <p:sp>
        <p:nvSpPr>
          <p:cNvPr id="9" name="PlaceHolder 8">
            <a:extLst>
              <a:ext uri="{FF2B5EF4-FFF2-40B4-BE49-F238E27FC236}">
                <a16:creationId xmlns:a16="http://schemas.microsoft.com/office/drawing/2014/main" id="{DEAB3D88-A0F8-E846-3906-76753088FB72}"/>
              </a:ext>
            </a:extLst>
          </p:cNvPr>
          <p:cNvSpPr>
            <a:spLocks noGrp="1" noRot="1" noChangeAspect="1" noResize="1"/>
          </p:cNvSpPr>
          <p:nvPr>
            <p:ph type="sldImg"/>
          </p:nvPr>
        </p:nvSpPr>
        <p:spPr>
          <a:xfrm>
            <a:off x="217488" y="812800"/>
            <a:ext cx="7123112" cy="4006850"/>
          </a:xfrm>
          <a:solidFill>
            <a:srgbClr val="729FCF"/>
          </a:solidFill>
          <a:ln w="25400">
            <a:solidFill>
              <a:srgbClr val="3465A4"/>
            </a:solidFill>
            <a:prstDash val="solid"/>
          </a:ln>
        </p:spPr>
      </p:sp>
      <p:sp>
        <p:nvSpPr>
          <p:cNvPr id="10" name="PlaceHolder 9">
            <a:extLst>
              <a:ext uri="{FF2B5EF4-FFF2-40B4-BE49-F238E27FC236}">
                <a16:creationId xmlns:a16="http://schemas.microsoft.com/office/drawing/2014/main" id="{C25D45E4-9B5F-AAD1-51A4-994F66197E2D}"/>
              </a:ext>
            </a:extLst>
          </p:cNvPr>
          <p:cNvSpPr txBox="1">
            <a:spLocks noGrp="1"/>
          </p:cNvSpPr>
          <p:nvPr>
            <p:ph type="body" sz="quarter" idx="1"/>
          </p:nvPr>
        </p:nvSpPr>
        <p:spPr>
          <a:xfrm>
            <a:off x="756000" y="5078520"/>
            <a:ext cx="6043679" cy="4807080"/>
          </a:xfrm>
        </p:spPr>
        <p:txBody>
          <a:bodyPr vert="horz" wrap="square" anchor="t" anchorCtr="0">
            <a:noAutofit/>
          </a:bodyPr>
          <a:lstStyle/>
          <a:p>
            <a:endParaRPr lang="pt-BR"/>
          </a:p>
        </p:txBody>
      </p:sp>
    </p:spTree>
    <p:extLst>
      <p:ext uri="{BB962C8B-B14F-4D97-AF65-F5344CB8AC3E}">
        <p14:creationId xmlns:p14="http://schemas.microsoft.com/office/powerpoint/2010/main" val="231469037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A87E39-731C-41D8-9254-B51A4E4033DA}"/>
              </a:ext>
            </a:extLst>
          </p:cNvPr>
          <p:cNvSpPr>
            <a:spLocks noGrp="1"/>
          </p:cNvSpPr>
          <p:nvPr>
            <p:ph type="ctrTitle"/>
          </p:nvPr>
        </p:nvSpPr>
        <p:spPr>
          <a:xfrm>
            <a:off x="1524000" y="1122363"/>
            <a:ext cx="9145588"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29473184-E5A9-4AC2-B457-008CA27C428B}"/>
              </a:ext>
            </a:extLst>
          </p:cNvPr>
          <p:cNvSpPr>
            <a:spLocks noGrp="1"/>
          </p:cNvSpPr>
          <p:nvPr>
            <p:ph type="subTitle" idx="1"/>
          </p:nvPr>
        </p:nvSpPr>
        <p:spPr>
          <a:xfrm>
            <a:off x="1524000" y="3602038"/>
            <a:ext cx="9145588"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Tree>
    <p:extLst>
      <p:ext uri="{BB962C8B-B14F-4D97-AF65-F5344CB8AC3E}">
        <p14:creationId xmlns:p14="http://schemas.microsoft.com/office/powerpoint/2010/main" val="36308905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438D93-CDC1-4E83-9662-AE7845DD8B70}"/>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EE67AF5C-CD8A-4287-87F9-E07867B863C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80412011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B4B8E82-B9F5-4630-847E-607F758FFF62}"/>
              </a:ext>
            </a:extLst>
          </p:cNvPr>
          <p:cNvSpPr>
            <a:spLocks noGrp="1"/>
          </p:cNvSpPr>
          <p:nvPr>
            <p:ph type="title" orient="vert"/>
          </p:nvPr>
        </p:nvSpPr>
        <p:spPr>
          <a:xfrm>
            <a:off x="8839200" y="273050"/>
            <a:ext cx="2743200" cy="5308600"/>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ED941141-77F4-4BC8-B97D-75457825F6B0}"/>
              </a:ext>
            </a:extLst>
          </p:cNvPr>
          <p:cNvSpPr>
            <a:spLocks noGrp="1"/>
          </p:cNvSpPr>
          <p:nvPr>
            <p:ph type="body" orient="vert" idx="1"/>
          </p:nvPr>
        </p:nvSpPr>
        <p:spPr>
          <a:xfrm>
            <a:off x="609600" y="273050"/>
            <a:ext cx="8077200" cy="53086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13126374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50FD0E-A19F-4F3F-8DC2-B5BBC2C26DB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E5315FF-C3E1-4F74-A51C-5B0312B397E0}"/>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6792240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3E2784-992E-40F3-8B00-35A72E44A050}"/>
              </a:ext>
            </a:extLst>
          </p:cNvPr>
          <p:cNvSpPr>
            <a:spLocks noGrp="1"/>
          </p:cNvSpPr>
          <p:nvPr>
            <p:ph type="title"/>
          </p:nvPr>
        </p:nvSpPr>
        <p:spPr>
          <a:xfrm>
            <a:off x="831850" y="1709738"/>
            <a:ext cx="10517188"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637A21D3-D219-4C6F-BD92-A99B1656EBE6}"/>
              </a:ext>
            </a:extLst>
          </p:cNvPr>
          <p:cNvSpPr>
            <a:spLocks noGrp="1"/>
          </p:cNvSpPr>
          <p:nvPr>
            <p:ph type="body" idx="1"/>
          </p:nvPr>
        </p:nvSpPr>
        <p:spPr>
          <a:xfrm>
            <a:off x="831850" y="4589463"/>
            <a:ext cx="10517188"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Tree>
    <p:extLst>
      <p:ext uri="{BB962C8B-B14F-4D97-AF65-F5344CB8AC3E}">
        <p14:creationId xmlns:p14="http://schemas.microsoft.com/office/powerpoint/2010/main" val="16376502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DA2992-5A69-4B4B-83A6-34485CCE057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5C5F8CE-16F9-4BE0-A5C1-F4B73BF24356}"/>
              </a:ext>
            </a:extLst>
          </p:cNvPr>
          <p:cNvSpPr>
            <a:spLocks noGrp="1"/>
          </p:cNvSpPr>
          <p:nvPr>
            <p:ph sz="half" idx="1"/>
          </p:nvPr>
        </p:nvSpPr>
        <p:spPr>
          <a:xfrm>
            <a:off x="609600" y="1604963"/>
            <a:ext cx="5410200" cy="397668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C4B96887-BA4B-41A7-88DD-CDD8D9322B0B}"/>
              </a:ext>
            </a:extLst>
          </p:cNvPr>
          <p:cNvSpPr>
            <a:spLocks noGrp="1"/>
          </p:cNvSpPr>
          <p:nvPr>
            <p:ph sz="half" idx="2"/>
          </p:nvPr>
        </p:nvSpPr>
        <p:spPr>
          <a:xfrm>
            <a:off x="6172200" y="1604963"/>
            <a:ext cx="5410200" cy="397668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630164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792345-0146-43EB-850C-BAF9CA3F0423}"/>
              </a:ext>
            </a:extLst>
          </p:cNvPr>
          <p:cNvSpPr>
            <a:spLocks noGrp="1"/>
          </p:cNvSpPr>
          <p:nvPr>
            <p:ph type="title"/>
          </p:nvPr>
        </p:nvSpPr>
        <p:spPr>
          <a:xfrm>
            <a:off x="839788" y="365125"/>
            <a:ext cx="10517187"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D83A0EAA-882E-432C-AB62-2347081B459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5D94A627-5F3F-4F12-9321-8B107C2DCC8F}"/>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E25C513A-BA4C-4B8F-9BB1-6034A9C431B9}"/>
              </a:ext>
            </a:extLst>
          </p:cNvPr>
          <p:cNvSpPr>
            <a:spLocks noGrp="1"/>
          </p:cNvSpPr>
          <p:nvPr>
            <p:ph type="body" sz="quarter" idx="3"/>
          </p:nvPr>
        </p:nvSpPr>
        <p:spPr>
          <a:xfrm>
            <a:off x="6173788" y="1681163"/>
            <a:ext cx="51831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E601FB20-26E9-41A4-A0E1-09BD6B523BAF}"/>
              </a:ext>
            </a:extLst>
          </p:cNvPr>
          <p:cNvSpPr>
            <a:spLocks noGrp="1"/>
          </p:cNvSpPr>
          <p:nvPr>
            <p:ph sz="quarter" idx="4"/>
          </p:nvPr>
        </p:nvSpPr>
        <p:spPr>
          <a:xfrm>
            <a:off x="6173788" y="2505075"/>
            <a:ext cx="51831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18642074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51FF77-087A-4E2A-8391-3D6450D2AB7E}"/>
              </a:ext>
            </a:extLst>
          </p:cNvPr>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208992471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097425839"/>
      </p:ext>
    </p:extLst>
  </p:cSld>
  <p:clrMapOvr>
    <a:masterClrMapping/>
  </p:clrMapOvr>
  <p:hf sldNum="0"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9742EC-1A5F-4442-8350-54197C04567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F9D290AA-6AD3-46E9-B665-9B0521F72F84}"/>
              </a:ext>
            </a:extLst>
          </p:cNvPr>
          <p:cNvSpPr>
            <a:spLocks noGrp="1"/>
          </p:cNvSpPr>
          <p:nvPr>
            <p:ph idx="1"/>
          </p:nvPr>
        </p:nvSpPr>
        <p:spPr>
          <a:xfrm>
            <a:off x="5183188" y="987425"/>
            <a:ext cx="6173787"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69D0CFB3-26B1-490B-81A5-1FF36E4303A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Tree>
    <p:extLst>
      <p:ext uri="{BB962C8B-B14F-4D97-AF65-F5344CB8AC3E}">
        <p14:creationId xmlns:p14="http://schemas.microsoft.com/office/powerpoint/2010/main" val="315332440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278FF2-70E2-4300-A824-35849F01EBB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D361D411-F4F7-460E-8D14-37C551D80906}"/>
              </a:ext>
            </a:extLst>
          </p:cNvPr>
          <p:cNvSpPr>
            <a:spLocks noGrp="1"/>
          </p:cNvSpPr>
          <p:nvPr>
            <p:ph type="pic" idx="1"/>
          </p:nvPr>
        </p:nvSpPr>
        <p:spPr>
          <a:xfrm>
            <a:off x="5183188" y="987425"/>
            <a:ext cx="6173787"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40F6889B-D490-42C2-A4A1-9C310905F96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Tree>
    <p:extLst>
      <p:ext uri="{BB962C8B-B14F-4D97-AF65-F5344CB8AC3E}">
        <p14:creationId xmlns:p14="http://schemas.microsoft.com/office/powerpoint/2010/main" val="413333514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A92389EA-F2DD-4C44-9A49-C41AECB07B56}"/>
              </a:ext>
            </a:extLst>
          </p:cNvPr>
          <p:cNvSpPr txBox="1">
            <a:spLocks noGrp="1"/>
          </p:cNvSpPr>
          <p:nvPr>
            <p:ph type="title"/>
          </p:nvPr>
        </p:nvSpPr>
        <p:spPr>
          <a:xfrm>
            <a:off x="609480" y="273600"/>
            <a:ext cx="10973519" cy="1144800"/>
          </a:xfrm>
          <a:prstGeom prst="rect">
            <a:avLst/>
          </a:prstGeom>
          <a:noFill/>
          <a:ln>
            <a:noFill/>
          </a:ln>
        </p:spPr>
        <p:txBody>
          <a:bodyPr lIns="0" tIns="0" rIns="0" bIns="0" anchor="ctr"/>
          <a:lstStyle/>
          <a:p>
            <a:endParaRPr lang="pt-BR"/>
          </a:p>
        </p:txBody>
      </p:sp>
      <p:sp>
        <p:nvSpPr>
          <p:cNvPr id="3" name="Text Placeholder 2">
            <a:extLst>
              <a:ext uri="{FF2B5EF4-FFF2-40B4-BE49-F238E27FC236}">
                <a16:creationId xmlns:a16="http://schemas.microsoft.com/office/drawing/2014/main" id="{6BC262A1-BF46-4216-A988-822CEDBF096F}"/>
              </a:ext>
            </a:extLst>
          </p:cNvPr>
          <p:cNvSpPr txBox="1">
            <a:spLocks noGrp="1"/>
          </p:cNvSpPr>
          <p:nvPr>
            <p:ph type="body" idx="1"/>
          </p:nvPr>
        </p:nvSpPr>
        <p:spPr>
          <a:xfrm>
            <a:off x="609480" y="1604520"/>
            <a:ext cx="10973519" cy="3977279"/>
          </a:xfrm>
          <a:prstGeom prst="rect">
            <a:avLst/>
          </a:prstGeom>
          <a:noFill/>
          <a:ln>
            <a:noFill/>
          </a:ln>
        </p:spPr>
        <p:txBody>
          <a:bodyPr lIns="0" tIns="0" rIns="0" bIns="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pt-B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hangingPunct="0">
        <a:tabLst/>
        <a:defRPr lang="pt-BR" sz="4400" b="0" i="0" u="none" strike="noStrike" kern="1200" cap="none" spc="0" baseline="0">
          <a:ln>
            <a:noFill/>
          </a:ln>
          <a:highlight>
            <a:scrgbClr r="0" g="0" b="0">
              <a:alpha val="0"/>
            </a:scrgbClr>
          </a:highlight>
          <a:latin typeface="Liberation Sans" pitchFamily="18"/>
          <a:ea typeface="Microsoft YaHei" pitchFamily="2"/>
        </a:defRPr>
      </a:lvl1pPr>
    </p:titleStyle>
    <p:bodyStyle>
      <a:lvl1pPr rtl="0" hangingPunct="0">
        <a:spcBef>
          <a:spcPts val="1417"/>
        </a:spcBef>
        <a:spcAft>
          <a:spcPts val="0"/>
        </a:spcAft>
        <a:tabLst/>
        <a:defRPr lang="pt-BR" sz="3200" b="0" i="0" u="none" strike="noStrike" kern="1200" cap="none" spc="0" baseline="0">
          <a:ln>
            <a:noFill/>
          </a:ln>
          <a:highlight>
            <a:scrgbClr r="0" g="0" b="0">
              <a:alpha val="0"/>
            </a:scrgbClr>
          </a:highlight>
          <a:latin typeface="Liberation Sans" pitchFamily="18"/>
          <a:ea typeface="Microsoft YaHei" pitchFamily="2"/>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00.xml.rels><?xml version="1.0" encoding="UTF-8" standalone="yes"?>
<Relationships xmlns="http://schemas.openxmlformats.org/package/2006/relationships"><Relationship Id="rId2" Type="http://schemas.openxmlformats.org/officeDocument/2006/relationships/notesSlide" Target="../notesSlides/notesSlide100.xml"/><Relationship Id="rId1" Type="http://schemas.openxmlformats.org/officeDocument/2006/relationships/slideLayout" Target="../slideLayouts/slideLayout7.xml"/></Relationships>
</file>

<file path=ppt/slides/_rels/slide101.xml.rels><?xml version="1.0" encoding="UTF-8" standalone="yes"?>
<Relationships xmlns="http://schemas.openxmlformats.org/package/2006/relationships"><Relationship Id="rId2" Type="http://schemas.openxmlformats.org/officeDocument/2006/relationships/notesSlide" Target="../notesSlides/notesSlide101.xml"/><Relationship Id="rId1" Type="http://schemas.openxmlformats.org/officeDocument/2006/relationships/slideLayout" Target="../slideLayouts/slideLayout7.xml"/></Relationships>
</file>

<file path=ppt/slides/_rels/slide102.xml.rels><?xml version="1.0" encoding="UTF-8" standalone="yes"?>
<Relationships xmlns="http://schemas.openxmlformats.org/package/2006/relationships"><Relationship Id="rId2" Type="http://schemas.openxmlformats.org/officeDocument/2006/relationships/notesSlide" Target="../notesSlides/notesSlide102.xml"/><Relationship Id="rId1" Type="http://schemas.openxmlformats.org/officeDocument/2006/relationships/slideLayout" Target="../slideLayouts/slideLayout7.xml"/></Relationships>
</file>

<file path=ppt/slides/_rels/slide103.xml.rels><?xml version="1.0" encoding="UTF-8" standalone="yes"?>
<Relationships xmlns="http://schemas.openxmlformats.org/package/2006/relationships"><Relationship Id="rId2" Type="http://schemas.openxmlformats.org/officeDocument/2006/relationships/notesSlide" Target="../notesSlides/notesSlide103.xml"/><Relationship Id="rId1" Type="http://schemas.openxmlformats.org/officeDocument/2006/relationships/slideLayout" Target="../slideLayouts/slideLayout7.xml"/></Relationships>
</file>

<file path=ppt/slides/_rels/slide104.xml.rels><?xml version="1.0" encoding="UTF-8" standalone="yes"?>
<Relationships xmlns="http://schemas.openxmlformats.org/package/2006/relationships"><Relationship Id="rId2" Type="http://schemas.openxmlformats.org/officeDocument/2006/relationships/notesSlide" Target="../notesSlides/notesSlide104.xml"/><Relationship Id="rId1" Type="http://schemas.openxmlformats.org/officeDocument/2006/relationships/slideLayout" Target="../slideLayouts/slideLayout7.xml"/></Relationships>
</file>

<file path=ppt/slides/_rels/slide105.xml.rels><?xml version="1.0" encoding="UTF-8" standalone="yes"?>
<Relationships xmlns="http://schemas.openxmlformats.org/package/2006/relationships"><Relationship Id="rId2" Type="http://schemas.openxmlformats.org/officeDocument/2006/relationships/notesSlide" Target="../notesSlides/notesSlide105.xml"/><Relationship Id="rId1" Type="http://schemas.openxmlformats.org/officeDocument/2006/relationships/slideLayout" Target="../slideLayouts/slideLayout7.xml"/></Relationships>
</file>

<file path=ppt/slides/_rels/slide106.xml.rels><?xml version="1.0" encoding="UTF-8" standalone="yes"?>
<Relationships xmlns="http://schemas.openxmlformats.org/package/2006/relationships"><Relationship Id="rId2" Type="http://schemas.openxmlformats.org/officeDocument/2006/relationships/notesSlide" Target="../notesSlides/notesSlide106.xml"/><Relationship Id="rId1" Type="http://schemas.openxmlformats.org/officeDocument/2006/relationships/slideLayout" Target="../slideLayouts/slideLayout7.xml"/></Relationships>
</file>

<file path=ppt/slides/_rels/slide107.xml.rels><?xml version="1.0" encoding="UTF-8" standalone="yes"?>
<Relationships xmlns="http://schemas.openxmlformats.org/package/2006/relationships"><Relationship Id="rId2" Type="http://schemas.openxmlformats.org/officeDocument/2006/relationships/notesSlide" Target="../notesSlides/notesSlide107.xml"/><Relationship Id="rId1" Type="http://schemas.openxmlformats.org/officeDocument/2006/relationships/slideLayout" Target="../slideLayouts/slideLayout7.xml"/></Relationships>
</file>

<file path=ppt/slides/_rels/slide108.xml.rels><?xml version="1.0" encoding="UTF-8" standalone="yes"?>
<Relationships xmlns="http://schemas.openxmlformats.org/package/2006/relationships"><Relationship Id="rId2" Type="http://schemas.openxmlformats.org/officeDocument/2006/relationships/notesSlide" Target="../notesSlides/notesSlide108.xml"/><Relationship Id="rId1" Type="http://schemas.openxmlformats.org/officeDocument/2006/relationships/slideLayout" Target="../slideLayouts/slideLayout7.xml"/></Relationships>
</file>

<file path=ppt/slides/_rels/slide109.xml.rels><?xml version="1.0" encoding="UTF-8" standalone="yes"?>
<Relationships xmlns="http://schemas.openxmlformats.org/package/2006/relationships"><Relationship Id="rId2" Type="http://schemas.openxmlformats.org/officeDocument/2006/relationships/notesSlide" Target="../notesSlides/notesSlide109.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10.xml.rels><?xml version="1.0" encoding="UTF-8" standalone="yes"?>
<Relationships xmlns="http://schemas.openxmlformats.org/package/2006/relationships"><Relationship Id="rId2" Type="http://schemas.openxmlformats.org/officeDocument/2006/relationships/notesSlide" Target="../notesSlides/notesSlide110.xml"/><Relationship Id="rId1" Type="http://schemas.openxmlformats.org/officeDocument/2006/relationships/slideLayout" Target="../slideLayouts/slideLayout7.xml"/></Relationships>
</file>

<file path=ppt/slides/_rels/slide111.xml.rels><?xml version="1.0" encoding="UTF-8" standalone="yes"?>
<Relationships xmlns="http://schemas.openxmlformats.org/package/2006/relationships"><Relationship Id="rId2" Type="http://schemas.openxmlformats.org/officeDocument/2006/relationships/notesSlide" Target="../notesSlides/notesSlide111.xml"/><Relationship Id="rId1" Type="http://schemas.openxmlformats.org/officeDocument/2006/relationships/slideLayout" Target="../slideLayouts/slideLayout7.xml"/></Relationships>
</file>

<file path=ppt/slides/_rels/slide112.xml.rels><?xml version="1.0" encoding="UTF-8" standalone="yes"?>
<Relationships xmlns="http://schemas.openxmlformats.org/package/2006/relationships"><Relationship Id="rId2" Type="http://schemas.openxmlformats.org/officeDocument/2006/relationships/notesSlide" Target="../notesSlides/notesSlide112.xml"/><Relationship Id="rId1" Type="http://schemas.openxmlformats.org/officeDocument/2006/relationships/slideLayout" Target="../slideLayouts/slideLayout7.xml"/></Relationships>
</file>

<file path=ppt/slides/_rels/slide113.xml.rels><?xml version="1.0" encoding="UTF-8" standalone="yes"?>
<Relationships xmlns="http://schemas.openxmlformats.org/package/2006/relationships"><Relationship Id="rId2" Type="http://schemas.openxmlformats.org/officeDocument/2006/relationships/notesSlide" Target="../notesSlides/notesSlide113.xml"/><Relationship Id="rId1" Type="http://schemas.openxmlformats.org/officeDocument/2006/relationships/slideLayout" Target="../slideLayouts/slideLayout7.xml"/></Relationships>
</file>

<file path=ppt/slides/_rels/slide114.xml.rels><?xml version="1.0" encoding="UTF-8" standalone="yes"?>
<Relationships xmlns="http://schemas.openxmlformats.org/package/2006/relationships"><Relationship Id="rId2" Type="http://schemas.openxmlformats.org/officeDocument/2006/relationships/notesSlide" Target="../notesSlides/notesSlide114.xml"/><Relationship Id="rId1" Type="http://schemas.openxmlformats.org/officeDocument/2006/relationships/slideLayout" Target="../slideLayouts/slideLayout7.xml"/></Relationships>
</file>

<file path=ppt/slides/_rels/slide115.xml.rels><?xml version="1.0" encoding="UTF-8" standalone="yes"?>
<Relationships xmlns="http://schemas.openxmlformats.org/package/2006/relationships"><Relationship Id="rId2" Type="http://schemas.openxmlformats.org/officeDocument/2006/relationships/notesSlide" Target="../notesSlides/notesSlide115.xml"/><Relationship Id="rId1" Type="http://schemas.openxmlformats.org/officeDocument/2006/relationships/slideLayout" Target="../slideLayouts/slideLayout7.xml"/></Relationships>
</file>

<file path=ppt/slides/_rels/slide116.xml.rels><?xml version="1.0" encoding="UTF-8" standalone="yes"?>
<Relationships xmlns="http://schemas.openxmlformats.org/package/2006/relationships"><Relationship Id="rId2" Type="http://schemas.openxmlformats.org/officeDocument/2006/relationships/notesSlide" Target="../notesSlides/notesSlide116.xml"/><Relationship Id="rId1" Type="http://schemas.openxmlformats.org/officeDocument/2006/relationships/slideLayout" Target="../slideLayouts/slideLayout7.xml"/></Relationships>
</file>

<file path=ppt/slides/_rels/slide117.xml.rels><?xml version="1.0" encoding="UTF-8" standalone="yes"?>
<Relationships xmlns="http://schemas.openxmlformats.org/package/2006/relationships"><Relationship Id="rId2" Type="http://schemas.openxmlformats.org/officeDocument/2006/relationships/notesSlide" Target="../notesSlides/notesSlide117.xml"/><Relationship Id="rId1" Type="http://schemas.openxmlformats.org/officeDocument/2006/relationships/slideLayout" Target="../slideLayouts/slideLayout7.xml"/></Relationships>
</file>

<file path=ppt/slides/_rels/slide118.xml.rels><?xml version="1.0" encoding="UTF-8" standalone="yes"?>
<Relationships xmlns="http://schemas.openxmlformats.org/package/2006/relationships"><Relationship Id="rId2" Type="http://schemas.openxmlformats.org/officeDocument/2006/relationships/notesSlide" Target="../notesSlides/notesSlide118.xml"/><Relationship Id="rId1" Type="http://schemas.openxmlformats.org/officeDocument/2006/relationships/slideLayout" Target="../slideLayouts/slideLayout7.xml"/></Relationships>
</file>

<file path=ppt/slides/_rels/slide119.xml.rels><?xml version="1.0" encoding="UTF-8" standalone="yes"?>
<Relationships xmlns="http://schemas.openxmlformats.org/package/2006/relationships"><Relationship Id="rId2" Type="http://schemas.openxmlformats.org/officeDocument/2006/relationships/notesSlide" Target="../notesSlides/notesSlide119.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20.xml.rels><?xml version="1.0" encoding="UTF-8" standalone="yes"?>
<Relationships xmlns="http://schemas.openxmlformats.org/package/2006/relationships"><Relationship Id="rId2" Type="http://schemas.openxmlformats.org/officeDocument/2006/relationships/notesSlide" Target="../notesSlides/notesSlide120.xml"/><Relationship Id="rId1" Type="http://schemas.openxmlformats.org/officeDocument/2006/relationships/slideLayout" Target="../slideLayouts/slideLayout7.xml"/></Relationships>
</file>

<file path=ppt/slides/_rels/slide121.xml.rels><?xml version="1.0" encoding="UTF-8" standalone="yes"?>
<Relationships xmlns="http://schemas.openxmlformats.org/package/2006/relationships"><Relationship Id="rId2" Type="http://schemas.openxmlformats.org/officeDocument/2006/relationships/notesSlide" Target="../notesSlides/notesSlide121.xml"/><Relationship Id="rId1" Type="http://schemas.openxmlformats.org/officeDocument/2006/relationships/slideLayout" Target="../slideLayouts/slideLayout7.xml"/></Relationships>
</file>

<file path=ppt/slides/_rels/slide122.xml.rels><?xml version="1.0" encoding="UTF-8" standalone="yes"?>
<Relationships xmlns="http://schemas.openxmlformats.org/package/2006/relationships"><Relationship Id="rId2" Type="http://schemas.openxmlformats.org/officeDocument/2006/relationships/notesSlide" Target="../notesSlides/notesSlide122.xml"/><Relationship Id="rId1" Type="http://schemas.openxmlformats.org/officeDocument/2006/relationships/slideLayout" Target="../slideLayouts/slideLayout7.xml"/></Relationships>
</file>

<file path=ppt/slides/_rels/slide123.xml.rels><?xml version="1.0" encoding="UTF-8" standalone="yes"?>
<Relationships xmlns="http://schemas.openxmlformats.org/package/2006/relationships"><Relationship Id="rId2" Type="http://schemas.openxmlformats.org/officeDocument/2006/relationships/notesSlide" Target="../notesSlides/notesSlide123.xml"/><Relationship Id="rId1" Type="http://schemas.openxmlformats.org/officeDocument/2006/relationships/slideLayout" Target="../slideLayouts/slideLayout7.xml"/></Relationships>
</file>

<file path=ppt/slides/_rels/slide124.xml.rels><?xml version="1.0" encoding="UTF-8" standalone="yes"?>
<Relationships xmlns="http://schemas.openxmlformats.org/package/2006/relationships"><Relationship Id="rId2" Type="http://schemas.openxmlformats.org/officeDocument/2006/relationships/notesSlide" Target="../notesSlides/notesSlide124.xml"/><Relationship Id="rId1" Type="http://schemas.openxmlformats.org/officeDocument/2006/relationships/slideLayout" Target="../slideLayouts/slideLayout7.xml"/></Relationships>
</file>

<file path=ppt/slides/_rels/slide125.xml.rels><?xml version="1.0" encoding="UTF-8" standalone="yes"?>
<Relationships xmlns="http://schemas.openxmlformats.org/package/2006/relationships"><Relationship Id="rId2" Type="http://schemas.openxmlformats.org/officeDocument/2006/relationships/notesSlide" Target="../notesSlides/notesSlide125.xml"/><Relationship Id="rId1" Type="http://schemas.openxmlformats.org/officeDocument/2006/relationships/slideLayout" Target="../slideLayouts/slideLayout7.xml"/></Relationships>
</file>

<file path=ppt/slides/_rels/slide126.xml.rels><?xml version="1.0" encoding="UTF-8" standalone="yes"?>
<Relationships xmlns="http://schemas.openxmlformats.org/package/2006/relationships"><Relationship Id="rId2" Type="http://schemas.openxmlformats.org/officeDocument/2006/relationships/notesSlide" Target="../notesSlides/notesSlide126.xml"/><Relationship Id="rId1" Type="http://schemas.openxmlformats.org/officeDocument/2006/relationships/slideLayout" Target="../slideLayouts/slideLayout7.xml"/></Relationships>
</file>

<file path=ppt/slides/_rels/slide127.xml.rels><?xml version="1.0" encoding="UTF-8" standalone="yes"?>
<Relationships xmlns="http://schemas.openxmlformats.org/package/2006/relationships"><Relationship Id="rId2" Type="http://schemas.openxmlformats.org/officeDocument/2006/relationships/notesSlide" Target="../notesSlides/notesSlide127.xml"/><Relationship Id="rId1" Type="http://schemas.openxmlformats.org/officeDocument/2006/relationships/slideLayout" Target="../slideLayouts/slideLayout7.xml"/></Relationships>
</file>

<file path=ppt/slides/_rels/slide128.xml.rels><?xml version="1.0" encoding="UTF-8" standalone="yes"?>
<Relationships xmlns="http://schemas.openxmlformats.org/package/2006/relationships"><Relationship Id="rId2" Type="http://schemas.openxmlformats.org/officeDocument/2006/relationships/notesSlide" Target="../notesSlides/notesSlide128.xml"/><Relationship Id="rId1" Type="http://schemas.openxmlformats.org/officeDocument/2006/relationships/slideLayout" Target="../slideLayouts/slideLayout7.xml"/></Relationships>
</file>

<file path=ppt/slides/_rels/slide129.xml.rels><?xml version="1.0" encoding="UTF-8" standalone="yes"?>
<Relationships xmlns="http://schemas.openxmlformats.org/package/2006/relationships"><Relationship Id="rId2" Type="http://schemas.openxmlformats.org/officeDocument/2006/relationships/notesSlide" Target="../notesSlides/notesSlide129.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30.xml.rels><?xml version="1.0" encoding="UTF-8" standalone="yes"?>
<Relationships xmlns="http://schemas.openxmlformats.org/package/2006/relationships"><Relationship Id="rId2" Type="http://schemas.openxmlformats.org/officeDocument/2006/relationships/notesSlide" Target="../notesSlides/notesSlide130.xml"/><Relationship Id="rId1" Type="http://schemas.openxmlformats.org/officeDocument/2006/relationships/slideLayout" Target="../slideLayouts/slideLayout7.xml"/></Relationships>
</file>

<file path=ppt/slides/_rels/slide131.xml.rels><?xml version="1.0" encoding="UTF-8" standalone="yes"?>
<Relationships xmlns="http://schemas.openxmlformats.org/package/2006/relationships"><Relationship Id="rId2" Type="http://schemas.openxmlformats.org/officeDocument/2006/relationships/notesSlide" Target="../notesSlides/notesSlide131.xml"/><Relationship Id="rId1" Type="http://schemas.openxmlformats.org/officeDocument/2006/relationships/slideLayout" Target="../slideLayouts/slideLayout7.xml"/></Relationships>
</file>

<file path=ppt/slides/_rels/slide132.xml.rels><?xml version="1.0" encoding="UTF-8" standalone="yes"?>
<Relationships xmlns="http://schemas.openxmlformats.org/package/2006/relationships"><Relationship Id="rId2" Type="http://schemas.openxmlformats.org/officeDocument/2006/relationships/notesSlide" Target="../notesSlides/notesSlide132.xml"/><Relationship Id="rId1" Type="http://schemas.openxmlformats.org/officeDocument/2006/relationships/slideLayout" Target="../slideLayouts/slideLayout7.xml"/></Relationships>
</file>

<file path=ppt/slides/_rels/slide133.xml.rels><?xml version="1.0" encoding="UTF-8" standalone="yes"?>
<Relationships xmlns="http://schemas.openxmlformats.org/package/2006/relationships"><Relationship Id="rId2" Type="http://schemas.openxmlformats.org/officeDocument/2006/relationships/notesSlide" Target="../notesSlides/notesSlide133.xml"/><Relationship Id="rId1" Type="http://schemas.openxmlformats.org/officeDocument/2006/relationships/slideLayout" Target="../slideLayouts/slideLayout7.xml"/></Relationships>
</file>

<file path=ppt/slides/_rels/slide134.xml.rels><?xml version="1.0" encoding="UTF-8" standalone="yes"?>
<Relationships xmlns="http://schemas.openxmlformats.org/package/2006/relationships"><Relationship Id="rId2" Type="http://schemas.openxmlformats.org/officeDocument/2006/relationships/notesSlide" Target="../notesSlides/notesSlide134.xml"/><Relationship Id="rId1" Type="http://schemas.openxmlformats.org/officeDocument/2006/relationships/slideLayout" Target="../slideLayouts/slideLayout7.xml"/></Relationships>
</file>

<file path=ppt/slides/_rels/slide135.xml.rels><?xml version="1.0" encoding="UTF-8" standalone="yes"?>
<Relationships xmlns="http://schemas.openxmlformats.org/package/2006/relationships"><Relationship Id="rId2" Type="http://schemas.openxmlformats.org/officeDocument/2006/relationships/notesSlide" Target="../notesSlides/notesSlide135.xml"/><Relationship Id="rId1" Type="http://schemas.openxmlformats.org/officeDocument/2006/relationships/slideLayout" Target="../slideLayouts/slideLayout7.xml"/></Relationships>
</file>

<file path=ppt/slides/_rels/slide136.xml.rels><?xml version="1.0" encoding="UTF-8" standalone="yes"?>
<Relationships xmlns="http://schemas.openxmlformats.org/package/2006/relationships"><Relationship Id="rId2" Type="http://schemas.openxmlformats.org/officeDocument/2006/relationships/notesSlide" Target="../notesSlides/notesSlide136.xml"/><Relationship Id="rId1" Type="http://schemas.openxmlformats.org/officeDocument/2006/relationships/slideLayout" Target="../slideLayouts/slideLayout7.xml"/></Relationships>
</file>

<file path=ppt/slides/_rels/slide137.xml.rels><?xml version="1.0" encoding="UTF-8" standalone="yes"?>
<Relationships xmlns="http://schemas.openxmlformats.org/package/2006/relationships"><Relationship Id="rId2" Type="http://schemas.openxmlformats.org/officeDocument/2006/relationships/notesSlide" Target="../notesSlides/notesSlide137.xml"/><Relationship Id="rId1" Type="http://schemas.openxmlformats.org/officeDocument/2006/relationships/slideLayout" Target="../slideLayouts/slideLayout7.xml"/></Relationships>
</file>

<file path=ppt/slides/_rels/slide138.xml.rels><?xml version="1.0" encoding="UTF-8" standalone="yes"?>
<Relationships xmlns="http://schemas.openxmlformats.org/package/2006/relationships"><Relationship Id="rId2" Type="http://schemas.openxmlformats.org/officeDocument/2006/relationships/notesSlide" Target="../notesSlides/notesSlide138.xml"/><Relationship Id="rId1" Type="http://schemas.openxmlformats.org/officeDocument/2006/relationships/slideLayout" Target="../slideLayouts/slideLayout7.xml"/></Relationships>
</file>

<file path=ppt/slides/_rels/slide139.xml.rels><?xml version="1.0" encoding="UTF-8" standalone="yes"?>
<Relationships xmlns="http://schemas.openxmlformats.org/package/2006/relationships"><Relationship Id="rId2" Type="http://schemas.openxmlformats.org/officeDocument/2006/relationships/notesSlide" Target="../notesSlides/notesSlide139.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140.xml.rels><?xml version="1.0" encoding="UTF-8" standalone="yes"?>
<Relationships xmlns="http://schemas.openxmlformats.org/package/2006/relationships"><Relationship Id="rId2" Type="http://schemas.openxmlformats.org/officeDocument/2006/relationships/notesSlide" Target="../notesSlides/notesSlide140.xml"/><Relationship Id="rId1" Type="http://schemas.openxmlformats.org/officeDocument/2006/relationships/slideLayout" Target="../slideLayouts/slideLayout7.xml"/></Relationships>
</file>

<file path=ppt/slides/_rels/slide141.xml.rels><?xml version="1.0" encoding="UTF-8" standalone="yes"?>
<Relationships xmlns="http://schemas.openxmlformats.org/package/2006/relationships"><Relationship Id="rId2" Type="http://schemas.openxmlformats.org/officeDocument/2006/relationships/notesSlide" Target="../notesSlides/notesSlide141.xml"/><Relationship Id="rId1" Type="http://schemas.openxmlformats.org/officeDocument/2006/relationships/slideLayout" Target="../slideLayouts/slideLayout7.xml"/></Relationships>
</file>

<file path=ppt/slides/_rels/slide142.xml.rels><?xml version="1.0" encoding="UTF-8" standalone="yes"?>
<Relationships xmlns="http://schemas.openxmlformats.org/package/2006/relationships"><Relationship Id="rId2" Type="http://schemas.openxmlformats.org/officeDocument/2006/relationships/notesSlide" Target="../notesSlides/notesSlide142.xml"/><Relationship Id="rId1" Type="http://schemas.openxmlformats.org/officeDocument/2006/relationships/slideLayout" Target="../slideLayouts/slideLayout7.xml"/></Relationships>
</file>

<file path=ppt/slides/_rels/slide143.xml.rels><?xml version="1.0" encoding="UTF-8" standalone="yes"?>
<Relationships xmlns="http://schemas.openxmlformats.org/package/2006/relationships"><Relationship Id="rId2" Type="http://schemas.openxmlformats.org/officeDocument/2006/relationships/notesSlide" Target="../notesSlides/notesSlide143.xml"/><Relationship Id="rId1" Type="http://schemas.openxmlformats.org/officeDocument/2006/relationships/slideLayout" Target="../slideLayouts/slideLayout7.xml"/></Relationships>
</file>

<file path=ppt/slides/_rels/slide144.xml.rels><?xml version="1.0" encoding="UTF-8" standalone="yes"?>
<Relationships xmlns="http://schemas.openxmlformats.org/package/2006/relationships"><Relationship Id="rId2" Type="http://schemas.openxmlformats.org/officeDocument/2006/relationships/notesSlide" Target="../notesSlides/notesSlide144.xml"/><Relationship Id="rId1" Type="http://schemas.openxmlformats.org/officeDocument/2006/relationships/slideLayout" Target="../slideLayouts/slideLayout7.xml"/></Relationships>
</file>

<file path=ppt/slides/_rels/slide145.xml.rels><?xml version="1.0" encoding="UTF-8" standalone="yes"?>
<Relationships xmlns="http://schemas.openxmlformats.org/package/2006/relationships"><Relationship Id="rId2" Type="http://schemas.openxmlformats.org/officeDocument/2006/relationships/notesSlide" Target="../notesSlides/notesSlide145.xml"/><Relationship Id="rId1" Type="http://schemas.openxmlformats.org/officeDocument/2006/relationships/slideLayout" Target="../slideLayouts/slideLayout7.xml"/></Relationships>
</file>

<file path=ppt/slides/_rels/slide146.xml.rels><?xml version="1.0" encoding="UTF-8" standalone="yes"?>
<Relationships xmlns="http://schemas.openxmlformats.org/package/2006/relationships"><Relationship Id="rId2" Type="http://schemas.openxmlformats.org/officeDocument/2006/relationships/notesSlide" Target="../notesSlides/notesSlide146.xml"/><Relationship Id="rId1" Type="http://schemas.openxmlformats.org/officeDocument/2006/relationships/slideLayout" Target="../slideLayouts/slideLayout7.xml"/></Relationships>
</file>

<file path=ppt/slides/_rels/slide147.xml.rels><?xml version="1.0" encoding="UTF-8" standalone="yes"?>
<Relationships xmlns="http://schemas.openxmlformats.org/package/2006/relationships"><Relationship Id="rId2" Type="http://schemas.openxmlformats.org/officeDocument/2006/relationships/notesSlide" Target="../notesSlides/notesSlide147.xml"/><Relationship Id="rId1" Type="http://schemas.openxmlformats.org/officeDocument/2006/relationships/slideLayout" Target="../slideLayouts/slideLayout7.xml"/></Relationships>
</file>

<file path=ppt/slides/_rels/slide148.xml.rels><?xml version="1.0" encoding="UTF-8" standalone="yes"?>
<Relationships xmlns="http://schemas.openxmlformats.org/package/2006/relationships"><Relationship Id="rId2" Type="http://schemas.openxmlformats.org/officeDocument/2006/relationships/notesSlide" Target="../notesSlides/notesSlide148.xml"/><Relationship Id="rId1" Type="http://schemas.openxmlformats.org/officeDocument/2006/relationships/slideLayout" Target="../slideLayouts/slideLayout7.xml"/></Relationships>
</file>

<file path=ppt/slides/_rels/slide149.xml.rels><?xml version="1.0" encoding="UTF-8" standalone="yes"?>
<Relationships xmlns="http://schemas.openxmlformats.org/package/2006/relationships"><Relationship Id="rId2" Type="http://schemas.openxmlformats.org/officeDocument/2006/relationships/notesSlide" Target="../notesSlides/notesSlide149.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150.xml.rels><?xml version="1.0" encoding="UTF-8" standalone="yes"?>
<Relationships xmlns="http://schemas.openxmlformats.org/package/2006/relationships"><Relationship Id="rId2" Type="http://schemas.openxmlformats.org/officeDocument/2006/relationships/notesSlide" Target="../notesSlides/notesSlide150.xml"/><Relationship Id="rId1" Type="http://schemas.openxmlformats.org/officeDocument/2006/relationships/slideLayout" Target="../slideLayouts/slideLayout7.xml"/></Relationships>
</file>

<file path=ppt/slides/_rels/slide151.xml.rels><?xml version="1.0" encoding="UTF-8" standalone="yes"?>
<Relationships xmlns="http://schemas.openxmlformats.org/package/2006/relationships"><Relationship Id="rId2" Type="http://schemas.openxmlformats.org/officeDocument/2006/relationships/notesSlide" Target="../notesSlides/notesSlide151.xml"/><Relationship Id="rId1" Type="http://schemas.openxmlformats.org/officeDocument/2006/relationships/slideLayout" Target="../slideLayouts/slideLayout7.xml"/></Relationships>
</file>

<file path=ppt/slides/_rels/slide152.xml.rels><?xml version="1.0" encoding="UTF-8" standalone="yes"?>
<Relationships xmlns="http://schemas.openxmlformats.org/package/2006/relationships"><Relationship Id="rId2" Type="http://schemas.openxmlformats.org/officeDocument/2006/relationships/notesSlide" Target="../notesSlides/notesSlide152.xml"/><Relationship Id="rId1" Type="http://schemas.openxmlformats.org/officeDocument/2006/relationships/slideLayout" Target="../slideLayouts/slideLayout7.xml"/></Relationships>
</file>

<file path=ppt/slides/_rels/slide153.xml.rels><?xml version="1.0" encoding="UTF-8" standalone="yes"?>
<Relationships xmlns="http://schemas.openxmlformats.org/package/2006/relationships"><Relationship Id="rId2" Type="http://schemas.openxmlformats.org/officeDocument/2006/relationships/notesSlide" Target="../notesSlides/notesSlide153.xml"/><Relationship Id="rId1" Type="http://schemas.openxmlformats.org/officeDocument/2006/relationships/slideLayout" Target="../slideLayouts/slideLayout7.xml"/></Relationships>
</file>

<file path=ppt/slides/_rels/slide154.xml.rels><?xml version="1.0" encoding="UTF-8" standalone="yes"?>
<Relationships xmlns="http://schemas.openxmlformats.org/package/2006/relationships"><Relationship Id="rId2" Type="http://schemas.openxmlformats.org/officeDocument/2006/relationships/notesSlide" Target="../notesSlides/notesSlide154.xml"/><Relationship Id="rId1" Type="http://schemas.openxmlformats.org/officeDocument/2006/relationships/slideLayout" Target="../slideLayouts/slideLayout7.xml"/></Relationships>
</file>

<file path=ppt/slides/_rels/slide155.xml.rels><?xml version="1.0" encoding="UTF-8" standalone="yes"?>
<Relationships xmlns="http://schemas.openxmlformats.org/package/2006/relationships"><Relationship Id="rId2" Type="http://schemas.openxmlformats.org/officeDocument/2006/relationships/notesSlide" Target="../notesSlides/notesSlide155.xml"/><Relationship Id="rId1" Type="http://schemas.openxmlformats.org/officeDocument/2006/relationships/slideLayout" Target="../slideLayouts/slideLayout7.xml"/></Relationships>
</file>

<file path=ppt/slides/_rels/slide156.xml.rels><?xml version="1.0" encoding="UTF-8" standalone="yes"?>
<Relationships xmlns="http://schemas.openxmlformats.org/package/2006/relationships"><Relationship Id="rId2" Type="http://schemas.openxmlformats.org/officeDocument/2006/relationships/notesSlide" Target="../notesSlides/notesSlide156.xml"/><Relationship Id="rId1" Type="http://schemas.openxmlformats.org/officeDocument/2006/relationships/slideLayout" Target="../slideLayouts/slideLayout7.xml"/></Relationships>
</file>

<file path=ppt/slides/_rels/slide157.xml.rels><?xml version="1.0" encoding="UTF-8" standalone="yes"?>
<Relationships xmlns="http://schemas.openxmlformats.org/package/2006/relationships"><Relationship Id="rId2" Type="http://schemas.openxmlformats.org/officeDocument/2006/relationships/notesSlide" Target="../notesSlides/notesSlide157.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7.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7.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7.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7.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7.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7.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7.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7.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7.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7.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56.xml"/><Relationship Id="rId1" Type="http://schemas.openxmlformats.org/officeDocument/2006/relationships/slideLayout" Target="../slideLayouts/slideLayout7.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57.xml"/><Relationship Id="rId1" Type="http://schemas.openxmlformats.org/officeDocument/2006/relationships/slideLayout" Target="../slideLayouts/slideLayout7.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58.xml"/><Relationship Id="rId1" Type="http://schemas.openxmlformats.org/officeDocument/2006/relationships/slideLayout" Target="../slideLayouts/slideLayout7.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59.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60.xml"/><Relationship Id="rId1" Type="http://schemas.openxmlformats.org/officeDocument/2006/relationships/slideLayout" Target="../slideLayouts/slideLayout7.xml"/></Relationships>
</file>

<file path=ppt/slides/_rels/slide61.xml.rels><?xml version="1.0" encoding="UTF-8" standalone="yes"?>
<Relationships xmlns="http://schemas.openxmlformats.org/package/2006/relationships"><Relationship Id="rId2" Type="http://schemas.openxmlformats.org/officeDocument/2006/relationships/notesSlide" Target="../notesSlides/notesSlide61.xml"/><Relationship Id="rId1" Type="http://schemas.openxmlformats.org/officeDocument/2006/relationships/slideLayout" Target="../slideLayouts/slideLayout7.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62.xml"/><Relationship Id="rId1" Type="http://schemas.openxmlformats.org/officeDocument/2006/relationships/slideLayout" Target="../slideLayouts/slideLayout7.xml"/></Relationships>
</file>

<file path=ppt/slides/_rels/slide63.xml.rels><?xml version="1.0" encoding="UTF-8" standalone="yes"?>
<Relationships xmlns="http://schemas.openxmlformats.org/package/2006/relationships"><Relationship Id="rId2" Type="http://schemas.openxmlformats.org/officeDocument/2006/relationships/notesSlide" Target="../notesSlides/notesSlide63.xml"/><Relationship Id="rId1" Type="http://schemas.openxmlformats.org/officeDocument/2006/relationships/slideLayout" Target="../slideLayouts/slideLayout7.xml"/></Relationships>
</file>

<file path=ppt/slides/_rels/slide64.xml.rels><?xml version="1.0" encoding="UTF-8" standalone="yes"?>
<Relationships xmlns="http://schemas.openxmlformats.org/package/2006/relationships"><Relationship Id="rId2" Type="http://schemas.openxmlformats.org/officeDocument/2006/relationships/notesSlide" Target="../notesSlides/notesSlide64.xml"/><Relationship Id="rId1" Type="http://schemas.openxmlformats.org/officeDocument/2006/relationships/slideLayout" Target="../slideLayouts/slideLayout7.xml"/></Relationships>
</file>

<file path=ppt/slides/_rels/slide65.xml.rels><?xml version="1.0" encoding="UTF-8" standalone="yes"?>
<Relationships xmlns="http://schemas.openxmlformats.org/package/2006/relationships"><Relationship Id="rId2" Type="http://schemas.openxmlformats.org/officeDocument/2006/relationships/notesSlide" Target="../notesSlides/notesSlide65.xml"/><Relationship Id="rId1" Type="http://schemas.openxmlformats.org/officeDocument/2006/relationships/slideLayout" Target="../slideLayouts/slideLayout7.xml"/></Relationships>
</file>

<file path=ppt/slides/_rels/slide66.xml.rels><?xml version="1.0" encoding="UTF-8" standalone="yes"?>
<Relationships xmlns="http://schemas.openxmlformats.org/package/2006/relationships"><Relationship Id="rId2" Type="http://schemas.openxmlformats.org/officeDocument/2006/relationships/notesSlide" Target="../notesSlides/notesSlide66.xml"/><Relationship Id="rId1" Type="http://schemas.openxmlformats.org/officeDocument/2006/relationships/slideLayout" Target="../slideLayouts/slideLayout7.xml"/></Relationships>
</file>

<file path=ppt/slides/_rels/slide67.xml.rels><?xml version="1.0" encoding="UTF-8" standalone="yes"?>
<Relationships xmlns="http://schemas.openxmlformats.org/package/2006/relationships"><Relationship Id="rId2" Type="http://schemas.openxmlformats.org/officeDocument/2006/relationships/notesSlide" Target="../notesSlides/notesSlide67.xml"/><Relationship Id="rId1" Type="http://schemas.openxmlformats.org/officeDocument/2006/relationships/slideLayout" Target="../slideLayouts/slideLayout7.xml"/></Relationships>
</file>

<file path=ppt/slides/_rels/slide68.xml.rels><?xml version="1.0" encoding="UTF-8" standalone="yes"?>
<Relationships xmlns="http://schemas.openxmlformats.org/package/2006/relationships"><Relationship Id="rId2" Type="http://schemas.openxmlformats.org/officeDocument/2006/relationships/notesSlide" Target="../notesSlides/notesSlide68.xml"/><Relationship Id="rId1" Type="http://schemas.openxmlformats.org/officeDocument/2006/relationships/slideLayout" Target="../slideLayouts/slideLayout7.xml"/></Relationships>
</file>

<file path=ppt/slides/_rels/slide69.xml.rels><?xml version="1.0" encoding="UTF-8" standalone="yes"?>
<Relationships xmlns="http://schemas.openxmlformats.org/package/2006/relationships"><Relationship Id="rId2" Type="http://schemas.openxmlformats.org/officeDocument/2006/relationships/notesSlide" Target="../notesSlides/notesSlide69.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70.xml.rels><?xml version="1.0" encoding="UTF-8" standalone="yes"?>
<Relationships xmlns="http://schemas.openxmlformats.org/package/2006/relationships"><Relationship Id="rId2" Type="http://schemas.openxmlformats.org/officeDocument/2006/relationships/notesSlide" Target="../notesSlides/notesSlide70.xml"/><Relationship Id="rId1" Type="http://schemas.openxmlformats.org/officeDocument/2006/relationships/slideLayout" Target="../slideLayouts/slideLayout7.xml"/></Relationships>
</file>

<file path=ppt/slides/_rels/slide71.xml.rels><?xml version="1.0" encoding="UTF-8" standalone="yes"?>
<Relationships xmlns="http://schemas.openxmlformats.org/package/2006/relationships"><Relationship Id="rId2" Type="http://schemas.openxmlformats.org/officeDocument/2006/relationships/notesSlide" Target="../notesSlides/notesSlide71.xml"/><Relationship Id="rId1" Type="http://schemas.openxmlformats.org/officeDocument/2006/relationships/slideLayout" Target="../slideLayouts/slideLayout7.xml"/></Relationships>
</file>

<file path=ppt/slides/_rels/slide72.xml.rels><?xml version="1.0" encoding="UTF-8" standalone="yes"?>
<Relationships xmlns="http://schemas.openxmlformats.org/package/2006/relationships"><Relationship Id="rId2" Type="http://schemas.openxmlformats.org/officeDocument/2006/relationships/notesSlide" Target="../notesSlides/notesSlide72.xml"/><Relationship Id="rId1" Type="http://schemas.openxmlformats.org/officeDocument/2006/relationships/slideLayout" Target="../slideLayouts/slideLayout7.xml"/></Relationships>
</file>

<file path=ppt/slides/_rels/slide73.xml.rels><?xml version="1.0" encoding="UTF-8" standalone="yes"?>
<Relationships xmlns="http://schemas.openxmlformats.org/package/2006/relationships"><Relationship Id="rId2" Type="http://schemas.openxmlformats.org/officeDocument/2006/relationships/notesSlide" Target="../notesSlides/notesSlide73.xml"/><Relationship Id="rId1" Type="http://schemas.openxmlformats.org/officeDocument/2006/relationships/slideLayout" Target="../slideLayouts/slideLayout7.xml"/></Relationships>
</file>

<file path=ppt/slides/_rels/slide74.xml.rels><?xml version="1.0" encoding="UTF-8" standalone="yes"?>
<Relationships xmlns="http://schemas.openxmlformats.org/package/2006/relationships"><Relationship Id="rId2" Type="http://schemas.openxmlformats.org/officeDocument/2006/relationships/notesSlide" Target="../notesSlides/notesSlide74.xml"/><Relationship Id="rId1" Type="http://schemas.openxmlformats.org/officeDocument/2006/relationships/slideLayout" Target="../slideLayouts/slideLayout7.xml"/></Relationships>
</file>

<file path=ppt/slides/_rels/slide75.xml.rels><?xml version="1.0" encoding="UTF-8" standalone="yes"?>
<Relationships xmlns="http://schemas.openxmlformats.org/package/2006/relationships"><Relationship Id="rId2" Type="http://schemas.openxmlformats.org/officeDocument/2006/relationships/notesSlide" Target="../notesSlides/notesSlide75.xml"/><Relationship Id="rId1" Type="http://schemas.openxmlformats.org/officeDocument/2006/relationships/slideLayout" Target="../slideLayouts/slideLayout7.xml"/></Relationships>
</file>

<file path=ppt/slides/_rels/slide76.xml.rels><?xml version="1.0" encoding="UTF-8" standalone="yes"?>
<Relationships xmlns="http://schemas.openxmlformats.org/package/2006/relationships"><Relationship Id="rId2" Type="http://schemas.openxmlformats.org/officeDocument/2006/relationships/notesSlide" Target="../notesSlides/notesSlide76.xml"/><Relationship Id="rId1" Type="http://schemas.openxmlformats.org/officeDocument/2006/relationships/slideLayout" Target="../slideLayouts/slideLayout7.xml"/></Relationships>
</file>

<file path=ppt/slides/_rels/slide77.xml.rels><?xml version="1.0" encoding="UTF-8" standalone="yes"?>
<Relationships xmlns="http://schemas.openxmlformats.org/package/2006/relationships"><Relationship Id="rId2" Type="http://schemas.openxmlformats.org/officeDocument/2006/relationships/notesSlide" Target="../notesSlides/notesSlide77.xml"/><Relationship Id="rId1" Type="http://schemas.openxmlformats.org/officeDocument/2006/relationships/slideLayout" Target="../slideLayouts/slideLayout7.xml"/></Relationships>
</file>

<file path=ppt/slides/_rels/slide78.xml.rels><?xml version="1.0" encoding="UTF-8" standalone="yes"?>
<Relationships xmlns="http://schemas.openxmlformats.org/package/2006/relationships"><Relationship Id="rId2" Type="http://schemas.openxmlformats.org/officeDocument/2006/relationships/notesSlide" Target="../notesSlides/notesSlide78.xml"/><Relationship Id="rId1" Type="http://schemas.openxmlformats.org/officeDocument/2006/relationships/slideLayout" Target="../slideLayouts/slideLayout7.xml"/></Relationships>
</file>

<file path=ppt/slides/_rels/slide79.xml.rels><?xml version="1.0" encoding="UTF-8" standalone="yes"?>
<Relationships xmlns="http://schemas.openxmlformats.org/package/2006/relationships"><Relationship Id="rId2" Type="http://schemas.openxmlformats.org/officeDocument/2006/relationships/notesSlide" Target="../notesSlides/notesSlide79.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80.xml.rels><?xml version="1.0" encoding="UTF-8" standalone="yes"?>
<Relationships xmlns="http://schemas.openxmlformats.org/package/2006/relationships"><Relationship Id="rId2" Type="http://schemas.openxmlformats.org/officeDocument/2006/relationships/notesSlide" Target="../notesSlides/notesSlide80.xml"/><Relationship Id="rId1" Type="http://schemas.openxmlformats.org/officeDocument/2006/relationships/slideLayout" Target="../slideLayouts/slideLayout7.xml"/></Relationships>
</file>

<file path=ppt/slides/_rels/slide81.xml.rels><?xml version="1.0" encoding="UTF-8" standalone="yes"?>
<Relationships xmlns="http://schemas.openxmlformats.org/package/2006/relationships"><Relationship Id="rId2" Type="http://schemas.openxmlformats.org/officeDocument/2006/relationships/notesSlide" Target="../notesSlides/notesSlide81.xml"/><Relationship Id="rId1" Type="http://schemas.openxmlformats.org/officeDocument/2006/relationships/slideLayout" Target="../slideLayouts/slideLayout7.xml"/></Relationships>
</file>

<file path=ppt/slides/_rels/slide82.xml.rels><?xml version="1.0" encoding="UTF-8" standalone="yes"?>
<Relationships xmlns="http://schemas.openxmlformats.org/package/2006/relationships"><Relationship Id="rId2" Type="http://schemas.openxmlformats.org/officeDocument/2006/relationships/notesSlide" Target="../notesSlides/notesSlide82.xml"/><Relationship Id="rId1" Type="http://schemas.openxmlformats.org/officeDocument/2006/relationships/slideLayout" Target="../slideLayouts/slideLayout7.xml"/></Relationships>
</file>

<file path=ppt/slides/_rels/slide83.xml.rels><?xml version="1.0" encoding="UTF-8" standalone="yes"?>
<Relationships xmlns="http://schemas.openxmlformats.org/package/2006/relationships"><Relationship Id="rId2" Type="http://schemas.openxmlformats.org/officeDocument/2006/relationships/notesSlide" Target="../notesSlides/notesSlide83.xml"/><Relationship Id="rId1" Type="http://schemas.openxmlformats.org/officeDocument/2006/relationships/slideLayout" Target="../slideLayouts/slideLayout7.xml"/></Relationships>
</file>

<file path=ppt/slides/_rels/slide84.xml.rels><?xml version="1.0" encoding="UTF-8" standalone="yes"?>
<Relationships xmlns="http://schemas.openxmlformats.org/package/2006/relationships"><Relationship Id="rId2" Type="http://schemas.openxmlformats.org/officeDocument/2006/relationships/notesSlide" Target="../notesSlides/notesSlide84.xml"/><Relationship Id="rId1" Type="http://schemas.openxmlformats.org/officeDocument/2006/relationships/slideLayout" Target="../slideLayouts/slideLayout7.xml"/></Relationships>
</file>

<file path=ppt/slides/_rels/slide85.xml.rels><?xml version="1.0" encoding="UTF-8" standalone="yes"?>
<Relationships xmlns="http://schemas.openxmlformats.org/package/2006/relationships"><Relationship Id="rId2" Type="http://schemas.openxmlformats.org/officeDocument/2006/relationships/notesSlide" Target="../notesSlides/notesSlide85.xml"/><Relationship Id="rId1" Type="http://schemas.openxmlformats.org/officeDocument/2006/relationships/slideLayout" Target="../slideLayouts/slideLayout7.xml"/></Relationships>
</file>

<file path=ppt/slides/_rels/slide86.xml.rels><?xml version="1.0" encoding="UTF-8" standalone="yes"?>
<Relationships xmlns="http://schemas.openxmlformats.org/package/2006/relationships"><Relationship Id="rId2" Type="http://schemas.openxmlformats.org/officeDocument/2006/relationships/notesSlide" Target="../notesSlides/notesSlide86.xml"/><Relationship Id="rId1" Type="http://schemas.openxmlformats.org/officeDocument/2006/relationships/slideLayout" Target="../slideLayouts/slideLayout7.xml"/></Relationships>
</file>

<file path=ppt/slides/_rels/slide87.xml.rels><?xml version="1.0" encoding="UTF-8" standalone="yes"?>
<Relationships xmlns="http://schemas.openxmlformats.org/package/2006/relationships"><Relationship Id="rId2" Type="http://schemas.openxmlformats.org/officeDocument/2006/relationships/notesSlide" Target="../notesSlides/notesSlide87.xml"/><Relationship Id="rId1" Type="http://schemas.openxmlformats.org/officeDocument/2006/relationships/slideLayout" Target="../slideLayouts/slideLayout7.xml"/></Relationships>
</file>

<file path=ppt/slides/_rels/slide88.xml.rels><?xml version="1.0" encoding="UTF-8" standalone="yes"?>
<Relationships xmlns="http://schemas.openxmlformats.org/package/2006/relationships"><Relationship Id="rId2" Type="http://schemas.openxmlformats.org/officeDocument/2006/relationships/notesSlide" Target="../notesSlides/notesSlide88.xml"/><Relationship Id="rId1" Type="http://schemas.openxmlformats.org/officeDocument/2006/relationships/slideLayout" Target="../slideLayouts/slideLayout7.xml"/></Relationships>
</file>

<file path=ppt/slides/_rels/slide89.xml.rels><?xml version="1.0" encoding="UTF-8" standalone="yes"?>
<Relationships xmlns="http://schemas.openxmlformats.org/package/2006/relationships"><Relationship Id="rId2" Type="http://schemas.openxmlformats.org/officeDocument/2006/relationships/notesSlide" Target="../notesSlides/notesSlide89.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90.xml.rels><?xml version="1.0" encoding="UTF-8" standalone="yes"?>
<Relationships xmlns="http://schemas.openxmlformats.org/package/2006/relationships"><Relationship Id="rId2" Type="http://schemas.openxmlformats.org/officeDocument/2006/relationships/notesSlide" Target="../notesSlides/notesSlide90.xml"/><Relationship Id="rId1" Type="http://schemas.openxmlformats.org/officeDocument/2006/relationships/slideLayout" Target="../slideLayouts/slideLayout7.xml"/></Relationships>
</file>

<file path=ppt/slides/_rels/slide91.xml.rels><?xml version="1.0" encoding="UTF-8" standalone="yes"?>
<Relationships xmlns="http://schemas.openxmlformats.org/package/2006/relationships"><Relationship Id="rId2" Type="http://schemas.openxmlformats.org/officeDocument/2006/relationships/notesSlide" Target="../notesSlides/notesSlide91.xml"/><Relationship Id="rId1" Type="http://schemas.openxmlformats.org/officeDocument/2006/relationships/slideLayout" Target="../slideLayouts/slideLayout7.xml"/></Relationships>
</file>

<file path=ppt/slides/_rels/slide92.xml.rels><?xml version="1.0" encoding="UTF-8" standalone="yes"?>
<Relationships xmlns="http://schemas.openxmlformats.org/package/2006/relationships"><Relationship Id="rId2" Type="http://schemas.openxmlformats.org/officeDocument/2006/relationships/notesSlide" Target="../notesSlides/notesSlide92.xml"/><Relationship Id="rId1" Type="http://schemas.openxmlformats.org/officeDocument/2006/relationships/slideLayout" Target="../slideLayouts/slideLayout7.xml"/></Relationships>
</file>

<file path=ppt/slides/_rels/slide93.xml.rels><?xml version="1.0" encoding="UTF-8" standalone="yes"?>
<Relationships xmlns="http://schemas.openxmlformats.org/package/2006/relationships"><Relationship Id="rId2" Type="http://schemas.openxmlformats.org/officeDocument/2006/relationships/notesSlide" Target="../notesSlides/notesSlide93.xml"/><Relationship Id="rId1" Type="http://schemas.openxmlformats.org/officeDocument/2006/relationships/slideLayout" Target="../slideLayouts/slideLayout7.xml"/></Relationships>
</file>

<file path=ppt/slides/_rels/slide94.xml.rels><?xml version="1.0" encoding="UTF-8" standalone="yes"?>
<Relationships xmlns="http://schemas.openxmlformats.org/package/2006/relationships"><Relationship Id="rId2" Type="http://schemas.openxmlformats.org/officeDocument/2006/relationships/notesSlide" Target="../notesSlides/notesSlide94.xml"/><Relationship Id="rId1" Type="http://schemas.openxmlformats.org/officeDocument/2006/relationships/slideLayout" Target="../slideLayouts/slideLayout7.xml"/></Relationships>
</file>

<file path=ppt/slides/_rels/slide95.xml.rels><?xml version="1.0" encoding="UTF-8" standalone="yes"?>
<Relationships xmlns="http://schemas.openxmlformats.org/package/2006/relationships"><Relationship Id="rId2" Type="http://schemas.openxmlformats.org/officeDocument/2006/relationships/notesSlide" Target="../notesSlides/notesSlide95.xml"/><Relationship Id="rId1" Type="http://schemas.openxmlformats.org/officeDocument/2006/relationships/slideLayout" Target="../slideLayouts/slideLayout7.xml"/></Relationships>
</file>

<file path=ppt/slides/_rels/slide96.xml.rels><?xml version="1.0" encoding="UTF-8" standalone="yes"?>
<Relationships xmlns="http://schemas.openxmlformats.org/package/2006/relationships"><Relationship Id="rId2" Type="http://schemas.openxmlformats.org/officeDocument/2006/relationships/notesSlide" Target="../notesSlides/notesSlide96.xml"/><Relationship Id="rId1" Type="http://schemas.openxmlformats.org/officeDocument/2006/relationships/slideLayout" Target="../slideLayouts/slideLayout7.xml"/></Relationships>
</file>

<file path=ppt/slides/_rels/slide97.xml.rels><?xml version="1.0" encoding="UTF-8" standalone="yes"?>
<Relationships xmlns="http://schemas.openxmlformats.org/package/2006/relationships"><Relationship Id="rId2" Type="http://schemas.openxmlformats.org/officeDocument/2006/relationships/notesSlide" Target="../notesSlides/notesSlide97.xml"/><Relationship Id="rId1" Type="http://schemas.openxmlformats.org/officeDocument/2006/relationships/slideLayout" Target="../slideLayouts/slideLayout7.xml"/></Relationships>
</file>

<file path=ppt/slides/_rels/slide98.xml.rels><?xml version="1.0" encoding="UTF-8" standalone="yes"?>
<Relationships xmlns="http://schemas.openxmlformats.org/package/2006/relationships"><Relationship Id="rId2" Type="http://schemas.openxmlformats.org/officeDocument/2006/relationships/notesSlide" Target="../notesSlides/notesSlide98.xml"/><Relationship Id="rId1" Type="http://schemas.openxmlformats.org/officeDocument/2006/relationships/slideLayout" Target="../slideLayouts/slideLayout7.xml"/></Relationships>
</file>

<file path=ppt/slides/_rels/slide99.xml.rels><?xml version="1.0" encoding="UTF-8" standalone="yes"?>
<Relationships xmlns="http://schemas.openxmlformats.org/package/2006/relationships"><Relationship Id="rId2" Type="http://schemas.openxmlformats.org/officeDocument/2006/relationships/notesSlide" Target="../notesSlides/notesSlide99.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name="page1">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11" name="CaixaDeTexto 10">
            <a:extLst>
              <a:ext uri="{FF2B5EF4-FFF2-40B4-BE49-F238E27FC236}">
                <a16:creationId xmlns:a16="http://schemas.microsoft.com/office/drawing/2014/main" id="{C73D0DDA-7C6A-0502-A139-923F9916736D}"/>
              </a:ext>
            </a:extLst>
          </p:cNvPr>
          <p:cNvSpPr txBox="1"/>
          <p:nvPr/>
        </p:nvSpPr>
        <p:spPr>
          <a:xfrm>
            <a:off x="-1" y="2459503"/>
            <a:ext cx="6096795" cy="2123658"/>
          </a:xfrm>
          <a:prstGeom prst="rect">
            <a:avLst/>
          </a:prstGeom>
          <a:noFill/>
        </p:spPr>
        <p:txBody>
          <a:bodyPr wrap="square" rtlCol="0">
            <a:spAutoFit/>
          </a:bodyPr>
          <a:lstStyle/>
          <a:p>
            <a:r>
              <a:rPr lang="pt-BR" sz="6600" b="1" dirty="0">
                <a:solidFill>
                  <a:schemeClr val="accent6"/>
                </a:solidFill>
              </a:rPr>
              <a:t>27° Domingo do</a:t>
            </a:r>
          </a:p>
          <a:p>
            <a:r>
              <a:rPr lang="pt-BR" sz="6600" b="1" dirty="0">
                <a:solidFill>
                  <a:schemeClr val="accent6"/>
                </a:solidFill>
              </a:rPr>
              <a:t>Tempo Comum</a:t>
            </a:r>
          </a:p>
        </p:txBody>
      </p:sp>
      <p:sp>
        <p:nvSpPr>
          <p:cNvPr id="12" name="CaixaDeTexto 11">
            <a:extLst>
              <a:ext uri="{FF2B5EF4-FFF2-40B4-BE49-F238E27FC236}">
                <a16:creationId xmlns:a16="http://schemas.microsoft.com/office/drawing/2014/main" id="{0E5432C0-E5A9-6E3D-7E76-84247BB98C6E}"/>
              </a:ext>
            </a:extLst>
          </p:cNvPr>
          <p:cNvSpPr txBox="1"/>
          <p:nvPr/>
        </p:nvSpPr>
        <p:spPr>
          <a:xfrm>
            <a:off x="1715958" y="4896118"/>
            <a:ext cx="6962863" cy="1938992"/>
          </a:xfrm>
          <a:prstGeom prst="rect">
            <a:avLst/>
          </a:prstGeom>
          <a:noFill/>
        </p:spPr>
        <p:txBody>
          <a:bodyPr wrap="square" rtlCol="0">
            <a:spAutoFit/>
          </a:bodyPr>
          <a:lstStyle/>
          <a:p>
            <a:r>
              <a:rPr lang="pt-BR" sz="6600" b="1" dirty="0">
                <a:solidFill>
                  <a:schemeClr val="bg1">
                    <a:lumMod val="95000"/>
                  </a:schemeClr>
                </a:solidFill>
              </a:rPr>
              <a:t>Paróquia Nome</a:t>
            </a:r>
          </a:p>
          <a:p>
            <a:r>
              <a:rPr lang="pt-BR" sz="5400" dirty="0">
                <a:solidFill>
                  <a:schemeClr val="bg1">
                    <a:lumMod val="95000"/>
                  </a:schemeClr>
                </a:solidFill>
              </a:rPr>
              <a:t>Diocese de Apucarana</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ceHolder 259">
            <a:extLst>
              <a:ext uri="{FF2B5EF4-FFF2-40B4-BE49-F238E27FC236}">
                <a16:creationId xmlns:a16="http://schemas.microsoft.com/office/drawing/2014/main" id="{A47391FC-6051-430D-8F42-61DBA194C773}"/>
              </a:ext>
            </a:extLst>
          </p:cNvPr>
          <p:cNvSpPr txBox="1">
            <a:spLocks noGrp="1"/>
          </p:cNvSpPr>
          <p:nvPr>
            <p:ph type="body" idx="4294967295"/>
          </p:nvPr>
        </p:nvSpPr>
        <p:spPr>
          <a:xfrm>
            <a:off x="281354" y="1864659"/>
            <a:ext cx="11630880" cy="5955925"/>
          </a:xfrm>
        </p:spPr>
        <p:txBody>
          <a:bodyPr vert="horz" wrap="square" anchor="t" anchorCtr="0">
            <a:noAutofit/>
          </a:bodyPr>
          <a:lstStyle/>
          <a:p>
            <a:pPr lvl="0" algn="just">
              <a:lnSpc>
                <a:spcPct val="90000"/>
              </a:lnSpc>
              <a:spcBef>
                <a:spcPts val="0"/>
              </a:spcBef>
              <a:tabLst>
                <a:tab pos="0" algn="l"/>
              </a:tabLst>
            </a:pPr>
            <a:r>
              <a:rPr lang="pt-BR" sz="6600" dirty="0">
                <a:solidFill>
                  <a:srgbClr val="92D050"/>
                </a:solidFill>
                <a:highlight>
                  <a:srgbClr val="000000"/>
                </a:highlight>
                <a:latin typeface="Calibri" pitchFamily="18"/>
              </a:rPr>
              <a:t>3.</a:t>
            </a:r>
            <a:r>
              <a:rPr lang="pt-BR" sz="6600" dirty="0">
                <a:solidFill>
                  <a:schemeClr val="bg1"/>
                </a:solidFill>
                <a:highlight>
                  <a:srgbClr val="000000"/>
                </a:highlight>
                <a:latin typeface="Calibri" pitchFamily="18"/>
              </a:rPr>
              <a:t> Aqui estamos Senhor somos teu povo/ Deus da vida, salvador, libertador/ Peregrinos, nós estamos a caminho/ Na esperança, na unidade, no amor.</a:t>
            </a:r>
          </a:p>
          <a:p>
            <a:pPr lvl="0" algn="just">
              <a:lnSpc>
                <a:spcPct val="90000"/>
              </a:lnSpc>
              <a:spcBef>
                <a:spcPts val="0"/>
              </a:spcBef>
              <a:tabLst>
                <a:tab pos="0" algn="l"/>
              </a:tabLst>
            </a:pPr>
            <a:endParaRPr lang="pt-BR" sz="6000" dirty="0">
              <a:solidFill>
                <a:schemeClr val="bg1"/>
              </a:solidFill>
              <a:highlight>
                <a:srgbClr val="000000"/>
              </a:highlight>
              <a:latin typeface="Calibri" pitchFamily="18"/>
            </a:endParaRPr>
          </a:p>
        </p:txBody>
      </p:sp>
      <p:sp>
        <p:nvSpPr>
          <p:cNvPr id="2" name="CaixaDeTexto 1">
            <a:extLst>
              <a:ext uri="{FF2B5EF4-FFF2-40B4-BE49-F238E27FC236}">
                <a16:creationId xmlns:a16="http://schemas.microsoft.com/office/drawing/2014/main" id="{F0C6C04E-8201-1DA9-E09B-30844420B3B1}"/>
              </a:ext>
            </a:extLst>
          </p:cNvPr>
          <p:cNvSpPr txBox="1"/>
          <p:nvPr/>
        </p:nvSpPr>
        <p:spPr>
          <a:xfrm>
            <a:off x="-5069" y="369277"/>
            <a:ext cx="12193588" cy="1015663"/>
          </a:xfrm>
          <a:prstGeom prst="rect">
            <a:avLst/>
          </a:prstGeom>
          <a:noFill/>
        </p:spPr>
        <p:txBody>
          <a:bodyPr wrap="square" rtlCol="0">
            <a:spAutoFit/>
          </a:bodyPr>
          <a:lstStyle/>
          <a:p>
            <a:pPr algn="ctr"/>
            <a:r>
              <a:rPr lang="pt-BR" sz="6000" b="1" dirty="0">
                <a:solidFill>
                  <a:srgbClr val="92D050"/>
                </a:solidFill>
              </a:rPr>
              <a:t>Canto Inicial</a:t>
            </a:r>
          </a:p>
        </p:txBody>
      </p:sp>
    </p:spTree>
    <p:extLst>
      <p:ext uri="{BB962C8B-B14F-4D97-AF65-F5344CB8AC3E}">
        <p14:creationId xmlns:p14="http://schemas.microsoft.com/office/powerpoint/2010/main" val="2394893492"/>
      </p:ext>
    </p:extLst>
  </p:cSld>
  <p:clrMapOvr>
    <a:masterClrMapping/>
  </p:clrMapOvr>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ceHolder 155">
            <a:extLst>
              <a:ext uri="{FF2B5EF4-FFF2-40B4-BE49-F238E27FC236}">
                <a16:creationId xmlns:a16="http://schemas.microsoft.com/office/drawing/2014/main" id="{1F24D1FE-ABA6-423A-89D4-9EA1580C1135}"/>
              </a:ext>
            </a:extLst>
          </p:cNvPr>
          <p:cNvSpPr txBox="1">
            <a:spLocks noGrp="1"/>
          </p:cNvSpPr>
          <p:nvPr>
            <p:ph type="body" idx="4294967295"/>
          </p:nvPr>
        </p:nvSpPr>
        <p:spPr>
          <a:xfrm>
            <a:off x="175846" y="1900993"/>
            <a:ext cx="11841896" cy="5774760"/>
          </a:xfrm>
        </p:spPr>
        <p:txBody>
          <a:bodyPr vert="horz" wrap="square" anchor="t" anchorCtr="0">
            <a:noAutofit/>
          </a:bodyPr>
          <a:lstStyle/>
          <a:p>
            <a:pPr lvl="0" algn="just">
              <a:lnSpc>
                <a:spcPct val="90000"/>
              </a:lnSpc>
              <a:spcBef>
                <a:spcPts val="0"/>
              </a:spcBef>
              <a:tabLst>
                <a:tab pos="0" algn="l"/>
              </a:tabLst>
            </a:pPr>
            <a:r>
              <a:rPr lang="pt-BR" sz="6000" b="1" dirty="0">
                <a:solidFill>
                  <a:srgbClr val="92D050"/>
                </a:solidFill>
                <a:highlight>
                  <a:srgbClr val="000000"/>
                </a:highlight>
                <a:latin typeface="Calibri" pitchFamily="18"/>
              </a:rPr>
              <a:t>P.</a:t>
            </a:r>
            <a:r>
              <a:rPr lang="pt-BR" sz="6000" dirty="0">
                <a:solidFill>
                  <a:srgbClr val="FFFFFF"/>
                </a:solidFill>
                <a:highlight>
                  <a:srgbClr val="000000"/>
                </a:highlight>
                <a:latin typeface="Calibri" pitchFamily="18"/>
              </a:rPr>
              <a:t> </a:t>
            </a:r>
            <a:r>
              <a:rPr lang="pt-BR" sz="6000" b="1" dirty="0">
                <a:solidFill>
                  <a:schemeClr val="bg1"/>
                </a:solidFill>
                <a:highlight>
                  <a:srgbClr val="000000"/>
                </a:highlight>
                <a:latin typeface="Calibri" pitchFamily="18"/>
              </a:rPr>
              <a:t>E agora, ó Pai, lembrai-vos de todos pelos quais vos oferecemos este sacrifício: o vosso servo o Papa Leão, o nosso Bispo Carlos, os bispos do mundo inteiro, os presbíteros, os diáconos, e todos os ministros da</a:t>
            </a:r>
          </a:p>
        </p:txBody>
      </p:sp>
      <p:sp>
        <p:nvSpPr>
          <p:cNvPr id="4" name="CaixaDeTexto 3">
            <a:extLst>
              <a:ext uri="{FF2B5EF4-FFF2-40B4-BE49-F238E27FC236}">
                <a16:creationId xmlns:a16="http://schemas.microsoft.com/office/drawing/2014/main" id="{D71FF42E-9FB8-C01C-4BED-F0D95E00FAFC}"/>
              </a:ext>
            </a:extLst>
          </p:cNvPr>
          <p:cNvSpPr txBox="1"/>
          <p:nvPr/>
        </p:nvSpPr>
        <p:spPr>
          <a:xfrm>
            <a:off x="0" y="386862"/>
            <a:ext cx="12193588" cy="923330"/>
          </a:xfrm>
          <a:prstGeom prst="rect">
            <a:avLst/>
          </a:prstGeom>
          <a:noFill/>
        </p:spPr>
        <p:txBody>
          <a:bodyPr wrap="square" rtlCol="0">
            <a:spAutoFit/>
          </a:bodyPr>
          <a:lstStyle/>
          <a:p>
            <a:pPr algn="ctr"/>
            <a:r>
              <a:rPr lang="pt-BR" sz="5400" b="1" dirty="0">
                <a:solidFill>
                  <a:srgbClr val="92D050"/>
                </a:solidFill>
              </a:rPr>
              <a:t>Liturgia Eucarística</a:t>
            </a:r>
          </a:p>
        </p:txBody>
      </p:sp>
    </p:spTree>
    <p:extLst>
      <p:ext uri="{BB962C8B-B14F-4D97-AF65-F5344CB8AC3E}">
        <p14:creationId xmlns:p14="http://schemas.microsoft.com/office/powerpoint/2010/main" val="2704772568"/>
      </p:ext>
    </p:extLst>
  </p:cSld>
  <p:clrMapOvr>
    <a:masterClrMapping/>
  </p:clrMapOvr>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7F73E4C-6FF1-C422-A1B2-C0C6B63D0D12}"/>
            </a:ext>
          </a:extLst>
        </p:cNvPr>
        <p:cNvGrpSpPr/>
        <p:nvPr/>
      </p:nvGrpSpPr>
      <p:grpSpPr>
        <a:xfrm>
          <a:off x="0" y="0"/>
          <a:ext cx="0" cy="0"/>
          <a:chOff x="0" y="0"/>
          <a:chExt cx="0" cy="0"/>
        </a:xfrm>
      </p:grpSpPr>
      <p:sp>
        <p:nvSpPr>
          <p:cNvPr id="3" name="PlaceHolder 155">
            <a:extLst>
              <a:ext uri="{FF2B5EF4-FFF2-40B4-BE49-F238E27FC236}">
                <a16:creationId xmlns:a16="http://schemas.microsoft.com/office/drawing/2014/main" id="{47E3EE91-4D1A-1CF3-3CB9-562D77B35771}"/>
              </a:ext>
            </a:extLst>
          </p:cNvPr>
          <p:cNvSpPr txBox="1">
            <a:spLocks noGrp="1"/>
          </p:cNvSpPr>
          <p:nvPr>
            <p:ph type="body" idx="4294967295"/>
          </p:nvPr>
        </p:nvSpPr>
        <p:spPr>
          <a:xfrm>
            <a:off x="175846" y="1900993"/>
            <a:ext cx="11841896" cy="5774760"/>
          </a:xfrm>
        </p:spPr>
        <p:txBody>
          <a:bodyPr vert="horz" wrap="square" anchor="t" anchorCtr="0">
            <a:noAutofit/>
          </a:bodyPr>
          <a:lstStyle/>
          <a:p>
            <a:pPr lvl="0" algn="just">
              <a:lnSpc>
                <a:spcPct val="90000"/>
              </a:lnSpc>
              <a:spcBef>
                <a:spcPts val="0"/>
              </a:spcBef>
              <a:tabLst>
                <a:tab pos="0" algn="l"/>
              </a:tabLst>
            </a:pPr>
            <a:r>
              <a:rPr lang="pt-BR" sz="6000" b="1" dirty="0">
                <a:solidFill>
                  <a:schemeClr val="bg1"/>
                </a:solidFill>
                <a:highlight>
                  <a:srgbClr val="000000"/>
                </a:highlight>
                <a:latin typeface="Calibri" pitchFamily="18"/>
              </a:rPr>
              <a:t>vossa Igreja, os fiéis que, ao redor deste altar, se unem à nossa oferta, o povo que vos pertence e aqueles que vos procuram de coração sincero.</a:t>
            </a:r>
          </a:p>
        </p:txBody>
      </p:sp>
      <p:sp>
        <p:nvSpPr>
          <p:cNvPr id="4" name="CaixaDeTexto 3">
            <a:extLst>
              <a:ext uri="{FF2B5EF4-FFF2-40B4-BE49-F238E27FC236}">
                <a16:creationId xmlns:a16="http://schemas.microsoft.com/office/drawing/2014/main" id="{FCD2FB5E-093A-D548-0B1D-66EEBDB2FA62}"/>
              </a:ext>
            </a:extLst>
          </p:cNvPr>
          <p:cNvSpPr txBox="1"/>
          <p:nvPr/>
        </p:nvSpPr>
        <p:spPr>
          <a:xfrm>
            <a:off x="0" y="386862"/>
            <a:ext cx="12193588" cy="923330"/>
          </a:xfrm>
          <a:prstGeom prst="rect">
            <a:avLst/>
          </a:prstGeom>
          <a:noFill/>
        </p:spPr>
        <p:txBody>
          <a:bodyPr wrap="square" rtlCol="0">
            <a:spAutoFit/>
          </a:bodyPr>
          <a:lstStyle/>
          <a:p>
            <a:pPr algn="ctr"/>
            <a:r>
              <a:rPr lang="pt-BR" sz="5400" b="1" dirty="0">
                <a:solidFill>
                  <a:srgbClr val="92D050"/>
                </a:solidFill>
              </a:rPr>
              <a:t>Liturgia Eucarística</a:t>
            </a:r>
          </a:p>
        </p:txBody>
      </p:sp>
    </p:spTree>
    <p:extLst>
      <p:ext uri="{BB962C8B-B14F-4D97-AF65-F5344CB8AC3E}">
        <p14:creationId xmlns:p14="http://schemas.microsoft.com/office/powerpoint/2010/main" val="2950220786"/>
      </p:ext>
    </p:extLst>
  </p:cSld>
  <p:clrMapOvr>
    <a:masterClrMapping/>
  </p:clrMapOvr>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ceHolder 155">
            <a:extLst>
              <a:ext uri="{FF2B5EF4-FFF2-40B4-BE49-F238E27FC236}">
                <a16:creationId xmlns:a16="http://schemas.microsoft.com/office/drawing/2014/main" id="{1F24D1FE-ABA6-423A-89D4-9EA1580C1135}"/>
              </a:ext>
            </a:extLst>
          </p:cNvPr>
          <p:cNvSpPr txBox="1">
            <a:spLocks noGrp="1"/>
          </p:cNvSpPr>
          <p:nvPr>
            <p:ph type="body" idx="4294967295"/>
          </p:nvPr>
        </p:nvSpPr>
        <p:spPr>
          <a:xfrm>
            <a:off x="175846" y="2931885"/>
            <a:ext cx="11841896" cy="3926115"/>
          </a:xfrm>
        </p:spPr>
        <p:txBody>
          <a:bodyPr vert="horz" wrap="square" anchor="t" anchorCtr="0">
            <a:noAutofit/>
          </a:bodyPr>
          <a:lstStyle/>
          <a:p>
            <a:pPr lvl="0" algn="just">
              <a:lnSpc>
                <a:spcPct val="90000"/>
              </a:lnSpc>
              <a:spcBef>
                <a:spcPts val="0"/>
              </a:spcBef>
              <a:tabLst>
                <a:tab pos="0" algn="l"/>
              </a:tabLst>
            </a:pPr>
            <a:r>
              <a:rPr lang="pt-BR" sz="6000" b="1" dirty="0">
                <a:solidFill>
                  <a:srgbClr val="92D050"/>
                </a:solidFill>
                <a:highlight>
                  <a:srgbClr val="000000"/>
                </a:highlight>
                <a:latin typeface="Calibri" pitchFamily="18"/>
              </a:rPr>
              <a:t>T.</a:t>
            </a:r>
            <a:r>
              <a:rPr lang="pt-BR" sz="6000" dirty="0">
                <a:solidFill>
                  <a:srgbClr val="FFFFFF"/>
                </a:solidFill>
                <a:highlight>
                  <a:srgbClr val="000000"/>
                </a:highlight>
                <a:latin typeface="Calibri" pitchFamily="18"/>
              </a:rPr>
              <a:t> </a:t>
            </a:r>
            <a:r>
              <a:rPr lang="pt-BR" sz="6000" b="1" dirty="0">
                <a:solidFill>
                  <a:schemeClr val="bg1"/>
                </a:solidFill>
                <a:highlight>
                  <a:srgbClr val="000000"/>
                </a:highlight>
                <a:latin typeface="Calibri" pitchFamily="18"/>
              </a:rPr>
              <a:t>Lembrai-vos, ó Pai, da vossa Igreja!</a:t>
            </a:r>
          </a:p>
          <a:p>
            <a:pPr lvl="0" algn="just">
              <a:lnSpc>
                <a:spcPct val="90000"/>
              </a:lnSpc>
              <a:spcBef>
                <a:spcPts val="0"/>
              </a:spcBef>
              <a:tabLst>
                <a:tab pos="0" algn="l"/>
              </a:tabLst>
            </a:pPr>
            <a:endParaRPr lang="pt-BR" sz="6000" b="1" dirty="0">
              <a:solidFill>
                <a:schemeClr val="bg1"/>
              </a:solidFill>
              <a:highlight>
                <a:srgbClr val="000000"/>
              </a:highlight>
              <a:latin typeface="Calibri" pitchFamily="18"/>
            </a:endParaRPr>
          </a:p>
          <a:p>
            <a:pPr lvl="0" algn="just">
              <a:lnSpc>
                <a:spcPct val="90000"/>
              </a:lnSpc>
              <a:spcBef>
                <a:spcPts val="0"/>
              </a:spcBef>
              <a:tabLst>
                <a:tab pos="0" algn="l"/>
              </a:tabLst>
            </a:pPr>
            <a:endParaRPr lang="pt-BR" sz="6000" b="1" dirty="0">
              <a:solidFill>
                <a:schemeClr val="bg1"/>
              </a:solidFill>
              <a:highlight>
                <a:srgbClr val="000000"/>
              </a:highlight>
              <a:latin typeface="Calibri" pitchFamily="18"/>
            </a:endParaRPr>
          </a:p>
        </p:txBody>
      </p:sp>
      <p:sp>
        <p:nvSpPr>
          <p:cNvPr id="4" name="CaixaDeTexto 3">
            <a:extLst>
              <a:ext uri="{FF2B5EF4-FFF2-40B4-BE49-F238E27FC236}">
                <a16:creationId xmlns:a16="http://schemas.microsoft.com/office/drawing/2014/main" id="{D71FF42E-9FB8-C01C-4BED-F0D95E00FAFC}"/>
              </a:ext>
            </a:extLst>
          </p:cNvPr>
          <p:cNvSpPr txBox="1"/>
          <p:nvPr/>
        </p:nvSpPr>
        <p:spPr>
          <a:xfrm>
            <a:off x="0" y="386862"/>
            <a:ext cx="12193588" cy="923330"/>
          </a:xfrm>
          <a:prstGeom prst="rect">
            <a:avLst/>
          </a:prstGeom>
          <a:noFill/>
        </p:spPr>
        <p:txBody>
          <a:bodyPr wrap="square" rtlCol="0">
            <a:spAutoFit/>
          </a:bodyPr>
          <a:lstStyle/>
          <a:p>
            <a:pPr algn="ctr"/>
            <a:r>
              <a:rPr lang="pt-BR" sz="5400" b="1" dirty="0">
                <a:solidFill>
                  <a:srgbClr val="92D050"/>
                </a:solidFill>
              </a:rPr>
              <a:t>Liturgia Eucarística</a:t>
            </a:r>
          </a:p>
        </p:txBody>
      </p:sp>
    </p:spTree>
    <p:extLst>
      <p:ext uri="{BB962C8B-B14F-4D97-AF65-F5344CB8AC3E}">
        <p14:creationId xmlns:p14="http://schemas.microsoft.com/office/powerpoint/2010/main" val="2073188907"/>
      </p:ext>
    </p:extLst>
  </p:cSld>
  <p:clrMapOvr>
    <a:masterClrMapping/>
  </p:clrMapOvr>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ceHolder 155">
            <a:extLst>
              <a:ext uri="{FF2B5EF4-FFF2-40B4-BE49-F238E27FC236}">
                <a16:creationId xmlns:a16="http://schemas.microsoft.com/office/drawing/2014/main" id="{1F24D1FE-ABA6-423A-89D4-9EA1580C1135}"/>
              </a:ext>
            </a:extLst>
          </p:cNvPr>
          <p:cNvSpPr txBox="1">
            <a:spLocks noGrp="1"/>
          </p:cNvSpPr>
          <p:nvPr>
            <p:ph type="body" idx="4294967295"/>
          </p:nvPr>
        </p:nvSpPr>
        <p:spPr>
          <a:xfrm>
            <a:off x="175846" y="1795236"/>
            <a:ext cx="11841896" cy="4953908"/>
          </a:xfrm>
        </p:spPr>
        <p:txBody>
          <a:bodyPr vert="horz" wrap="square" anchor="t" anchorCtr="0">
            <a:noAutofit/>
          </a:bodyPr>
          <a:lstStyle/>
          <a:p>
            <a:pPr lvl="0" algn="just">
              <a:lnSpc>
                <a:spcPct val="90000"/>
              </a:lnSpc>
              <a:spcBef>
                <a:spcPts val="0"/>
              </a:spcBef>
              <a:tabLst>
                <a:tab pos="0" algn="l"/>
              </a:tabLst>
            </a:pPr>
            <a:r>
              <a:rPr lang="pt-BR" sz="6000" b="1" dirty="0">
                <a:solidFill>
                  <a:srgbClr val="92D050"/>
                </a:solidFill>
                <a:highlight>
                  <a:srgbClr val="000000"/>
                </a:highlight>
                <a:latin typeface="Calibri" pitchFamily="18"/>
              </a:rPr>
              <a:t>P.</a:t>
            </a:r>
            <a:r>
              <a:rPr lang="pt-BR" sz="6000" dirty="0">
                <a:solidFill>
                  <a:srgbClr val="FFFFFF"/>
                </a:solidFill>
                <a:highlight>
                  <a:srgbClr val="000000"/>
                </a:highlight>
                <a:latin typeface="Calibri" pitchFamily="18"/>
              </a:rPr>
              <a:t> </a:t>
            </a:r>
            <a:r>
              <a:rPr lang="pt-BR" sz="6000" b="1" dirty="0">
                <a:solidFill>
                  <a:schemeClr val="bg1"/>
                </a:solidFill>
                <a:highlight>
                  <a:srgbClr val="000000"/>
                </a:highlight>
                <a:latin typeface="Calibri" pitchFamily="18"/>
              </a:rPr>
              <a:t>Lembrai-vos também dos que morreram na paz do vosso Cristo e de todos os defuntos dos quais só vós conhecestes a fé.</a:t>
            </a:r>
          </a:p>
          <a:p>
            <a:pPr lvl="0" algn="just">
              <a:lnSpc>
                <a:spcPct val="90000"/>
              </a:lnSpc>
              <a:spcBef>
                <a:spcPts val="0"/>
              </a:spcBef>
              <a:tabLst>
                <a:tab pos="0" algn="l"/>
              </a:tabLst>
            </a:pPr>
            <a:endParaRPr lang="pt-BR" sz="5400" b="1" dirty="0">
              <a:solidFill>
                <a:schemeClr val="bg1"/>
              </a:solidFill>
              <a:highlight>
                <a:srgbClr val="000000"/>
              </a:highlight>
              <a:latin typeface="Calibri" pitchFamily="18"/>
            </a:endParaRPr>
          </a:p>
        </p:txBody>
      </p:sp>
      <p:sp>
        <p:nvSpPr>
          <p:cNvPr id="4" name="CaixaDeTexto 3">
            <a:extLst>
              <a:ext uri="{FF2B5EF4-FFF2-40B4-BE49-F238E27FC236}">
                <a16:creationId xmlns:a16="http://schemas.microsoft.com/office/drawing/2014/main" id="{D71FF42E-9FB8-C01C-4BED-F0D95E00FAFC}"/>
              </a:ext>
            </a:extLst>
          </p:cNvPr>
          <p:cNvSpPr txBox="1"/>
          <p:nvPr/>
        </p:nvSpPr>
        <p:spPr>
          <a:xfrm>
            <a:off x="0" y="386862"/>
            <a:ext cx="12193588" cy="923330"/>
          </a:xfrm>
          <a:prstGeom prst="rect">
            <a:avLst/>
          </a:prstGeom>
          <a:noFill/>
        </p:spPr>
        <p:txBody>
          <a:bodyPr wrap="square" rtlCol="0">
            <a:spAutoFit/>
          </a:bodyPr>
          <a:lstStyle/>
          <a:p>
            <a:pPr algn="ctr"/>
            <a:r>
              <a:rPr lang="pt-BR" sz="5400" b="1" dirty="0">
                <a:solidFill>
                  <a:srgbClr val="92D050"/>
                </a:solidFill>
              </a:rPr>
              <a:t>Liturgia Eucarística</a:t>
            </a:r>
          </a:p>
        </p:txBody>
      </p:sp>
    </p:spTree>
    <p:extLst>
      <p:ext uri="{BB962C8B-B14F-4D97-AF65-F5344CB8AC3E}">
        <p14:creationId xmlns:p14="http://schemas.microsoft.com/office/powerpoint/2010/main" val="575086201"/>
      </p:ext>
    </p:extLst>
  </p:cSld>
  <p:clrMapOvr>
    <a:masterClrMapping/>
  </p:clrMapOvr>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ceHolder 2">
            <a:extLst>
              <a:ext uri="{FF2B5EF4-FFF2-40B4-BE49-F238E27FC236}">
                <a16:creationId xmlns:a16="http://schemas.microsoft.com/office/drawing/2014/main" id="{EE603AEF-8B11-4234-B7DE-215ECF93F205}"/>
              </a:ext>
            </a:extLst>
          </p:cNvPr>
          <p:cNvSpPr txBox="1">
            <a:spLocks noGrp="1"/>
          </p:cNvSpPr>
          <p:nvPr>
            <p:ph type="body" idx="4294967295"/>
          </p:nvPr>
        </p:nvSpPr>
        <p:spPr>
          <a:xfrm>
            <a:off x="169228" y="3429000"/>
            <a:ext cx="11855131" cy="2901461"/>
          </a:xfrm>
        </p:spPr>
        <p:txBody>
          <a:bodyPr vert="horz" wrap="square" anchor="t" anchorCtr="0">
            <a:noAutofit/>
          </a:bodyPr>
          <a:lstStyle/>
          <a:p>
            <a:pPr lvl="0" algn="ctr">
              <a:lnSpc>
                <a:spcPct val="90000"/>
              </a:lnSpc>
              <a:spcBef>
                <a:spcPts val="0"/>
              </a:spcBef>
              <a:tabLst>
                <a:tab pos="0" algn="l"/>
              </a:tabLst>
            </a:pPr>
            <a:r>
              <a:rPr lang="pt-BR" sz="6000" b="1" dirty="0">
                <a:solidFill>
                  <a:srgbClr val="92D050"/>
                </a:solidFill>
                <a:highlight>
                  <a:srgbClr val="000000"/>
                </a:highlight>
                <a:latin typeface="Calibri" pitchFamily="18"/>
              </a:rPr>
              <a:t>T.</a:t>
            </a:r>
            <a:r>
              <a:rPr lang="pt-BR" sz="6000" dirty="0">
                <a:solidFill>
                  <a:srgbClr val="FFFFFF"/>
                </a:solidFill>
                <a:highlight>
                  <a:srgbClr val="000000"/>
                </a:highlight>
                <a:latin typeface="Calibri" pitchFamily="18"/>
              </a:rPr>
              <a:t> </a:t>
            </a:r>
            <a:r>
              <a:rPr lang="pt-BR" sz="6000" b="1" dirty="0">
                <a:solidFill>
                  <a:schemeClr val="bg1"/>
                </a:solidFill>
                <a:highlight>
                  <a:srgbClr val="000000"/>
                </a:highlight>
                <a:latin typeface="Calibri" pitchFamily="18"/>
              </a:rPr>
              <a:t>Concedei-lhes, ó Senhor, a luz eterna!</a:t>
            </a:r>
          </a:p>
          <a:p>
            <a:pPr lvl="0" algn="ctr">
              <a:lnSpc>
                <a:spcPct val="90000"/>
              </a:lnSpc>
              <a:spcBef>
                <a:spcPts val="0"/>
              </a:spcBef>
              <a:tabLst>
                <a:tab pos="0" algn="l"/>
              </a:tabLst>
            </a:pPr>
            <a:endParaRPr lang="pt-BR" sz="6000" b="1" dirty="0">
              <a:solidFill>
                <a:schemeClr val="bg1"/>
              </a:solidFill>
              <a:highlight>
                <a:srgbClr val="000000"/>
              </a:highlight>
              <a:latin typeface="Calibri" pitchFamily="18"/>
            </a:endParaRPr>
          </a:p>
        </p:txBody>
      </p:sp>
      <p:sp>
        <p:nvSpPr>
          <p:cNvPr id="4" name="CaixaDeTexto 3">
            <a:extLst>
              <a:ext uri="{FF2B5EF4-FFF2-40B4-BE49-F238E27FC236}">
                <a16:creationId xmlns:a16="http://schemas.microsoft.com/office/drawing/2014/main" id="{48B2E844-96AA-416F-5A16-3528C31097AA}"/>
              </a:ext>
            </a:extLst>
          </p:cNvPr>
          <p:cNvSpPr txBox="1"/>
          <p:nvPr/>
        </p:nvSpPr>
        <p:spPr>
          <a:xfrm>
            <a:off x="0" y="386862"/>
            <a:ext cx="12193588" cy="923330"/>
          </a:xfrm>
          <a:prstGeom prst="rect">
            <a:avLst/>
          </a:prstGeom>
          <a:noFill/>
        </p:spPr>
        <p:txBody>
          <a:bodyPr wrap="square" rtlCol="0">
            <a:spAutoFit/>
          </a:bodyPr>
          <a:lstStyle/>
          <a:p>
            <a:pPr algn="ctr"/>
            <a:r>
              <a:rPr lang="pt-BR" sz="5400" b="1" dirty="0">
                <a:solidFill>
                  <a:srgbClr val="92D050"/>
                </a:solidFill>
              </a:rPr>
              <a:t>Liturgia Eucarística</a:t>
            </a:r>
          </a:p>
        </p:txBody>
      </p:sp>
    </p:spTree>
    <p:extLst>
      <p:ext uri="{BB962C8B-B14F-4D97-AF65-F5344CB8AC3E}">
        <p14:creationId xmlns:p14="http://schemas.microsoft.com/office/powerpoint/2010/main" val="2294890899"/>
      </p:ext>
    </p:extLst>
  </p:cSld>
  <p:clrMapOvr>
    <a:masterClrMapping/>
  </p:clrMapOvr>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ceHolder 2">
            <a:extLst>
              <a:ext uri="{FF2B5EF4-FFF2-40B4-BE49-F238E27FC236}">
                <a16:creationId xmlns:a16="http://schemas.microsoft.com/office/drawing/2014/main" id="{EE603AEF-8B11-4234-B7DE-215ECF93F205}"/>
              </a:ext>
            </a:extLst>
          </p:cNvPr>
          <p:cNvSpPr txBox="1">
            <a:spLocks noGrp="1"/>
          </p:cNvSpPr>
          <p:nvPr>
            <p:ph type="body" idx="4294967295"/>
          </p:nvPr>
        </p:nvSpPr>
        <p:spPr>
          <a:xfrm>
            <a:off x="169228" y="1841676"/>
            <a:ext cx="11855131" cy="4488785"/>
          </a:xfrm>
        </p:spPr>
        <p:txBody>
          <a:bodyPr vert="horz" wrap="square" anchor="t" anchorCtr="0">
            <a:noAutofit/>
          </a:bodyPr>
          <a:lstStyle/>
          <a:p>
            <a:pPr lvl="0" algn="just">
              <a:spcBef>
                <a:spcPts val="0"/>
              </a:spcBef>
              <a:tabLst>
                <a:tab pos="0" algn="l"/>
              </a:tabLst>
            </a:pPr>
            <a:r>
              <a:rPr lang="pt-BR" sz="6600" b="1" dirty="0">
                <a:solidFill>
                  <a:srgbClr val="92D050"/>
                </a:solidFill>
                <a:highlight>
                  <a:srgbClr val="000000"/>
                </a:highlight>
                <a:latin typeface="Calibri" pitchFamily="18"/>
              </a:rPr>
              <a:t>P. </a:t>
            </a:r>
            <a:r>
              <a:rPr lang="pt-BR" sz="6600" b="1" dirty="0">
                <a:solidFill>
                  <a:schemeClr val="bg1"/>
                </a:solidFill>
                <a:highlight>
                  <a:srgbClr val="000000"/>
                </a:highlight>
                <a:latin typeface="Calibri" pitchFamily="18"/>
              </a:rPr>
              <a:t>E a todos nós, vossos filhos e filhas, concedei, ó Pai de bondade, alcançar a herança eterna, com a Virgem Maria, Mãe de Deus, São José, seu esposo, os</a:t>
            </a:r>
          </a:p>
        </p:txBody>
      </p:sp>
      <p:sp>
        <p:nvSpPr>
          <p:cNvPr id="4" name="CaixaDeTexto 3">
            <a:extLst>
              <a:ext uri="{FF2B5EF4-FFF2-40B4-BE49-F238E27FC236}">
                <a16:creationId xmlns:a16="http://schemas.microsoft.com/office/drawing/2014/main" id="{48B2E844-96AA-416F-5A16-3528C31097AA}"/>
              </a:ext>
            </a:extLst>
          </p:cNvPr>
          <p:cNvSpPr txBox="1"/>
          <p:nvPr/>
        </p:nvSpPr>
        <p:spPr>
          <a:xfrm>
            <a:off x="0" y="386862"/>
            <a:ext cx="12193588" cy="923330"/>
          </a:xfrm>
          <a:prstGeom prst="rect">
            <a:avLst/>
          </a:prstGeom>
          <a:noFill/>
        </p:spPr>
        <p:txBody>
          <a:bodyPr wrap="square" rtlCol="0">
            <a:spAutoFit/>
          </a:bodyPr>
          <a:lstStyle/>
          <a:p>
            <a:pPr algn="ctr"/>
            <a:r>
              <a:rPr lang="pt-BR" sz="5400" b="1" dirty="0">
                <a:solidFill>
                  <a:srgbClr val="92D050"/>
                </a:solidFill>
              </a:rPr>
              <a:t>Liturgia Eucarística</a:t>
            </a:r>
          </a:p>
        </p:txBody>
      </p:sp>
    </p:spTree>
    <p:extLst>
      <p:ext uri="{BB962C8B-B14F-4D97-AF65-F5344CB8AC3E}">
        <p14:creationId xmlns:p14="http://schemas.microsoft.com/office/powerpoint/2010/main" val="1042681500"/>
      </p:ext>
    </p:extLst>
  </p:cSld>
  <p:clrMapOvr>
    <a:masterClrMapping/>
  </p:clrMapOvr>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ceHolder 2">
            <a:extLst>
              <a:ext uri="{FF2B5EF4-FFF2-40B4-BE49-F238E27FC236}">
                <a16:creationId xmlns:a16="http://schemas.microsoft.com/office/drawing/2014/main" id="{08487342-3603-48CC-A1FA-378024AE1CB3}"/>
              </a:ext>
            </a:extLst>
          </p:cNvPr>
          <p:cNvSpPr txBox="1">
            <a:spLocks noGrp="1"/>
          </p:cNvSpPr>
          <p:nvPr>
            <p:ph type="body" idx="4294967295"/>
          </p:nvPr>
        </p:nvSpPr>
        <p:spPr>
          <a:xfrm>
            <a:off x="140677" y="1849680"/>
            <a:ext cx="11912234" cy="5953320"/>
          </a:xfrm>
        </p:spPr>
        <p:txBody>
          <a:bodyPr vert="horz" wrap="square" anchor="t" anchorCtr="0">
            <a:noAutofit/>
          </a:bodyPr>
          <a:lstStyle/>
          <a:p>
            <a:pPr lvl="0" algn="just">
              <a:spcBef>
                <a:spcPts val="0"/>
              </a:spcBef>
              <a:tabLst>
                <a:tab pos="0" algn="l"/>
              </a:tabLst>
            </a:pPr>
            <a:r>
              <a:rPr lang="pt-BR" sz="6000" b="1" dirty="0">
                <a:solidFill>
                  <a:schemeClr val="bg1"/>
                </a:solidFill>
                <a:highlight>
                  <a:srgbClr val="000000"/>
                </a:highlight>
                <a:latin typeface="Calibri" pitchFamily="18"/>
              </a:rPr>
              <a:t>Apóstolos e todos os Santos, no vosso reino, onde, com todas as criaturas, libertas da corrupção do pecado e da morte, vos glorificaremos por Cristo, Senhor</a:t>
            </a:r>
          </a:p>
        </p:txBody>
      </p:sp>
      <p:sp>
        <p:nvSpPr>
          <p:cNvPr id="4" name="CaixaDeTexto 3">
            <a:extLst>
              <a:ext uri="{FF2B5EF4-FFF2-40B4-BE49-F238E27FC236}">
                <a16:creationId xmlns:a16="http://schemas.microsoft.com/office/drawing/2014/main" id="{096DAD90-CE8C-4BEC-CE5C-23C48BA632D2}"/>
              </a:ext>
            </a:extLst>
          </p:cNvPr>
          <p:cNvSpPr txBox="1"/>
          <p:nvPr/>
        </p:nvSpPr>
        <p:spPr>
          <a:xfrm>
            <a:off x="0" y="386862"/>
            <a:ext cx="12193588" cy="923330"/>
          </a:xfrm>
          <a:prstGeom prst="rect">
            <a:avLst/>
          </a:prstGeom>
          <a:noFill/>
        </p:spPr>
        <p:txBody>
          <a:bodyPr wrap="square" rtlCol="0">
            <a:spAutoFit/>
          </a:bodyPr>
          <a:lstStyle/>
          <a:p>
            <a:pPr algn="ctr"/>
            <a:r>
              <a:rPr lang="pt-BR" sz="5400" b="1" dirty="0">
                <a:solidFill>
                  <a:srgbClr val="92D050"/>
                </a:solidFill>
              </a:rPr>
              <a:t>Liturgia Eucarística</a:t>
            </a:r>
          </a:p>
        </p:txBody>
      </p:sp>
    </p:spTree>
    <p:extLst>
      <p:ext uri="{BB962C8B-B14F-4D97-AF65-F5344CB8AC3E}">
        <p14:creationId xmlns:p14="http://schemas.microsoft.com/office/powerpoint/2010/main" val="1472282647"/>
      </p:ext>
    </p:extLst>
  </p:cSld>
  <p:clrMapOvr>
    <a:masterClrMapping/>
  </p:clrMapOvr>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ceHolder 2">
            <a:extLst>
              <a:ext uri="{FF2B5EF4-FFF2-40B4-BE49-F238E27FC236}">
                <a16:creationId xmlns:a16="http://schemas.microsoft.com/office/drawing/2014/main" id="{EE603AEF-8B11-4234-B7DE-215ECF93F205}"/>
              </a:ext>
            </a:extLst>
          </p:cNvPr>
          <p:cNvSpPr txBox="1">
            <a:spLocks noGrp="1"/>
          </p:cNvSpPr>
          <p:nvPr>
            <p:ph type="body" idx="4294967295"/>
          </p:nvPr>
        </p:nvSpPr>
        <p:spPr>
          <a:xfrm>
            <a:off x="169228" y="1841676"/>
            <a:ext cx="11855131" cy="4488785"/>
          </a:xfrm>
        </p:spPr>
        <p:txBody>
          <a:bodyPr vert="horz" wrap="square" anchor="t" anchorCtr="0">
            <a:noAutofit/>
          </a:bodyPr>
          <a:lstStyle/>
          <a:p>
            <a:pPr lvl="0" algn="just">
              <a:spcBef>
                <a:spcPts val="0"/>
              </a:spcBef>
              <a:tabLst>
                <a:tab pos="0" algn="l"/>
              </a:tabLst>
            </a:pPr>
            <a:r>
              <a:rPr lang="pt-BR" sz="6600" b="1" dirty="0">
                <a:solidFill>
                  <a:schemeClr val="bg1"/>
                </a:solidFill>
                <a:highlight>
                  <a:srgbClr val="000000"/>
                </a:highlight>
                <a:latin typeface="Calibri" pitchFamily="18"/>
              </a:rPr>
              <a:t>nosso, por quem dais ao mundo todo bem e toda graça.</a:t>
            </a:r>
          </a:p>
        </p:txBody>
      </p:sp>
      <p:sp>
        <p:nvSpPr>
          <p:cNvPr id="4" name="CaixaDeTexto 3">
            <a:extLst>
              <a:ext uri="{FF2B5EF4-FFF2-40B4-BE49-F238E27FC236}">
                <a16:creationId xmlns:a16="http://schemas.microsoft.com/office/drawing/2014/main" id="{48B2E844-96AA-416F-5A16-3528C31097AA}"/>
              </a:ext>
            </a:extLst>
          </p:cNvPr>
          <p:cNvSpPr txBox="1"/>
          <p:nvPr/>
        </p:nvSpPr>
        <p:spPr>
          <a:xfrm>
            <a:off x="0" y="386862"/>
            <a:ext cx="12193588" cy="923330"/>
          </a:xfrm>
          <a:prstGeom prst="rect">
            <a:avLst/>
          </a:prstGeom>
          <a:noFill/>
        </p:spPr>
        <p:txBody>
          <a:bodyPr wrap="square" rtlCol="0">
            <a:spAutoFit/>
          </a:bodyPr>
          <a:lstStyle/>
          <a:p>
            <a:pPr algn="ctr"/>
            <a:r>
              <a:rPr lang="pt-BR" sz="5400" b="1" dirty="0">
                <a:solidFill>
                  <a:srgbClr val="92D050"/>
                </a:solidFill>
              </a:rPr>
              <a:t>Liturgia Eucarística</a:t>
            </a:r>
          </a:p>
        </p:txBody>
      </p:sp>
    </p:spTree>
    <p:extLst>
      <p:ext uri="{BB962C8B-B14F-4D97-AF65-F5344CB8AC3E}">
        <p14:creationId xmlns:p14="http://schemas.microsoft.com/office/powerpoint/2010/main" val="1989442883"/>
      </p:ext>
    </p:extLst>
  </p:cSld>
  <p:clrMapOvr>
    <a:masterClrMapping/>
  </p:clrMapOvr>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0A3E360-4D02-4CB5-B9BC-55FEDF68472F}"/>
            </a:ext>
          </a:extLst>
        </p:cNvPr>
        <p:cNvGrpSpPr/>
        <p:nvPr/>
      </p:nvGrpSpPr>
      <p:grpSpPr>
        <a:xfrm>
          <a:off x="0" y="0"/>
          <a:ext cx="0" cy="0"/>
          <a:chOff x="0" y="0"/>
          <a:chExt cx="0" cy="0"/>
        </a:xfrm>
      </p:grpSpPr>
      <p:sp>
        <p:nvSpPr>
          <p:cNvPr id="3" name="PlaceHolder 2">
            <a:extLst>
              <a:ext uri="{FF2B5EF4-FFF2-40B4-BE49-F238E27FC236}">
                <a16:creationId xmlns:a16="http://schemas.microsoft.com/office/drawing/2014/main" id="{8A019828-4B9D-8A10-BCA9-74C883D29B21}"/>
              </a:ext>
            </a:extLst>
          </p:cNvPr>
          <p:cNvSpPr txBox="1">
            <a:spLocks noGrp="1"/>
          </p:cNvSpPr>
          <p:nvPr>
            <p:ph type="body" idx="4294967295"/>
          </p:nvPr>
        </p:nvSpPr>
        <p:spPr>
          <a:xfrm>
            <a:off x="169228" y="1841676"/>
            <a:ext cx="11855131" cy="4488785"/>
          </a:xfrm>
        </p:spPr>
        <p:txBody>
          <a:bodyPr vert="horz" wrap="square" anchor="t" anchorCtr="0">
            <a:noAutofit/>
          </a:bodyPr>
          <a:lstStyle/>
          <a:p>
            <a:pPr lvl="0" algn="just">
              <a:spcBef>
                <a:spcPts val="0"/>
              </a:spcBef>
              <a:tabLst>
                <a:tab pos="0" algn="l"/>
              </a:tabLst>
            </a:pPr>
            <a:r>
              <a:rPr lang="pt-BR" sz="6600" b="1" dirty="0">
                <a:solidFill>
                  <a:schemeClr val="bg1"/>
                </a:solidFill>
                <a:highlight>
                  <a:srgbClr val="000000"/>
                </a:highlight>
                <a:latin typeface="Calibri" pitchFamily="18"/>
              </a:rPr>
              <a:t>Por Cristo, com Cristo, e em Cristo, a vós, Deus Pai todo-poderoso, na unidade do Espírito Santo, toda honra e toda glória, por todos os séculos dos séculos. </a:t>
            </a:r>
          </a:p>
        </p:txBody>
      </p:sp>
      <p:sp>
        <p:nvSpPr>
          <p:cNvPr id="4" name="CaixaDeTexto 3">
            <a:extLst>
              <a:ext uri="{FF2B5EF4-FFF2-40B4-BE49-F238E27FC236}">
                <a16:creationId xmlns:a16="http://schemas.microsoft.com/office/drawing/2014/main" id="{EA4BB36A-A5C3-FB62-5447-7A3509B8D3D2}"/>
              </a:ext>
            </a:extLst>
          </p:cNvPr>
          <p:cNvSpPr txBox="1"/>
          <p:nvPr/>
        </p:nvSpPr>
        <p:spPr>
          <a:xfrm>
            <a:off x="0" y="386862"/>
            <a:ext cx="12193588" cy="923330"/>
          </a:xfrm>
          <a:prstGeom prst="rect">
            <a:avLst/>
          </a:prstGeom>
          <a:noFill/>
        </p:spPr>
        <p:txBody>
          <a:bodyPr wrap="square" rtlCol="0">
            <a:spAutoFit/>
          </a:bodyPr>
          <a:lstStyle/>
          <a:p>
            <a:pPr algn="ctr"/>
            <a:r>
              <a:rPr lang="pt-BR" sz="5400" b="1" dirty="0">
                <a:solidFill>
                  <a:srgbClr val="92D050"/>
                </a:solidFill>
              </a:rPr>
              <a:t>Liturgia Eucarística</a:t>
            </a:r>
          </a:p>
        </p:txBody>
      </p:sp>
    </p:spTree>
    <p:extLst>
      <p:ext uri="{BB962C8B-B14F-4D97-AF65-F5344CB8AC3E}">
        <p14:creationId xmlns:p14="http://schemas.microsoft.com/office/powerpoint/2010/main" val="2346921398"/>
      </p:ext>
    </p:extLst>
  </p:cSld>
  <p:clrMapOvr>
    <a:masterClrMapping/>
  </p:clrMapOvr>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7">
            <a:extLst>
              <a:ext uri="{FF2B5EF4-FFF2-40B4-BE49-F238E27FC236}">
                <a16:creationId xmlns:a16="http://schemas.microsoft.com/office/drawing/2014/main" id="{269FA56A-88E8-4498-9519-2B815CB48CC3}"/>
              </a:ext>
            </a:extLst>
          </p:cNvPr>
          <p:cNvSpPr txBox="1">
            <a:spLocks noGrp="1"/>
          </p:cNvSpPr>
          <p:nvPr>
            <p:ph type="body" idx="4294967295"/>
          </p:nvPr>
        </p:nvSpPr>
        <p:spPr>
          <a:xfrm>
            <a:off x="348238" y="1748935"/>
            <a:ext cx="11497111" cy="5759280"/>
          </a:xfrm>
        </p:spPr>
        <p:txBody>
          <a:bodyPr vert="horz" wrap="square" lIns="91440" tIns="45720" rIns="91440" bIns="45720" anchor="t" anchorCtr="0">
            <a:normAutofit/>
          </a:bodyPr>
          <a:lstStyle/>
          <a:p>
            <a:pPr lvl="0" algn="just" hangingPunct="1">
              <a:lnSpc>
                <a:spcPct val="90000"/>
              </a:lnSpc>
              <a:spcBef>
                <a:spcPts val="0"/>
              </a:spcBef>
              <a:tabLst>
                <a:tab pos="0" algn="l"/>
              </a:tabLst>
            </a:pPr>
            <a:endParaRPr lang="pt-BR" sz="5200" b="1" dirty="0">
              <a:solidFill>
                <a:srgbClr val="92D050"/>
              </a:solidFill>
              <a:highlight>
                <a:srgbClr val="000000"/>
              </a:highlight>
              <a:latin typeface="Calibri" pitchFamily="18"/>
            </a:endParaRPr>
          </a:p>
          <a:p>
            <a:pPr lvl="0" algn="just" hangingPunct="1">
              <a:lnSpc>
                <a:spcPct val="90000"/>
              </a:lnSpc>
              <a:spcBef>
                <a:spcPts val="0"/>
              </a:spcBef>
              <a:tabLst>
                <a:tab pos="0" algn="l"/>
              </a:tabLst>
            </a:pPr>
            <a:endParaRPr lang="pt-BR" sz="5200" b="1" dirty="0">
              <a:solidFill>
                <a:srgbClr val="92D050"/>
              </a:solidFill>
              <a:highlight>
                <a:srgbClr val="000000"/>
              </a:highlight>
              <a:latin typeface="Calibri" pitchFamily="18"/>
            </a:endParaRPr>
          </a:p>
          <a:p>
            <a:pPr lvl="0" algn="ctr" hangingPunct="1">
              <a:lnSpc>
                <a:spcPct val="90000"/>
              </a:lnSpc>
              <a:spcBef>
                <a:spcPts val="0"/>
              </a:spcBef>
              <a:tabLst>
                <a:tab pos="0" algn="l"/>
              </a:tabLst>
            </a:pPr>
            <a:r>
              <a:rPr lang="pt-BR" sz="6000" b="1" dirty="0">
                <a:solidFill>
                  <a:srgbClr val="92D050"/>
                </a:solidFill>
                <a:highlight>
                  <a:srgbClr val="000000"/>
                </a:highlight>
                <a:latin typeface="Calibri" pitchFamily="18"/>
              </a:rPr>
              <a:t>T. </a:t>
            </a:r>
            <a:r>
              <a:rPr lang="pt-BR" sz="6000" b="1" dirty="0">
                <a:solidFill>
                  <a:srgbClr val="FFFFFF"/>
                </a:solidFill>
                <a:highlight>
                  <a:srgbClr val="000000"/>
                </a:highlight>
                <a:latin typeface="Calibri" pitchFamily="18"/>
              </a:rPr>
              <a:t>Amém.</a:t>
            </a:r>
            <a:endParaRPr lang="pt-BR" sz="6000" b="1" u="sng" dirty="0">
              <a:solidFill>
                <a:srgbClr val="FFFFFF"/>
              </a:solidFill>
              <a:highlight>
                <a:srgbClr val="000000"/>
              </a:highlight>
              <a:latin typeface="Calibri" pitchFamily="18"/>
            </a:endParaRPr>
          </a:p>
        </p:txBody>
      </p:sp>
      <p:sp>
        <p:nvSpPr>
          <p:cNvPr id="4" name="CaixaDeTexto 3">
            <a:extLst>
              <a:ext uri="{FF2B5EF4-FFF2-40B4-BE49-F238E27FC236}">
                <a16:creationId xmlns:a16="http://schemas.microsoft.com/office/drawing/2014/main" id="{4B002BA9-B33F-1622-256A-0D0681A426EB}"/>
              </a:ext>
            </a:extLst>
          </p:cNvPr>
          <p:cNvSpPr txBox="1"/>
          <p:nvPr/>
        </p:nvSpPr>
        <p:spPr>
          <a:xfrm>
            <a:off x="0" y="386862"/>
            <a:ext cx="12193588" cy="923330"/>
          </a:xfrm>
          <a:prstGeom prst="rect">
            <a:avLst/>
          </a:prstGeom>
          <a:noFill/>
        </p:spPr>
        <p:txBody>
          <a:bodyPr wrap="square" rtlCol="0">
            <a:spAutoFit/>
          </a:bodyPr>
          <a:lstStyle/>
          <a:p>
            <a:pPr algn="ctr"/>
            <a:r>
              <a:rPr lang="pt-BR" sz="5400" b="1" dirty="0">
                <a:solidFill>
                  <a:srgbClr val="92D050"/>
                </a:solidFill>
              </a:rPr>
              <a:t>Liturgia Eucarística</a:t>
            </a:r>
          </a:p>
        </p:txBody>
      </p:sp>
    </p:spTree>
    <p:extLst>
      <p:ext uri="{BB962C8B-B14F-4D97-AF65-F5344CB8AC3E}">
        <p14:creationId xmlns:p14="http://schemas.microsoft.com/office/powerpoint/2010/main" val="143580177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ceHolder 228">
            <a:extLst>
              <a:ext uri="{FF2B5EF4-FFF2-40B4-BE49-F238E27FC236}">
                <a16:creationId xmlns:a16="http://schemas.microsoft.com/office/drawing/2014/main" id="{04E8CE5F-24B0-4CAF-8022-E0FB14EA160F}"/>
              </a:ext>
            </a:extLst>
          </p:cNvPr>
          <p:cNvSpPr txBox="1">
            <a:spLocks noGrp="1"/>
          </p:cNvSpPr>
          <p:nvPr>
            <p:ph type="body" idx="4294967295"/>
          </p:nvPr>
        </p:nvSpPr>
        <p:spPr>
          <a:xfrm>
            <a:off x="249908" y="2079173"/>
            <a:ext cx="11683634" cy="3642360"/>
          </a:xfrm>
        </p:spPr>
        <p:txBody>
          <a:bodyPr vert="horz" wrap="square" anchor="t" anchorCtr="0">
            <a:noAutofit/>
          </a:bodyPr>
          <a:lstStyle/>
          <a:p>
            <a:pPr lvl="0" algn="just">
              <a:lnSpc>
                <a:spcPct val="90000"/>
              </a:lnSpc>
              <a:spcBef>
                <a:spcPts val="0"/>
              </a:spcBef>
              <a:tabLst>
                <a:tab pos="0" algn="l"/>
              </a:tabLst>
            </a:pPr>
            <a:r>
              <a:rPr lang="pt-BR" sz="6600" b="1" dirty="0">
                <a:solidFill>
                  <a:srgbClr val="92D050"/>
                </a:solidFill>
                <a:highlight>
                  <a:srgbClr val="000000"/>
                </a:highlight>
                <a:latin typeface="Calibri" pitchFamily="18"/>
              </a:rPr>
              <a:t>R. </a:t>
            </a:r>
            <a:r>
              <a:rPr lang="pt-BR" sz="6600" b="1" dirty="0">
                <a:solidFill>
                  <a:srgbClr val="FFFFFF"/>
                </a:solidFill>
                <a:highlight>
                  <a:srgbClr val="000000"/>
                </a:highlight>
                <a:latin typeface="Calibri" pitchFamily="18"/>
              </a:rPr>
              <a:t>Vimos Senhor te dar graças no teu santuário de paz / E louvar teu amor que não passa, com salmos, hinos e canções espirituais.</a:t>
            </a:r>
            <a:endParaRPr lang="pt-BR" sz="6000" b="1" dirty="0">
              <a:solidFill>
                <a:srgbClr val="FFFFFF"/>
              </a:solidFill>
              <a:highlight>
                <a:srgbClr val="000000"/>
              </a:highlight>
              <a:latin typeface="Calibri" pitchFamily="18"/>
            </a:endParaRPr>
          </a:p>
        </p:txBody>
      </p:sp>
      <p:sp>
        <p:nvSpPr>
          <p:cNvPr id="4" name="CaixaDeTexto 3">
            <a:extLst>
              <a:ext uri="{FF2B5EF4-FFF2-40B4-BE49-F238E27FC236}">
                <a16:creationId xmlns:a16="http://schemas.microsoft.com/office/drawing/2014/main" id="{0376C668-2191-8722-32CC-016E5C0671CF}"/>
              </a:ext>
            </a:extLst>
          </p:cNvPr>
          <p:cNvSpPr txBox="1"/>
          <p:nvPr/>
        </p:nvSpPr>
        <p:spPr>
          <a:xfrm>
            <a:off x="-5069" y="369277"/>
            <a:ext cx="12193588" cy="1015663"/>
          </a:xfrm>
          <a:prstGeom prst="rect">
            <a:avLst/>
          </a:prstGeom>
          <a:noFill/>
        </p:spPr>
        <p:txBody>
          <a:bodyPr wrap="square" rtlCol="0">
            <a:spAutoFit/>
          </a:bodyPr>
          <a:lstStyle/>
          <a:p>
            <a:pPr algn="ctr"/>
            <a:r>
              <a:rPr lang="pt-BR" sz="6000" b="1" dirty="0">
                <a:solidFill>
                  <a:srgbClr val="92D050"/>
                </a:solidFill>
              </a:rPr>
              <a:t>Canto Inicial</a:t>
            </a:r>
          </a:p>
        </p:txBody>
      </p:sp>
    </p:spTree>
    <p:extLst>
      <p:ext uri="{BB962C8B-B14F-4D97-AF65-F5344CB8AC3E}">
        <p14:creationId xmlns:p14="http://schemas.microsoft.com/office/powerpoint/2010/main" val="670504365"/>
      </p:ext>
    </p:extLst>
  </p:cSld>
  <p:clrMapOvr>
    <a:masterClrMapping/>
  </p:clrMapOvr>
</p:sld>
</file>

<file path=ppt/slides/slide110.xml><?xml version="1.0" encoding="utf-8"?>
<p:sld xmlns:a="http://schemas.openxmlformats.org/drawingml/2006/main" xmlns:r="http://schemas.openxmlformats.org/officeDocument/2006/relationships" xmlns:p="http://schemas.openxmlformats.org/presentationml/2006/main">
  <p:cSld name="page50">
    <p:spTree>
      <p:nvGrpSpPr>
        <p:cNvPr id="1" name=""/>
        <p:cNvGrpSpPr/>
        <p:nvPr/>
      </p:nvGrpSpPr>
      <p:grpSpPr>
        <a:xfrm>
          <a:off x="0" y="0"/>
          <a:ext cx="0" cy="0"/>
          <a:chOff x="0" y="0"/>
          <a:chExt cx="0" cy="0"/>
        </a:xfrm>
      </p:grpSpPr>
      <p:sp>
        <p:nvSpPr>
          <p:cNvPr id="2" name="PlaceHolder 1">
            <a:extLst>
              <a:ext uri="{FF2B5EF4-FFF2-40B4-BE49-F238E27FC236}">
                <a16:creationId xmlns:a16="http://schemas.microsoft.com/office/drawing/2014/main" id="{DF91226B-6EDF-4949-ACAF-1106C90A39FB}"/>
              </a:ext>
            </a:extLst>
          </p:cNvPr>
          <p:cNvSpPr txBox="1">
            <a:spLocks noGrp="1"/>
          </p:cNvSpPr>
          <p:nvPr>
            <p:ph type="body" idx="4294967295"/>
          </p:nvPr>
        </p:nvSpPr>
        <p:spPr>
          <a:xfrm>
            <a:off x="211015" y="1754326"/>
            <a:ext cx="11676186" cy="3918600"/>
          </a:xfrm>
        </p:spPr>
        <p:txBody>
          <a:bodyPr vert="horz" wrap="square" anchor="t" anchorCtr="0">
            <a:noAutofit/>
          </a:bodyPr>
          <a:lstStyle/>
          <a:p>
            <a:pPr lvl="0" algn="just">
              <a:lnSpc>
                <a:spcPct val="90000"/>
              </a:lnSpc>
              <a:spcBef>
                <a:spcPts val="1001"/>
              </a:spcBef>
              <a:tabLst>
                <a:tab pos="0" algn="l"/>
              </a:tabLst>
            </a:pPr>
            <a:r>
              <a:rPr lang="pt-BR" sz="4700" b="1" dirty="0">
                <a:solidFill>
                  <a:srgbClr val="92D050"/>
                </a:solidFill>
                <a:highlight>
                  <a:srgbClr val="000000"/>
                </a:highlight>
                <a:latin typeface="Calibri" pitchFamily="18"/>
              </a:rPr>
              <a:t>Todos: </a:t>
            </a:r>
            <a:r>
              <a:rPr lang="pt-BR" sz="4700" b="1" dirty="0">
                <a:solidFill>
                  <a:schemeClr val="bg1"/>
                </a:solidFill>
                <a:highlight>
                  <a:srgbClr val="000000"/>
                </a:highlight>
                <a:latin typeface="Calibri" pitchFamily="18"/>
              </a:rPr>
              <a:t>Pai Nosso que estais nos Céus, santificado seja o vosso Nome, venha a nós o vosso Reino, seja feita a vossa vontade assim na terra como no Céu. O pão nosso de cada dia nos dai hoje, perdoai-nos as nossas ofensas assim como nós perdoamos a quem nos tem ofendido, e não nos deixeis cair em tentação, mas livrai-nos do Mal.</a:t>
            </a:r>
          </a:p>
        </p:txBody>
      </p:sp>
      <p:sp>
        <p:nvSpPr>
          <p:cNvPr id="3" name="CaixaDeTexto 2">
            <a:extLst>
              <a:ext uri="{FF2B5EF4-FFF2-40B4-BE49-F238E27FC236}">
                <a16:creationId xmlns:a16="http://schemas.microsoft.com/office/drawing/2014/main" id="{A2167033-0B47-F563-A53F-3251ED2ADB4C}"/>
              </a:ext>
            </a:extLst>
          </p:cNvPr>
          <p:cNvSpPr txBox="1"/>
          <p:nvPr/>
        </p:nvSpPr>
        <p:spPr>
          <a:xfrm>
            <a:off x="-3988" y="0"/>
            <a:ext cx="12193588" cy="1754326"/>
          </a:xfrm>
          <a:prstGeom prst="rect">
            <a:avLst/>
          </a:prstGeom>
          <a:noFill/>
        </p:spPr>
        <p:txBody>
          <a:bodyPr wrap="square" rtlCol="0">
            <a:spAutoFit/>
          </a:bodyPr>
          <a:lstStyle/>
          <a:p>
            <a:pPr algn="ctr"/>
            <a:r>
              <a:rPr lang="pt-BR" sz="5400" b="1" dirty="0">
                <a:solidFill>
                  <a:srgbClr val="92D050"/>
                </a:solidFill>
              </a:rPr>
              <a:t>Rito de</a:t>
            </a:r>
          </a:p>
          <a:p>
            <a:pPr algn="ctr"/>
            <a:r>
              <a:rPr lang="pt-BR" sz="5400" b="1" dirty="0">
                <a:solidFill>
                  <a:srgbClr val="92D050"/>
                </a:solidFill>
              </a:rPr>
              <a:t>Comunhão</a:t>
            </a:r>
          </a:p>
        </p:txBody>
      </p:sp>
    </p:spTree>
  </p:cSld>
  <p:clrMapOvr>
    <a:masterClrMapping/>
  </p:clrMapOvr>
</p:sld>
</file>

<file path=ppt/slides/slide111.xml><?xml version="1.0" encoding="utf-8"?>
<p:sld xmlns:a="http://schemas.openxmlformats.org/drawingml/2006/main" xmlns:r="http://schemas.openxmlformats.org/officeDocument/2006/relationships" xmlns:p="http://schemas.openxmlformats.org/presentationml/2006/main">
  <p:cSld name="page51">
    <p:spTree>
      <p:nvGrpSpPr>
        <p:cNvPr id="1" name=""/>
        <p:cNvGrpSpPr/>
        <p:nvPr/>
      </p:nvGrpSpPr>
      <p:grpSpPr>
        <a:xfrm>
          <a:off x="0" y="0"/>
          <a:ext cx="0" cy="0"/>
          <a:chOff x="0" y="0"/>
          <a:chExt cx="0" cy="0"/>
        </a:xfrm>
      </p:grpSpPr>
      <p:sp>
        <p:nvSpPr>
          <p:cNvPr id="2" name="PlaceHolder 1">
            <a:extLst>
              <a:ext uri="{FF2B5EF4-FFF2-40B4-BE49-F238E27FC236}">
                <a16:creationId xmlns:a16="http://schemas.microsoft.com/office/drawing/2014/main" id="{22FB13BF-0403-46DF-AD36-92CEE6413021}"/>
              </a:ext>
            </a:extLst>
          </p:cNvPr>
          <p:cNvSpPr txBox="1">
            <a:spLocks noGrp="1"/>
          </p:cNvSpPr>
          <p:nvPr>
            <p:ph type="body" idx="4294967295"/>
          </p:nvPr>
        </p:nvSpPr>
        <p:spPr>
          <a:xfrm>
            <a:off x="3988" y="1899139"/>
            <a:ext cx="12185612" cy="6854400"/>
          </a:xfrm>
        </p:spPr>
        <p:txBody>
          <a:bodyPr vert="horz" wrap="square" anchor="t" anchorCtr="0">
            <a:noAutofit/>
          </a:bodyPr>
          <a:lstStyle/>
          <a:p>
            <a:pPr lvl="0" algn="just">
              <a:lnSpc>
                <a:spcPct val="90000"/>
              </a:lnSpc>
              <a:spcBef>
                <a:spcPts val="0"/>
              </a:spcBef>
              <a:tabLst>
                <a:tab pos="0" algn="l"/>
              </a:tabLst>
            </a:pPr>
            <a:r>
              <a:rPr lang="pt-BR" sz="5400" b="1" dirty="0">
                <a:solidFill>
                  <a:srgbClr val="92D050"/>
                </a:solidFill>
                <a:highlight>
                  <a:srgbClr val="000000"/>
                </a:highlight>
                <a:latin typeface="Calibri" pitchFamily="18"/>
              </a:rPr>
              <a:t>P:  </a:t>
            </a:r>
            <a:r>
              <a:rPr lang="pt-BR" sz="5400" b="1" dirty="0">
                <a:solidFill>
                  <a:srgbClr val="FFFFFF"/>
                </a:solidFill>
                <a:highlight>
                  <a:srgbClr val="000000"/>
                </a:highlight>
                <a:latin typeface="Calibri" pitchFamily="18"/>
              </a:rPr>
              <a:t>Livrai-nos de todos os males, ó Pai, e dai-nos hoje a vossa paz. Ajudados pela vossa misericórdia, sejamos sempre livres do pecado e protegidos de todos os perigos, enquanto aguardamos a feliz esperança e a vinda do nosso Salvador, Jesus Cristo.</a:t>
            </a:r>
          </a:p>
        </p:txBody>
      </p:sp>
      <p:sp>
        <p:nvSpPr>
          <p:cNvPr id="3" name="CaixaDeTexto 2">
            <a:extLst>
              <a:ext uri="{FF2B5EF4-FFF2-40B4-BE49-F238E27FC236}">
                <a16:creationId xmlns:a16="http://schemas.microsoft.com/office/drawing/2014/main" id="{B42D2E9B-8D72-9B13-F554-FE740AF034A2}"/>
              </a:ext>
            </a:extLst>
          </p:cNvPr>
          <p:cNvSpPr txBox="1"/>
          <p:nvPr/>
        </p:nvSpPr>
        <p:spPr>
          <a:xfrm>
            <a:off x="-3988" y="0"/>
            <a:ext cx="12193588" cy="1754326"/>
          </a:xfrm>
          <a:prstGeom prst="rect">
            <a:avLst/>
          </a:prstGeom>
          <a:noFill/>
        </p:spPr>
        <p:txBody>
          <a:bodyPr wrap="square" rtlCol="0">
            <a:spAutoFit/>
          </a:bodyPr>
          <a:lstStyle/>
          <a:p>
            <a:pPr algn="ctr"/>
            <a:r>
              <a:rPr lang="pt-BR" sz="5400" b="1" dirty="0">
                <a:solidFill>
                  <a:srgbClr val="92D050"/>
                </a:solidFill>
              </a:rPr>
              <a:t>Rito de</a:t>
            </a:r>
          </a:p>
          <a:p>
            <a:pPr algn="ctr"/>
            <a:r>
              <a:rPr lang="pt-BR" sz="5400" b="1" dirty="0">
                <a:solidFill>
                  <a:srgbClr val="92D050"/>
                </a:solidFill>
              </a:rPr>
              <a:t>Comunhão</a:t>
            </a:r>
          </a:p>
        </p:txBody>
      </p:sp>
    </p:spTree>
  </p:cSld>
  <p:clrMapOvr>
    <a:masterClrMapping/>
  </p:clrMapOvr>
</p:sld>
</file>

<file path=ppt/slides/slide1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ceHolder 1">
            <a:extLst>
              <a:ext uri="{FF2B5EF4-FFF2-40B4-BE49-F238E27FC236}">
                <a16:creationId xmlns:a16="http://schemas.microsoft.com/office/drawing/2014/main" id="{22FB13BF-0403-46DF-AD36-92CEE6413021}"/>
              </a:ext>
            </a:extLst>
          </p:cNvPr>
          <p:cNvSpPr txBox="1">
            <a:spLocks noGrp="1"/>
          </p:cNvSpPr>
          <p:nvPr>
            <p:ph type="body" idx="4294967295"/>
          </p:nvPr>
        </p:nvSpPr>
        <p:spPr>
          <a:xfrm>
            <a:off x="125086" y="1916723"/>
            <a:ext cx="11674191" cy="6854400"/>
          </a:xfrm>
        </p:spPr>
        <p:txBody>
          <a:bodyPr vert="horz" wrap="square" anchor="t" anchorCtr="0">
            <a:noAutofit/>
          </a:bodyPr>
          <a:lstStyle/>
          <a:p>
            <a:pPr lvl="0" algn="just">
              <a:lnSpc>
                <a:spcPct val="90000"/>
              </a:lnSpc>
              <a:spcBef>
                <a:spcPts val="0"/>
              </a:spcBef>
              <a:tabLst>
                <a:tab pos="0" algn="l"/>
              </a:tabLst>
            </a:pPr>
            <a:endParaRPr lang="pt-BR" sz="5200" b="1" dirty="0">
              <a:solidFill>
                <a:schemeClr val="bg1"/>
              </a:solidFill>
              <a:highlight>
                <a:srgbClr val="000000"/>
              </a:highlight>
              <a:latin typeface="Calibri" pitchFamily="18"/>
            </a:endParaRPr>
          </a:p>
          <a:p>
            <a:pPr lvl="0" algn="just">
              <a:lnSpc>
                <a:spcPct val="90000"/>
              </a:lnSpc>
              <a:spcBef>
                <a:spcPts val="0"/>
              </a:spcBef>
              <a:tabLst>
                <a:tab pos="0" algn="l"/>
              </a:tabLst>
            </a:pPr>
            <a:endParaRPr lang="pt-BR" sz="6000" b="1" dirty="0">
              <a:solidFill>
                <a:schemeClr val="bg1"/>
              </a:solidFill>
              <a:highlight>
                <a:srgbClr val="000000"/>
              </a:highlight>
              <a:latin typeface="Calibri" pitchFamily="18"/>
            </a:endParaRPr>
          </a:p>
          <a:p>
            <a:pPr lvl="0" algn="ctr">
              <a:lnSpc>
                <a:spcPct val="90000"/>
              </a:lnSpc>
              <a:spcBef>
                <a:spcPts val="0"/>
              </a:spcBef>
              <a:tabLst>
                <a:tab pos="0" algn="l"/>
              </a:tabLst>
            </a:pPr>
            <a:r>
              <a:rPr lang="pt-BR" sz="6000" b="1" dirty="0">
                <a:solidFill>
                  <a:srgbClr val="92D050"/>
                </a:solidFill>
                <a:highlight>
                  <a:srgbClr val="000000"/>
                </a:highlight>
                <a:latin typeface="Calibri" pitchFamily="18"/>
              </a:rPr>
              <a:t>Todos: </a:t>
            </a:r>
            <a:r>
              <a:rPr lang="pt-BR" sz="6000" b="1" dirty="0">
                <a:solidFill>
                  <a:schemeClr val="bg1"/>
                </a:solidFill>
                <a:highlight>
                  <a:srgbClr val="000000"/>
                </a:highlight>
                <a:latin typeface="Calibri" pitchFamily="18"/>
              </a:rPr>
              <a:t>Vosso é o reino, o poder e a glória para sempre.</a:t>
            </a:r>
          </a:p>
        </p:txBody>
      </p:sp>
      <p:sp>
        <p:nvSpPr>
          <p:cNvPr id="3" name="CaixaDeTexto 2">
            <a:extLst>
              <a:ext uri="{FF2B5EF4-FFF2-40B4-BE49-F238E27FC236}">
                <a16:creationId xmlns:a16="http://schemas.microsoft.com/office/drawing/2014/main" id="{D0829588-B936-9641-0AAB-8FD8ED3785D5}"/>
              </a:ext>
            </a:extLst>
          </p:cNvPr>
          <p:cNvSpPr txBox="1"/>
          <p:nvPr/>
        </p:nvSpPr>
        <p:spPr>
          <a:xfrm>
            <a:off x="-3988" y="0"/>
            <a:ext cx="12193588" cy="1754326"/>
          </a:xfrm>
          <a:prstGeom prst="rect">
            <a:avLst/>
          </a:prstGeom>
          <a:noFill/>
        </p:spPr>
        <p:txBody>
          <a:bodyPr wrap="square" rtlCol="0">
            <a:spAutoFit/>
          </a:bodyPr>
          <a:lstStyle/>
          <a:p>
            <a:pPr algn="ctr"/>
            <a:r>
              <a:rPr lang="pt-BR" sz="5400" b="1" dirty="0">
                <a:solidFill>
                  <a:srgbClr val="92D050"/>
                </a:solidFill>
              </a:rPr>
              <a:t>Rito de</a:t>
            </a:r>
          </a:p>
          <a:p>
            <a:pPr algn="ctr"/>
            <a:r>
              <a:rPr lang="pt-BR" sz="5400" b="1" dirty="0">
                <a:solidFill>
                  <a:srgbClr val="92D050"/>
                </a:solidFill>
              </a:rPr>
              <a:t>Comunhão</a:t>
            </a:r>
          </a:p>
        </p:txBody>
      </p:sp>
    </p:spTree>
    <p:extLst>
      <p:ext uri="{BB962C8B-B14F-4D97-AF65-F5344CB8AC3E}">
        <p14:creationId xmlns:p14="http://schemas.microsoft.com/office/powerpoint/2010/main" val="2216011510"/>
      </p:ext>
    </p:extLst>
  </p:cSld>
  <p:clrMapOvr>
    <a:masterClrMapping/>
  </p:clrMapOvr>
</p:sld>
</file>

<file path=ppt/slides/slide113.xml><?xml version="1.0" encoding="utf-8"?>
<p:sld xmlns:a="http://schemas.openxmlformats.org/drawingml/2006/main" xmlns:r="http://schemas.openxmlformats.org/officeDocument/2006/relationships" xmlns:p="http://schemas.openxmlformats.org/presentationml/2006/main">
  <p:cSld name="page52">
    <p:spTree>
      <p:nvGrpSpPr>
        <p:cNvPr id="1" name=""/>
        <p:cNvGrpSpPr/>
        <p:nvPr/>
      </p:nvGrpSpPr>
      <p:grpSpPr>
        <a:xfrm>
          <a:off x="0" y="0"/>
          <a:ext cx="0" cy="0"/>
          <a:chOff x="0" y="0"/>
          <a:chExt cx="0" cy="0"/>
        </a:xfrm>
      </p:grpSpPr>
      <p:sp>
        <p:nvSpPr>
          <p:cNvPr id="2" name="PlaceHolder 1">
            <a:extLst>
              <a:ext uri="{FF2B5EF4-FFF2-40B4-BE49-F238E27FC236}">
                <a16:creationId xmlns:a16="http://schemas.microsoft.com/office/drawing/2014/main" id="{9DB0A426-4F5F-4B82-91F1-E5D67BCB902B}"/>
              </a:ext>
            </a:extLst>
          </p:cNvPr>
          <p:cNvSpPr txBox="1">
            <a:spLocks noGrp="1"/>
          </p:cNvSpPr>
          <p:nvPr>
            <p:ph type="body" idx="4294967295"/>
          </p:nvPr>
        </p:nvSpPr>
        <p:spPr>
          <a:xfrm>
            <a:off x="256032" y="1767775"/>
            <a:ext cx="11740896" cy="6854400"/>
          </a:xfrm>
        </p:spPr>
        <p:txBody>
          <a:bodyPr vert="horz" wrap="square" anchor="t" anchorCtr="0">
            <a:noAutofit/>
          </a:bodyPr>
          <a:lstStyle/>
          <a:p>
            <a:pPr lvl="0" algn="just">
              <a:lnSpc>
                <a:spcPct val="90000"/>
              </a:lnSpc>
              <a:spcBef>
                <a:spcPts val="0"/>
              </a:spcBef>
              <a:tabLst>
                <a:tab pos="0" algn="l"/>
              </a:tabLst>
            </a:pPr>
            <a:r>
              <a:rPr lang="pt-BR" sz="5400" b="1" dirty="0">
                <a:solidFill>
                  <a:srgbClr val="92D050"/>
                </a:solidFill>
                <a:highlight>
                  <a:srgbClr val="000000"/>
                </a:highlight>
                <a:latin typeface="Calibri" pitchFamily="18"/>
              </a:rPr>
              <a:t>P: </a:t>
            </a:r>
            <a:r>
              <a:rPr lang="pt-BR" sz="5400" b="1" dirty="0">
                <a:solidFill>
                  <a:srgbClr val="FFFFFF"/>
                </a:solidFill>
                <a:highlight>
                  <a:srgbClr val="000000"/>
                </a:highlight>
                <a:latin typeface="Calibri" pitchFamily="18"/>
              </a:rPr>
              <a:t>Senhor Jesus Cristo, dissestes aos vossos Apóstolos: Eu vos deixo a paz, eu vos dou a minha paz. Não olheis os nossos pecados, mas a fé que anima vossa Igreja; dai-lhe, segundo o vosso desejo, a paz e a unidade. Vós que sois Deus com o Pai e o Espírito Santo. </a:t>
            </a:r>
          </a:p>
        </p:txBody>
      </p:sp>
      <p:sp>
        <p:nvSpPr>
          <p:cNvPr id="3" name="CaixaDeTexto 2">
            <a:extLst>
              <a:ext uri="{FF2B5EF4-FFF2-40B4-BE49-F238E27FC236}">
                <a16:creationId xmlns:a16="http://schemas.microsoft.com/office/drawing/2014/main" id="{3EAEB941-EB22-C88E-D3AE-9E06BB0720FE}"/>
              </a:ext>
            </a:extLst>
          </p:cNvPr>
          <p:cNvSpPr txBox="1"/>
          <p:nvPr/>
        </p:nvSpPr>
        <p:spPr>
          <a:xfrm>
            <a:off x="-3988" y="0"/>
            <a:ext cx="12193588" cy="1754326"/>
          </a:xfrm>
          <a:prstGeom prst="rect">
            <a:avLst/>
          </a:prstGeom>
          <a:noFill/>
        </p:spPr>
        <p:txBody>
          <a:bodyPr wrap="square" rtlCol="0">
            <a:spAutoFit/>
          </a:bodyPr>
          <a:lstStyle/>
          <a:p>
            <a:pPr algn="ctr"/>
            <a:r>
              <a:rPr lang="pt-BR" sz="5400" b="1" dirty="0">
                <a:solidFill>
                  <a:srgbClr val="92D050"/>
                </a:solidFill>
              </a:rPr>
              <a:t>Rito de</a:t>
            </a:r>
          </a:p>
          <a:p>
            <a:pPr algn="ctr"/>
            <a:r>
              <a:rPr lang="pt-BR" sz="5400" b="1" dirty="0">
                <a:solidFill>
                  <a:srgbClr val="92D050"/>
                </a:solidFill>
              </a:rPr>
              <a:t>Comunhão</a:t>
            </a:r>
          </a:p>
        </p:txBody>
      </p:sp>
    </p:spTree>
  </p:cSld>
  <p:clrMapOvr>
    <a:masterClrMapping/>
  </p:clrMapOvr>
</p:sld>
</file>

<file path=ppt/slides/slide114.xml><?xml version="1.0" encoding="utf-8"?>
<p:sld xmlns:a="http://schemas.openxmlformats.org/drawingml/2006/main" xmlns:r="http://schemas.openxmlformats.org/officeDocument/2006/relationships" xmlns:p="http://schemas.openxmlformats.org/presentationml/2006/main">
  <p:cSld>
    <p:spTree>
      <p:nvGrpSpPr>
        <p:cNvPr id="1" name="Shape 35"/>
        <p:cNvGrpSpPr/>
        <p:nvPr/>
      </p:nvGrpSpPr>
      <p:grpSpPr>
        <a:xfrm>
          <a:off x="0" y="0"/>
          <a:ext cx="0" cy="0"/>
          <a:chOff x="0" y="0"/>
          <a:chExt cx="0" cy="0"/>
        </a:xfrm>
      </p:grpSpPr>
      <p:sp>
        <p:nvSpPr>
          <p:cNvPr id="36" name="Google Shape;36;p7"/>
          <p:cNvSpPr txBox="1">
            <a:spLocks noGrp="1"/>
          </p:cNvSpPr>
          <p:nvPr>
            <p:ph type="body" idx="4294967295"/>
          </p:nvPr>
        </p:nvSpPr>
        <p:spPr>
          <a:xfrm>
            <a:off x="637033" y="3880592"/>
            <a:ext cx="11173800" cy="1364508"/>
          </a:xfrm>
          <a:prstGeom prst="rect">
            <a:avLst/>
          </a:prstGeom>
          <a:noFill/>
          <a:ln>
            <a:noFill/>
          </a:ln>
        </p:spPr>
        <p:txBody>
          <a:bodyPr spcFirstLastPara="1" wrap="square" lIns="0" tIns="0" rIns="0" bIns="0" anchor="t" anchorCtr="0">
            <a:noAutofit/>
          </a:bodyPr>
          <a:lstStyle/>
          <a:p>
            <a:pPr marL="0" lvl="0" indent="0" algn="ctr" rtl="0">
              <a:lnSpc>
                <a:spcPct val="90000"/>
              </a:lnSpc>
              <a:spcBef>
                <a:spcPts val="0"/>
              </a:spcBef>
              <a:spcAft>
                <a:spcPts val="0"/>
              </a:spcAft>
              <a:buNone/>
            </a:pPr>
            <a:r>
              <a:rPr lang="pt-BR" sz="5200" b="1" dirty="0">
                <a:solidFill>
                  <a:srgbClr val="92D050"/>
                </a:solidFill>
                <a:highlight>
                  <a:srgbClr val="000000"/>
                </a:highlight>
                <a:latin typeface="Calibri"/>
                <a:ea typeface="Calibri"/>
                <a:cs typeface="Calibri"/>
                <a:sym typeface="Calibri"/>
              </a:rPr>
              <a:t>Todos: </a:t>
            </a:r>
            <a:r>
              <a:rPr lang="pt-BR" sz="5200" b="1" dirty="0">
                <a:solidFill>
                  <a:srgbClr val="FFFFFF"/>
                </a:solidFill>
                <a:highlight>
                  <a:srgbClr val="000000"/>
                </a:highlight>
                <a:latin typeface="Calibri"/>
                <a:ea typeface="Calibri"/>
                <a:cs typeface="Calibri"/>
                <a:sym typeface="Calibri"/>
              </a:rPr>
              <a:t>Amém!</a:t>
            </a:r>
            <a:endParaRPr dirty="0"/>
          </a:p>
        </p:txBody>
      </p:sp>
      <p:sp>
        <p:nvSpPr>
          <p:cNvPr id="37" name="Google Shape;37;p7"/>
          <p:cNvSpPr txBox="1"/>
          <p:nvPr/>
        </p:nvSpPr>
        <p:spPr>
          <a:xfrm>
            <a:off x="127183" y="0"/>
            <a:ext cx="12193500" cy="1746900"/>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pt-BR" sz="5400" b="1" dirty="0">
                <a:solidFill>
                  <a:srgbClr val="92D050"/>
                </a:solidFill>
                <a:latin typeface="Calibri"/>
                <a:ea typeface="Calibri"/>
                <a:cs typeface="Calibri"/>
                <a:sym typeface="Calibri"/>
              </a:rPr>
              <a:t>Rito de</a:t>
            </a:r>
            <a:endParaRPr dirty="0"/>
          </a:p>
          <a:p>
            <a:pPr marL="0" marR="0" lvl="0" indent="0" algn="ctr" rtl="0">
              <a:spcBef>
                <a:spcPts val="0"/>
              </a:spcBef>
              <a:spcAft>
                <a:spcPts val="0"/>
              </a:spcAft>
              <a:buNone/>
            </a:pPr>
            <a:r>
              <a:rPr lang="pt-BR" sz="5400" b="1" dirty="0">
                <a:solidFill>
                  <a:srgbClr val="92D050"/>
                </a:solidFill>
                <a:latin typeface="Calibri"/>
                <a:ea typeface="Calibri"/>
                <a:cs typeface="Calibri"/>
                <a:sym typeface="Calibri"/>
              </a:rPr>
              <a:t>Comunhão</a:t>
            </a:r>
            <a:endParaRPr dirty="0"/>
          </a:p>
        </p:txBody>
      </p:sp>
    </p:spTree>
  </p:cSld>
  <p:clrMapOvr>
    <a:masterClrMapping/>
  </p:clrMapOvr>
</p:sld>
</file>

<file path=ppt/slides/slide115.xml><?xml version="1.0" encoding="utf-8"?>
<p:sld xmlns:a="http://schemas.openxmlformats.org/drawingml/2006/main" xmlns:r="http://schemas.openxmlformats.org/officeDocument/2006/relationships" xmlns:p="http://schemas.openxmlformats.org/presentationml/2006/main">
  <p:cSld name="page53">
    <p:spTree>
      <p:nvGrpSpPr>
        <p:cNvPr id="1" name=""/>
        <p:cNvGrpSpPr/>
        <p:nvPr/>
      </p:nvGrpSpPr>
      <p:grpSpPr>
        <a:xfrm>
          <a:off x="0" y="0"/>
          <a:ext cx="0" cy="0"/>
          <a:chOff x="0" y="0"/>
          <a:chExt cx="0" cy="0"/>
        </a:xfrm>
      </p:grpSpPr>
      <p:sp>
        <p:nvSpPr>
          <p:cNvPr id="2" name="PlaceHolder 1">
            <a:extLst>
              <a:ext uri="{FF2B5EF4-FFF2-40B4-BE49-F238E27FC236}">
                <a16:creationId xmlns:a16="http://schemas.microsoft.com/office/drawing/2014/main" id="{B482D214-B773-488C-B735-1162550DE67B}"/>
              </a:ext>
            </a:extLst>
          </p:cNvPr>
          <p:cNvSpPr txBox="1">
            <a:spLocks noGrp="1"/>
          </p:cNvSpPr>
          <p:nvPr>
            <p:ph type="body" idx="4294967295"/>
          </p:nvPr>
        </p:nvSpPr>
        <p:spPr>
          <a:xfrm>
            <a:off x="380063" y="1926692"/>
            <a:ext cx="11433461" cy="5054400"/>
          </a:xfrm>
        </p:spPr>
        <p:txBody>
          <a:bodyPr vert="horz" wrap="square" anchor="t" anchorCtr="0">
            <a:noAutofit/>
          </a:bodyPr>
          <a:lstStyle/>
          <a:p>
            <a:pPr lvl="0" algn="just">
              <a:lnSpc>
                <a:spcPct val="90000"/>
              </a:lnSpc>
              <a:spcBef>
                <a:spcPts val="0"/>
              </a:spcBef>
              <a:tabLst>
                <a:tab pos="0" algn="l"/>
              </a:tabLst>
            </a:pPr>
            <a:r>
              <a:rPr lang="pt-BR" sz="6000" b="1" dirty="0">
                <a:solidFill>
                  <a:srgbClr val="92D050"/>
                </a:solidFill>
                <a:highlight>
                  <a:srgbClr val="000000"/>
                </a:highlight>
                <a:latin typeface="Calibri" pitchFamily="18"/>
              </a:rPr>
              <a:t>P: </a:t>
            </a:r>
            <a:r>
              <a:rPr lang="pt-BR" sz="6000" b="1" dirty="0">
                <a:solidFill>
                  <a:srgbClr val="FFFFFF"/>
                </a:solidFill>
                <a:highlight>
                  <a:srgbClr val="000000"/>
                </a:highlight>
                <a:latin typeface="Calibri" pitchFamily="18"/>
              </a:rPr>
              <a:t>A paz do Senhor esteja sempre convosco.</a:t>
            </a:r>
          </a:p>
          <a:p>
            <a:pPr lvl="0" algn="just">
              <a:lnSpc>
                <a:spcPct val="90000"/>
              </a:lnSpc>
              <a:spcBef>
                <a:spcPts val="0"/>
              </a:spcBef>
              <a:tabLst>
                <a:tab pos="0" algn="l"/>
              </a:tabLst>
            </a:pPr>
            <a:endParaRPr lang="pt-BR" sz="6000" dirty="0">
              <a:solidFill>
                <a:srgbClr val="FFFFFF"/>
              </a:solidFill>
              <a:latin typeface="Arial" pitchFamily="18"/>
            </a:endParaRPr>
          </a:p>
          <a:p>
            <a:pPr lvl="0" algn="just">
              <a:lnSpc>
                <a:spcPct val="90000"/>
              </a:lnSpc>
              <a:spcBef>
                <a:spcPts val="0"/>
              </a:spcBef>
              <a:tabLst>
                <a:tab pos="0" algn="l"/>
              </a:tabLst>
            </a:pPr>
            <a:r>
              <a:rPr lang="pt-BR" sz="6000" b="1" dirty="0">
                <a:solidFill>
                  <a:srgbClr val="92D050"/>
                </a:solidFill>
                <a:highlight>
                  <a:srgbClr val="000000"/>
                </a:highlight>
                <a:latin typeface="Calibri" pitchFamily="18"/>
              </a:rPr>
              <a:t>Todos: </a:t>
            </a:r>
            <a:r>
              <a:rPr lang="pt-BR" sz="6000" b="1" dirty="0">
                <a:solidFill>
                  <a:srgbClr val="FFFFFF"/>
                </a:solidFill>
                <a:highlight>
                  <a:srgbClr val="000000"/>
                </a:highlight>
                <a:latin typeface="Calibri" pitchFamily="18"/>
              </a:rPr>
              <a:t>O amor de Cristo nos uniu.</a:t>
            </a:r>
          </a:p>
        </p:txBody>
      </p:sp>
      <p:sp>
        <p:nvSpPr>
          <p:cNvPr id="3" name="CaixaDeTexto 2">
            <a:extLst>
              <a:ext uri="{FF2B5EF4-FFF2-40B4-BE49-F238E27FC236}">
                <a16:creationId xmlns:a16="http://schemas.microsoft.com/office/drawing/2014/main" id="{7DB6E362-70A0-752B-9B52-4F65D4A7C6C3}"/>
              </a:ext>
            </a:extLst>
          </p:cNvPr>
          <p:cNvSpPr txBox="1"/>
          <p:nvPr/>
        </p:nvSpPr>
        <p:spPr>
          <a:xfrm>
            <a:off x="-3988" y="0"/>
            <a:ext cx="12193588" cy="1754326"/>
          </a:xfrm>
          <a:prstGeom prst="rect">
            <a:avLst/>
          </a:prstGeom>
          <a:noFill/>
        </p:spPr>
        <p:txBody>
          <a:bodyPr wrap="square" rtlCol="0">
            <a:spAutoFit/>
          </a:bodyPr>
          <a:lstStyle/>
          <a:p>
            <a:pPr algn="ctr"/>
            <a:r>
              <a:rPr lang="pt-BR" sz="5400" b="1" dirty="0">
                <a:solidFill>
                  <a:srgbClr val="92D050"/>
                </a:solidFill>
              </a:rPr>
              <a:t>Rito de</a:t>
            </a:r>
          </a:p>
          <a:p>
            <a:pPr algn="ctr"/>
            <a:r>
              <a:rPr lang="pt-BR" sz="5400" b="1" dirty="0">
                <a:solidFill>
                  <a:srgbClr val="92D050"/>
                </a:solidFill>
              </a:rPr>
              <a:t>Comunhão</a:t>
            </a:r>
          </a:p>
        </p:txBody>
      </p:sp>
    </p:spTree>
  </p:cSld>
  <p:clrMapOvr>
    <a:masterClrMapping/>
  </p:clrMapOvr>
</p:sld>
</file>

<file path=ppt/slides/slide116.xml><?xml version="1.0" encoding="utf-8"?>
<p:sld xmlns:a="http://schemas.openxmlformats.org/drawingml/2006/main" xmlns:r="http://schemas.openxmlformats.org/officeDocument/2006/relationships" xmlns:p="http://schemas.openxmlformats.org/presentationml/2006/main">
  <p:cSld name="page54">
    <p:spTree>
      <p:nvGrpSpPr>
        <p:cNvPr id="1" name=""/>
        <p:cNvGrpSpPr/>
        <p:nvPr/>
      </p:nvGrpSpPr>
      <p:grpSpPr>
        <a:xfrm>
          <a:off x="0" y="0"/>
          <a:ext cx="0" cy="0"/>
          <a:chOff x="0" y="0"/>
          <a:chExt cx="0" cy="0"/>
        </a:xfrm>
      </p:grpSpPr>
      <p:sp>
        <p:nvSpPr>
          <p:cNvPr id="2" name="PlaceHolder 1">
            <a:extLst>
              <a:ext uri="{FF2B5EF4-FFF2-40B4-BE49-F238E27FC236}">
                <a16:creationId xmlns:a16="http://schemas.microsoft.com/office/drawing/2014/main" id="{6D9B9717-27D9-4883-856B-34C01F1407AD}"/>
              </a:ext>
            </a:extLst>
          </p:cNvPr>
          <p:cNvSpPr txBox="1">
            <a:spLocks noGrp="1"/>
          </p:cNvSpPr>
          <p:nvPr>
            <p:ph type="body" idx="4294967295"/>
          </p:nvPr>
        </p:nvSpPr>
        <p:spPr>
          <a:xfrm>
            <a:off x="265763" y="1248508"/>
            <a:ext cx="11662062" cy="6924738"/>
          </a:xfrm>
        </p:spPr>
        <p:txBody>
          <a:bodyPr vert="horz" wrap="square" anchor="t" anchorCtr="0">
            <a:noAutofit/>
          </a:bodyPr>
          <a:lstStyle/>
          <a:p>
            <a:pPr lvl="0" algn="just">
              <a:lnSpc>
                <a:spcPct val="90000"/>
              </a:lnSpc>
              <a:spcBef>
                <a:spcPts val="1001"/>
              </a:spcBef>
              <a:tabLst>
                <a:tab pos="0" algn="l"/>
              </a:tabLst>
            </a:pPr>
            <a:endParaRPr lang="pt-BR" dirty="0">
              <a:latin typeface="Arial" pitchFamily="18"/>
            </a:endParaRPr>
          </a:p>
          <a:p>
            <a:pPr lvl="0" algn="just">
              <a:lnSpc>
                <a:spcPct val="90000"/>
              </a:lnSpc>
              <a:spcBef>
                <a:spcPts val="1001"/>
              </a:spcBef>
              <a:tabLst>
                <a:tab pos="0" algn="l"/>
              </a:tabLst>
            </a:pPr>
            <a:r>
              <a:rPr lang="pt-BR" sz="5400" b="1" dirty="0">
                <a:solidFill>
                  <a:srgbClr val="FFFFFF"/>
                </a:solidFill>
                <a:highlight>
                  <a:srgbClr val="000000"/>
                </a:highlight>
                <a:latin typeface="Calibri" pitchFamily="18"/>
              </a:rPr>
              <a:t>Cordeiro de Deus, que tirais o pecado do mundo, tende piedade de nós. </a:t>
            </a:r>
          </a:p>
          <a:p>
            <a:pPr lvl="0" algn="just">
              <a:spcBef>
                <a:spcPts val="1001"/>
              </a:spcBef>
              <a:tabLst>
                <a:tab pos="0" algn="l"/>
              </a:tabLst>
            </a:pPr>
            <a:r>
              <a:rPr lang="pt-BR" sz="5400" b="1" dirty="0">
                <a:solidFill>
                  <a:srgbClr val="FFFFFF"/>
                </a:solidFill>
                <a:highlight>
                  <a:srgbClr val="000000"/>
                </a:highlight>
                <a:latin typeface="Calibri" pitchFamily="18"/>
              </a:rPr>
              <a:t>Cordeiro de Deus, que tirais o pecado do mundo, tende piedade de nós. </a:t>
            </a:r>
          </a:p>
          <a:p>
            <a:pPr lvl="0" algn="just">
              <a:spcBef>
                <a:spcPts val="1001"/>
              </a:spcBef>
              <a:tabLst>
                <a:tab pos="0" algn="l"/>
              </a:tabLst>
            </a:pPr>
            <a:r>
              <a:rPr lang="pt-BR" sz="5400" b="1" dirty="0">
                <a:solidFill>
                  <a:srgbClr val="FFFFFF"/>
                </a:solidFill>
                <a:highlight>
                  <a:srgbClr val="000000"/>
                </a:highlight>
                <a:latin typeface="Calibri" pitchFamily="18"/>
              </a:rPr>
              <a:t>Cordeiro de Deus que tirais o pecado do mundo, dai-nos a paz.</a:t>
            </a:r>
          </a:p>
        </p:txBody>
      </p:sp>
      <p:sp>
        <p:nvSpPr>
          <p:cNvPr id="3" name="CaixaDeTexto 2">
            <a:extLst>
              <a:ext uri="{FF2B5EF4-FFF2-40B4-BE49-F238E27FC236}">
                <a16:creationId xmlns:a16="http://schemas.microsoft.com/office/drawing/2014/main" id="{C40A2FB5-957A-C94B-2B91-74EFA86355EE}"/>
              </a:ext>
            </a:extLst>
          </p:cNvPr>
          <p:cNvSpPr txBox="1"/>
          <p:nvPr/>
        </p:nvSpPr>
        <p:spPr>
          <a:xfrm>
            <a:off x="-3988" y="0"/>
            <a:ext cx="12193588" cy="1754326"/>
          </a:xfrm>
          <a:prstGeom prst="rect">
            <a:avLst/>
          </a:prstGeom>
          <a:noFill/>
        </p:spPr>
        <p:txBody>
          <a:bodyPr wrap="square" rtlCol="0">
            <a:spAutoFit/>
          </a:bodyPr>
          <a:lstStyle/>
          <a:p>
            <a:pPr algn="ctr"/>
            <a:r>
              <a:rPr lang="pt-BR" sz="5400" b="1" dirty="0">
                <a:solidFill>
                  <a:srgbClr val="92D050"/>
                </a:solidFill>
              </a:rPr>
              <a:t>Rito de</a:t>
            </a:r>
          </a:p>
          <a:p>
            <a:pPr algn="ctr"/>
            <a:r>
              <a:rPr lang="pt-BR" sz="5400" b="1" dirty="0">
                <a:solidFill>
                  <a:srgbClr val="92D050"/>
                </a:solidFill>
              </a:rPr>
              <a:t>Comunhão</a:t>
            </a:r>
          </a:p>
        </p:txBody>
      </p:sp>
    </p:spTree>
  </p:cSld>
  <p:clrMapOvr>
    <a:masterClrMapping/>
  </p:clrMapOvr>
</p:sld>
</file>

<file path=ppt/slides/slide117.xml><?xml version="1.0" encoding="utf-8"?>
<p:sld xmlns:a="http://schemas.openxmlformats.org/drawingml/2006/main" xmlns:r="http://schemas.openxmlformats.org/officeDocument/2006/relationships" xmlns:p="http://schemas.openxmlformats.org/presentationml/2006/main">
  <p:cSld name="page55">
    <p:spTree>
      <p:nvGrpSpPr>
        <p:cNvPr id="1" name=""/>
        <p:cNvGrpSpPr/>
        <p:nvPr/>
      </p:nvGrpSpPr>
      <p:grpSpPr>
        <a:xfrm>
          <a:off x="0" y="0"/>
          <a:ext cx="0" cy="0"/>
          <a:chOff x="0" y="0"/>
          <a:chExt cx="0" cy="0"/>
        </a:xfrm>
      </p:grpSpPr>
      <p:sp>
        <p:nvSpPr>
          <p:cNvPr id="2" name="PlaceHolder 1">
            <a:extLst>
              <a:ext uri="{FF2B5EF4-FFF2-40B4-BE49-F238E27FC236}">
                <a16:creationId xmlns:a16="http://schemas.microsoft.com/office/drawing/2014/main" id="{4C0F183B-F4FF-4424-8073-3B047A5D7936}"/>
              </a:ext>
            </a:extLst>
          </p:cNvPr>
          <p:cNvSpPr txBox="1">
            <a:spLocks noGrp="1"/>
          </p:cNvSpPr>
          <p:nvPr>
            <p:ph type="body" idx="4294967295"/>
          </p:nvPr>
        </p:nvSpPr>
        <p:spPr>
          <a:xfrm>
            <a:off x="369277" y="1870754"/>
            <a:ext cx="11455034" cy="4688640"/>
          </a:xfrm>
        </p:spPr>
        <p:txBody>
          <a:bodyPr vert="horz" wrap="square" anchor="t" anchorCtr="0">
            <a:noAutofit/>
          </a:bodyPr>
          <a:lstStyle/>
          <a:p>
            <a:pPr lvl="0" algn="just">
              <a:lnSpc>
                <a:spcPct val="90000"/>
              </a:lnSpc>
              <a:spcBef>
                <a:spcPts val="1001"/>
              </a:spcBef>
              <a:tabLst>
                <a:tab pos="0" algn="l"/>
              </a:tabLst>
            </a:pPr>
            <a:r>
              <a:rPr lang="pt-BR" sz="5800" b="1" dirty="0">
                <a:solidFill>
                  <a:srgbClr val="92D050"/>
                </a:solidFill>
                <a:highlight>
                  <a:srgbClr val="000000"/>
                </a:highlight>
                <a:latin typeface="+mn-lt"/>
              </a:rPr>
              <a:t>Presid.: </a:t>
            </a:r>
            <a:r>
              <a:rPr lang="pt-BR" sz="5800" b="1" dirty="0">
                <a:solidFill>
                  <a:srgbClr val="FFFFFF"/>
                </a:solidFill>
                <a:highlight>
                  <a:srgbClr val="000000"/>
                </a:highlight>
                <a:latin typeface="+mn-lt"/>
              </a:rPr>
              <a:t>Eis o Cordeiro de Deus, que tira o pecado do mundo.</a:t>
            </a:r>
          </a:p>
          <a:p>
            <a:pPr lvl="0" algn="just">
              <a:lnSpc>
                <a:spcPct val="90000"/>
              </a:lnSpc>
              <a:spcBef>
                <a:spcPts val="1001"/>
              </a:spcBef>
              <a:tabLst>
                <a:tab pos="0" algn="l"/>
              </a:tabLst>
            </a:pPr>
            <a:endParaRPr lang="pt-BR" sz="5800" dirty="0">
              <a:solidFill>
                <a:srgbClr val="FFFFFF"/>
              </a:solidFill>
              <a:latin typeface="+mn-lt"/>
            </a:endParaRPr>
          </a:p>
          <a:p>
            <a:pPr lvl="0" algn="just">
              <a:lnSpc>
                <a:spcPct val="90000"/>
              </a:lnSpc>
              <a:spcBef>
                <a:spcPts val="1001"/>
              </a:spcBef>
              <a:tabLst>
                <a:tab pos="0" algn="l"/>
              </a:tabLst>
            </a:pPr>
            <a:r>
              <a:rPr lang="pt-BR" sz="5800" b="1" dirty="0">
                <a:solidFill>
                  <a:srgbClr val="92D050"/>
                </a:solidFill>
                <a:highlight>
                  <a:srgbClr val="000000"/>
                </a:highlight>
                <a:latin typeface="+mn-lt"/>
              </a:rPr>
              <a:t>Todos: </a:t>
            </a:r>
            <a:r>
              <a:rPr lang="pt-BR" sz="5800" b="1" dirty="0">
                <a:solidFill>
                  <a:srgbClr val="FFFFFF"/>
                </a:solidFill>
                <a:highlight>
                  <a:srgbClr val="000000"/>
                </a:highlight>
                <a:latin typeface="+mn-lt"/>
              </a:rPr>
              <a:t>Senhor, eu não sou digno de que entreis em minha morada, mas dizei uma palavra e serei salvo.</a:t>
            </a:r>
          </a:p>
        </p:txBody>
      </p:sp>
      <p:sp>
        <p:nvSpPr>
          <p:cNvPr id="3" name="CaixaDeTexto 2">
            <a:extLst>
              <a:ext uri="{FF2B5EF4-FFF2-40B4-BE49-F238E27FC236}">
                <a16:creationId xmlns:a16="http://schemas.microsoft.com/office/drawing/2014/main" id="{61880E5D-EC18-0B83-BF96-8524B52621F4}"/>
              </a:ext>
            </a:extLst>
          </p:cNvPr>
          <p:cNvSpPr txBox="1"/>
          <p:nvPr/>
        </p:nvSpPr>
        <p:spPr>
          <a:xfrm>
            <a:off x="-3988" y="0"/>
            <a:ext cx="12193588" cy="1754326"/>
          </a:xfrm>
          <a:prstGeom prst="rect">
            <a:avLst/>
          </a:prstGeom>
          <a:noFill/>
        </p:spPr>
        <p:txBody>
          <a:bodyPr wrap="square" rtlCol="0">
            <a:spAutoFit/>
          </a:bodyPr>
          <a:lstStyle/>
          <a:p>
            <a:pPr algn="ctr"/>
            <a:r>
              <a:rPr lang="pt-BR" sz="5400" b="1" dirty="0">
                <a:solidFill>
                  <a:srgbClr val="92D050"/>
                </a:solidFill>
              </a:rPr>
              <a:t>Rito de</a:t>
            </a:r>
          </a:p>
          <a:p>
            <a:pPr algn="ctr"/>
            <a:r>
              <a:rPr lang="pt-BR" sz="5400" b="1" dirty="0">
                <a:solidFill>
                  <a:srgbClr val="92D050"/>
                </a:solidFill>
              </a:rPr>
              <a:t>Comunhão</a:t>
            </a:r>
          </a:p>
        </p:txBody>
      </p:sp>
    </p:spTree>
  </p:cSld>
  <p:clrMapOvr>
    <a:masterClrMapping/>
  </p:clrMapOvr>
</p:sld>
</file>

<file path=ppt/slides/slide118.xml><?xml version="1.0" encoding="utf-8"?>
<p:sld xmlns:a="http://schemas.openxmlformats.org/drawingml/2006/main" xmlns:r="http://schemas.openxmlformats.org/officeDocument/2006/relationships" xmlns:p="http://schemas.openxmlformats.org/presentationml/2006/main">
  <p:cSld name="page56">
    <p:bg>
      <p:bgPr>
        <a:solidFill>
          <a:srgbClr val="000000"/>
        </a:solidFill>
        <a:effectLst/>
      </p:bgPr>
    </p:bg>
    <p:spTree>
      <p:nvGrpSpPr>
        <p:cNvPr id="1" name=""/>
        <p:cNvGrpSpPr/>
        <p:nvPr/>
      </p:nvGrpSpPr>
      <p:grpSpPr>
        <a:xfrm>
          <a:off x="0" y="0"/>
          <a:ext cx="0" cy="0"/>
          <a:chOff x="0" y="0"/>
          <a:chExt cx="0" cy="0"/>
        </a:xfrm>
      </p:grpSpPr>
    </p:spTree>
  </p:cSld>
  <p:clrMapOvr>
    <a:masterClrMapping/>
  </p:clrMapOvr>
</p:sld>
</file>

<file path=ppt/slides/slide1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256BFDF-D41B-E61C-FCAA-B9ED8CBBBB94}"/>
            </a:ext>
          </a:extLst>
        </p:cNvPr>
        <p:cNvGrpSpPr/>
        <p:nvPr/>
      </p:nvGrpSpPr>
      <p:grpSpPr>
        <a:xfrm>
          <a:off x="0" y="0"/>
          <a:ext cx="0" cy="0"/>
          <a:chOff x="0" y="0"/>
          <a:chExt cx="0" cy="0"/>
        </a:xfrm>
      </p:grpSpPr>
      <p:sp>
        <p:nvSpPr>
          <p:cNvPr id="4" name="CaixaDeTexto 3">
            <a:extLst>
              <a:ext uri="{FF2B5EF4-FFF2-40B4-BE49-F238E27FC236}">
                <a16:creationId xmlns:a16="http://schemas.microsoft.com/office/drawing/2014/main" id="{1B238062-66E7-949C-1FA5-FDF64AFDF842}"/>
              </a:ext>
            </a:extLst>
          </p:cNvPr>
          <p:cNvSpPr txBox="1"/>
          <p:nvPr/>
        </p:nvSpPr>
        <p:spPr>
          <a:xfrm>
            <a:off x="-3988" y="-123092"/>
            <a:ext cx="12193588" cy="1754326"/>
          </a:xfrm>
          <a:prstGeom prst="rect">
            <a:avLst/>
          </a:prstGeom>
          <a:noFill/>
        </p:spPr>
        <p:txBody>
          <a:bodyPr wrap="square" rtlCol="0">
            <a:spAutoFit/>
          </a:bodyPr>
          <a:lstStyle/>
          <a:p>
            <a:pPr algn="ctr"/>
            <a:r>
              <a:rPr lang="pt-BR" sz="5400" b="1" dirty="0">
                <a:solidFill>
                  <a:srgbClr val="92D050"/>
                </a:solidFill>
              </a:rPr>
              <a:t>Canto de</a:t>
            </a:r>
          </a:p>
          <a:p>
            <a:pPr algn="ctr"/>
            <a:r>
              <a:rPr lang="pt-BR" sz="5400" b="1" dirty="0">
                <a:solidFill>
                  <a:srgbClr val="92D050"/>
                </a:solidFill>
              </a:rPr>
              <a:t>Comunhão I</a:t>
            </a:r>
          </a:p>
        </p:txBody>
      </p:sp>
      <p:sp>
        <p:nvSpPr>
          <p:cNvPr id="6" name="PlaceHolder 2">
            <a:extLst>
              <a:ext uri="{FF2B5EF4-FFF2-40B4-BE49-F238E27FC236}">
                <a16:creationId xmlns:a16="http://schemas.microsoft.com/office/drawing/2014/main" id="{D7615682-A61E-ABE5-3A22-17B64B730EFF}"/>
              </a:ext>
            </a:extLst>
          </p:cNvPr>
          <p:cNvSpPr txBox="1">
            <a:spLocks/>
          </p:cNvSpPr>
          <p:nvPr/>
        </p:nvSpPr>
        <p:spPr>
          <a:xfrm>
            <a:off x="217146" y="2057400"/>
            <a:ext cx="11751319" cy="4903926"/>
          </a:xfrm>
          <a:prstGeom prst="rect">
            <a:avLst/>
          </a:prstGeom>
          <a:noFill/>
          <a:ln>
            <a:noFill/>
          </a:ln>
        </p:spPr>
        <p:txBody>
          <a:bodyPr vert="horz" wrap="square" lIns="0" tIns="0" rIns="0" bIns="0" anchor="t" anchorCtr="0">
            <a:noAutofit/>
          </a:bodyPr>
          <a:lstStyle>
            <a:lvl1pPr rtl="0" hangingPunct="0">
              <a:spcBef>
                <a:spcPts val="1417"/>
              </a:spcBef>
              <a:spcAft>
                <a:spcPts val="0"/>
              </a:spcAft>
              <a:tabLst/>
              <a:defRPr lang="pt-BR" sz="3200" b="0" i="0" u="none" strike="noStrike" kern="1200" cap="none" spc="0" baseline="0">
                <a:ln>
                  <a:noFill/>
                </a:ln>
                <a:highlight>
                  <a:scrgbClr r="0" g="0" b="0">
                    <a:alpha val="0"/>
                  </a:scrgbClr>
                </a:highlight>
                <a:latin typeface="Liberation Sans" pitchFamily="18"/>
                <a:ea typeface="Microsoft YaHei" pitchFamily="2"/>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lnSpc>
                <a:spcPct val="90000"/>
              </a:lnSpc>
              <a:spcBef>
                <a:spcPts val="0"/>
              </a:spcBef>
              <a:tabLst>
                <a:tab pos="0" algn="l"/>
              </a:tabLst>
            </a:pPr>
            <a:r>
              <a:rPr lang="pt-BR" sz="7200" b="1" dirty="0">
                <a:solidFill>
                  <a:srgbClr val="92D050"/>
                </a:solidFill>
                <a:highlight>
                  <a:srgbClr val="000000"/>
                </a:highlight>
                <a:latin typeface="Calibri" pitchFamily="18"/>
              </a:rPr>
              <a:t>R. </a:t>
            </a:r>
            <a:r>
              <a:rPr lang="pt-BR" sz="7200" b="1" dirty="0">
                <a:solidFill>
                  <a:schemeClr val="bg1"/>
                </a:solidFill>
                <a:highlight>
                  <a:srgbClr val="000000"/>
                </a:highlight>
                <a:latin typeface="Calibri" pitchFamily="18"/>
              </a:rPr>
              <a:t>Eu tenho fé, Senhor, eu tenho fé. Mas aumentai, Senhor, a minha fé! Aumentai Senhor, a minha fé! Aumentai Senhor, a minha fé!</a:t>
            </a:r>
          </a:p>
          <a:p>
            <a:pPr algn="just">
              <a:lnSpc>
                <a:spcPct val="90000"/>
              </a:lnSpc>
              <a:spcBef>
                <a:spcPts val="0"/>
              </a:spcBef>
              <a:tabLst>
                <a:tab pos="0" algn="l"/>
              </a:tabLst>
            </a:pPr>
            <a:endParaRPr lang="pt-BR" sz="13800" b="1" dirty="0">
              <a:solidFill>
                <a:schemeClr val="bg1"/>
              </a:solidFill>
              <a:highlight>
                <a:srgbClr val="000000"/>
              </a:highlight>
              <a:latin typeface="Calibri" pitchFamily="18"/>
            </a:endParaRPr>
          </a:p>
        </p:txBody>
      </p:sp>
    </p:spTree>
    <p:extLst>
      <p:ext uri="{BB962C8B-B14F-4D97-AF65-F5344CB8AC3E}">
        <p14:creationId xmlns:p14="http://schemas.microsoft.com/office/powerpoint/2010/main" val="67147902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page5">
    <p:spTree>
      <p:nvGrpSpPr>
        <p:cNvPr id="1" name=""/>
        <p:cNvGrpSpPr/>
        <p:nvPr/>
      </p:nvGrpSpPr>
      <p:grpSpPr>
        <a:xfrm>
          <a:off x="0" y="0"/>
          <a:ext cx="0" cy="0"/>
          <a:chOff x="0" y="0"/>
          <a:chExt cx="0" cy="0"/>
        </a:xfrm>
      </p:grpSpPr>
      <p:sp>
        <p:nvSpPr>
          <p:cNvPr id="3" name="CaixaDeTexto 2">
            <a:extLst>
              <a:ext uri="{FF2B5EF4-FFF2-40B4-BE49-F238E27FC236}">
                <a16:creationId xmlns:a16="http://schemas.microsoft.com/office/drawing/2014/main" id="{6D2DB17E-8092-65DB-A8A3-36F589E31D07}"/>
              </a:ext>
            </a:extLst>
          </p:cNvPr>
          <p:cNvSpPr txBox="1"/>
          <p:nvPr/>
        </p:nvSpPr>
        <p:spPr>
          <a:xfrm>
            <a:off x="0" y="2921168"/>
            <a:ext cx="12193588" cy="1446550"/>
          </a:xfrm>
          <a:prstGeom prst="rect">
            <a:avLst/>
          </a:prstGeom>
          <a:noFill/>
        </p:spPr>
        <p:txBody>
          <a:bodyPr wrap="square" rtlCol="0">
            <a:spAutoFit/>
          </a:bodyPr>
          <a:lstStyle/>
          <a:p>
            <a:pPr algn="ctr"/>
            <a:r>
              <a:rPr lang="pt-BR" sz="8800" b="1" dirty="0">
                <a:solidFill>
                  <a:srgbClr val="92D050"/>
                </a:solidFill>
              </a:rPr>
              <a:t>Saudação e Acolhida</a:t>
            </a:r>
          </a:p>
        </p:txBody>
      </p:sp>
    </p:spTree>
  </p:cSld>
  <p:clrMapOvr>
    <a:masterClrMapping/>
  </p:clrMapOvr>
</p:sld>
</file>

<file path=ppt/slides/slide120.xml><?xml version="1.0" encoding="utf-8"?>
<p:sld xmlns:a="http://schemas.openxmlformats.org/drawingml/2006/main" xmlns:r="http://schemas.openxmlformats.org/officeDocument/2006/relationships" xmlns:p="http://schemas.openxmlformats.org/presentationml/2006/main">
  <p:cSld name="CANTO DE COMUNHÃO I">
    <p:spTree>
      <p:nvGrpSpPr>
        <p:cNvPr id="1" name=""/>
        <p:cNvGrpSpPr/>
        <p:nvPr/>
      </p:nvGrpSpPr>
      <p:grpSpPr>
        <a:xfrm>
          <a:off x="0" y="0"/>
          <a:ext cx="0" cy="0"/>
          <a:chOff x="0" y="0"/>
          <a:chExt cx="0" cy="0"/>
        </a:xfrm>
      </p:grpSpPr>
      <p:sp>
        <p:nvSpPr>
          <p:cNvPr id="3" name="PlaceHolder 2">
            <a:extLst>
              <a:ext uri="{FF2B5EF4-FFF2-40B4-BE49-F238E27FC236}">
                <a16:creationId xmlns:a16="http://schemas.microsoft.com/office/drawing/2014/main" id="{2AE31DDC-E692-4A08-8AAA-C747605066AA}"/>
              </a:ext>
            </a:extLst>
          </p:cNvPr>
          <p:cNvSpPr txBox="1">
            <a:spLocks noGrp="1"/>
          </p:cNvSpPr>
          <p:nvPr>
            <p:ph type="body" idx="4294967295"/>
          </p:nvPr>
        </p:nvSpPr>
        <p:spPr>
          <a:xfrm>
            <a:off x="215168" y="1849570"/>
            <a:ext cx="11755276" cy="5958000"/>
          </a:xfrm>
        </p:spPr>
        <p:txBody>
          <a:bodyPr vert="horz" wrap="square" anchor="t" anchorCtr="0">
            <a:noAutofit/>
          </a:bodyPr>
          <a:lstStyle/>
          <a:p>
            <a:pPr lvl="0" algn="just">
              <a:lnSpc>
                <a:spcPct val="90000"/>
              </a:lnSpc>
              <a:spcBef>
                <a:spcPts val="0"/>
              </a:spcBef>
              <a:tabLst>
                <a:tab pos="0" algn="l"/>
              </a:tabLst>
            </a:pPr>
            <a:r>
              <a:rPr lang="pt-BR" sz="7200" b="1" dirty="0">
                <a:solidFill>
                  <a:srgbClr val="92D050"/>
                </a:solidFill>
                <a:highlight>
                  <a:srgbClr val="000000"/>
                </a:highlight>
                <a:latin typeface="Calibri" pitchFamily="18"/>
              </a:rPr>
              <a:t>1. </a:t>
            </a:r>
            <a:r>
              <a:rPr lang="pt-BR" sz="7200" dirty="0">
                <a:solidFill>
                  <a:schemeClr val="bg1"/>
                </a:solidFill>
                <a:highlight>
                  <a:srgbClr val="000000"/>
                </a:highlight>
                <a:latin typeface="Calibri" pitchFamily="18"/>
              </a:rPr>
              <a:t>Na tua palavra que diz: Amai-vos uns aos outros, Como eu vos amei.</a:t>
            </a:r>
          </a:p>
          <a:p>
            <a:pPr lvl="0" algn="just">
              <a:lnSpc>
                <a:spcPct val="90000"/>
              </a:lnSpc>
              <a:spcBef>
                <a:spcPts val="0"/>
              </a:spcBef>
              <a:tabLst>
                <a:tab pos="0" algn="l"/>
              </a:tabLst>
            </a:pPr>
            <a:endParaRPr lang="pt-BR" sz="8000" dirty="0">
              <a:solidFill>
                <a:schemeClr val="bg1"/>
              </a:solidFill>
              <a:highlight>
                <a:srgbClr val="000000"/>
              </a:highlight>
              <a:latin typeface="Calibri" pitchFamily="18"/>
            </a:endParaRPr>
          </a:p>
        </p:txBody>
      </p:sp>
      <p:sp>
        <p:nvSpPr>
          <p:cNvPr id="4" name="CaixaDeTexto 3">
            <a:extLst>
              <a:ext uri="{FF2B5EF4-FFF2-40B4-BE49-F238E27FC236}">
                <a16:creationId xmlns:a16="http://schemas.microsoft.com/office/drawing/2014/main" id="{F49393D3-1C69-643F-B783-5A07C50F8B93}"/>
              </a:ext>
            </a:extLst>
          </p:cNvPr>
          <p:cNvSpPr txBox="1"/>
          <p:nvPr/>
        </p:nvSpPr>
        <p:spPr>
          <a:xfrm>
            <a:off x="-3988" y="-123092"/>
            <a:ext cx="12193588" cy="1754326"/>
          </a:xfrm>
          <a:prstGeom prst="rect">
            <a:avLst/>
          </a:prstGeom>
          <a:noFill/>
        </p:spPr>
        <p:txBody>
          <a:bodyPr wrap="square" rtlCol="0">
            <a:spAutoFit/>
          </a:bodyPr>
          <a:lstStyle/>
          <a:p>
            <a:pPr algn="ctr"/>
            <a:r>
              <a:rPr lang="pt-BR" sz="5400" b="1" dirty="0">
                <a:solidFill>
                  <a:srgbClr val="92D050"/>
                </a:solidFill>
              </a:rPr>
              <a:t>Canto de</a:t>
            </a:r>
          </a:p>
          <a:p>
            <a:pPr algn="ctr"/>
            <a:r>
              <a:rPr lang="pt-BR" sz="5400" b="1" dirty="0">
                <a:solidFill>
                  <a:srgbClr val="92D050"/>
                </a:solidFill>
              </a:rPr>
              <a:t>Comunhão I</a:t>
            </a:r>
          </a:p>
        </p:txBody>
      </p:sp>
    </p:spTree>
  </p:cSld>
  <p:clrMapOvr>
    <a:masterClrMapping/>
  </p:clrMapOvr>
</p:sld>
</file>

<file path=ppt/slides/slide1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aixaDeTexto 3">
            <a:extLst>
              <a:ext uri="{FF2B5EF4-FFF2-40B4-BE49-F238E27FC236}">
                <a16:creationId xmlns:a16="http://schemas.microsoft.com/office/drawing/2014/main" id="{F49393D3-1C69-643F-B783-5A07C50F8B93}"/>
              </a:ext>
            </a:extLst>
          </p:cNvPr>
          <p:cNvSpPr txBox="1"/>
          <p:nvPr/>
        </p:nvSpPr>
        <p:spPr>
          <a:xfrm>
            <a:off x="-3988" y="-123092"/>
            <a:ext cx="12193588" cy="1754326"/>
          </a:xfrm>
          <a:prstGeom prst="rect">
            <a:avLst/>
          </a:prstGeom>
          <a:noFill/>
        </p:spPr>
        <p:txBody>
          <a:bodyPr wrap="square" rtlCol="0">
            <a:spAutoFit/>
          </a:bodyPr>
          <a:lstStyle/>
          <a:p>
            <a:pPr algn="ctr"/>
            <a:r>
              <a:rPr lang="pt-BR" sz="5400" b="1" dirty="0">
                <a:solidFill>
                  <a:srgbClr val="92D050"/>
                </a:solidFill>
              </a:rPr>
              <a:t>Canto de</a:t>
            </a:r>
          </a:p>
          <a:p>
            <a:pPr algn="ctr"/>
            <a:r>
              <a:rPr lang="pt-BR" sz="5400" b="1" dirty="0">
                <a:solidFill>
                  <a:srgbClr val="92D050"/>
                </a:solidFill>
              </a:rPr>
              <a:t>Comunhão I</a:t>
            </a:r>
          </a:p>
        </p:txBody>
      </p:sp>
      <p:sp>
        <p:nvSpPr>
          <p:cNvPr id="6" name="PlaceHolder 2">
            <a:extLst>
              <a:ext uri="{FF2B5EF4-FFF2-40B4-BE49-F238E27FC236}">
                <a16:creationId xmlns:a16="http://schemas.microsoft.com/office/drawing/2014/main" id="{551DB0FD-07BE-C758-B7D6-B3F9B89813A5}"/>
              </a:ext>
            </a:extLst>
          </p:cNvPr>
          <p:cNvSpPr txBox="1">
            <a:spLocks/>
          </p:cNvSpPr>
          <p:nvPr/>
        </p:nvSpPr>
        <p:spPr>
          <a:xfrm>
            <a:off x="217146" y="2057400"/>
            <a:ext cx="11751319" cy="4903926"/>
          </a:xfrm>
          <a:prstGeom prst="rect">
            <a:avLst/>
          </a:prstGeom>
          <a:noFill/>
          <a:ln>
            <a:noFill/>
          </a:ln>
        </p:spPr>
        <p:txBody>
          <a:bodyPr vert="horz" wrap="square" lIns="0" tIns="0" rIns="0" bIns="0" anchor="t" anchorCtr="0">
            <a:noAutofit/>
          </a:bodyPr>
          <a:lstStyle>
            <a:lvl1pPr rtl="0" hangingPunct="0">
              <a:spcBef>
                <a:spcPts val="1417"/>
              </a:spcBef>
              <a:spcAft>
                <a:spcPts val="0"/>
              </a:spcAft>
              <a:tabLst/>
              <a:defRPr lang="pt-BR" sz="3200" b="0" i="0" u="none" strike="noStrike" kern="1200" cap="none" spc="0" baseline="0">
                <a:ln>
                  <a:noFill/>
                </a:ln>
                <a:highlight>
                  <a:scrgbClr r="0" g="0" b="0">
                    <a:alpha val="0"/>
                  </a:scrgbClr>
                </a:highlight>
                <a:latin typeface="Liberation Sans" pitchFamily="18"/>
                <a:ea typeface="Microsoft YaHei" pitchFamily="2"/>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lnSpc>
                <a:spcPct val="90000"/>
              </a:lnSpc>
              <a:spcBef>
                <a:spcPts val="0"/>
              </a:spcBef>
              <a:tabLst>
                <a:tab pos="0" algn="l"/>
              </a:tabLst>
            </a:pPr>
            <a:r>
              <a:rPr lang="pt-BR" sz="7200" b="1" dirty="0">
                <a:solidFill>
                  <a:srgbClr val="92D050"/>
                </a:solidFill>
                <a:highlight>
                  <a:srgbClr val="000000"/>
                </a:highlight>
                <a:latin typeface="Calibri" pitchFamily="18"/>
              </a:rPr>
              <a:t>R. </a:t>
            </a:r>
            <a:r>
              <a:rPr lang="pt-BR" sz="7200" b="1" dirty="0">
                <a:solidFill>
                  <a:schemeClr val="bg1"/>
                </a:solidFill>
                <a:highlight>
                  <a:srgbClr val="000000"/>
                </a:highlight>
                <a:latin typeface="Calibri" pitchFamily="18"/>
              </a:rPr>
              <a:t>Eu tenho fé, Senhor, eu tenho fé. Mas aumentai, Senhor, a minha fé! Aumentai Senhor, a minha fé! Aumentai Senhor, a minha fé!</a:t>
            </a:r>
          </a:p>
          <a:p>
            <a:pPr algn="just">
              <a:lnSpc>
                <a:spcPct val="90000"/>
              </a:lnSpc>
              <a:spcBef>
                <a:spcPts val="0"/>
              </a:spcBef>
              <a:tabLst>
                <a:tab pos="0" algn="l"/>
              </a:tabLst>
            </a:pPr>
            <a:endParaRPr lang="pt-BR" sz="13800" b="1" dirty="0">
              <a:solidFill>
                <a:schemeClr val="bg1"/>
              </a:solidFill>
              <a:highlight>
                <a:srgbClr val="000000"/>
              </a:highlight>
              <a:latin typeface="Calibri" pitchFamily="18"/>
            </a:endParaRPr>
          </a:p>
        </p:txBody>
      </p:sp>
    </p:spTree>
    <p:extLst>
      <p:ext uri="{BB962C8B-B14F-4D97-AF65-F5344CB8AC3E}">
        <p14:creationId xmlns:p14="http://schemas.microsoft.com/office/powerpoint/2010/main" val="779920567"/>
      </p:ext>
    </p:extLst>
  </p:cSld>
  <p:clrMapOvr>
    <a:masterClrMapping/>
  </p:clrMapOvr>
</p:sld>
</file>

<file path=ppt/slides/slide1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ceHolder 2">
            <a:extLst>
              <a:ext uri="{FF2B5EF4-FFF2-40B4-BE49-F238E27FC236}">
                <a16:creationId xmlns:a16="http://schemas.microsoft.com/office/drawing/2014/main" id="{2AE31DDC-E692-4A08-8AAA-C747605066AA}"/>
              </a:ext>
            </a:extLst>
          </p:cNvPr>
          <p:cNvSpPr txBox="1">
            <a:spLocks noGrp="1"/>
          </p:cNvSpPr>
          <p:nvPr>
            <p:ph type="body" idx="4294967295"/>
          </p:nvPr>
        </p:nvSpPr>
        <p:spPr>
          <a:xfrm>
            <a:off x="133350" y="1884739"/>
            <a:ext cx="11929696" cy="4763711"/>
          </a:xfrm>
        </p:spPr>
        <p:txBody>
          <a:bodyPr vert="horz" wrap="square" anchor="t" anchorCtr="0">
            <a:noAutofit/>
          </a:bodyPr>
          <a:lstStyle/>
          <a:p>
            <a:pPr lvl="0" algn="just">
              <a:lnSpc>
                <a:spcPct val="90000"/>
              </a:lnSpc>
              <a:spcBef>
                <a:spcPts val="0"/>
              </a:spcBef>
              <a:tabLst>
                <a:tab pos="0" algn="l"/>
              </a:tabLst>
            </a:pPr>
            <a:r>
              <a:rPr lang="pt-BR" sz="6600" b="1" dirty="0">
                <a:solidFill>
                  <a:srgbClr val="92D050"/>
                </a:solidFill>
                <a:highlight>
                  <a:srgbClr val="000000"/>
                </a:highlight>
                <a:latin typeface="Calibri" pitchFamily="18"/>
              </a:rPr>
              <a:t>2. </a:t>
            </a:r>
            <a:r>
              <a:rPr lang="pt-BR" sz="6600" dirty="0">
                <a:solidFill>
                  <a:schemeClr val="bg1"/>
                </a:solidFill>
                <a:highlight>
                  <a:srgbClr val="000000"/>
                </a:highlight>
                <a:latin typeface="Calibri" pitchFamily="18"/>
              </a:rPr>
              <a:t>Na tua palavra que diz: Vós sois o sal da terra, E do mundo, a luz.</a:t>
            </a:r>
          </a:p>
          <a:p>
            <a:pPr lvl="0" algn="just">
              <a:lnSpc>
                <a:spcPct val="90000"/>
              </a:lnSpc>
              <a:spcBef>
                <a:spcPts val="0"/>
              </a:spcBef>
              <a:tabLst>
                <a:tab pos="0" algn="l"/>
              </a:tabLst>
            </a:pPr>
            <a:endParaRPr lang="pt-BR" sz="6000" dirty="0">
              <a:solidFill>
                <a:schemeClr val="bg1"/>
              </a:solidFill>
              <a:highlight>
                <a:srgbClr val="000000"/>
              </a:highlight>
              <a:latin typeface="Calibri" pitchFamily="18"/>
            </a:endParaRPr>
          </a:p>
        </p:txBody>
      </p:sp>
      <p:sp>
        <p:nvSpPr>
          <p:cNvPr id="4" name="CaixaDeTexto 3">
            <a:extLst>
              <a:ext uri="{FF2B5EF4-FFF2-40B4-BE49-F238E27FC236}">
                <a16:creationId xmlns:a16="http://schemas.microsoft.com/office/drawing/2014/main" id="{F49393D3-1C69-643F-B783-5A07C50F8B93}"/>
              </a:ext>
            </a:extLst>
          </p:cNvPr>
          <p:cNvSpPr txBox="1"/>
          <p:nvPr/>
        </p:nvSpPr>
        <p:spPr>
          <a:xfrm>
            <a:off x="-3988" y="-123092"/>
            <a:ext cx="12193588" cy="1754326"/>
          </a:xfrm>
          <a:prstGeom prst="rect">
            <a:avLst/>
          </a:prstGeom>
          <a:noFill/>
        </p:spPr>
        <p:txBody>
          <a:bodyPr wrap="square" rtlCol="0">
            <a:spAutoFit/>
          </a:bodyPr>
          <a:lstStyle/>
          <a:p>
            <a:pPr algn="ctr"/>
            <a:r>
              <a:rPr lang="pt-BR" sz="5400" b="1" dirty="0">
                <a:solidFill>
                  <a:srgbClr val="92D050"/>
                </a:solidFill>
              </a:rPr>
              <a:t>Canto de</a:t>
            </a:r>
          </a:p>
          <a:p>
            <a:pPr algn="ctr"/>
            <a:r>
              <a:rPr lang="pt-BR" sz="5400" b="1" dirty="0">
                <a:solidFill>
                  <a:srgbClr val="92D050"/>
                </a:solidFill>
              </a:rPr>
              <a:t>Comunhão I</a:t>
            </a:r>
          </a:p>
        </p:txBody>
      </p:sp>
    </p:spTree>
    <p:extLst>
      <p:ext uri="{BB962C8B-B14F-4D97-AF65-F5344CB8AC3E}">
        <p14:creationId xmlns:p14="http://schemas.microsoft.com/office/powerpoint/2010/main" val="1708303188"/>
      </p:ext>
    </p:extLst>
  </p:cSld>
  <p:clrMapOvr>
    <a:masterClrMapping/>
  </p:clrMapOvr>
</p:sld>
</file>

<file path=ppt/slides/slide1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85AA52D-E35E-C102-2E1B-A9E8946AD22E}"/>
            </a:ext>
          </a:extLst>
        </p:cNvPr>
        <p:cNvGrpSpPr/>
        <p:nvPr/>
      </p:nvGrpSpPr>
      <p:grpSpPr>
        <a:xfrm>
          <a:off x="0" y="0"/>
          <a:ext cx="0" cy="0"/>
          <a:chOff x="0" y="0"/>
          <a:chExt cx="0" cy="0"/>
        </a:xfrm>
      </p:grpSpPr>
      <p:sp>
        <p:nvSpPr>
          <p:cNvPr id="4" name="CaixaDeTexto 3">
            <a:extLst>
              <a:ext uri="{FF2B5EF4-FFF2-40B4-BE49-F238E27FC236}">
                <a16:creationId xmlns:a16="http://schemas.microsoft.com/office/drawing/2014/main" id="{620F98B7-B633-317C-B7CE-BE5E67431B6F}"/>
              </a:ext>
            </a:extLst>
          </p:cNvPr>
          <p:cNvSpPr txBox="1"/>
          <p:nvPr/>
        </p:nvSpPr>
        <p:spPr>
          <a:xfrm>
            <a:off x="-3988" y="-123092"/>
            <a:ext cx="12193588" cy="1754326"/>
          </a:xfrm>
          <a:prstGeom prst="rect">
            <a:avLst/>
          </a:prstGeom>
          <a:noFill/>
        </p:spPr>
        <p:txBody>
          <a:bodyPr wrap="square" rtlCol="0">
            <a:spAutoFit/>
          </a:bodyPr>
          <a:lstStyle/>
          <a:p>
            <a:pPr algn="ctr"/>
            <a:r>
              <a:rPr lang="pt-BR" sz="5400" b="1" dirty="0">
                <a:solidFill>
                  <a:srgbClr val="92D050"/>
                </a:solidFill>
              </a:rPr>
              <a:t>Canto de</a:t>
            </a:r>
          </a:p>
          <a:p>
            <a:pPr algn="ctr"/>
            <a:r>
              <a:rPr lang="pt-BR" sz="5400" b="1" dirty="0">
                <a:solidFill>
                  <a:srgbClr val="92D050"/>
                </a:solidFill>
              </a:rPr>
              <a:t>Comunhão I</a:t>
            </a:r>
          </a:p>
        </p:txBody>
      </p:sp>
      <p:sp>
        <p:nvSpPr>
          <p:cNvPr id="6" name="PlaceHolder 2">
            <a:extLst>
              <a:ext uri="{FF2B5EF4-FFF2-40B4-BE49-F238E27FC236}">
                <a16:creationId xmlns:a16="http://schemas.microsoft.com/office/drawing/2014/main" id="{E4A2A6E4-ED75-844C-846B-E58B8E39CE17}"/>
              </a:ext>
            </a:extLst>
          </p:cNvPr>
          <p:cNvSpPr txBox="1">
            <a:spLocks/>
          </p:cNvSpPr>
          <p:nvPr/>
        </p:nvSpPr>
        <p:spPr>
          <a:xfrm>
            <a:off x="217146" y="2057400"/>
            <a:ext cx="11751319" cy="4903926"/>
          </a:xfrm>
          <a:prstGeom prst="rect">
            <a:avLst/>
          </a:prstGeom>
          <a:noFill/>
          <a:ln>
            <a:noFill/>
          </a:ln>
        </p:spPr>
        <p:txBody>
          <a:bodyPr vert="horz" wrap="square" lIns="0" tIns="0" rIns="0" bIns="0" anchor="t" anchorCtr="0">
            <a:noAutofit/>
          </a:bodyPr>
          <a:lstStyle>
            <a:lvl1pPr rtl="0" hangingPunct="0">
              <a:spcBef>
                <a:spcPts val="1417"/>
              </a:spcBef>
              <a:spcAft>
                <a:spcPts val="0"/>
              </a:spcAft>
              <a:tabLst/>
              <a:defRPr lang="pt-BR" sz="3200" b="0" i="0" u="none" strike="noStrike" kern="1200" cap="none" spc="0" baseline="0">
                <a:ln>
                  <a:noFill/>
                </a:ln>
                <a:highlight>
                  <a:scrgbClr r="0" g="0" b="0">
                    <a:alpha val="0"/>
                  </a:scrgbClr>
                </a:highlight>
                <a:latin typeface="Liberation Sans" pitchFamily="18"/>
                <a:ea typeface="Microsoft YaHei" pitchFamily="2"/>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lnSpc>
                <a:spcPct val="90000"/>
              </a:lnSpc>
              <a:spcBef>
                <a:spcPts val="0"/>
              </a:spcBef>
              <a:tabLst>
                <a:tab pos="0" algn="l"/>
              </a:tabLst>
            </a:pPr>
            <a:r>
              <a:rPr lang="pt-BR" sz="7200" b="1" dirty="0">
                <a:solidFill>
                  <a:srgbClr val="92D050"/>
                </a:solidFill>
                <a:highlight>
                  <a:srgbClr val="000000"/>
                </a:highlight>
                <a:latin typeface="Calibri" pitchFamily="18"/>
              </a:rPr>
              <a:t>R. </a:t>
            </a:r>
            <a:r>
              <a:rPr lang="pt-BR" sz="7200" b="1" dirty="0">
                <a:solidFill>
                  <a:schemeClr val="bg1"/>
                </a:solidFill>
                <a:highlight>
                  <a:srgbClr val="000000"/>
                </a:highlight>
                <a:latin typeface="Calibri" pitchFamily="18"/>
              </a:rPr>
              <a:t>Eu tenho fé, Senhor, eu tenho fé. Mas aumentai, Senhor, a minha fé! Aumentai Senhor, a minha fé! Aumentai Senhor, a minha fé!</a:t>
            </a:r>
          </a:p>
          <a:p>
            <a:pPr algn="just">
              <a:lnSpc>
                <a:spcPct val="90000"/>
              </a:lnSpc>
              <a:spcBef>
                <a:spcPts val="0"/>
              </a:spcBef>
              <a:tabLst>
                <a:tab pos="0" algn="l"/>
              </a:tabLst>
            </a:pPr>
            <a:endParaRPr lang="pt-BR" sz="13800" b="1" dirty="0">
              <a:solidFill>
                <a:schemeClr val="bg1"/>
              </a:solidFill>
              <a:highlight>
                <a:srgbClr val="000000"/>
              </a:highlight>
              <a:latin typeface="Calibri" pitchFamily="18"/>
            </a:endParaRPr>
          </a:p>
        </p:txBody>
      </p:sp>
    </p:spTree>
    <p:extLst>
      <p:ext uri="{BB962C8B-B14F-4D97-AF65-F5344CB8AC3E}">
        <p14:creationId xmlns:p14="http://schemas.microsoft.com/office/powerpoint/2010/main" val="1713335552"/>
      </p:ext>
    </p:extLst>
  </p:cSld>
  <p:clrMapOvr>
    <a:masterClrMapping/>
  </p:clrMapOvr>
</p:sld>
</file>

<file path=ppt/slides/slide1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3B04E69-72A7-6B08-3628-D34677B7958D}"/>
            </a:ext>
          </a:extLst>
        </p:cNvPr>
        <p:cNvGrpSpPr/>
        <p:nvPr/>
      </p:nvGrpSpPr>
      <p:grpSpPr>
        <a:xfrm>
          <a:off x="0" y="0"/>
          <a:ext cx="0" cy="0"/>
          <a:chOff x="0" y="0"/>
          <a:chExt cx="0" cy="0"/>
        </a:xfrm>
      </p:grpSpPr>
      <p:sp>
        <p:nvSpPr>
          <p:cNvPr id="3" name="PlaceHolder 2">
            <a:extLst>
              <a:ext uri="{FF2B5EF4-FFF2-40B4-BE49-F238E27FC236}">
                <a16:creationId xmlns:a16="http://schemas.microsoft.com/office/drawing/2014/main" id="{A62B5055-CF24-AB7C-B280-57EED863079F}"/>
              </a:ext>
            </a:extLst>
          </p:cNvPr>
          <p:cNvSpPr txBox="1">
            <a:spLocks noGrp="1"/>
          </p:cNvSpPr>
          <p:nvPr>
            <p:ph type="body" idx="4294967295"/>
          </p:nvPr>
        </p:nvSpPr>
        <p:spPr>
          <a:xfrm>
            <a:off x="133350" y="1884739"/>
            <a:ext cx="11929696" cy="4763711"/>
          </a:xfrm>
        </p:spPr>
        <p:txBody>
          <a:bodyPr vert="horz" wrap="square" anchor="t" anchorCtr="0">
            <a:noAutofit/>
          </a:bodyPr>
          <a:lstStyle/>
          <a:p>
            <a:pPr lvl="0" algn="just">
              <a:lnSpc>
                <a:spcPct val="90000"/>
              </a:lnSpc>
              <a:spcBef>
                <a:spcPts val="0"/>
              </a:spcBef>
              <a:tabLst>
                <a:tab pos="0" algn="l"/>
              </a:tabLst>
            </a:pPr>
            <a:r>
              <a:rPr lang="pt-BR" sz="6600" b="1" dirty="0">
                <a:solidFill>
                  <a:srgbClr val="92D050"/>
                </a:solidFill>
                <a:highlight>
                  <a:srgbClr val="000000"/>
                </a:highlight>
                <a:latin typeface="Calibri" pitchFamily="18"/>
              </a:rPr>
              <a:t>3. </a:t>
            </a:r>
            <a:r>
              <a:rPr lang="pt-BR" sz="6600" dirty="0">
                <a:solidFill>
                  <a:schemeClr val="bg1"/>
                </a:solidFill>
                <a:highlight>
                  <a:srgbClr val="000000"/>
                </a:highlight>
                <a:latin typeface="Calibri" pitchFamily="18"/>
              </a:rPr>
              <a:t>Na tua palavra que diz: Eu sou o caminho, A verdade e a vida.</a:t>
            </a:r>
          </a:p>
          <a:p>
            <a:pPr lvl="0" algn="just">
              <a:lnSpc>
                <a:spcPct val="90000"/>
              </a:lnSpc>
              <a:spcBef>
                <a:spcPts val="0"/>
              </a:spcBef>
              <a:tabLst>
                <a:tab pos="0" algn="l"/>
              </a:tabLst>
            </a:pPr>
            <a:endParaRPr lang="pt-BR" sz="6000" dirty="0">
              <a:solidFill>
                <a:schemeClr val="bg1"/>
              </a:solidFill>
              <a:highlight>
                <a:srgbClr val="000000"/>
              </a:highlight>
              <a:latin typeface="Calibri" pitchFamily="18"/>
            </a:endParaRPr>
          </a:p>
        </p:txBody>
      </p:sp>
      <p:sp>
        <p:nvSpPr>
          <p:cNvPr id="4" name="CaixaDeTexto 3">
            <a:extLst>
              <a:ext uri="{FF2B5EF4-FFF2-40B4-BE49-F238E27FC236}">
                <a16:creationId xmlns:a16="http://schemas.microsoft.com/office/drawing/2014/main" id="{777E613F-9FB2-84D0-41CD-D97B3D336C9A}"/>
              </a:ext>
            </a:extLst>
          </p:cNvPr>
          <p:cNvSpPr txBox="1"/>
          <p:nvPr/>
        </p:nvSpPr>
        <p:spPr>
          <a:xfrm>
            <a:off x="-3988" y="-123092"/>
            <a:ext cx="12193588" cy="1754326"/>
          </a:xfrm>
          <a:prstGeom prst="rect">
            <a:avLst/>
          </a:prstGeom>
          <a:noFill/>
        </p:spPr>
        <p:txBody>
          <a:bodyPr wrap="square" rtlCol="0">
            <a:spAutoFit/>
          </a:bodyPr>
          <a:lstStyle/>
          <a:p>
            <a:pPr algn="ctr"/>
            <a:r>
              <a:rPr lang="pt-BR" sz="5400" b="1" dirty="0">
                <a:solidFill>
                  <a:srgbClr val="92D050"/>
                </a:solidFill>
              </a:rPr>
              <a:t>Canto de</a:t>
            </a:r>
          </a:p>
          <a:p>
            <a:pPr algn="ctr"/>
            <a:r>
              <a:rPr lang="pt-BR" sz="5400" b="1" dirty="0">
                <a:solidFill>
                  <a:srgbClr val="92D050"/>
                </a:solidFill>
              </a:rPr>
              <a:t>Comunhão I</a:t>
            </a:r>
          </a:p>
        </p:txBody>
      </p:sp>
    </p:spTree>
    <p:extLst>
      <p:ext uri="{BB962C8B-B14F-4D97-AF65-F5344CB8AC3E}">
        <p14:creationId xmlns:p14="http://schemas.microsoft.com/office/powerpoint/2010/main" val="1922589607"/>
      </p:ext>
    </p:extLst>
  </p:cSld>
  <p:clrMapOvr>
    <a:masterClrMapping/>
  </p:clrMapOvr>
</p:sld>
</file>

<file path=ppt/slides/slide1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57DED6A-A38C-2631-C45E-593E9037E3F3}"/>
            </a:ext>
          </a:extLst>
        </p:cNvPr>
        <p:cNvGrpSpPr/>
        <p:nvPr/>
      </p:nvGrpSpPr>
      <p:grpSpPr>
        <a:xfrm>
          <a:off x="0" y="0"/>
          <a:ext cx="0" cy="0"/>
          <a:chOff x="0" y="0"/>
          <a:chExt cx="0" cy="0"/>
        </a:xfrm>
      </p:grpSpPr>
      <p:sp>
        <p:nvSpPr>
          <p:cNvPr id="4" name="CaixaDeTexto 3">
            <a:extLst>
              <a:ext uri="{FF2B5EF4-FFF2-40B4-BE49-F238E27FC236}">
                <a16:creationId xmlns:a16="http://schemas.microsoft.com/office/drawing/2014/main" id="{DD8EA33F-9538-4AA5-85B0-31E09A754166}"/>
              </a:ext>
            </a:extLst>
          </p:cNvPr>
          <p:cNvSpPr txBox="1"/>
          <p:nvPr/>
        </p:nvSpPr>
        <p:spPr>
          <a:xfrm>
            <a:off x="-3988" y="-123092"/>
            <a:ext cx="12193588" cy="1754326"/>
          </a:xfrm>
          <a:prstGeom prst="rect">
            <a:avLst/>
          </a:prstGeom>
          <a:noFill/>
        </p:spPr>
        <p:txBody>
          <a:bodyPr wrap="square" rtlCol="0">
            <a:spAutoFit/>
          </a:bodyPr>
          <a:lstStyle/>
          <a:p>
            <a:pPr algn="ctr"/>
            <a:r>
              <a:rPr lang="pt-BR" sz="5400" b="1" dirty="0">
                <a:solidFill>
                  <a:srgbClr val="92D050"/>
                </a:solidFill>
              </a:rPr>
              <a:t>Canto de</a:t>
            </a:r>
          </a:p>
          <a:p>
            <a:pPr algn="ctr"/>
            <a:r>
              <a:rPr lang="pt-BR" sz="5400" b="1" dirty="0">
                <a:solidFill>
                  <a:srgbClr val="92D050"/>
                </a:solidFill>
              </a:rPr>
              <a:t>Comunhão I</a:t>
            </a:r>
          </a:p>
        </p:txBody>
      </p:sp>
      <p:sp>
        <p:nvSpPr>
          <p:cNvPr id="6" name="PlaceHolder 2">
            <a:extLst>
              <a:ext uri="{FF2B5EF4-FFF2-40B4-BE49-F238E27FC236}">
                <a16:creationId xmlns:a16="http://schemas.microsoft.com/office/drawing/2014/main" id="{9CD7CBE7-BD35-728D-7D06-4FA249B98558}"/>
              </a:ext>
            </a:extLst>
          </p:cNvPr>
          <p:cNvSpPr txBox="1">
            <a:spLocks/>
          </p:cNvSpPr>
          <p:nvPr/>
        </p:nvSpPr>
        <p:spPr>
          <a:xfrm>
            <a:off x="217146" y="1954074"/>
            <a:ext cx="11751319" cy="4903926"/>
          </a:xfrm>
          <a:prstGeom prst="rect">
            <a:avLst/>
          </a:prstGeom>
          <a:noFill/>
          <a:ln>
            <a:noFill/>
          </a:ln>
        </p:spPr>
        <p:txBody>
          <a:bodyPr vert="horz" wrap="square" lIns="0" tIns="0" rIns="0" bIns="0" anchor="t" anchorCtr="0">
            <a:noAutofit/>
          </a:bodyPr>
          <a:lstStyle>
            <a:lvl1pPr rtl="0" hangingPunct="0">
              <a:spcBef>
                <a:spcPts val="1417"/>
              </a:spcBef>
              <a:spcAft>
                <a:spcPts val="0"/>
              </a:spcAft>
              <a:tabLst/>
              <a:defRPr lang="pt-BR" sz="3200" b="0" i="0" u="none" strike="noStrike" kern="1200" cap="none" spc="0" baseline="0">
                <a:ln>
                  <a:noFill/>
                </a:ln>
                <a:highlight>
                  <a:scrgbClr r="0" g="0" b="0">
                    <a:alpha val="0"/>
                  </a:scrgbClr>
                </a:highlight>
                <a:latin typeface="Liberation Sans" pitchFamily="18"/>
                <a:ea typeface="Microsoft YaHei" pitchFamily="2"/>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lnSpc>
                <a:spcPct val="90000"/>
              </a:lnSpc>
              <a:spcBef>
                <a:spcPts val="0"/>
              </a:spcBef>
              <a:tabLst>
                <a:tab pos="0" algn="l"/>
              </a:tabLst>
            </a:pPr>
            <a:r>
              <a:rPr lang="pt-BR" sz="7200" b="1" dirty="0">
                <a:solidFill>
                  <a:srgbClr val="92D050"/>
                </a:solidFill>
                <a:highlight>
                  <a:srgbClr val="000000"/>
                </a:highlight>
                <a:latin typeface="Calibri" pitchFamily="18"/>
              </a:rPr>
              <a:t>R. </a:t>
            </a:r>
            <a:r>
              <a:rPr lang="pt-BR" sz="7200" b="1" dirty="0">
                <a:solidFill>
                  <a:schemeClr val="bg1"/>
                </a:solidFill>
                <a:highlight>
                  <a:srgbClr val="000000"/>
                </a:highlight>
                <a:latin typeface="Calibri" pitchFamily="18"/>
              </a:rPr>
              <a:t>Eu tenho fé, Senhor, eu tenho fé. Mas aumentai, Senhor, a minha fé! Aumentai Senhor, a minha fé! Aumentai Senhor, a minha fé!</a:t>
            </a:r>
          </a:p>
          <a:p>
            <a:pPr algn="just">
              <a:lnSpc>
                <a:spcPct val="90000"/>
              </a:lnSpc>
              <a:spcBef>
                <a:spcPts val="0"/>
              </a:spcBef>
              <a:tabLst>
                <a:tab pos="0" algn="l"/>
              </a:tabLst>
            </a:pPr>
            <a:endParaRPr lang="pt-BR" sz="13800" b="1" dirty="0">
              <a:solidFill>
                <a:schemeClr val="bg1"/>
              </a:solidFill>
              <a:highlight>
                <a:srgbClr val="000000"/>
              </a:highlight>
              <a:latin typeface="Calibri" pitchFamily="18"/>
            </a:endParaRPr>
          </a:p>
        </p:txBody>
      </p:sp>
    </p:spTree>
    <p:extLst>
      <p:ext uri="{BB962C8B-B14F-4D97-AF65-F5344CB8AC3E}">
        <p14:creationId xmlns:p14="http://schemas.microsoft.com/office/powerpoint/2010/main" val="2956371350"/>
      </p:ext>
    </p:extLst>
  </p:cSld>
  <p:clrMapOvr>
    <a:masterClrMapping/>
  </p:clrMapOvr>
</p:sld>
</file>

<file path=ppt/slides/slide1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AA197CA-F011-B93C-3478-59D46E97DAAD}"/>
            </a:ext>
          </a:extLst>
        </p:cNvPr>
        <p:cNvGrpSpPr/>
        <p:nvPr/>
      </p:nvGrpSpPr>
      <p:grpSpPr>
        <a:xfrm>
          <a:off x="0" y="0"/>
          <a:ext cx="0" cy="0"/>
          <a:chOff x="0" y="0"/>
          <a:chExt cx="0" cy="0"/>
        </a:xfrm>
      </p:grpSpPr>
      <p:sp>
        <p:nvSpPr>
          <p:cNvPr id="3" name="PlaceHolder 2">
            <a:extLst>
              <a:ext uri="{FF2B5EF4-FFF2-40B4-BE49-F238E27FC236}">
                <a16:creationId xmlns:a16="http://schemas.microsoft.com/office/drawing/2014/main" id="{573B3DD2-958C-59CD-C253-6BF6063CD9A3}"/>
              </a:ext>
            </a:extLst>
          </p:cNvPr>
          <p:cNvSpPr txBox="1">
            <a:spLocks noGrp="1"/>
          </p:cNvSpPr>
          <p:nvPr>
            <p:ph type="body" idx="4294967295"/>
          </p:nvPr>
        </p:nvSpPr>
        <p:spPr>
          <a:xfrm>
            <a:off x="133350" y="1884739"/>
            <a:ext cx="11929696" cy="4763711"/>
          </a:xfrm>
        </p:spPr>
        <p:txBody>
          <a:bodyPr vert="horz" wrap="square" anchor="t" anchorCtr="0">
            <a:noAutofit/>
          </a:bodyPr>
          <a:lstStyle/>
          <a:p>
            <a:pPr lvl="0" algn="just">
              <a:lnSpc>
                <a:spcPct val="90000"/>
              </a:lnSpc>
              <a:spcBef>
                <a:spcPts val="0"/>
              </a:spcBef>
              <a:tabLst>
                <a:tab pos="0" algn="l"/>
              </a:tabLst>
            </a:pPr>
            <a:r>
              <a:rPr lang="pt-BR" sz="6600" b="1" dirty="0">
                <a:solidFill>
                  <a:srgbClr val="92D050"/>
                </a:solidFill>
                <a:highlight>
                  <a:srgbClr val="000000"/>
                </a:highlight>
                <a:latin typeface="Calibri" pitchFamily="18"/>
              </a:rPr>
              <a:t>4. </a:t>
            </a:r>
            <a:r>
              <a:rPr lang="pt-BR" sz="6600" dirty="0">
                <a:solidFill>
                  <a:schemeClr val="bg1"/>
                </a:solidFill>
                <a:highlight>
                  <a:srgbClr val="000000"/>
                </a:highlight>
                <a:latin typeface="Calibri" pitchFamily="18"/>
              </a:rPr>
              <a:t>Se existe a compaixão, se existe a ternura. Não só cuidai de vossos bens, mas também dos de vossos irmãos!</a:t>
            </a:r>
            <a:endParaRPr lang="pt-BR" sz="6000" dirty="0">
              <a:solidFill>
                <a:schemeClr val="bg1"/>
              </a:solidFill>
              <a:highlight>
                <a:srgbClr val="000000"/>
              </a:highlight>
              <a:latin typeface="Calibri" pitchFamily="18"/>
            </a:endParaRPr>
          </a:p>
        </p:txBody>
      </p:sp>
      <p:sp>
        <p:nvSpPr>
          <p:cNvPr id="4" name="CaixaDeTexto 3">
            <a:extLst>
              <a:ext uri="{FF2B5EF4-FFF2-40B4-BE49-F238E27FC236}">
                <a16:creationId xmlns:a16="http://schemas.microsoft.com/office/drawing/2014/main" id="{ABB718F6-AAC3-44D0-24FA-BFD331D51D9D}"/>
              </a:ext>
            </a:extLst>
          </p:cNvPr>
          <p:cNvSpPr txBox="1"/>
          <p:nvPr/>
        </p:nvSpPr>
        <p:spPr>
          <a:xfrm>
            <a:off x="-3988" y="-123092"/>
            <a:ext cx="12193588" cy="1754326"/>
          </a:xfrm>
          <a:prstGeom prst="rect">
            <a:avLst/>
          </a:prstGeom>
          <a:noFill/>
        </p:spPr>
        <p:txBody>
          <a:bodyPr wrap="square" rtlCol="0">
            <a:spAutoFit/>
          </a:bodyPr>
          <a:lstStyle/>
          <a:p>
            <a:pPr algn="ctr"/>
            <a:r>
              <a:rPr lang="pt-BR" sz="5400" b="1" dirty="0">
                <a:solidFill>
                  <a:srgbClr val="92D050"/>
                </a:solidFill>
              </a:rPr>
              <a:t>Canto de</a:t>
            </a:r>
          </a:p>
          <a:p>
            <a:pPr algn="ctr"/>
            <a:r>
              <a:rPr lang="pt-BR" sz="5400" b="1" dirty="0">
                <a:solidFill>
                  <a:srgbClr val="92D050"/>
                </a:solidFill>
              </a:rPr>
              <a:t>Comunhão I</a:t>
            </a:r>
          </a:p>
        </p:txBody>
      </p:sp>
    </p:spTree>
    <p:extLst>
      <p:ext uri="{BB962C8B-B14F-4D97-AF65-F5344CB8AC3E}">
        <p14:creationId xmlns:p14="http://schemas.microsoft.com/office/powerpoint/2010/main" val="1660767746"/>
      </p:ext>
    </p:extLst>
  </p:cSld>
  <p:clrMapOvr>
    <a:masterClrMapping/>
  </p:clrMapOvr>
</p:sld>
</file>

<file path=ppt/slides/slide1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EB8E15B-B572-2794-3552-68563434F4AA}"/>
            </a:ext>
          </a:extLst>
        </p:cNvPr>
        <p:cNvGrpSpPr/>
        <p:nvPr/>
      </p:nvGrpSpPr>
      <p:grpSpPr>
        <a:xfrm>
          <a:off x="0" y="0"/>
          <a:ext cx="0" cy="0"/>
          <a:chOff x="0" y="0"/>
          <a:chExt cx="0" cy="0"/>
        </a:xfrm>
      </p:grpSpPr>
      <p:sp>
        <p:nvSpPr>
          <p:cNvPr id="4" name="CaixaDeTexto 3">
            <a:extLst>
              <a:ext uri="{FF2B5EF4-FFF2-40B4-BE49-F238E27FC236}">
                <a16:creationId xmlns:a16="http://schemas.microsoft.com/office/drawing/2014/main" id="{4431D4BE-8A02-142B-FC42-B05536CC3693}"/>
              </a:ext>
            </a:extLst>
          </p:cNvPr>
          <p:cNvSpPr txBox="1"/>
          <p:nvPr/>
        </p:nvSpPr>
        <p:spPr>
          <a:xfrm>
            <a:off x="-3988" y="-123092"/>
            <a:ext cx="12193588" cy="1754326"/>
          </a:xfrm>
          <a:prstGeom prst="rect">
            <a:avLst/>
          </a:prstGeom>
          <a:noFill/>
        </p:spPr>
        <p:txBody>
          <a:bodyPr wrap="square" rtlCol="0">
            <a:spAutoFit/>
          </a:bodyPr>
          <a:lstStyle/>
          <a:p>
            <a:pPr algn="ctr"/>
            <a:r>
              <a:rPr lang="pt-BR" sz="5400" b="1" dirty="0">
                <a:solidFill>
                  <a:srgbClr val="92D050"/>
                </a:solidFill>
              </a:rPr>
              <a:t>Canto de</a:t>
            </a:r>
          </a:p>
          <a:p>
            <a:pPr algn="ctr"/>
            <a:r>
              <a:rPr lang="pt-BR" sz="5400" b="1" dirty="0">
                <a:solidFill>
                  <a:srgbClr val="92D050"/>
                </a:solidFill>
              </a:rPr>
              <a:t>Comunhão I</a:t>
            </a:r>
          </a:p>
        </p:txBody>
      </p:sp>
      <p:sp>
        <p:nvSpPr>
          <p:cNvPr id="6" name="PlaceHolder 2">
            <a:extLst>
              <a:ext uri="{FF2B5EF4-FFF2-40B4-BE49-F238E27FC236}">
                <a16:creationId xmlns:a16="http://schemas.microsoft.com/office/drawing/2014/main" id="{209189B1-BC50-CBD6-F424-F254983DA997}"/>
              </a:ext>
            </a:extLst>
          </p:cNvPr>
          <p:cNvSpPr txBox="1">
            <a:spLocks/>
          </p:cNvSpPr>
          <p:nvPr/>
        </p:nvSpPr>
        <p:spPr>
          <a:xfrm>
            <a:off x="217146" y="1954074"/>
            <a:ext cx="11751319" cy="4903926"/>
          </a:xfrm>
          <a:prstGeom prst="rect">
            <a:avLst/>
          </a:prstGeom>
          <a:noFill/>
          <a:ln>
            <a:noFill/>
          </a:ln>
        </p:spPr>
        <p:txBody>
          <a:bodyPr vert="horz" wrap="square" lIns="0" tIns="0" rIns="0" bIns="0" anchor="t" anchorCtr="0">
            <a:noAutofit/>
          </a:bodyPr>
          <a:lstStyle>
            <a:lvl1pPr rtl="0" hangingPunct="0">
              <a:spcBef>
                <a:spcPts val="1417"/>
              </a:spcBef>
              <a:spcAft>
                <a:spcPts val="0"/>
              </a:spcAft>
              <a:tabLst/>
              <a:defRPr lang="pt-BR" sz="3200" b="0" i="0" u="none" strike="noStrike" kern="1200" cap="none" spc="0" baseline="0">
                <a:ln>
                  <a:noFill/>
                </a:ln>
                <a:highlight>
                  <a:scrgbClr r="0" g="0" b="0">
                    <a:alpha val="0"/>
                  </a:scrgbClr>
                </a:highlight>
                <a:latin typeface="Liberation Sans" pitchFamily="18"/>
                <a:ea typeface="Microsoft YaHei" pitchFamily="2"/>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lnSpc>
                <a:spcPct val="90000"/>
              </a:lnSpc>
              <a:spcBef>
                <a:spcPts val="0"/>
              </a:spcBef>
              <a:tabLst>
                <a:tab pos="0" algn="l"/>
              </a:tabLst>
            </a:pPr>
            <a:r>
              <a:rPr lang="pt-BR" sz="7200" b="1" dirty="0">
                <a:solidFill>
                  <a:srgbClr val="92D050"/>
                </a:solidFill>
                <a:highlight>
                  <a:srgbClr val="000000"/>
                </a:highlight>
                <a:latin typeface="Calibri" pitchFamily="18"/>
              </a:rPr>
              <a:t>R. </a:t>
            </a:r>
            <a:r>
              <a:rPr lang="pt-BR" sz="7200" b="1" dirty="0">
                <a:solidFill>
                  <a:schemeClr val="bg1"/>
                </a:solidFill>
                <a:highlight>
                  <a:srgbClr val="000000"/>
                </a:highlight>
                <a:latin typeface="Calibri" pitchFamily="18"/>
              </a:rPr>
              <a:t>Eu tenho fé, Senhor, eu tenho fé. Mas aumentai, Senhor, a minha fé! Aumentai Senhor, a minha fé! Aumentai Senhor, a minha fé!</a:t>
            </a:r>
          </a:p>
          <a:p>
            <a:pPr algn="just">
              <a:lnSpc>
                <a:spcPct val="90000"/>
              </a:lnSpc>
              <a:spcBef>
                <a:spcPts val="0"/>
              </a:spcBef>
              <a:tabLst>
                <a:tab pos="0" algn="l"/>
              </a:tabLst>
            </a:pPr>
            <a:endParaRPr lang="pt-BR" sz="13800" b="1" dirty="0">
              <a:solidFill>
                <a:schemeClr val="bg1"/>
              </a:solidFill>
              <a:highlight>
                <a:srgbClr val="000000"/>
              </a:highlight>
              <a:latin typeface="Calibri" pitchFamily="18"/>
            </a:endParaRPr>
          </a:p>
        </p:txBody>
      </p:sp>
    </p:spTree>
    <p:extLst>
      <p:ext uri="{BB962C8B-B14F-4D97-AF65-F5344CB8AC3E}">
        <p14:creationId xmlns:p14="http://schemas.microsoft.com/office/powerpoint/2010/main" val="3512659550"/>
      </p:ext>
    </p:extLst>
  </p:cSld>
  <p:clrMapOvr>
    <a:masterClrMapping/>
  </p:clrMapOvr>
</p:sld>
</file>

<file path=ppt/slides/slide1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776F43C-280C-E095-F1A1-E792BD975D7A}"/>
            </a:ext>
          </a:extLst>
        </p:cNvPr>
        <p:cNvGrpSpPr/>
        <p:nvPr/>
      </p:nvGrpSpPr>
      <p:grpSpPr>
        <a:xfrm>
          <a:off x="0" y="0"/>
          <a:ext cx="0" cy="0"/>
          <a:chOff x="0" y="0"/>
          <a:chExt cx="0" cy="0"/>
        </a:xfrm>
      </p:grpSpPr>
      <p:sp>
        <p:nvSpPr>
          <p:cNvPr id="3" name="PlaceHolder 2">
            <a:extLst>
              <a:ext uri="{FF2B5EF4-FFF2-40B4-BE49-F238E27FC236}">
                <a16:creationId xmlns:a16="http://schemas.microsoft.com/office/drawing/2014/main" id="{04DA9BA6-D561-4782-AF3F-8F251C41C032}"/>
              </a:ext>
            </a:extLst>
          </p:cNvPr>
          <p:cNvSpPr txBox="1">
            <a:spLocks noGrp="1"/>
          </p:cNvSpPr>
          <p:nvPr>
            <p:ph type="body" idx="4294967295"/>
          </p:nvPr>
        </p:nvSpPr>
        <p:spPr>
          <a:xfrm>
            <a:off x="133350" y="1884739"/>
            <a:ext cx="11929696" cy="4763711"/>
          </a:xfrm>
        </p:spPr>
        <p:txBody>
          <a:bodyPr vert="horz" wrap="square" anchor="t" anchorCtr="0">
            <a:noAutofit/>
          </a:bodyPr>
          <a:lstStyle/>
          <a:p>
            <a:pPr lvl="0" algn="just">
              <a:lnSpc>
                <a:spcPct val="90000"/>
              </a:lnSpc>
              <a:spcBef>
                <a:spcPts val="0"/>
              </a:spcBef>
              <a:tabLst>
                <a:tab pos="0" algn="l"/>
              </a:tabLst>
            </a:pPr>
            <a:r>
              <a:rPr lang="pt-BR" sz="6600" b="1" dirty="0">
                <a:solidFill>
                  <a:srgbClr val="92D050"/>
                </a:solidFill>
                <a:highlight>
                  <a:srgbClr val="000000"/>
                </a:highlight>
                <a:latin typeface="Calibri" pitchFamily="18"/>
              </a:rPr>
              <a:t>5. </a:t>
            </a:r>
            <a:r>
              <a:rPr lang="pt-BR" sz="6600" dirty="0">
                <a:solidFill>
                  <a:schemeClr val="bg1"/>
                </a:solidFill>
                <a:highlight>
                  <a:srgbClr val="000000"/>
                </a:highlight>
                <a:latin typeface="Calibri" pitchFamily="18"/>
              </a:rPr>
              <a:t>Na tua palavra que diz: Eu sou o pão da vida, Pão da vida eterna”.</a:t>
            </a:r>
            <a:endParaRPr lang="pt-BR" sz="6000" dirty="0">
              <a:solidFill>
                <a:schemeClr val="bg1"/>
              </a:solidFill>
              <a:highlight>
                <a:srgbClr val="000000"/>
              </a:highlight>
              <a:latin typeface="Calibri" pitchFamily="18"/>
            </a:endParaRPr>
          </a:p>
        </p:txBody>
      </p:sp>
      <p:sp>
        <p:nvSpPr>
          <p:cNvPr id="4" name="CaixaDeTexto 3">
            <a:extLst>
              <a:ext uri="{FF2B5EF4-FFF2-40B4-BE49-F238E27FC236}">
                <a16:creationId xmlns:a16="http://schemas.microsoft.com/office/drawing/2014/main" id="{500CAA1B-0DA5-1BA1-03D7-28B1FBE80CA4}"/>
              </a:ext>
            </a:extLst>
          </p:cNvPr>
          <p:cNvSpPr txBox="1"/>
          <p:nvPr/>
        </p:nvSpPr>
        <p:spPr>
          <a:xfrm>
            <a:off x="-3988" y="-123092"/>
            <a:ext cx="12193588" cy="1754326"/>
          </a:xfrm>
          <a:prstGeom prst="rect">
            <a:avLst/>
          </a:prstGeom>
          <a:noFill/>
        </p:spPr>
        <p:txBody>
          <a:bodyPr wrap="square" rtlCol="0">
            <a:spAutoFit/>
          </a:bodyPr>
          <a:lstStyle/>
          <a:p>
            <a:pPr algn="ctr"/>
            <a:r>
              <a:rPr lang="pt-BR" sz="5400" b="1" dirty="0">
                <a:solidFill>
                  <a:srgbClr val="92D050"/>
                </a:solidFill>
              </a:rPr>
              <a:t>Canto de</a:t>
            </a:r>
          </a:p>
          <a:p>
            <a:pPr algn="ctr"/>
            <a:r>
              <a:rPr lang="pt-BR" sz="5400" b="1" dirty="0">
                <a:solidFill>
                  <a:srgbClr val="92D050"/>
                </a:solidFill>
              </a:rPr>
              <a:t>Comunhão I</a:t>
            </a:r>
          </a:p>
        </p:txBody>
      </p:sp>
    </p:spTree>
    <p:extLst>
      <p:ext uri="{BB962C8B-B14F-4D97-AF65-F5344CB8AC3E}">
        <p14:creationId xmlns:p14="http://schemas.microsoft.com/office/powerpoint/2010/main" val="3659087583"/>
      </p:ext>
    </p:extLst>
  </p:cSld>
  <p:clrMapOvr>
    <a:masterClrMapping/>
  </p:clrMapOvr>
</p:sld>
</file>

<file path=ppt/slides/slide129.xml><?xml version="1.0" encoding="utf-8"?>
<p:sld xmlns:a="http://schemas.openxmlformats.org/drawingml/2006/main" xmlns:r="http://schemas.openxmlformats.org/officeDocument/2006/relationships" xmlns:p="http://schemas.openxmlformats.org/presentationml/2006/main">
  <p:cSld>
    <p:bg>
      <p:bgPr>
        <a:solidFill>
          <a:srgbClr val="000000"/>
        </a:solidFill>
        <a:effectLst/>
      </p:bgPr>
    </p:bg>
    <p:spTree>
      <p:nvGrpSpPr>
        <p:cNvPr id="1" name="">
          <a:extLst>
            <a:ext uri="{FF2B5EF4-FFF2-40B4-BE49-F238E27FC236}">
              <a16:creationId xmlns:a16="http://schemas.microsoft.com/office/drawing/2014/main" id="{A7350659-59C2-327D-1353-45C76B214041}"/>
            </a:ext>
          </a:extLst>
        </p:cNvPr>
        <p:cNvGrpSpPr/>
        <p:nvPr/>
      </p:nvGrpSpPr>
      <p:grpSpPr>
        <a:xfrm>
          <a:off x="0" y="0"/>
          <a:ext cx="0" cy="0"/>
          <a:chOff x="0" y="0"/>
          <a:chExt cx="0" cy="0"/>
        </a:xfrm>
      </p:grpSpPr>
    </p:spTree>
    <p:extLst>
      <p:ext uri="{BB962C8B-B14F-4D97-AF65-F5344CB8AC3E}">
        <p14:creationId xmlns:p14="http://schemas.microsoft.com/office/powerpoint/2010/main" val="148736567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ceHolder 195">
            <a:extLst>
              <a:ext uri="{FF2B5EF4-FFF2-40B4-BE49-F238E27FC236}">
                <a16:creationId xmlns:a16="http://schemas.microsoft.com/office/drawing/2014/main" id="{51CA22AD-D75D-4092-A918-AAACB37714A3}"/>
              </a:ext>
            </a:extLst>
          </p:cNvPr>
          <p:cNvSpPr txBox="1">
            <a:spLocks noGrp="1"/>
          </p:cNvSpPr>
          <p:nvPr>
            <p:ph type="body" idx="4294967295"/>
          </p:nvPr>
        </p:nvSpPr>
        <p:spPr>
          <a:xfrm>
            <a:off x="307731" y="1862543"/>
            <a:ext cx="11578126" cy="5954400"/>
          </a:xfrm>
        </p:spPr>
        <p:txBody>
          <a:bodyPr vert="horz" wrap="square" anchor="t" anchorCtr="0">
            <a:noAutofit/>
          </a:bodyPr>
          <a:lstStyle/>
          <a:p>
            <a:pPr lvl="0" algn="just">
              <a:lnSpc>
                <a:spcPct val="90000"/>
              </a:lnSpc>
              <a:spcBef>
                <a:spcPts val="0"/>
              </a:spcBef>
              <a:tabLst>
                <a:tab pos="0" algn="l"/>
              </a:tabLst>
            </a:pPr>
            <a:r>
              <a:rPr lang="pt-BR" sz="6000" b="1" dirty="0">
                <a:solidFill>
                  <a:srgbClr val="92D050"/>
                </a:solidFill>
                <a:highlight>
                  <a:srgbClr val="000000"/>
                </a:highlight>
                <a:latin typeface="Calibri" pitchFamily="18"/>
              </a:rPr>
              <a:t>P: </a:t>
            </a:r>
            <a:r>
              <a:rPr lang="pt-BR" sz="6000" dirty="0">
                <a:solidFill>
                  <a:srgbClr val="FFFFFF"/>
                </a:solidFill>
                <a:highlight>
                  <a:srgbClr val="000000"/>
                </a:highlight>
                <a:latin typeface="Calibri" pitchFamily="18"/>
              </a:rPr>
              <a:t>Em nome do Pai e do Filho e do Espírito Santo.</a:t>
            </a:r>
          </a:p>
          <a:p>
            <a:pPr lvl="0" algn="just">
              <a:lnSpc>
                <a:spcPct val="90000"/>
              </a:lnSpc>
              <a:spcBef>
                <a:spcPts val="0"/>
              </a:spcBef>
              <a:tabLst>
                <a:tab pos="0" algn="l"/>
              </a:tabLst>
            </a:pPr>
            <a:endParaRPr lang="pt-BR" sz="6000" dirty="0">
              <a:solidFill>
                <a:srgbClr val="FFFFFF"/>
              </a:solidFill>
              <a:highlight>
                <a:srgbClr val="000000"/>
              </a:highlight>
              <a:latin typeface="Calibri" pitchFamily="18"/>
            </a:endParaRPr>
          </a:p>
          <a:p>
            <a:pPr algn="just">
              <a:lnSpc>
                <a:spcPct val="90000"/>
              </a:lnSpc>
              <a:spcBef>
                <a:spcPts val="0"/>
              </a:spcBef>
              <a:tabLst>
                <a:tab pos="0" algn="l"/>
              </a:tabLst>
            </a:pPr>
            <a:r>
              <a:rPr lang="pt-BR" sz="6000" b="1" dirty="0">
                <a:solidFill>
                  <a:srgbClr val="92D050"/>
                </a:solidFill>
                <a:highlight>
                  <a:srgbClr val="000000"/>
                </a:highlight>
                <a:latin typeface="Calibri" pitchFamily="18"/>
              </a:rPr>
              <a:t>T: </a:t>
            </a:r>
            <a:r>
              <a:rPr lang="pt-BR" sz="6000" b="1" dirty="0">
                <a:solidFill>
                  <a:srgbClr val="FFFFFF"/>
                </a:solidFill>
                <a:highlight>
                  <a:srgbClr val="000000"/>
                </a:highlight>
                <a:latin typeface="Calibri" pitchFamily="18"/>
              </a:rPr>
              <a:t>Amém!</a:t>
            </a:r>
          </a:p>
          <a:p>
            <a:pPr lvl="0" algn="just">
              <a:lnSpc>
                <a:spcPct val="90000"/>
              </a:lnSpc>
              <a:spcBef>
                <a:spcPts val="0"/>
              </a:spcBef>
              <a:tabLst>
                <a:tab pos="0" algn="l"/>
              </a:tabLst>
            </a:pPr>
            <a:endParaRPr lang="pt-BR" sz="6000" dirty="0">
              <a:solidFill>
                <a:srgbClr val="FFFFFF"/>
              </a:solidFill>
              <a:highlight>
                <a:srgbClr val="000000"/>
              </a:highlight>
              <a:latin typeface="Calibri" pitchFamily="18"/>
            </a:endParaRPr>
          </a:p>
        </p:txBody>
      </p:sp>
    </p:spTree>
    <p:extLst>
      <p:ext uri="{BB962C8B-B14F-4D97-AF65-F5344CB8AC3E}">
        <p14:creationId xmlns:p14="http://schemas.microsoft.com/office/powerpoint/2010/main" val="1786991148"/>
      </p:ext>
    </p:extLst>
  </p:cSld>
  <p:clrMapOvr>
    <a:masterClrMapping/>
  </p:clrMapOvr>
</p:sld>
</file>

<file path=ppt/slides/slide1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DB5ECB8-029B-2B2E-0799-772857CAA4E4}"/>
            </a:ext>
          </a:extLst>
        </p:cNvPr>
        <p:cNvGrpSpPr/>
        <p:nvPr/>
      </p:nvGrpSpPr>
      <p:grpSpPr>
        <a:xfrm>
          <a:off x="0" y="0"/>
          <a:ext cx="0" cy="0"/>
          <a:chOff x="0" y="0"/>
          <a:chExt cx="0" cy="0"/>
        </a:xfrm>
      </p:grpSpPr>
      <p:sp>
        <p:nvSpPr>
          <p:cNvPr id="4" name="CaixaDeTexto 3">
            <a:extLst>
              <a:ext uri="{FF2B5EF4-FFF2-40B4-BE49-F238E27FC236}">
                <a16:creationId xmlns:a16="http://schemas.microsoft.com/office/drawing/2014/main" id="{AC87E0B7-5CBC-C111-B2AA-73D12BBBE067}"/>
              </a:ext>
            </a:extLst>
          </p:cNvPr>
          <p:cNvSpPr txBox="1"/>
          <p:nvPr/>
        </p:nvSpPr>
        <p:spPr>
          <a:xfrm>
            <a:off x="-3988" y="-123092"/>
            <a:ext cx="12193588" cy="1754326"/>
          </a:xfrm>
          <a:prstGeom prst="rect">
            <a:avLst/>
          </a:prstGeom>
          <a:noFill/>
        </p:spPr>
        <p:txBody>
          <a:bodyPr wrap="square" rtlCol="0">
            <a:spAutoFit/>
          </a:bodyPr>
          <a:lstStyle/>
          <a:p>
            <a:pPr algn="ctr"/>
            <a:r>
              <a:rPr lang="pt-BR" sz="5400" b="1" dirty="0">
                <a:solidFill>
                  <a:srgbClr val="92D050"/>
                </a:solidFill>
              </a:rPr>
              <a:t>Canto de</a:t>
            </a:r>
          </a:p>
          <a:p>
            <a:pPr algn="ctr"/>
            <a:r>
              <a:rPr lang="pt-BR" sz="5400" b="1" dirty="0">
                <a:solidFill>
                  <a:srgbClr val="92D050"/>
                </a:solidFill>
              </a:rPr>
              <a:t>Comunhão II</a:t>
            </a:r>
          </a:p>
        </p:txBody>
      </p:sp>
      <p:sp>
        <p:nvSpPr>
          <p:cNvPr id="6" name="PlaceHolder 2">
            <a:extLst>
              <a:ext uri="{FF2B5EF4-FFF2-40B4-BE49-F238E27FC236}">
                <a16:creationId xmlns:a16="http://schemas.microsoft.com/office/drawing/2014/main" id="{655D1B83-5FD9-08C5-9003-D7328E5C0943}"/>
              </a:ext>
            </a:extLst>
          </p:cNvPr>
          <p:cNvSpPr txBox="1">
            <a:spLocks/>
          </p:cNvSpPr>
          <p:nvPr/>
        </p:nvSpPr>
        <p:spPr>
          <a:xfrm>
            <a:off x="217146" y="1798045"/>
            <a:ext cx="11751319" cy="5059955"/>
          </a:xfrm>
          <a:prstGeom prst="rect">
            <a:avLst/>
          </a:prstGeom>
          <a:noFill/>
          <a:ln>
            <a:noFill/>
          </a:ln>
        </p:spPr>
        <p:txBody>
          <a:bodyPr vert="horz" wrap="square" lIns="0" tIns="0" rIns="0" bIns="0" anchor="t" anchorCtr="0">
            <a:noAutofit/>
          </a:bodyPr>
          <a:lstStyle>
            <a:lvl1pPr rtl="0" hangingPunct="0">
              <a:spcBef>
                <a:spcPts val="1417"/>
              </a:spcBef>
              <a:spcAft>
                <a:spcPts val="0"/>
              </a:spcAft>
              <a:tabLst/>
              <a:defRPr lang="pt-BR" sz="3200" b="0" i="0" u="none" strike="noStrike" kern="1200" cap="none" spc="0" baseline="0">
                <a:ln>
                  <a:noFill/>
                </a:ln>
                <a:highlight>
                  <a:scrgbClr r="0" g="0" b="0">
                    <a:alpha val="0"/>
                  </a:scrgbClr>
                </a:highlight>
                <a:latin typeface="Liberation Sans" pitchFamily="18"/>
                <a:ea typeface="Microsoft YaHei" pitchFamily="2"/>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lnSpc>
                <a:spcPct val="90000"/>
              </a:lnSpc>
              <a:spcBef>
                <a:spcPts val="0"/>
              </a:spcBef>
              <a:tabLst>
                <a:tab pos="0" algn="l"/>
              </a:tabLst>
            </a:pPr>
            <a:r>
              <a:rPr lang="pt-BR" sz="6600" b="1" dirty="0">
                <a:solidFill>
                  <a:srgbClr val="92D050"/>
                </a:solidFill>
                <a:highlight>
                  <a:srgbClr val="000000"/>
                </a:highlight>
                <a:latin typeface="Calibri" pitchFamily="18"/>
              </a:rPr>
              <a:t>R. </a:t>
            </a:r>
            <a:r>
              <a:rPr lang="pt-BR" sz="6600" b="1" dirty="0">
                <a:solidFill>
                  <a:schemeClr val="bg1"/>
                </a:solidFill>
                <a:highlight>
                  <a:srgbClr val="000000"/>
                </a:highlight>
                <a:latin typeface="Calibri" pitchFamily="18"/>
              </a:rPr>
              <a:t>Vinde também vós à minha vinha! Vede que há homens em ação!  A colheita é grande, são poucos operários. Vinde, vinde trabalhar! </a:t>
            </a:r>
          </a:p>
          <a:p>
            <a:pPr algn="just">
              <a:lnSpc>
                <a:spcPct val="90000"/>
              </a:lnSpc>
              <a:spcBef>
                <a:spcPts val="0"/>
              </a:spcBef>
              <a:tabLst>
                <a:tab pos="0" algn="l"/>
              </a:tabLst>
            </a:pPr>
            <a:endParaRPr lang="pt-BR" sz="6600" b="1" dirty="0">
              <a:solidFill>
                <a:schemeClr val="bg1"/>
              </a:solidFill>
              <a:highlight>
                <a:srgbClr val="000000"/>
              </a:highlight>
              <a:latin typeface="Calibri" pitchFamily="18"/>
            </a:endParaRPr>
          </a:p>
          <a:p>
            <a:pPr algn="just">
              <a:lnSpc>
                <a:spcPct val="90000"/>
              </a:lnSpc>
              <a:spcBef>
                <a:spcPts val="0"/>
              </a:spcBef>
              <a:tabLst>
                <a:tab pos="0" algn="l"/>
              </a:tabLst>
            </a:pPr>
            <a:endParaRPr lang="pt-BR" sz="9600" b="1" dirty="0">
              <a:solidFill>
                <a:schemeClr val="bg1"/>
              </a:solidFill>
              <a:highlight>
                <a:srgbClr val="000000"/>
              </a:highlight>
              <a:latin typeface="Calibri" pitchFamily="18"/>
            </a:endParaRPr>
          </a:p>
        </p:txBody>
      </p:sp>
    </p:spTree>
    <p:extLst>
      <p:ext uri="{BB962C8B-B14F-4D97-AF65-F5344CB8AC3E}">
        <p14:creationId xmlns:p14="http://schemas.microsoft.com/office/powerpoint/2010/main" val="2364437853"/>
      </p:ext>
    </p:extLst>
  </p:cSld>
  <p:clrMapOvr>
    <a:masterClrMapping/>
  </p:clrMapOvr>
</p:sld>
</file>

<file path=ppt/slides/slide1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525F354-FD50-CBA2-0F84-58063923AA77}"/>
            </a:ext>
          </a:extLst>
        </p:cNvPr>
        <p:cNvGrpSpPr/>
        <p:nvPr/>
      </p:nvGrpSpPr>
      <p:grpSpPr>
        <a:xfrm>
          <a:off x="0" y="0"/>
          <a:ext cx="0" cy="0"/>
          <a:chOff x="0" y="0"/>
          <a:chExt cx="0" cy="0"/>
        </a:xfrm>
      </p:grpSpPr>
      <p:sp>
        <p:nvSpPr>
          <p:cNvPr id="3" name="PlaceHolder 2">
            <a:extLst>
              <a:ext uri="{FF2B5EF4-FFF2-40B4-BE49-F238E27FC236}">
                <a16:creationId xmlns:a16="http://schemas.microsoft.com/office/drawing/2014/main" id="{50CBE8C3-AF65-8CAE-6C21-37A2B79ECB08}"/>
              </a:ext>
            </a:extLst>
          </p:cNvPr>
          <p:cNvSpPr txBox="1">
            <a:spLocks noGrp="1"/>
          </p:cNvSpPr>
          <p:nvPr>
            <p:ph type="body" idx="4294967295"/>
          </p:nvPr>
        </p:nvSpPr>
        <p:spPr>
          <a:xfrm>
            <a:off x="188686" y="1884739"/>
            <a:ext cx="11821606" cy="4973261"/>
          </a:xfrm>
        </p:spPr>
        <p:txBody>
          <a:bodyPr vert="horz" wrap="square" anchor="t" anchorCtr="0">
            <a:noAutofit/>
          </a:bodyPr>
          <a:lstStyle/>
          <a:p>
            <a:pPr lvl="0" algn="just">
              <a:lnSpc>
                <a:spcPct val="90000"/>
              </a:lnSpc>
              <a:spcBef>
                <a:spcPts val="0"/>
              </a:spcBef>
              <a:tabLst>
                <a:tab pos="0" algn="l"/>
              </a:tabLst>
            </a:pPr>
            <a:r>
              <a:rPr lang="pt-BR" sz="6000" b="1" dirty="0">
                <a:solidFill>
                  <a:srgbClr val="92D050"/>
                </a:solidFill>
                <a:highlight>
                  <a:srgbClr val="000000"/>
                </a:highlight>
                <a:latin typeface="Calibri" pitchFamily="18"/>
              </a:rPr>
              <a:t>1. </a:t>
            </a:r>
            <a:r>
              <a:rPr lang="pt-BR" sz="6000" dirty="0">
                <a:solidFill>
                  <a:schemeClr val="bg1"/>
                </a:solidFill>
                <a:highlight>
                  <a:srgbClr val="000000"/>
                </a:highlight>
                <a:latin typeface="Calibri" pitchFamily="18"/>
              </a:rPr>
              <a:t>Deus é o Pastor da nossa vida.  Ele vai à frente, sendo luz.  Assim, nada falta, Ele nos conduz. Vinde para ouvir a sua voz que diz:</a:t>
            </a:r>
          </a:p>
          <a:p>
            <a:pPr lvl="0" algn="just">
              <a:lnSpc>
                <a:spcPct val="90000"/>
              </a:lnSpc>
              <a:spcBef>
                <a:spcPts val="0"/>
              </a:spcBef>
              <a:tabLst>
                <a:tab pos="0" algn="l"/>
              </a:tabLst>
            </a:pPr>
            <a:endParaRPr lang="pt-BR" sz="6600" b="1" dirty="0">
              <a:solidFill>
                <a:schemeClr val="bg1"/>
              </a:solidFill>
              <a:highlight>
                <a:srgbClr val="000000"/>
              </a:highlight>
              <a:latin typeface="Calibri" pitchFamily="18"/>
            </a:endParaRPr>
          </a:p>
        </p:txBody>
      </p:sp>
      <p:sp>
        <p:nvSpPr>
          <p:cNvPr id="4" name="CaixaDeTexto 3">
            <a:extLst>
              <a:ext uri="{FF2B5EF4-FFF2-40B4-BE49-F238E27FC236}">
                <a16:creationId xmlns:a16="http://schemas.microsoft.com/office/drawing/2014/main" id="{65F971D0-7173-2928-45BE-686F429A1B3E}"/>
              </a:ext>
            </a:extLst>
          </p:cNvPr>
          <p:cNvSpPr txBox="1"/>
          <p:nvPr/>
        </p:nvSpPr>
        <p:spPr>
          <a:xfrm>
            <a:off x="-3988" y="-123092"/>
            <a:ext cx="12193588" cy="1754326"/>
          </a:xfrm>
          <a:prstGeom prst="rect">
            <a:avLst/>
          </a:prstGeom>
          <a:noFill/>
        </p:spPr>
        <p:txBody>
          <a:bodyPr wrap="square" rtlCol="0">
            <a:spAutoFit/>
          </a:bodyPr>
          <a:lstStyle/>
          <a:p>
            <a:pPr algn="ctr"/>
            <a:r>
              <a:rPr lang="pt-BR" sz="5400" b="1" dirty="0">
                <a:solidFill>
                  <a:srgbClr val="92D050"/>
                </a:solidFill>
              </a:rPr>
              <a:t>Canto de</a:t>
            </a:r>
          </a:p>
          <a:p>
            <a:pPr algn="ctr"/>
            <a:r>
              <a:rPr lang="pt-BR" sz="5400" b="1" dirty="0">
                <a:solidFill>
                  <a:srgbClr val="92D050"/>
                </a:solidFill>
              </a:rPr>
              <a:t>Comunhão II</a:t>
            </a:r>
          </a:p>
        </p:txBody>
      </p:sp>
    </p:spTree>
    <p:extLst>
      <p:ext uri="{BB962C8B-B14F-4D97-AF65-F5344CB8AC3E}">
        <p14:creationId xmlns:p14="http://schemas.microsoft.com/office/powerpoint/2010/main" val="1843303058"/>
      </p:ext>
    </p:extLst>
  </p:cSld>
  <p:clrMapOvr>
    <a:masterClrMapping/>
  </p:clrMapOvr>
</p:sld>
</file>

<file path=ppt/slides/slide1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E8CF27C-407E-F152-DDB5-0E5D36D7B6FC}"/>
            </a:ext>
          </a:extLst>
        </p:cNvPr>
        <p:cNvGrpSpPr/>
        <p:nvPr/>
      </p:nvGrpSpPr>
      <p:grpSpPr>
        <a:xfrm>
          <a:off x="0" y="0"/>
          <a:ext cx="0" cy="0"/>
          <a:chOff x="0" y="0"/>
          <a:chExt cx="0" cy="0"/>
        </a:xfrm>
      </p:grpSpPr>
      <p:sp>
        <p:nvSpPr>
          <p:cNvPr id="4" name="CaixaDeTexto 3">
            <a:extLst>
              <a:ext uri="{FF2B5EF4-FFF2-40B4-BE49-F238E27FC236}">
                <a16:creationId xmlns:a16="http://schemas.microsoft.com/office/drawing/2014/main" id="{31417989-2B24-989F-A460-762F2B901303}"/>
              </a:ext>
            </a:extLst>
          </p:cNvPr>
          <p:cNvSpPr txBox="1"/>
          <p:nvPr/>
        </p:nvSpPr>
        <p:spPr>
          <a:xfrm>
            <a:off x="-3988" y="-123092"/>
            <a:ext cx="12193588" cy="1754326"/>
          </a:xfrm>
          <a:prstGeom prst="rect">
            <a:avLst/>
          </a:prstGeom>
          <a:noFill/>
        </p:spPr>
        <p:txBody>
          <a:bodyPr wrap="square" rtlCol="0">
            <a:spAutoFit/>
          </a:bodyPr>
          <a:lstStyle/>
          <a:p>
            <a:pPr algn="ctr"/>
            <a:r>
              <a:rPr lang="pt-BR" sz="5400" b="1" dirty="0">
                <a:solidFill>
                  <a:srgbClr val="92D050"/>
                </a:solidFill>
              </a:rPr>
              <a:t>Canto de</a:t>
            </a:r>
          </a:p>
          <a:p>
            <a:pPr algn="ctr"/>
            <a:r>
              <a:rPr lang="pt-BR" sz="5400" b="1" dirty="0">
                <a:solidFill>
                  <a:srgbClr val="92D050"/>
                </a:solidFill>
              </a:rPr>
              <a:t>Comunhão II</a:t>
            </a:r>
          </a:p>
        </p:txBody>
      </p:sp>
      <p:sp>
        <p:nvSpPr>
          <p:cNvPr id="6" name="PlaceHolder 2">
            <a:extLst>
              <a:ext uri="{FF2B5EF4-FFF2-40B4-BE49-F238E27FC236}">
                <a16:creationId xmlns:a16="http://schemas.microsoft.com/office/drawing/2014/main" id="{A68D1246-1B68-F61C-B0D0-20204ECEC791}"/>
              </a:ext>
            </a:extLst>
          </p:cNvPr>
          <p:cNvSpPr txBox="1">
            <a:spLocks/>
          </p:cNvSpPr>
          <p:nvPr/>
        </p:nvSpPr>
        <p:spPr>
          <a:xfrm>
            <a:off x="217146" y="1798045"/>
            <a:ext cx="11751319" cy="5059955"/>
          </a:xfrm>
          <a:prstGeom prst="rect">
            <a:avLst/>
          </a:prstGeom>
          <a:noFill/>
          <a:ln>
            <a:noFill/>
          </a:ln>
        </p:spPr>
        <p:txBody>
          <a:bodyPr vert="horz" wrap="square" lIns="0" tIns="0" rIns="0" bIns="0" anchor="t" anchorCtr="0">
            <a:noAutofit/>
          </a:bodyPr>
          <a:lstStyle>
            <a:lvl1pPr rtl="0" hangingPunct="0">
              <a:spcBef>
                <a:spcPts val="1417"/>
              </a:spcBef>
              <a:spcAft>
                <a:spcPts val="0"/>
              </a:spcAft>
              <a:tabLst/>
              <a:defRPr lang="pt-BR" sz="3200" b="0" i="0" u="none" strike="noStrike" kern="1200" cap="none" spc="0" baseline="0">
                <a:ln>
                  <a:noFill/>
                </a:ln>
                <a:highlight>
                  <a:scrgbClr r="0" g="0" b="0">
                    <a:alpha val="0"/>
                  </a:scrgbClr>
                </a:highlight>
                <a:latin typeface="Liberation Sans" pitchFamily="18"/>
                <a:ea typeface="Microsoft YaHei" pitchFamily="2"/>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lnSpc>
                <a:spcPct val="90000"/>
              </a:lnSpc>
              <a:spcBef>
                <a:spcPts val="0"/>
              </a:spcBef>
              <a:tabLst>
                <a:tab pos="0" algn="l"/>
              </a:tabLst>
            </a:pPr>
            <a:r>
              <a:rPr lang="pt-BR" sz="6600" b="1" dirty="0">
                <a:solidFill>
                  <a:srgbClr val="92D050"/>
                </a:solidFill>
                <a:highlight>
                  <a:srgbClr val="000000"/>
                </a:highlight>
                <a:latin typeface="Calibri" pitchFamily="18"/>
              </a:rPr>
              <a:t>R. </a:t>
            </a:r>
            <a:r>
              <a:rPr lang="pt-BR" sz="6600" b="1" dirty="0">
                <a:solidFill>
                  <a:schemeClr val="bg1"/>
                </a:solidFill>
                <a:highlight>
                  <a:srgbClr val="000000"/>
                </a:highlight>
                <a:latin typeface="Calibri" pitchFamily="18"/>
              </a:rPr>
              <a:t>Vinde também vós à minha vinha! Vede que há homens em ação!  A colheita é grande, são poucos operários. Vinde, vinde trabalhar! </a:t>
            </a:r>
          </a:p>
          <a:p>
            <a:pPr algn="just">
              <a:lnSpc>
                <a:spcPct val="90000"/>
              </a:lnSpc>
              <a:spcBef>
                <a:spcPts val="0"/>
              </a:spcBef>
              <a:tabLst>
                <a:tab pos="0" algn="l"/>
              </a:tabLst>
            </a:pPr>
            <a:endParaRPr lang="pt-BR" sz="6600" b="1" dirty="0">
              <a:solidFill>
                <a:schemeClr val="bg1"/>
              </a:solidFill>
              <a:highlight>
                <a:srgbClr val="000000"/>
              </a:highlight>
              <a:latin typeface="Calibri" pitchFamily="18"/>
            </a:endParaRPr>
          </a:p>
          <a:p>
            <a:pPr algn="just">
              <a:lnSpc>
                <a:spcPct val="90000"/>
              </a:lnSpc>
              <a:spcBef>
                <a:spcPts val="0"/>
              </a:spcBef>
              <a:tabLst>
                <a:tab pos="0" algn="l"/>
              </a:tabLst>
            </a:pPr>
            <a:endParaRPr lang="pt-BR" sz="9600" b="1" dirty="0">
              <a:solidFill>
                <a:schemeClr val="bg1"/>
              </a:solidFill>
              <a:highlight>
                <a:srgbClr val="000000"/>
              </a:highlight>
              <a:latin typeface="Calibri" pitchFamily="18"/>
            </a:endParaRPr>
          </a:p>
        </p:txBody>
      </p:sp>
    </p:spTree>
    <p:extLst>
      <p:ext uri="{BB962C8B-B14F-4D97-AF65-F5344CB8AC3E}">
        <p14:creationId xmlns:p14="http://schemas.microsoft.com/office/powerpoint/2010/main" val="1562777127"/>
      </p:ext>
    </p:extLst>
  </p:cSld>
  <p:clrMapOvr>
    <a:masterClrMapping/>
  </p:clrMapOvr>
</p:sld>
</file>

<file path=ppt/slides/slide1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ED54DD8-DA3C-5F60-1394-E2C5A2D80620}"/>
            </a:ext>
          </a:extLst>
        </p:cNvPr>
        <p:cNvGrpSpPr/>
        <p:nvPr/>
      </p:nvGrpSpPr>
      <p:grpSpPr>
        <a:xfrm>
          <a:off x="0" y="0"/>
          <a:ext cx="0" cy="0"/>
          <a:chOff x="0" y="0"/>
          <a:chExt cx="0" cy="0"/>
        </a:xfrm>
      </p:grpSpPr>
      <p:sp>
        <p:nvSpPr>
          <p:cNvPr id="3" name="PlaceHolder 2">
            <a:extLst>
              <a:ext uri="{FF2B5EF4-FFF2-40B4-BE49-F238E27FC236}">
                <a16:creationId xmlns:a16="http://schemas.microsoft.com/office/drawing/2014/main" id="{3E16CF10-07A9-555F-666C-F0853D573E38}"/>
              </a:ext>
            </a:extLst>
          </p:cNvPr>
          <p:cNvSpPr txBox="1">
            <a:spLocks noGrp="1"/>
          </p:cNvSpPr>
          <p:nvPr>
            <p:ph type="body" idx="4294967295"/>
          </p:nvPr>
        </p:nvSpPr>
        <p:spPr>
          <a:xfrm>
            <a:off x="188686" y="1884739"/>
            <a:ext cx="11821606" cy="4973261"/>
          </a:xfrm>
        </p:spPr>
        <p:txBody>
          <a:bodyPr vert="horz" wrap="square" anchor="t" anchorCtr="0">
            <a:noAutofit/>
          </a:bodyPr>
          <a:lstStyle/>
          <a:p>
            <a:pPr lvl="0" algn="just">
              <a:lnSpc>
                <a:spcPct val="90000"/>
              </a:lnSpc>
              <a:spcBef>
                <a:spcPts val="0"/>
              </a:spcBef>
              <a:tabLst>
                <a:tab pos="0" algn="l"/>
              </a:tabLst>
            </a:pPr>
            <a:r>
              <a:rPr lang="pt-BR" sz="6600" b="1" dirty="0">
                <a:solidFill>
                  <a:srgbClr val="92D050"/>
                </a:solidFill>
                <a:highlight>
                  <a:srgbClr val="000000"/>
                </a:highlight>
                <a:latin typeface="Calibri" pitchFamily="18"/>
              </a:rPr>
              <a:t>2. </a:t>
            </a:r>
            <a:r>
              <a:rPr lang="pt-BR" sz="6600" dirty="0">
                <a:solidFill>
                  <a:schemeClr val="bg1"/>
                </a:solidFill>
                <a:highlight>
                  <a:srgbClr val="000000"/>
                </a:highlight>
                <a:latin typeface="Calibri" pitchFamily="18"/>
              </a:rPr>
              <a:t>Nós somos o povo deste Deus.  Ele é amor, é compaixão.  Assim, Ele cuida, nos dá proteção. Vinde para ouvir a sua voz que diz: </a:t>
            </a:r>
          </a:p>
          <a:p>
            <a:pPr lvl="0" algn="just">
              <a:lnSpc>
                <a:spcPct val="90000"/>
              </a:lnSpc>
              <a:spcBef>
                <a:spcPts val="0"/>
              </a:spcBef>
              <a:tabLst>
                <a:tab pos="0" algn="l"/>
              </a:tabLst>
            </a:pPr>
            <a:endParaRPr lang="pt-BR" sz="6600" b="1" dirty="0">
              <a:solidFill>
                <a:schemeClr val="bg1"/>
              </a:solidFill>
              <a:highlight>
                <a:srgbClr val="000000"/>
              </a:highlight>
              <a:latin typeface="Calibri" pitchFamily="18"/>
            </a:endParaRPr>
          </a:p>
        </p:txBody>
      </p:sp>
      <p:sp>
        <p:nvSpPr>
          <p:cNvPr id="4" name="CaixaDeTexto 3">
            <a:extLst>
              <a:ext uri="{FF2B5EF4-FFF2-40B4-BE49-F238E27FC236}">
                <a16:creationId xmlns:a16="http://schemas.microsoft.com/office/drawing/2014/main" id="{D4F8F615-76FE-9162-E248-07B1B08CBC56}"/>
              </a:ext>
            </a:extLst>
          </p:cNvPr>
          <p:cNvSpPr txBox="1"/>
          <p:nvPr/>
        </p:nvSpPr>
        <p:spPr>
          <a:xfrm>
            <a:off x="-3988" y="-123092"/>
            <a:ext cx="12193588" cy="1754326"/>
          </a:xfrm>
          <a:prstGeom prst="rect">
            <a:avLst/>
          </a:prstGeom>
          <a:noFill/>
        </p:spPr>
        <p:txBody>
          <a:bodyPr wrap="square" rtlCol="0">
            <a:spAutoFit/>
          </a:bodyPr>
          <a:lstStyle/>
          <a:p>
            <a:pPr algn="ctr"/>
            <a:r>
              <a:rPr lang="pt-BR" sz="5400" b="1" dirty="0">
                <a:solidFill>
                  <a:srgbClr val="92D050"/>
                </a:solidFill>
              </a:rPr>
              <a:t>Canto de</a:t>
            </a:r>
          </a:p>
          <a:p>
            <a:pPr algn="ctr"/>
            <a:r>
              <a:rPr lang="pt-BR" sz="5400" b="1" dirty="0">
                <a:solidFill>
                  <a:srgbClr val="92D050"/>
                </a:solidFill>
              </a:rPr>
              <a:t>Comunhão II</a:t>
            </a:r>
          </a:p>
        </p:txBody>
      </p:sp>
    </p:spTree>
    <p:extLst>
      <p:ext uri="{BB962C8B-B14F-4D97-AF65-F5344CB8AC3E}">
        <p14:creationId xmlns:p14="http://schemas.microsoft.com/office/powerpoint/2010/main" val="3270138997"/>
      </p:ext>
    </p:extLst>
  </p:cSld>
  <p:clrMapOvr>
    <a:masterClrMapping/>
  </p:clrMapOvr>
</p:sld>
</file>

<file path=ppt/slides/slide13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E10B538-6ACF-F4D5-EEF6-B3E4A1D58573}"/>
            </a:ext>
          </a:extLst>
        </p:cNvPr>
        <p:cNvGrpSpPr/>
        <p:nvPr/>
      </p:nvGrpSpPr>
      <p:grpSpPr>
        <a:xfrm>
          <a:off x="0" y="0"/>
          <a:ext cx="0" cy="0"/>
          <a:chOff x="0" y="0"/>
          <a:chExt cx="0" cy="0"/>
        </a:xfrm>
      </p:grpSpPr>
      <p:sp>
        <p:nvSpPr>
          <p:cNvPr id="4" name="CaixaDeTexto 3">
            <a:extLst>
              <a:ext uri="{FF2B5EF4-FFF2-40B4-BE49-F238E27FC236}">
                <a16:creationId xmlns:a16="http://schemas.microsoft.com/office/drawing/2014/main" id="{2A1C1AD0-DE3F-740F-63DE-28CF886FE91B}"/>
              </a:ext>
            </a:extLst>
          </p:cNvPr>
          <p:cNvSpPr txBox="1"/>
          <p:nvPr/>
        </p:nvSpPr>
        <p:spPr>
          <a:xfrm>
            <a:off x="-3988" y="-123092"/>
            <a:ext cx="12193588" cy="1754326"/>
          </a:xfrm>
          <a:prstGeom prst="rect">
            <a:avLst/>
          </a:prstGeom>
          <a:noFill/>
        </p:spPr>
        <p:txBody>
          <a:bodyPr wrap="square" rtlCol="0">
            <a:spAutoFit/>
          </a:bodyPr>
          <a:lstStyle/>
          <a:p>
            <a:pPr algn="ctr"/>
            <a:r>
              <a:rPr lang="pt-BR" sz="5400" b="1" dirty="0">
                <a:solidFill>
                  <a:srgbClr val="92D050"/>
                </a:solidFill>
              </a:rPr>
              <a:t>Canto de</a:t>
            </a:r>
          </a:p>
          <a:p>
            <a:pPr algn="ctr"/>
            <a:r>
              <a:rPr lang="pt-BR" sz="5400" b="1" dirty="0">
                <a:solidFill>
                  <a:srgbClr val="92D050"/>
                </a:solidFill>
              </a:rPr>
              <a:t>Comunhão II</a:t>
            </a:r>
          </a:p>
        </p:txBody>
      </p:sp>
      <p:sp>
        <p:nvSpPr>
          <p:cNvPr id="6" name="PlaceHolder 2">
            <a:extLst>
              <a:ext uri="{FF2B5EF4-FFF2-40B4-BE49-F238E27FC236}">
                <a16:creationId xmlns:a16="http://schemas.microsoft.com/office/drawing/2014/main" id="{3125FB75-4957-F319-1C87-FD05FB421E09}"/>
              </a:ext>
            </a:extLst>
          </p:cNvPr>
          <p:cNvSpPr txBox="1">
            <a:spLocks/>
          </p:cNvSpPr>
          <p:nvPr/>
        </p:nvSpPr>
        <p:spPr>
          <a:xfrm>
            <a:off x="217146" y="1930399"/>
            <a:ext cx="11751319" cy="5059955"/>
          </a:xfrm>
          <a:prstGeom prst="rect">
            <a:avLst/>
          </a:prstGeom>
          <a:noFill/>
          <a:ln>
            <a:noFill/>
          </a:ln>
        </p:spPr>
        <p:txBody>
          <a:bodyPr vert="horz" wrap="square" lIns="0" tIns="0" rIns="0" bIns="0" anchor="t" anchorCtr="0">
            <a:noAutofit/>
          </a:bodyPr>
          <a:lstStyle>
            <a:lvl1pPr rtl="0" hangingPunct="0">
              <a:spcBef>
                <a:spcPts val="1417"/>
              </a:spcBef>
              <a:spcAft>
                <a:spcPts val="0"/>
              </a:spcAft>
              <a:tabLst/>
              <a:defRPr lang="pt-BR" sz="3200" b="0" i="0" u="none" strike="noStrike" kern="1200" cap="none" spc="0" baseline="0">
                <a:ln>
                  <a:noFill/>
                </a:ln>
                <a:highlight>
                  <a:scrgbClr r="0" g="0" b="0">
                    <a:alpha val="0"/>
                  </a:scrgbClr>
                </a:highlight>
                <a:latin typeface="Liberation Sans" pitchFamily="18"/>
                <a:ea typeface="Microsoft YaHei" pitchFamily="2"/>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lnSpc>
                <a:spcPct val="90000"/>
              </a:lnSpc>
              <a:spcBef>
                <a:spcPts val="0"/>
              </a:spcBef>
              <a:tabLst>
                <a:tab pos="0" algn="l"/>
              </a:tabLst>
            </a:pPr>
            <a:r>
              <a:rPr lang="pt-BR" sz="6600" b="1" dirty="0">
                <a:solidFill>
                  <a:srgbClr val="92D050"/>
                </a:solidFill>
                <a:highlight>
                  <a:srgbClr val="000000"/>
                </a:highlight>
                <a:latin typeface="Calibri" pitchFamily="18"/>
              </a:rPr>
              <a:t>R. </a:t>
            </a:r>
            <a:r>
              <a:rPr lang="pt-BR" sz="6600" b="1" dirty="0">
                <a:solidFill>
                  <a:schemeClr val="bg1"/>
                </a:solidFill>
                <a:highlight>
                  <a:srgbClr val="000000"/>
                </a:highlight>
                <a:latin typeface="Calibri" pitchFamily="18"/>
              </a:rPr>
              <a:t>Vinde também vós à minha vinha! Vede que há homens em ação!  A colheita é grande, são poucos operários. Vinde, vinde trabalhar! </a:t>
            </a:r>
          </a:p>
          <a:p>
            <a:pPr algn="just">
              <a:lnSpc>
                <a:spcPct val="90000"/>
              </a:lnSpc>
              <a:spcBef>
                <a:spcPts val="0"/>
              </a:spcBef>
              <a:tabLst>
                <a:tab pos="0" algn="l"/>
              </a:tabLst>
            </a:pPr>
            <a:endParaRPr lang="pt-BR" sz="9600" b="1" dirty="0">
              <a:solidFill>
                <a:schemeClr val="bg1"/>
              </a:solidFill>
              <a:highlight>
                <a:srgbClr val="000000"/>
              </a:highlight>
              <a:latin typeface="Calibri" pitchFamily="18"/>
            </a:endParaRPr>
          </a:p>
        </p:txBody>
      </p:sp>
    </p:spTree>
    <p:extLst>
      <p:ext uri="{BB962C8B-B14F-4D97-AF65-F5344CB8AC3E}">
        <p14:creationId xmlns:p14="http://schemas.microsoft.com/office/powerpoint/2010/main" val="3361674138"/>
      </p:ext>
    </p:extLst>
  </p:cSld>
  <p:clrMapOvr>
    <a:masterClrMapping/>
  </p:clrMapOvr>
</p:sld>
</file>

<file path=ppt/slides/slide13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932C3F8-1813-013E-7817-2454C0A6E382}"/>
            </a:ext>
          </a:extLst>
        </p:cNvPr>
        <p:cNvGrpSpPr/>
        <p:nvPr/>
      </p:nvGrpSpPr>
      <p:grpSpPr>
        <a:xfrm>
          <a:off x="0" y="0"/>
          <a:ext cx="0" cy="0"/>
          <a:chOff x="0" y="0"/>
          <a:chExt cx="0" cy="0"/>
        </a:xfrm>
      </p:grpSpPr>
      <p:sp>
        <p:nvSpPr>
          <p:cNvPr id="3" name="PlaceHolder 2">
            <a:extLst>
              <a:ext uri="{FF2B5EF4-FFF2-40B4-BE49-F238E27FC236}">
                <a16:creationId xmlns:a16="http://schemas.microsoft.com/office/drawing/2014/main" id="{3D357913-D76C-E6DB-E440-FECD613036BC}"/>
              </a:ext>
            </a:extLst>
          </p:cNvPr>
          <p:cNvSpPr txBox="1">
            <a:spLocks noGrp="1"/>
          </p:cNvSpPr>
          <p:nvPr>
            <p:ph type="body" idx="4294967295"/>
          </p:nvPr>
        </p:nvSpPr>
        <p:spPr>
          <a:xfrm>
            <a:off x="188686" y="1884739"/>
            <a:ext cx="11821606" cy="4973261"/>
          </a:xfrm>
        </p:spPr>
        <p:txBody>
          <a:bodyPr vert="horz" wrap="square" anchor="t" anchorCtr="0">
            <a:noAutofit/>
          </a:bodyPr>
          <a:lstStyle/>
          <a:p>
            <a:pPr lvl="0" algn="just">
              <a:lnSpc>
                <a:spcPct val="90000"/>
              </a:lnSpc>
              <a:spcBef>
                <a:spcPts val="0"/>
              </a:spcBef>
              <a:tabLst>
                <a:tab pos="0" algn="l"/>
              </a:tabLst>
            </a:pPr>
            <a:r>
              <a:rPr lang="pt-BR" sz="6600" b="1" dirty="0">
                <a:solidFill>
                  <a:srgbClr val="92D050"/>
                </a:solidFill>
                <a:highlight>
                  <a:srgbClr val="000000"/>
                </a:highlight>
                <a:latin typeface="Calibri" pitchFamily="18"/>
              </a:rPr>
              <a:t>3. </a:t>
            </a:r>
            <a:r>
              <a:rPr lang="pt-BR" sz="6600" dirty="0">
                <a:solidFill>
                  <a:schemeClr val="bg1"/>
                </a:solidFill>
                <a:highlight>
                  <a:srgbClr val="000000"/>
                </a:highlight>
                <a:latin typeface="Calibri" pitchFamily="18"/>
              </a:rPr>
              <a:t>Deus é o sustento do existir.  Forma o coração do povo seu.  Assim, nos conhece e dá-se a conhecer, vinde para ouvir a sua voz que diz:</a:t>
            </a:r>
          </a:p>
          <a:p>
            <a:pPr lvl="0" algn="just">
              <a:lnSpc>
                <a:spcPct val="90000"/>
              </a:lnSpc>
              <a:spcBef>
                <a:spcPts val="0"/>
              </a:spcBef>
              <a:tabLst>
                <a:tab pos="0" algn="l"/>
              </a:tabLst>
            </a:pPr>
            <a:endParaRPr lang="pt-BR" sz="6600" b="1" dirty="0">
              <a:solidFill>
                <a:schemeClr val="bg1"/>
              </a:solidFill>
              <a:highlight>
                <a:srgbClr val="000000"/>
              </a:highlight>
              <a:latin typeface="Calibri" pitchFamily="18"/>
            </a:endParaRPr>
          </a:p>
        </p:txBody>
      </p:sp>
      <p:sp>
        <p:nvSpPr>
          <p:cNvPr id="4" name="CaixaDeTexto 3">
            <a:extLst>
              <a:ext uri="{FF2B5EF4-FFF2-40B4-BE49-F238E27FC236}">
                <a16:creationId xmlns:a16="http://schemas.microsoft.com/office/drawing/2014/main" id="{EAC571F4-701F-80A1-34EC-C968C29BF88C}"/>
              </a:ext>
            </a:extLst>
          </p:cNvPr>
          <p:cNvSpPr txBox="1"/>
          <p:nvPr/>
        </p:nvSpPr>
        <p:spPr>
          <a:xfrm>
            <a:off x="-3988" y="-123092"/>
            <a:ext cx="12193588" cy="1754326"/>
          </a:xfrm>
          <a:prstGeom prst="rect">
            <a:avLst/>
          </a:prstGeom>
          <a:noFill/>
        </p:spPr>
        <p:txBody>
          <a:bodyPr wrap="square" rtlCol="0">
            <a:spAutoFit/>
          </a:bodyPr>
          <a:lstStyle/>
          <a:p>
            <a:pPr algn="ctr"/>
            <a:r>
              <a:rPr lang="pt-BR" sz="5400" b="1" dirty="0">
                <a:solidFill>
                  <a:srgbClr val="92D050"/>
                </a:solidFill>
              </a:rPr>
              <a:t>Canto de</a:t>
            </a:r>
          </a:p>
          <a:p>
            <a:pPr algn="ctr"/>
            <a:r>
              <a:rPr lang="pt-BR" sz="5400" b="1" dirty="0">
                <a:solidFill>
                  <a:srgbClr val="92D050"/>
                </a:solidFill>
              </a:rPr>
              <a:t>Comunhão II</a:t>
            </a:r>
          </a:p>
        </p:txBody>
      </p:sp>
    </p:spTree>
    <p:extLst>
      <p:ext uri="{BB962C8B-B14F-4D97-AF65-F5344CB8AC3E}">
        <p14:creationId xmlns:p14="http://schemas.microsoft.com/office/powerpoint/2010/main" val="1381687500"/>
      </p:ext>
    </p:extLst>
  </p:cSld>
  <p:clrMapOvr>
    <a:masterClrMapping/>
  </p:clrMapOvr>
</p:sld>
</file>

<file path=ppt/slides/slide13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093342D-CF1F-D9DF-B6AF-E1170E9BB186}"/>
            </a:ext>
          </a:extLst>
        </p:cNvPr>
        <p:cNvGrpSpPr/>
        <p:nvPr/>
      </p:nvGrpSpPr>
      <p:grpSpPr>
        <a:xfrm>
          <a:off x="0" y="0"/>
          <a:ext cx="0" cy="0"/>
          <a:chOff x="0" y="0"/>
          <a:chExt cx="0" cy="0"/>
        </a:xfrm>
      </p:grpSpPr>
      <p:sp>
        <p:nvSpPr>
          <p:cNvPr id="4" name="CaixaDeTexto 3">
            <a:extLst>
              <a:ext uri="{FF2B5EF4-FFF2-40B4-BE49-F238E27FC236}">
                <a16:creationId xmlns:a16="http://schemas.microsoft.com/office/drawing/2014/main" id="{7C6B5727-6DEE-07D9-D000-6EF2A4B5B2D3}"/>
              </a:ext>
            </a:extLst>
          </p:cNvPr>
          <p:cNvSpPr txBox="1"/>
          <p:nvPr/>
        </p:nvSpPr>
        <p:spPr>
          <a:xfrm>
            <a:off x="-3988" y="-123092"/>
            <a:ext cx="12193588" cy="1754326"/>
          </a:xfrm>
          <a:prstGeom prst="rect">
            <a:avLst/>
          </a:prstGeom>
          <a:noFill/>
        </p:spPr>
        <p:txBody>
          <a:bodyPr wrap="square" rtlCol="0">
            <a:spAutoFit/>
          </a:bodyPr>
          <a:lstStyle/>
          <a:p>
            <a:pPr algn="ctr"/>
            <a:r>
              <a:rPr lang="pt-BR" sz="5400" b="1" dirty="0">
                <a:solidFill>
                  <a:srgbClr val="92D050"/>
                </a:solidFill>
              </a:rPr>
              <a:t>Canto de</a:t>
            </a:r>
          </a:p>
          <a:p>
            <a:pPr algn="ctr"/>
            <a:r>
              <a:rPr lang="pt-BR" sz="5400" b="1" dirty="0">
                <a:solidFill>
                  <a:srgbClr val="92D050"/>
                </a:solidFill>
              </a:rPr>
              <a:t>Comunhão II</a:t>
            </a:r>
          </a:p>
        </p:txBody>
      </p:sp>
      <p:sp>
        <p:nvSpPr>
          <p:cNvPr id="6" name="PlaceHolder 2">
            <a:extLst>
              <a:ext uri="{FF2B5EF4-FFF2-40B4-BE49-F238E27FC236}">
                <a16:creationId xmlns:a16="http://schemas.microsoft.com/office/drawing/2014/main" id="{2F360FCE-D4B4-4B29-FC29-E5D83F85B060}"/>
              </a:ext>
            </a:extLst>
          </p:cNvPr>
          <p:cNvSpPr txBox="1">
            <a:spLocks/>
          </p:cNvSpPr>
          <p:nvPr/>
        </p:nvSpPr>
        <p:spPr>
          <a:xfrm>
            <a:off x="217146" y="1798045"/>
            <a:ext cx="11751319" cy="5059955"/>
          </a:xfrm>
          <a:prstGeom prst="rect">
            <a:avLst/>
          </a:prstGeom>
          <a:noFill/>
          <a:ln>
            <a:noFill/>
          </a:ln>
        </p:spPr>
        <p:txBody>
          <a:bodyPr vert="horz" wrap="square" lIns="0" tIns="0" rIns="0" bIns="0" anchor="t" anchorCtr="0">
            <a:noAutofit/>
          </a:bodyPr>
          <a:lstStyle>
            <a:lvl1pPr rtl="0" hangingPunct="0">
              <a:spcBef>
                <a:spcPts val="1417"/>
              </a:spcBef>
              <a:spcAft>
                <a:spcPts val="0"/>
              </a:spcAft>
              <a:tabLst/>
              <a:defRPr lang="pt-BR" sz="3200" b="0" i="0" u="none" strike="noStrike" kern="1200" cap="none" spc="0" baseline="0">
                <a:ln>
                  <a:noFill/>
                </a:ln>
                <a:highlight>
                  <a:scrgbClr r="0" g="0" b="0">
                    <a:alpha val="0"/>
                  </a:scrgbClr>
                </a:highlight>
                <a:latin typeface="Liberation Sans" pitchFamily="18"/>
                <a:ea typeface="Microsoft YaHei" pitchFamily="2"/>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lnSpc>
                <a:spcPct val="90000"/>
              </a:lnSpc>
              <a:spcBef>
                <a:spcPts val="0"/>
              </a:spcBef>
              <a:tabLst>
                <a:tab pos="0" algn="l"/>
              </a:tabLst>
            </a:pPr>
            <a:r>
              <a:rPr lang="pt-BR" sz="6600" b="1" dirty="0">
                <a:solidFill>
                  <a:srgbClr val="92D050"/>
                </a:solidFill>
                <a:highlight>
                  <a:srgbClr val="000000"/>
                </a:highlight>
                <a:latin typeface="Calibri" pitchFamily="18"/>
              </a:rPr>
              <a:t>R. </a:t>
            </a:r>
            <a:r>
              <a:rPr lang="pt-BR" sz="6600" b="1" dirty="0">
                <a:solidFill>
                  <a:schemeClr val="bg1"/>
                </a:solidFill>
                <a:highlight>
                  <a:srgbClr val="000000"/>
                </a:highlight>
                <a:latin typeface="Calibri" pitchFamily="18"/>
              </a:rPr>
              <a:t>Vinde também vós à minha vinha! Vede que há homens em ação!  A colheita é grande, são poucos operários. Vinde, vinde trabalhar! </a:t>
            </a:r>
          </a:p>
          <a:p>
            <a:pPr algn="just">
              <a:lnSpc>
                <a:spcPct val="90000"/>
              </a:lnSpc>
              <a:spcBef>
                <a:spcPts val="0"/>
              </a:spcBef>
              <a:tabLst>
                <a:tab pos="0" algn="l"/>
              </a:tabLst>
            </a:pPr>
            <a:endParaRPr lang="pt-BR" sz="9600" b="1" dirty="0">
              <a:solidFill>
                <a:schemeClr val="bg1"/>
              </a:solidFill>
              <a:highlight>
                <a:srgbClr val="000000"/>
              </a:highlight>
              <a:latin typeface="Calibri" pitchFamily="18"/>
            </a:endParaRPr>
          </a:p>
        </p:txBody>
      </p:sp>
    </p:spTree>
    <p:extLst>
      <p:ext uri="{BB962C8B-B14F-4D97-AF65-F5344CB8AC3E}">
        <p14:creationId xmlns:p14="http://schemas.microsoft.com/office/powerpoint/2010/main" val="3064641459"/>
      </p:ext>
    </p:extLst>
  </p:cSld>
  <p:clrMapOvr>
    <a:masterClrMapping/>
  </p:clrMapOvr>
</p:sld>
</file>

<file path=ppt/slides/slide13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DBD82EB-6C18-CDA5-B2B1-ED8D0C65E5CC}"/>
            </a:ext>
          </a:extLst>
        </p:cNvPr>
        <p:cNvGrpSpPr/>
        <p:nvPr/>
      </p:nvGrpSpPr>
      <p:grpSpPr>
        <a:xfrm>
          <a:off x="0" y="0"/>
          <a:ext cx="0" cy="0"/>
          <a:chOff x="0" y="0"/>
          <a:chExt cx="0" cy="0"/>
        </a:xfrm>
      </p:grpSpPr>
      <p:sp>
        <p:nvSpPr>
          <p:cNvPr id="3" name="PlaceHolder 2">
            <a:extLst>
              <a:ext uri="{FF2B5EF4-FFF2-40B4-BE49-F238E27FC236}">
                <a16:creationId xmlns:a16="http://schemas.microsoft.com/office/drawing/2014/main" id="{2724509B-1F6E-2223-C261-6DC6BF4A8D55}"/>
              </a:ext>
            </a:extLst>
          </p:cNvPr>
          <p:cNvSpPr txBox="1">
            <a:spLocks noGrp="1"/>
          </p:cNvSpPr>
          <p:nvPr>
            <p:ph type="body" idx="4294967295"/>
          </p:nvPr>
        </p:nvSpPr>
        <p:spPr>
          <a:xfrm>
            <a:off x="188686" y="1884739"/>
            <a:ext cx="11821606" cy="4973261"/>
          </a:xfrm>
        </p:spPr>
        <p:txBody>
          <a:bodyPr vert="horz" wrap="square" anchor="t" anchorCtr="0">
            <a:noAutofit/>
          </a:bodyPr>
          <a:lstStyle/>
          <a:p>
            <a:pPr lvl="0" algn="just">
              <a:lnSpc>
                <a:spcPct val="90000"/>
              </a:lnSpc>
              <a:spcBef>
                <a:spcPts val="0"/>
              </a:spcBef>
              <a:tabLst>
                <a:tab pos="0" algn="l"/>
              </a:tabLst>
            </a:pPr>
            <a:r>
              <a:rPr lang="pt-BR" sz="6600" b="1" dirty="0">
                <a:solidFill>
                  <a:srgbClr val="92D050"/>
                </a:solidFill>
                <a:highlight>
                  <a:srgbClr val="000000"/>
                </a:highlight>
                <a:latin typeface="Calibri" pitchFamily="18"/>
              </a:rPr>
              <a:t>4. </a:t>
            </a:r>
            <a:r>
              <a:rPr lang="pt-BR" sz="6600" dirty="0">
                <a:solidFill>
                  <a:schemeClr val="bg1"/>
                </a:solidFill>
                <a:highlight>
                  <a:srgbClr val="000000"/>
                </a:highlight>
                <a:latin typeface="Calibri" pitchFamily="18"/>
              </a:rPr>
              <a:t>Ele nos envia a outros povos.  Quer também uni-los à missão.  Assim, um só corpo, unidos no Senhor,  vinde para ouvir a sua voz que diz: </a:t>
            </a:r>
            <a:endParaRPr lang="pt-BR" sz="6600" b="1" dirty="0">
              <a:solidFill>
                <a:schemeClr val="bg1"/>
              </a:solidFill>
              <a:highlight>
                <a:srgbClr val="000000"/>
              </a:highlight>
              <a:latin typeface="Calibri" pitchFamily="18"/>
            </a:endParaRPr>
          </a:p>
        </p:txBody>
      </p:sp>
      <p:sp>
        <p:nvSpPr>
          <p:cNvPr id="4" name="CaixaDeTexto 3">
            <a:extLst>
              <a:ext uri="{FF2B5EF4-FFF2-40B4-BE49-F238E27FC236}">
                <a16:creationId xmlns:a16="http://schemas.microsoft.com/office/drawing/2014/main" id="{F132DE19-8315-4715-5CDE-56D107F037E4}"/>
              </a:ext>
            </a:extLst>
          </p:cNvPr>
          <p:cNvSpPr txBox="1"/>
          <p:nvPr/>
        </p:nvSpPr>
        <p:spPr>
          <a:xfrm>
            <a:off x="-3988" y="-123092"/>
            <a:ext cx="12193588" cy="1754326"/>
          </a:xfrm>
          <a:prstGeom prst="rect">
            <a:avLst/>
          </a:prstGeom>
          <a:noFill/>
        </p:spPr>
        <p:txBody>
          <a:bodyPr wrap="square" rtlCol="0">
            <a:spAutoFit/>
          </a:bodyPr>
          <a:lstStyle/>
          <a:p>
            <a:pPr algn="ctr"/>
            <a:r>
              <a:rPr lang="pt-BR" sz="5400" b="1" dirty="0">
                <a:solidFill>
                  <a:srgbClr val="92D050"/>
                </a:solidFill>
              </a:rPr>
              <a:t>Canto de</a:t>
            </a:r>
          </a:p>
          <a:p>
            <a:pPr algn="ctr"/>
            <a:r>
              <a:rPr lang="pt-BR" sz="5400" b="1" dirty="0">
                <a:solidFill>
                  <a:srgbClr val="92D050"/>
                </a:solidFill>
              </a:rPr>
              <a:t>Comunhão II</a:t>
            </a:r>
          </a:p>
        </p:txBody>
      </p:sp>
    </p:spTree>
    <p:extLst>
      <p:ext uri="{BB962C8B-B14F-4D97-AF65-F5344CB8AC3E}">
        <p14:creationId xmlns:p14="http://schemas.microsoft.com/office/powerpoint/2010/main" val="877110399"/>
      </p:ext>
    </p:extLst>
  </p:cSld>
  <p:clrMapOvr>
    <a:masterClrMapping/>
  </p:clrMapOvr>
</p:sld>
</file>

<file path=ppt/slides/slide13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1F303A2-5D10-CE0D-3BB6-FA7953F8FAD1}"/>
            </a:ext>
          </a:extLst>
        </p:cNvPr>
        <p:cNvGrpSpPr/>
        <p:nvPr/>
      </p:nvGrpSpPr>
      <p:grpSpPr>
        <a:xfrm>
          <a:off x="0" y="0"/>
          <a:ext cx="0" cy="0"/>
          <a:chOff x="0" y="0"/>
          <a:chExt cx="0" cy="0"/>
        </a:xfrm>
      </p:grpSpPr>
      <p:sp>
        <p:nvSpPr>
          <p:cNvPr id="4" name="CaixaDeTexto 3">
            <a:extLst>
              <a:ext uri="{FF2B5EF4-FFF2-40B4-BE49-F238E27FC236}">
                <a16:creationId xmlns:a16="http://schemas.microsoft.com/office/drawing/2014/main" id="{E9325C1A-78C3-7A9B-724D-C2EB393677FD}"/>
              </a:ext>
            </a:extLst>
          </p:cNvPr>
          <p:cNvSpPr txBox="1"/>
          <p:nvPr/>
        </p:nvSpPr>
        <p:spPr>
          <a:xfrm>
            <a:off x="-3988" y="-123092"/>
            <a:ext cx="12193588" cy="1754326"/>
          </a:xfrm>
          <a:prstGeom prst="rect">
            <a:avLst/>
          </a:prstGeom>
          <a:noFill/>
        </p:spPr>
        <p:txBody>
          <a:bodyPr wrap="square" rtlCol="0">
            <a:spAutoFit/>
          </a:bodyPr>
          <a:lstStyle/>
          <a:p>
            <a:pPr algn="ctr"/>
            <a:r>
              <a:rPr lang="pt-BR" sz="5400" b="1" dirty="0">
                <a:solidFill>
                  <a:srgbClr val="92D050"/>
                </a:solidFill>
              </a:rPr>
              <a:t>Canto de</a:t>
            </a:r>
          </a:p>
          <a:p>
            <a:pPr algn="ctr"/>
            <a:r>
              <a:rPr lang="pt-BR" sz="5400" b="1" dirty="0">
                <a:solidFill>
                  <a:srgbClr val="92D050"/>
                </a:solidFill>
              </a:rPr>
              <a:t>Comunhão II</a:t>
            </a:r>
          </a:p>
        </p:txBody>
      </p:sp>
      <p:sp>
        <p:nvSpPr>
          <p:cNvPr id="6" name="PlaceHolder 2">
            <a:extLst>
              <a:ext uri="{FF2B5EF4-FFF2-40B4-BE49-F238E27FC236}">
                <a16:creationId xmlns:a16="http://schemas.microsoft.com/office/drawing/2014/main" id="{FA180948-3EB7-99F5-3DFB-325353166794}"/>
              </a:ext>
            </a:extLst>
          </p:cNvPr>
          <p:cNvSpPr txBox="1">
            <a:spLocks/>
          </p:cNvSpPr>
          <p:nvPr/>
        </p:nvSpPr>
        <p:spPr>
          <a:xfrm>
            <a:off x="217146" y="1798045"/>
            <a:ext cx="11751319" cy="5059955"/>
          </a:xfrm>
          <a:prstGeom prst="rect">
            <a:avLst/>
          </a:prstGeom>
          <a:noFill/>
          <a:ln>
            <a:noFill/>
          </a:ln>
        </p:spPr>
        <p:txBody>
          <a:bodyPr vert="horz" wrap="square" lIns="0" tIns="0" rIns="0" bIns="0" anchor="t" anchorCtr="0">
            <a:noAutofit/>
          </a:bodyPr>
          <a:lstStyle>
            <a:lvl1pPr rtl="0" hangingPunct="0">
              <a:spcBef>
                <a:spcPts val="1417"/>
              </a:spcBef>
              <a:spcAft>
                <a:spcPts val="0"/>
              </a:spcAft>
              <a:tabLst/>
              <a:defRPr lang="pt-BR" sz="3200" b="0" i="0" u="none" strike="noStrike" kern="1200" cap="none" spc="0" baseline="0">
                <a:ln>
                  <a:noFill/>
                </a:ln>
                <a:highlight>
                  <a:scrgbClr r="0" g="0" b="0">
                    <a:alpha val="0"/>
                  </a:scrgbClr>
                </a:highlight>
                <a:latin typeface="Liberation Sans" pitchFamily="18"/>
                <a:ea typeface="Microsoft YaHei" pitchFamily="2"/>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lnSpc>
                <a:spcPct val="90000"/>
              </a:lnSpc>
              <a:spcBef>
                <a:spcPts val="0"/>
              </a:spcBef>
              <a:tabLst>
                <a:tab pos="0" algn="l"/>
              </a:tabLst>
            </a:pPr>
            <a:r>
              <a:rPr lang="pt-BR" sz="6600" b="1" dirty="0">
                <a:solidFill>
                  <a:srgbClr val="92D050"/>
                </a:solidFill>
                <a:highlight>
                  <a:srgbClr val="000000"/>
                </a:highlight>
                <a:latin typeface="Calibri" pitchFamily="18"/>
              </a:rPr>
              <a:t>R. </a:t>
            </a:r>
            <a:r>
              <a:rPr lang="pt-BR" sz="6600" b="1" dirty="0">
                <a:solidFill>
                  <a:schemeClr val="bg1"/>
                </a:solidFill>
                <a:highlight>
                  <a:srgbClr val="000000"/>
                </a:highlight>
                <a:latin typeface="Calibri" pitchFamily="18"/>
              </a:rPr>
              <a:t>Vinde também vós à minha vinha! Vede que há homens em ação!  A colheita é grande, são poucos operários. Vinde, vinde trabalhar! </a:t>
            </a:r>
          </a:p>
          <a:p>
            <a:pPr algn="just">
              <a:lnSpc>
                <a:spcPct val="90000"/>
              </a:lnSpc>
              <a:spcBef>
                <a:spcPts val="0"/>
              </a:spcBef>
              <a:tabLst>
                <a:tab pos="0" algn="l"/>
              </a:tabLst>
            </a:pPr>
            <a:endParaRPr lang="pt-BR" sz="9600" b="1" dirty="0">
              <a:solidFill>
                <a:schemeClr val="bg1"/>
              </a:solidFill>
              <a:highlight>
                <a:srgbClr val="000000"/>
              </a:highlight>
              <a:latin typeface="Calibri" pitchFamily="18"/>
            </a:endParaRPr>
          </a:p>
        </p:txBody>
      </p:sp>
    </p:spTree>
    <p:extLst>
      <p:ext uri="{BB962C8B-B14F-4D97-AF65-F5344CB8AC3E}">
        <p14:creationId xmlns:p14="http://schemas.microsoft.com/office/powerpoint/2010/main" val="1477490906"/>
      </p:ext>
    </p:extLst>
  </p:cSld>
  <p:clrMapOvr>
    <a:masterClrMapping/>
  </p:clrMapOvr>
</p:sld>
</file>

<file path=ppt/slides/slide13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844B35C-732A-9F29-CD60-7ED479FAB82D}"/>
            </a:ext>
          </a:extLst>
        </p:cNvPr>
        <p:cNvGrpSpPr/>
        <p:nvPr/>
      </p:nvGrpSpPr>
      <p:grpSpPr>
        <a:xfrm>
          <a:off x="0" y="0"/>
          <a:ext cx="0" cy="0"/>
          <a:chOff x="0" y="0"/>
          <a:chExt cx="0" cy="0"/>
        </a:xfrm>
      </p:grpSpPr>
      <p:sp>
        <p:nvSpPr>
          <p:cNvPr id="3" name="PlaceHolder 2">
            <a:extLst>
              <a:ext uri="{FF2B5EF4-FFF2-40B4-BE49-F238E27FC236}">
                <a16:creationId xmlns:a16="http://schemas.microsoft.com/office/drawing/2014/main" id="{0E5E2591-657D-3615-5A86-E327DE52AC8E}"/>
              </a:ext>
            </a:extLst>
          </p:cNvPr>
          <p:cNvSpPr txBox="1">
            <a:spLocks noGrp="1"/>
          </p:cNvSpPr>
          <p:nvPr>
            <p:ph type="body" idx="4294967295"/>
          </p:nvPr>
        </p:nvSpPr>
        <p:spPr>
          <a:xfrm>
            <a:off x="188686" y="1884739"/>
            <a:ext cx="11821606" cy="4973261"/>
          </a:xfrm>
        </p:spPr>
        <p:txBody>
          <a:bodyPr vert="horz" wrap="square" anchor="t" anchorCtr="0">
            <a:noAutofit/>
          </a:bodyPr>
          <a:lstStyle/>
          <a:p>
            <a:pPr lvl="0" algn="just">
              <a:lnSpc>
                <a:spcPct val="90000"/>
              </a:lnSpc>
              <a:spcBef>
                <a:spcPts val="0"/>
              </a:spcBef>
              <a:tabLst>
                <a:tab pos="0" algn="l"/>
              </a:tabLst>
            </a:pPr>
            <a:r>
              <a:rPr lang="pt-BR" sz="6600" b="1" dirty="0">
                <a:solidFill>
                  <a:srgbClr val="92D050"/>
                </a:solidFill>
                <a:highlight>
                  <a:srgbClr val="000000"/>
                </a:highlight>
                <a:latin typeface="Calibri" pitchFamily="18"/>
              </a:rPr>
              <a:t>5. </a:t>
            </a:r>
            <a:r>
              <a:rPr lang="pt-BR" sz="6600" dirty="0">
                <a:solidFill>
                  <a:schemeClr val="bg1"/>
                </a:solidFill>
                <a:highlight>
                  <a:srgbClr val="000000"/>
                </a:highlight>
                <a:latin typeface="Calibri" pitchFamily="18"/>
              </a:rPr>
              <a:t>Com amor eterno, Deus nos ama.  Nada poderá nos separar.  Assim, a vida canta, vibra por amar. Vinde para ouvir a sua voz que diz:</a:t>
            </a:r>
          </a:p>
          <a:p>
            <a:pPr lvl="0" algn="just">
              <a:lnSpc>
                <a:spcPct val="90000"/>
              </a:lnSpc>
              <a:spcBef>
                <a:spcPts val="0"/>
              </a:spcBef>
              <a:tabLst>
                <a:tab pos="0" algn="l"/>
              </a:tabLst>
            </a:pPr>
            <a:endParaRPr lang="pt-BR" sz="6600" b="1" dirty="0">
              <a:solidFill>
                <a:schemeClr val="bg1"/>
              </a:solidFill>
              <a:highlight>
                <a:srgbClr val="000000"/>
              </a:highlight>
              <a:latin typeface="Calibri" pitchFamily="18"/>
            </a:endParaRPr>
          </a:p>
        </p:txBody>
      </p:sp>
      <p:sp>
        <p:nvSpPr>
          <p:cNvPr id="4" name="CaixaDeTexto 3">
            <a:extLst>
              <a:ext uri="{FF2B5EF4-FFF2-40B4-BE49-F238E27FC236}">
                <a16:creationId xmlns:a16="http://schemas.microsoft.com/office/drawing/2014/main" id="{F811E312-DB02-2F33-48C6-21A9922E3969}"/>
              </a:ext>
            </a:extLst>
          </p:cNvPr>
          <p:cNvSpPr txBox="1"/>
          <p:nvPr/>
        </p:nvSpPr>
        <p:spPr>
          <a:xfrm>
            <a:off x="-3988" y="-123092"/>
            <a:ext cx="12193588" cy="1754326"/>
          </a:xfrm>
          <a:prstGeom prst="rect">
            <a:avLst/>
          </a:prstGeom>
          <a:noFill/>
        </p:spPr>
        <p:txBody>
          <a:bodyPr wrap="square" rtlCol="0">
            <a:spAutoFit/>
          </a:bodyPr>
          <a:lstStyle/>
          <a:p>
            <a:pPr algn="ctr"/>
            <a:r>
              <a:rPr lang="pt-BR" sz="5400" b="1" dirty="0">
                <a:solidFill>
                  <a:srgbClr val="92D050"/>
                </a:solidFill>
              </a:rPr>
              <a:t>Canto de</a:t>
            </a:r>
          </a:p>
          <a:p>
            <a:pPr algn="ctr"/>
            <a:r>
              <a:rPr lang="pt-BR" sz="5400" b="1" dirty="0">
                <a:solidFill>
                  <a:srgbClr val="92D050"/>
                </a:solidFill>
              </a:rPr>
              <a:t>Comunhão II</a:t>
            </a:r>
          </a:p>
        </p:txBody>
      </p:sp>
    </p:spTree>
    <p:extLst>
      <p:ext uri="{BB962C8B-B14F-4D97-AF65-F5344CB8AC3E}">
        <p14:creationId xmlns:p14="http://schemas.microsoft.com/office/powerpoint/2010/main" val="254128998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ceHolder 195">
            <a:extLst>
              <a:ext uri="{FF2B5EF4-FFF2-40B4-BE49-F238E27FC236}">
                <a16:creationId xmlns:a16="http://schemas.microsoft.com/office/drawing/2014/main" id="{51CA22AD-D75D-4092-A918-AAACB37714A3}"/>
              </a:ext>
            </a:extLst>
          </p:cNvPr>
          <p:cNvSpPr txBox="1">
            <a:spLocks noGrp="1"/>
          </p:cNvSpPr>
          <p:nvPr>
            <p:ph type="body" idx="4294967295"/>
          </p:nvPr>
        </p:nvSpPr>
        <p:spPr>
          <a:xfrm>
            <a:off x="307731" y="1891571"/>
            <a:ext cx="11578126" cy="5954400"/>
          </a:xfrm>
        </p:spPr>
        <p:txBody>
          <a:bodyPr vert="horz" wrap="square" anchor="t" anchorCtr="0">
            <a:noAutofit/>
          </a:bodyPr>
          <a:lstStyle/>
          <a:p>
            <a:pPr lvl="0" algn="just">
              <a:lnSpc>
                <a:spcPct val="90000"/>
              </a:lnSpc>
              <a:spcBef>
                <a:spcPts val="0"/>
              </a:spcBef>
              <a:tabLst>
                <a:tab pos="0" algn="l"/>
              </a:tabLst>
            </a:pPr>
            <a:r>
              <a:rPr lang="pt-BR" sz="6000" b="1" dirty="0">
                <a:solidFill>
                  <a:srgbClr val="92D050"/>
                </a:solidFill>
                <a:highlight>
                  <a:srgbClr val="000000"/>
                </a:highlight>
                <a:latin typeface="Calibri" pitchFamily="18"/>
              </a:rPr>
              <a:t>P: </a:t>
            </a:r>
            <a:r>
              <a:rPr lang="pt-BR" sz="6000" dirty="0">
                <a:solidFill>
                  <a:srgbClr val="FFFFFF"/>
                </a:solidFill>
                <a:highlight>
                  <a:srgbClr val="000000"/>
                </a:highlight>
                <a:latin typeface="Calibri" pitchFamily="18"/>
              </a:rPr>
              <a:t>O Senhor esteja convosco.</a:t>
            </a:r>
          </a:p>
          <a:p>
            <a:pPr lvl="0" algn="just">
              <a:lnSpc>
                <a:spcPct val="90000"/>
              </a:lnSpc>
              <a:spcBef>
                <a:spcPts val="0"/>
              </a:spcBef>
              <a:tabLst>
                <a:tab pos="0" algn="l"/>
              </a:tabLst>
            </a:pPr>
            <a:endParaRPr lang="pt-BR" sz="6000" dirty="0">
              <a:solidFill>
                <a:srgbClr val="FFFFFF"/>
              </a:solidFill>
              <a:highlight>
                <a:srgbClr val="000000"/>
              </a:highlight>
              <a:latin typeface="Calibri" pitchFamily="18"/>
            </a:endParaRPr>
          </a:p>
          <a:p>
            <a:pPr algn="just">
              <a:lnSpc>
                <a:spcPct val="90000"/>
              </a:lnSpc>
              <a:spcBef>
                <a:spcPts val="0"/>
              </a:spcBef>
              <a:tabLst>
                <a:tab pos="0" algn="l"/>
              </a:tabLst>
            </a:pPr>
            <a:r>
              <a:rPr lang="pt-BR" sz="6000" b="1" dirty="0">
                <a:solidFill>
                  <a:srgbClr val="92D050"/>
                </a:solidFill>
                <a:highlight>
                  <a:srgbClr val="000000"/>
                </a:highlight>
                <a:latin typeface="Calibri" pitchFamily="18"/>
              </a:rPr>
              <a:t>T: </a:t>
            </a:r>
            <a:r>
              <a:rPr lang="pt-BR" sz="6000" b="1" dirty="0">
                <a:solidFill>
                  <a:srgbClr val="FFFFFF"/>
                </a:solidFill>
                <a:highlight>
                  <a:srgbClr val="000000"/>
                </a:highlight>
                <a:latin typeface="Calibri" pitchFamily="18"/>
              </a:rPr>
              <a:t>Ele está no meio de nós.</a:t>
            </a:r>
            <a:endParaRPr lang="pt-BR" sz="6000" dirty="0">
              <a:solidFill>
                <a:srgbClr val="FFFFFF"/>
              </a:solidFill>
              <a:highlight>
                <a:srgbClr val="000000"/>
              </a:highlight>
              <a:latin typeface="Calibri" pitchFamily="18"/>
            </a:endParaRPr>
          </a:p>
        </p:txBody>
      </p:sp>
    </p:spTree>
    <p:extLst>
      <p:ext uri="{BB962C8B-B14F-4D97-AF65-F5344CB8AC3E}">
        <p14:creationId xmlns:p14="http://schemas.microsoft.com/office/powerpoint/2010/main" val="2719497158"/>
      </p:ext>
    </p:extLst>
  </p:cSld>
  <p:clrMapOvr>
    <a:masterClrMapping/>
  </p:clrMapOvr>
</p:sld>
</file>

<file path=ppt/slides/slide14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58007CB-3894-2673-D9BD-550AA91155AC}"/>
            </a:ext>
          </a:extLst>
        </p:cNvPr>
        <p:cNvGrpSpPr/>
        <p:nvPr/>
      </p:nvGrpSpPr>
      <p:grpSpPr>
        <a:xfrm>
          <a:off x="0" y="0"/>
          <a:ext cx="0" cy="0"/>
          <a:chOff x="0" y="0"/>
          <a:chExt cx="0" cy="0"/>
        </a:xfrm>
      </p:grpSpPr>
      <p:sp>
        <p:nvSpPr>
          <p:cNvPr id="4" name="CaixaDeTexto 3">
            <a:extLst>
              <a:ext uri="{FF2B5EF4-FFF2-40B4-BE49-F238E27FC236}">
                <a16:creationId xmlns:a16="http://schemas.microsoft.com/office/drawing/2014/main" id="{57FCEF4C-B18F-5EEB-9B66-58D17B349CFE}"/>
              </a:ext>
            </a:extLst>
          </p:cNvPr>
          <p:cNvSpPr txBox="1"/>
          <p:nvPr/>
        </p:nvSpPr>
        <p:spPr>
          <a:xfrm>
            <a:off x="-3988" y="-123092"/>
            <a:ext cx="12193588" cy="1754326"/>
          </a:xfrm>
          <a:prstGeom prst="rect">
            <a:avLst/>
          </a:prstGeom>
          <a:noFill/>
        </p:spPr>
        <p:txBody>
          <a:bodyPr wrap="square" rtlCol="0">
            <a:spAutoFit/>
          </a:bodyPr>
          <a:lstStyle/>
          <a:p>
            <a:pPr algn="ctr"/>
            <a:r>
              <a:rPr lang="pt-BR" sz="5400" b="1" dirty="0">
                <a:solidFill>
                  <a:srgbClr val="92D050"/>
                </a:solidFill>
              </a:rPr>
              <a:t>Canto de</a:t>
            </a:r>
          </a:p>
          <a:p>
            <a:pPr algn="ctr"/>
            <a:r>
              <a:rPr lang="pt-BR" sz="5400" b="1" dirty="0">
                <a:solidFill>
                  <a:srgbClr val="92D050"/>
                </a:solidFill>
              </a:rPr>
              <a:t>Comunhão II</a:t>
            </a:r>
          </a:p>
        </p:txBody>
      </p:sp>
      <p:sp>
        <p:nvSpPr>
          <p:cNvPr id="6" name="PlaceHolder 2">
            <a:extLst>
              <a:ext uri="{FF2B5EF4-FFF2-40B4-BE49-F238E27FC236}">
                <a16:creationId xmlns:a16="http://schemas.microsoft.com/office/drawing/2014/main" id="{4D765FB6-C3E1-0EDF-F151-37EB42649080}"/>
              </a:ext>
            </a:extLst>
          </p:cNvPr>
          <p:cNvSpPr txBox="1">
            <a:spLocks/>
          </p:cNvSpPr>
          <p:nvPr/>
        </p:nvSpPr>
        <p:spPr>
          <a:xfrm>
            <a:off x="217146" y="1798045"/>
            <a:ext cx="11751319" cy="5059955"/>
          </a:xfrm>
          <a:prstGeom prst="rect">
            <a:avLst/>
          </a:prstGeom>
          <a:noFill/>
          <a:ln>
            <a:noFill/>
          </a:ln>
        </p:spPr>
        <p:txBody>
          <a:bodyPr vert="horz" wrap="square" lIns="0" tIns="0" rIns="0" bIns="0" anchor="t" anchorCtr="0">
            <a:noAutofit/>
          </a:bodyPr>
          <a:lstStyle>
            <a:lvl1pPr rtl="0" hangingPunct="0">
              <a:spcBef>
                <a:spcPts val="1417"/>
              </a:spcBef>
              <a:spcAft>
                <a:spcPts val="0"/>
              </a:spcAft>
              <a:tabLst/>
              <a:defRPr lang="pt-BR" sz="3200" b="0" i="0" u="none" strike="noStrike" kern="1200" cap="none" spc="0" baseline="0">
                <a:ln>
                  <a:noFill/>
                </a:ln>
                <a:highlight>
                  <a:scrgbClr r="0" g="0" b="0">
                    <a:alpha val="0"/>
                  </a:scrgbClr>
                </a:highlight>
                <a:latin typeface="Liberation Sans" pitchFamily="18"/>
                <a:ea typeface="Microsoft YaHei" pitchFamily="2"/>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lnSpc>
                <a:spcPct val="90000"/>
              </a:lnSpc>
              <a:spcBef>
                <a:spcPts val="0"/>
              </a:spcBef>
              <a:tabLst>
                <a:tab pos="0" algn="l"/>
              </a:tabLst>
            </a:pPr>
            <a:r>
              <a:rPr lang="pt-BR" sz="6600" b="1" dirty="0">
                <a:solidFill>
                  <a:srgbClr val="92D050"/>
                </a:solidFill>
                <a:highlight>
                  <a:srgbClr val="000000"/>
                </a:highlight>
                <a:latin typeface="Calibri" pitchFamily="18"/>
              </a:rPr>
              <a:t>R. </a:t>
            </a:r>
            <a:r>
              <a:rPr lang="pt-BR" sz="6600" b="1" dirty="0">
                <a:solidFill>
                  <a:schemeClr val="bg1"/>
                </a:solidFill>
                <a:highlight>
                  <a:srgbClr val="000000"/>
                </a:highlight>
                <a:latin typeface="Calibri" pitchFamily="18"/>
              </a:rPr>
              <a:t>Vinde também vós à minha vinha! Vede que há homens em ação!  A colheita é grande, são poucos operários. Vinde, vinde trabalhar! </a:t>
            </a:r>
          </a:p>
          <a:p>
            <a:pPr algn="just">
              <a:lnSpc>
                <a:spcPct val="90000"/>
              </a:lnSpc>
              <a:spcBef>
                <a:spcPts val="0"/>
              </a:spcBef>
              <a:tabLst>
                <a:tab pos="0" algn="l"/>
              </a:tabLst>
            </a:pPr>
            <a:endParaRPr lang="pt-BR" sz="9600" b="1" dirty="0">
              <a:solidFill>
                <a:schemeClr val="bg1"/>
              </a:solidFill>
              <a:highlight>
                <a:srgbClr val="000000"/>
              </a:highlight>
              <a:latin typeface="Calibri" pitchFamily="18"/>
            </a:endParaRPr>
          </a:p>
        </p:txBody>
      </p:sp>
    </p:spTree>
    <p:extLst>
      <p:ext uri="{BB962C8B-B14F-4D97-AF65-F5344CB8AC3E}">
        <p14:creationId xmlns:p14="http://schemas.microsoft.com/office/powerpoint/2010/main" val="416625580"/>
      </p:ext>
    </p:extLst>
  </p:cSld>
  <p:clrMapOvr>
    <a:masterClrMapping/>
  </p:clrMapOvr>
</p:sld>
</file>

<file path=ppt/slides/slide141.xml><?xml version="1.0" encoding="utf-8"?>
<p:sld xmlns:a="http://schemas.openxmlformats.org/drawingml/2006/main" xmlns:r="http://schemas.openxmlformats.org/officeDocument/2006/relationships" xmlns:p="http://schemas.openxmlformats.org/presentationml/2006/main">
  <p:cSld name="page73">
    <p:bg>
      <p:bgPr>
        <a:solidFill>
          <a:srgbClr val="000000"/>
        </a:solidFill>
        <a:effectLst/>
      </p:bgPr>
    </p:bg>
    <p:spTree>
      <p:nvGrpSpPr>
        <p:cNvPr id="1" name=""/>
        <p:cNvGrpSpPr/>
        <p:nvPr/>
      </p:nvGrpSpPr>
      <p:grpSpPr>
        <a:xfrm>
          <a:off x="0" y="0"/>
          <a:ext cx="0" cy="0"/>
          <a:chOff x="0" y="0"/>
          <a:chExt cx="0" cy="0"/>
        </a:xfrm>
      </p:grpSpPr>
    </p:spTree>
  </p:cSld>
  <p:clrMapOvr>
    <a:masterClrMapping/>
  </p:clrMapOvr>
</p:sld>
</file>

<file path=ppt/slides/slide1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ceHolder 2">
            <a:extLst>
              <a:ext uri="{FF2B5EF4-FFF2-40B4-BE49-F238E27FC236}">
                <a16:creationId xmlns:a16="http://schemas.microsoft.com/office/drawing/2014/main" id="{2AE31DDC-E692-4A08-8AAA-C747605066AA}"/>
              </a:ext>
            </a:extLst>
          </p:cNvPr>
          <p:cNvSpPr txBox="1">
            <a:spLocks noGrp="1"/>
          </p:cNvSpPr>
          <p:nvPr>
            <p:ph type="body" idx="4294967295"/>
          </p:nvPr>
        </p:nvSpPr>
        <p:spPr>
          <a:xfrm>
            <a:off x="174170" y="1884739"/>
            <a:ext cx="11818537" cy="5958000"/>
          </a:xfrm>
        </p:spPr>
        <p:txBody>
          <a:bodyPr vert="horz" wrap="square" anchor="t" anchorCtr="0">
            <a:noAutofit/>
          </a:bodyPr>
          <a:lstStyle/>
          <a:p>
            <a:pPr lvl="0" algn="just">
              <a:lnSpc>
                <a:spcPct val="90000"/>
              </a:lnSpc>
              <a:spcBef>
                <a:spcPts val="0"/>
              </a:spcBef>
              <a:tabLst>
                <a:tab pos="0" algn="l"/>
              </a:tabLst>
            </a:pPr>
            <a:r>
              <a:rPr lang="pt-BR" sz="7200" b="1" dirty="0">
                <a:solidFill>
                  <a:srgbClr val="92D050"/>
                </a:solidFill>
                <a:highlight>
                  <a:srgbClr val="000000"/>
                </a:highlight>
                <a:latin typeface="Calibri" pitchFamily="18"/>
              </a:rPr>
              <a:t>P. </a:t>
            </a:r>
            <a:r>
              <a:rPr lang="pt-BR" sz="7200" dirty="0">
                <a:solidFill>
                  <a:schemeClr val="bg1"/>
                </a:solidFill>
                <a:highlight>
                  <a:srgbClr val="000000"/>
                </a:highlight>
                <a:latin typeface="Calibri" pitchFamily="18"/>
              </a:rPr>
              <a:t>Concedei-nos, Deus todo-poderoso, que inebriados e saciados pelo sacramento que recebemos, sejamos</a:t>
            </a:r>
            <a:endParaRPr lang="pt-BR" sz="6600" b="1" dirty="0">
              <a:solidFill>
                <a:schemeClr val="bg1"/>
              </a:solidFill>
              <a:highlight>
                <a:srgbClr val="000000"/>
              </a:highlight>
              <a:latin typeface="Calibri" pitchFamily="18"/>
            </a:endParaRPr>
          </a:p>
        </p:txBody>
      </p:sp>
      <p:sp>
        <p:nvSpPr>
          <p:cNvPr id="4" name="CaixaDeTexto 3">
            <a:extLst>
              <a:ext uri="{FF2B5EF4-FFF2-40B4-BE49-F238E27FC236}">
                <a16:creationId xmlns:a16="http://schemas.microsoft.com/office/drawing/2014/main" id="{F49393D3-1C69-643F-B783-5A07C50F8B93}"/>
              </a:ext>
            </a:extLst>
          </p:cNvPr>
          <p:cNvSpPr txBox="1"/>
          <p:nvPr/>
        </p:nvSpPr>
        <p:spPr>
          <a:xfrm>
            <a:off x="-3988" y="-123092"/>
            <a:ext cx="12193588" cy="1754326"/>
          </a:xfrm>
          <a:prstGeom prst="rect">
            <a:avLst/>
          </a:prstGeom>
          <a:noFill/>
        </p:spPr>
        <p:txBody>
          <a:bodyPr wrap="square" rtlCol="0">
            <a:spAutoFit/>
          </a:bodyPr>
          <a:lstStyle/>
          <a:p>
            <a:pPr algn="ctr"/>
            <a:r>
              <a:rPr lang="pt-BR" sz="5400" b="1" dirty="0">
                <a:solidFill>
                  <a:srgbClr val="92D050"/>
                </a:solidFill>
              </a:rPr>
              <a:t>Oração</a:t>
            </a:r>
          </a:p>
          <a:p>
            <a:pPr algn="ctr"/>
            <a:r>
              <a:rPr lang="pt-BR" sz="5400" b="1" dirty="0">
                <a:solidFill>
                  <a:srgbClr val="92D050"/>
                </a:solidFill>
              </a:rPr>
              <a:t>Pós-Comunhão</a:t>
            </a:r>
          </a:p>
        </p:txBody>
      </p:sp>
    </p:spTree>
    <p:extLst>
      <p:ext uri="{BB962C8B-B14F-4D97-AF65-F5344CB8AC3E}">
        <p14:creationId xmlns:p14="http://schemas.microsoft.com/office/powerpoint/2010/main" val="75193336"/>
      </p:ext>
    </p:extLst>
  </p:cSld>
  <p:clrMapOvr>
    <a:masterClrMapping/>
  </p:clrMapOvr>
</p:sld>
</file>

<file path=ppt/slides/slide14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DCB8752-EC50-03F6-8D4E-3535B2C1F765}"/>
            </a:ext>
          </a:extLst>
        </p:cNvPr>
        <p:cNvGrpSpPr/>
        <p:nvPr/>
      </p:nvGrpSpPr>
      <p:grpSpPr>
        <a:xfrm>
          <a:off x="0" y="0"/>
          <a:ext cx="0" cy="0"/>
          <a:chOff x="0" y="0"/>
          <a:chExt cx="0" cy="0"/>
        </a:xfrm>
      </p:grpSpPr>
      <p:sp>
        <p:nvSpPr>
          <p:cNvPr id="3" name="PlaceHolder 2">
            <a:extLst>
              <a:ext uri="{FF2B5EF4-FFF2-40B4-BE49-F238E27FC236}">
                <a16:creationId xmlns:a16="http://schemas.microsoft.com/office/drawing/2014/main" id="{7FB07A0F-7D2A-26CC-8644-751C172F4FFD}"/>
              </a:ext>
            </a:extLst>
          </p:cNvPr>
          <p:cNvSpPr txBox="1">
            <a:spLocks noGrp="1"/>
          </p:cNvSpPr>
          <p:nvPr>
            <p:ph type="body" idx="4294967295"/>
          </p:nvPr>
        </p:nvSpPr>
        <p:spPr>
          <a:xfrm>
            <a:off x="174170" y="1884739"/>
            <a:ext cx="11818537" cy="5958000"/>
          </a:xfrm>
        </p:spPr>
        <p:txBody>
          <a:bodyPr vert="horz" wrap="square" anchor="t" anchorCtr="0">
            <a:noAutofit/>
          </a:bodyPr>
          <a:lstStyle/>
          <a:p>
            <a:pPr lvl="0" algn="just">
              <a:lnSpc>
                <a:spcPct val="90000"/>
              </a:lnSpc>
              <a:spcBef>
                <a:spcPts val="0"/>
              </a:spcBef>
              <a:tabLst>
                <a:tab pos="0" algn="l"/>
              </a:tabLst>
            </a:pPr>
            <a:r>
              <a:rPr lang="pt-BR" sz="7200" dirty="0">
                <a:solidFill>
                  <a:schemeClr val="bg1"/>
                </a:solidFill>
                <a:highlight>
                  <a:srgbClr val="000000"/>
                </a:highlight>
                <a:latin typeface="Calibri" pitchFamily="18"/>
              </a:rPr>
              <a:t>transformados naquele que comungamos. Por Cristo, nosso Senhor.</a:t>
            </a:r>
          </a:p>
        </p:txBody>
      </p:sp>
      <p:sp>
        <p:nvSpPr>
          <p:cNvPr id="4" name="CaixaDeTexto 3">
            <a:extLst>
              <a:ext uri="{FF2B5EF4-FFF2-40B4-BE49-F238E27FC236}">
                <a16:creationId xmlns:a16="http://schemas.microsoft.com/office/drawing/2014/main" id="{37335EC9-11D1-8830-77C0-682C0D31C3B3}"/>
              </a:ext>
            </a:extLst>
          </p:cNvPr>
          <p:cNvSpPr txBox="1"/>
          <p:nvPr/>
        </p:nvSpPr>
        <p:spPr>
          <a:xfrm>
            <a:off x="-3988" y="-123092"/>
            <a:ext cx="12193588" cy="1754326"/>
          </a:xfrm>
          <a:prstGeom prst="rect">
            <a:avLst/>
          </a:prstGeom>
          <a:noFill/>
        </p:spPr>
        <p:txBody>
          <a:bodyPr wrap="square" rtlCol="0">
            <a:spAutoFit/>
          </a:bodyPr>
          <a:lstStyle/>
          <a:p>
            <a:pPr algn="ctr"/>
            <a:r>
              <a:rPr lang="pt-BR" sz="5400" b="1" dirty="0">
                <a:solidFill>
                  <a:srgbClr val="92D050"/>
                </a:solidFill>
              </a:rPr>
              <a:t>Oração</a:t>
            </a:r>
          </a:p>
          <a:p>
            <a:pPr algn="ctr"/>
            <a:r>
              <a:rPr lang="pt-BR" sz="5400" b="1" dirty="0">
                <a:solidFill>
                  <a:srgbClr val="92D050"/>
                </a:solidFill>
              </a:rPr>
              <a:t>Pós-Comunhão</a:t>
            </a:r>
          </a:p>
        </p:txBody>
      </p:sp>
    </p:spTree>
    <p:extLst>
      <p:ext uri="{BB962C8B-B14F-4D97-AF65-F5344CB8AC3E}">
        <p14:creationId xmlns:p14="http://schemas.microsoft.com/office/powerpoint/2010/main" val="1078689576"/>
      </p:ext>
    </p:extLst>
  </p:cSld>
  <p:clrMapOvr>
    <a:masterClrMapping/>
  </p:clrMapOvr>
</p:sld>
</file>

<file path=ppt/slides/slide1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ceHolder 2">
            <a:extLst>
              <a:ext uri="{FF2B5EF4-FFF2-40B4-BE49-F238E27FC236}">
                <a16:creationId xmlns:a16="http://schemas.microsoft.com/office/drawing/2014/main" id="{2AE31DDC-E692-4A08-8AAA-C747605066AA}"/>
              </a:ext>
            </a:extLst>
          </p:cNvPr>
          <p:cNvSpPr txBox="1">
            <a:spLocks noGrp="1"/>
          </p:cNvSpPr>
          <p:nvPr>
            <p:ph type="body" idx="4294967295"/>
          </p:nvPr>
        </p:nvSpPr>
        <p:spPr>
          <a:xfrm>
            <a:off x="50428" y="1884739"/>
            <a:ext cx="11942280" cy="5958000"/>
          </a:xfrm>
        </p:spPr>
        <p:txBody>
          <a:bodyPr vert="horz" wrap="square" anchor="t" anchorCtr="0">
            <a:noAutofit/>
          </a:bodyPr>
          <a:lstStyle/>
          <a:p>
            <a:pPr lvl="0" algn="just">
              <a:lnSpc>
                <a:spcPct val="90000"/>
              </a:lnSpc>
              <a:spcBef>
                <a:spcPts val="0"/>
              </a:spcBef>
              <a:tabLst>
                <a:tab pos="0" algn="l"/>
              </a:tabLst>
            </a:pPr>
            <a:endParaRPr lang="pt-BR" sz="6000" b="1" dirty="0">
              <a:solidFill>
                <a:srgbClr val="92D050"/>
              </a:solidFill>
              <a:highlight>
                <a:srgbClr val="000000"/>
              </a:highlight>
              <a:latin typeface="Calibri" pitchFamily="18"/>
            </a:endParaRPr>
          </a:p>
          <a:p>
            <a:pPr lvl="0" algn="just">
              <a:lnSpc>
                <a:spcPct val="90000"/>
              </a:lnSpc>
              <a:spcBef>
                <a:spcPts val="0"/>
              </a:spcBef>
              <a:tabLst>
                <a:tab pos="0" algn="l"/>
              </a:tabLst>
            </a:pPr>
            <a:endParaRPr lang="pt-BR" sz="6000" b="1" dirty="0">
              <a:solidFill>
                <a:srgbClr val="92D050"/>
              </a:solidFill>
              <a:highlight>
                <a:srgbClr val="000000"/>
              </a:highlight>
              <a:latin typeface="Calibri" pitchFamily="18"/>
            </a:endParaRPr>
          </a:p>
          <a:p>
            <a:pPr lvl="0" algn="ctr">
              <a:lnSpc>
                <a:spcPct val="90000"/>
              </a:lnSpc>
              <a:spcBef>
                <a:spcPts val="0"/>
              </a:spcBef>
              <a:tabLst>
                <a:tab pos="0" algn="l"/>
              </a:tabLst>
            </a:pPr>
            <a:r>
              <a:rPr lang="pt-BR" sz="6000" b="1" dirty="0">
                <a:solidFill>
                  <a:srgbClr val="92D050"/>
                </a:solidFill>
                <a:highlight>
                  <a:srgbClr val="000000"/>
                </a:highlight>
                <a:latin typeface="Calibri" pitchFamily="18"/>
              </a:rPr>
              <a:t>Todos: </a:t>
            </a:r>
            <a:r>
              <a:rPr lang="pt-BR" sz="6000" b="1" dirty="0">
                <a:solidFill>
                  <a:schemeClr val="bg1"/>
                </a:solidFill>
                <a:highlight>
                  <a:srgbClr val="000000"/>
                </a:highlight>
                <a:latin typeface="Calibri" pitchFamily="18"/>
              </a:rPr>
              <a:t>Amém!</a:t>
            </a:r>
          </a:p>
        </p:txBody>
      </p:sp>
      <p:sp>
        <p:nvSpPr>
          <p:cNvPr id="4" name="CaixaDeTexto 3">
            <a:extLst>
              <a:ext uri="{FF2B5EF4-FFF2-40B4-BE49-F238E27FC236}">
                <a16:creationId xmlns:a16="http://schemas.microsoft.com/office/drawing/2014/main" id="{F49393D3-1C69-643F-B783-5A07C50F8B93}"/>
              </a:ext>
            </a:extLst>
          </p:cNvPr>
          <p:cNvSpPr txBox="1"/>
          <p:nvPr/>
        </p:nvSpPr>
        <p:spPr>
          <a:xfrm>
            <a:off x="-3988" y="-123092"/>
            <a:ext cx="12193588" cy="1754326"/>
          </a:xfrm>
          <a:prstGeom prst="rect">
            <a:avLst/>
          </a:prstGeom>
          <a:noFill/>
        </p:spPr>
        <p:txBody>
          <a:bodyPr wrap="square" rtlCol="0">
            <a:spAutoFit/>
          </a:bodyPr>
          <a:lstStyle/>
          <a:p>
            <a:pPr algn="ctr"/>
            <a:r>
              <a:rPr lang="pt-BR" sz="5400" b="1" dirty="0">
                <a:solidFill>
                  <a:srgbClr val="92D050"/>
                </a:solidFill>
              </a:rPr>
              <a:t>Oração</a:t>
            </a:r>
          </a:p>
          <a:p>
            <a:pPr algn="ctr"/>
            <a:r>
              <a:rPr lang="pt-BR" sz="5400" b="1" dirty="0">
                <a:solidFill>
                  <a:srgbClr val="92D050"/>
                </a:solidFill>
              </a:rPr>
              <a:t>Pós-Comunhão</a:t>
            </a:r>
          </a:p>
        </p:txBody>
      </p:sp>
    </p:spTree>
    <p:extLst>
      <p:ext uri="{BB962C8B-B14F-4D97-AF65-F5344CB8AC3E}">
        <p14:creationId xmlns:p14="http://schemas.microsoft.com/office/powerpoint/2010/main" val="2262226315"/>
      </p:ext>
    </p:extLst>
  </p:cSld>
  <p:clrMapOvr>
    <a:masterClrMapping/>
  </p:clrMapOvr>
</p:sld>
</file>

<file path=ppt/slides/slide145.xml><?xml version="1.0" encoding="utf-8"?>
<p:sld xmlns:a="http://schemas.openxmlformats.org/drawingml/2006/main" xmlns:r="http://schemas.openxmlformats.org/officeDocument/2006/relationships" xmlns:p="http://schemas.openxmlformats.org/presentationml/2006/main">
  <p:cSld name="page75">
    <p:spTree>
      <p:nvGrpSpPr>
        <p:cNvPr id="1" name=""/>
        <p:cNvGrpSpPr/>
        <p:nvPr/>
      </p:nvGrpSpPr>
      <p:grpSpPr>
        <a:xfrm>
          <a:off x="0" y="0"/>
          <a:ext cx="0" cy="0"/>
          <a:chOff x="0" y="0"/>
          <a:chExt cx="0" cy="0"/>
        </a:xfrm>
      </p:grpSpPr>
      <p:sp>
        <p:nvSpPr>
          <p:cNvPr id="3" name="CaixaDeTexto 2">
            <a:extLst>
              <a:ext uri="{FF2B5EF4-FFF2-40B4-BE49-F238E27FC236}">
                <a16:creationId xmlns:a16="http://schemas.microsoft.com/office/drawing/2014/main" id="{0593D16C-D2AC-8422-FB36-1B860B38E199}"/>
              </a:ext>
            </a:extLst>
          </p:cNvPr>
          <p:cNvSpPr txBox="1"/>
          <p:nvPr/>
        </p:nvSpPr>
        <p:spPr>
          <a:xfrm>
            <a:off x="0" y="2551837"/>
            <a:ext cx="12193588" cy="1446550"/>
          </a:xfrm>
          <a:prstGeom prst="rect">
            <a:avLst/>
          </a:prstGeom>
          <a:noFill/>
        </p:spPr>
        <p:txBody>
          <a:bodyPr wrap="square" rtlCol="0">
            <a:spAutoFit/>
          </a:bodyPr>
          <a:lstStyle/>
          <a:p>
            <a:pPr algn="ctr"/>
            <a:r>
              <a:rPr lang="pt-BR" sz="8800" b="1" dirty="0">
                <a:solidFill>
                  <a:srgbClr val="92D050"/>
                </a:solidFill>
              </a:rPr>
              <a:t>Avisos</a:t>
            </a:r>
          </a:p>
        </p:txBody>
      </p:sp>
    </p:spTree>
  </p:cSld>
  <p:clrMapOvr>
    <a:masterClrMapping/>
  </p:clrMapOvr>
</p:sld>
</file>

<file path=ppt/slides/slide1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ceHolder 2">
            <a:extLst>
              <a:ext uri="{FF2B5EF4-FFF2-40B4-BE49-F238E27FC236}">
                <a16:creationId xmlns:a16="http://schemas.microsoft.com/office/drawing/2014/main" id="{1BCA2A2E-44E2-4DB3-8B03-32EFDBD2176A}"/>
              </a:ext>
            </a:extLst>
          </p:cNvPr>
          <p:cNvSpPr txBox="1">
            <a:spLocks noGrp="1"/>
          </p:cNvSpPr>
          <p:nvPr>
            <p:ph type="body" idx="4294967295"/>
          </p:nvPr>
        </p:nvSpPr>
        <p:spPr>
          <a:xfrm>
            <a:off x="286352" y="1929184"/>
            <a:ext cx="11612908" cy="5954400"/>
          </a:xfrm>
        </p:spPr>
        <p:txBody>
          <a:bodyPr vert="horz" wrap="square" anchor="t" anchorCtr="0">
            <a:noAutofit/>
          </a:bodyPr>
          <a:lstStyle/>
          <a:p>
            <a:pPr lvl="0" algn="just">
              <a:lnSpc>
                <a:spcPct val="90000"/>
              </a:lnSpc>
              <a:spcBef>
                <a:spcPts val="0"/>
              </a:spcBef>
              <a:tabLst>
                <a:tab pos="0" algn="l"/>
              </a:tabLst>
            </a:pPr>
            <a:r>
              <a:rPr lang="pt-BR" sz="6000" b="1" dirty="0">
                <a:solidFill>
                  <a:srgbClr val="92D050"/>
                </a:solidFill>
                <a:highlight>
                  <a:srgbClr val="000000"/>
                </a:highlight>
                <a:latin typeface="Calibri" pitchFamily="18"/>
              </a:rPr>
              <a:t>Pres.: </a:t>
            </a:r>
            <a:r>
              <a:rPr lang="pt-BR" sz="6000" dirty="0">
                <a:solidFill>
                  <a:schemeClr val="bg1"/>
                </a:solidFill>
                <a:highlight>
                  <a:srgbClr val="000000"/>
                </a:highlight>
                <a:latin typeface="Calibri" pitchFamily="18"/>
              </a:rPr>
              <a:t>O Senhor esteja convosco. </a:t>
            </a:r>
          </a:p>
          <a:p>
            <a:pPr algn="just">
              <a:lnSpc>
                <a:spcPct val="90000"/>
              </a:lnSpc>
              <a:spcBef>
                <a:spcPts val="0"/>
              </a:spcBef>
              <a:tabLst>
                <a:tab pos="0" algn="l"/>
              </a:tabLst>
            </a:pPr>
            <a:endParaRPr lang="pt-BR" sz="6000" dirty="0">
              <a:solidFill>
                <a:srgbClr val="92D050"/>
              </a:solidFill>
              <a:highlight>
                <a:srgbClr val="000000"/>
              </a:highlight>
              <a:latin typeface="Calibri" pitchFamily="18"/>
            </a:endParaRPr>
          </a:p>
          <a:p>
            <a:pPr algn="just">
              <a:lnSpc>
                <a:spcPct val="90000"/>
              </a:lnSpc>
              <a:spcBef>
                <a:spcPts val="0"/>
              </a:spcBef>
              <a:tabLst>
                <a:tab pos="0" algn="l"/>
              </a:tabLst>
            </a:pPr>
            <a:r>
              <a:rPr lang="pt-BR" sz="6000" b="1" dirty="0">
                <a:solidFill>
                  <a:srgbClr val="92D050"/>
                </a:solidFill>
                <a:highlight>
                  <a:srgbClr val="000000"/>
                </a:highlight>
                <a:latin typeface="Calibri" pitchFamily="18"/>
              </a:rPr>
              <a:t>T.: </a:t>
            </a:r>
            <a:r>
              <a:rPr lang="pt-BR" sz="6000" b="1" dirty="0">
                <a:solidFill>
                  <a:schemeClr val="bg1"/>
                </a:solidFill>
                <a:highlight>
                  <a:srgbClr val="000000"/>
                </a:highlight>
                <a:latin typeface="Calibri" pitchFamily="18"/>
              </a:rPr>
              <a:t>Ele está no meio de nós.</a:t>
            </a:r>
          </a:p>
          <a:p>
            <a:pPr algn="just">
              <a:lnSpc>
                <a:spcPct val="90000"/>
              </a:lnSpc>
              <a:spcBef>
                <a:spcPts val="0"/>
              </a:spcBef>
              <a:tabLst>
                <a:tab pos="0" algn="l"/>
              </a:tabLst>
            </a:pPr>
            <a:endParaRPr lang="pt-BR" sz="6000" b="1" dirty="0">
              <a:solidFill>
                <a:schemeClr val="bg1"/>
              </a:solidFill>
              <a:highlight>
                <a:srgbClr val="000000"/>
              </a:highlight>
              <a:latin typeface="Calibri" pitchFamily="18"/>
            </a:endParaRPr>
          </a:p>
          <a:p>
            <a:pPr algn="just">
              <a:lnSpc>
                <a:spcPct val="90000"/>
              </a:lnSpc>
              <a:spcBef>
                <a:spcPts val="0"/>
              </a:spcBef>
              <a:tabLst>
                <a:tab pos="0" algn="l"/>
              </a:tabLst>
            </a:pPr>
            <a:r>
              <a:rPr lang="pt-BR" sz="6000" b="1" dirty="0">
                <a:solidFill>
                  <a:srgbClr val="92D050"/>
                </a:solidFill>
                <a:highlight>
                  <a:srgbClr val="000000"/>
                </a:highlight>
                <a:latin typeface="Calibri" pitchFamily="18"/>
              </a:rPr>
              <a:t>Pres.: </a:t>
            </a:r>
            <a:r>
              <a:rPr lang="pt-BR" sz="6000" dirty="0">
                <a:solidFill>
                  <a:schemeClr val="bg1"/>
                </a:solidFill>
                <a:highlight>
                  <a:srgbClr val="000000"/>
                </a:highlight>
                <a:latin typeface="Calibri" pitchFamily="18"/>
              </a:rPr>
              <a:t>Inclinai-vos para receber a benção.</a:t>
            </a:r>
          </a:p>
          <a:p>
            <a:pPr algn="just">
              <a:lnSpc>
                <a:spcPct val="90000"/>
              </a:lnSpc>
              <a:spcBef>
                <a:spcPts val="0"/>
              </a:spcBef>
              <a:tabLst>
                <a:tab pos="0" algn="l"/>
              </a:tabLst>
            </a:pPr>
            <a:endParaRPr lang="pt-BR" sz="6000" b="1" dirty="0">
              <a:solidFill>
                <a:schemeClr val="bg1"/>
              </a:solidFill>
              <a:highlight>
                <a:srgbClr val="000000"/>
              </a:highlight>
              <a:latin typeface="Calibri" pitchFamily="18"/>
            </a:endParaRPr>
          </a:p>
          <a:p>
            <a:pPr lvl="0" algn="just">
              <a:lnSpc>
                <a:spcPct val="90000"/>
              </a:lnSpc>
              <a:spcBef>
                <a:spcPts val="0"/>
              </a:spcBef>
              <a:tabLst>
                <a:tab pos="0" algn="l"/>
              </a:tabLst>
            </a:pPr>
            <a:endParaRPr lang="pt-BR" sz="6000" b="1" dirty="0">
              <a:solidFill>
                <a:schemeClr val="bg1"/>
              </a:solidFill>
              <a:highlight>
                <a:srgbClr val="000000"/>
              </a:highlight>
              <a:latin typeface="Calibri" pitchFamily="18"/>
            </a:endParaRPr>
          </a:p>
        </p:txBody>
      </p:sp>
      <p:sp>
        <p:nvSpPr>
          <p:cNvPr id="4" name="CaixaDeTexto 3">
            <a:extLst>
              <a:ext uri="{FF2B5EF4-FFF2-40B4-BE49-F238E27FC236}">
                <a16:creationId xmlns:a16="http://schemas.microsoft.com/office/drawing/2014/main" id="{B3804A04-3080-5248-F23E-33ACA8E2D172}"/>
              </a:ext>
            </a:extLst>
          </p:cNvPr>
          <p:cNvSpPr txBox="1"/>
          <p:nvPr/>
        </p:nvSpPr>
        <p:spPr>
          <a:xfrm>
            <a:off x="-3988" y="-123092"/>
            <a:ext cx="12193588" cy="1754326"/>
          </a:xfrm>
          <a:prstGeom prst="rect">
            <a:avLst/>
          </a:prstGeom>
          <a:noFill/>
        </p:spPr>
        <p:txBody>
          <a:bodyPr wrap="square" rtlCol="0">
            <a:spAutoFit/>
          </a:bodyPr>
          <a:lstStyle/>
          <a:p>
            <a:pPr algn="ctr"/>
            <a:r>
              <a:rPr lang="pt-BR" sz="5400" b="1" dirty="0">
                <a:solidFill>
                  <a:srgbClr val="92D050"/>
                </a:solidFill>
              </a:rPr>
              <a:t>Benção </a:t>
            </a:r>
          </a:p>
          <a:p>
            <a:pPr algn="ctr"/>
            <a:r>
              <a:rPr lang="pt-BR" sz="5400" b="1" dirty="0">
                <a:solidFill>
                  <a:srgbClr val="92D050"/>
                </a:solidFill>
              </a:rPr>
              <a:t>Final</a:t>
            </a:r>
          </a:p>
        </p:txBody>
      </p:sp>
    </p:spTree>
    <p:extLst>
      <p:ext uri="{BB962C8B-B14F-4D97-AF65-F5344CB8AC3E}">
        <p14:creationId xmlns:p14="http://schemas.microsoft.com/office/powerpoint/2010/main" val="1162424887"/>
      </p:ext>
    </p:extLst>
  </p:cSld>
  <p:clrMapOvr>
    <a:masterClrMapping/>
  </p:clrMapOvr>
</p:sld>
</file>

<file path=ppt/slides/slide14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3E6AF08-D6F9-3C90-AC54-D9B455BC5A1B}"/>
            </a:ext>
          </a:extLst>
        </p:cNvPr>
        <p:cNvGrpSpPr/>
        <p:nvPr/>
      </p:nvGrpSpPr>
      <p:grpSpPr>
        <a:xfrm>
          <a:off x="0" y="0"/>
          <a:ext cx="0" cy="0"/>
          <a:chOff x="0" y="0"/>
          <a:chExt cx="0" cy="0"/>
        </a:xfrm>
      </p:grpSpPr>
      <p:sp>
        <p:nvSpPr>
          <p:cNvPr id="3" name="PlaceHolder 2">
            <a:extLst>
              <a:ext uri="{FF2B5EF4-FFF2-40B4-BE49-F238E27FC236}">
                <a16:creationId xmlns:a16="http://schemas.microsoft.com/office/drawing/2014/main" id="{B64B810C-E740-A7C7-D9D1-CB703F1D93E1}"/>
              </a:ext>
            </a:extLst>
          </p:cNvPr>
          <p:cNvSpPr txBox="1">
            <a:spLocks noGrp="1"/>
          </p:cNvSpPr>
          <p:nvPr>
            <p:ph type="body" idx="4294967295"/>
          </p:nvPr>
        </p:nvSpPr>
        <p:spPr>
          <a:xfrm>
            <a:off x="286352" y="1929184"/>
            <a:ext cx="11612908" cy="5954400"/>
          </a:xfrm>
        </p:spPr>
        <p:txBody>
          <a:bodyPr vert="horz" wrap="square" anchor="t" anchorCtr="0">
            <a:noAutofit/>
          </a:bodyPr>
          <a:lstStyle/>
          <a:p>
            <a:pPr lvl="0" algn="just">
              <a:lnSpc>
                <a:spcPct val="90000"/>
              </a:lnSpc>
              <a:spcBef>
                <a:spcPts val="0"/>
              </a:spcBef>
              <a:tabLst>
                <a:tab pos="0" algn="l"/>
              </a:tabLst>
            </a:pPr>
            <a:r>
              <a:rPr lang="pt-BR" sz="6000" b="1" dirty="0">
                <a:solidFill>
                  <a:srgbClr val="92D050"/>
                </a:solidFill>
                <a:highlight>
                  <a:srgbClr val="000000"/>
                </a:highlight>
                <a:latin typeface="Calibri" pitchFamily="18"/>
              </a:rPr>
              <a:t>Pres.: </a:t>
            </a:r>
            <a:r>
              <a:rPr lang="pt-BR" sz="6000" dirty="0">
                <a:solidFill>
                  <a:schemeClr val="bg1"/>
                </a:solidFill>
                <a:highlight>
                  <a:srgbClr val="000000"/>
                </a:highlight>
                <a:latin typeface="Calibri" pitchFamily="18"/>
              </a:rPr>
              <a:t>A paz de Deus, que supera todo entendimento, guarde vossos corações e vossas mentes no conhecimento e no amor de Deus e de seu filho, nosso Senhor Jesus Cristo.</a:t>
            </a:r>
            <a:endParaRPr lang="pt-BR" sz="6000" b="1" dirty="0">
              <a:solidFill>
                <a:schemeClr val="bg1"/>
              </a:solidFill>
              <a:highlight>
                <a:srgbClr val="000000"/>
              </a:highlight>
              <a:latin typeface="Calibri" pitchFamily="18"/>
            </a:endParaRPr>
          </a:p>
        </p:txBody>
      </p:sp>
      <p:sp>
        <p:nvSpPr>
          <p:cNvPr id="4" name="CaixaDeTexto 3">
            <a:extLst>
              <a:ext uri="{FF2B5EF4-FFF2-40B4-BE49-F238E27FC236}">
                <a16:creationId xmlns:a16="http://schemas.microsoft.com/office/drawing/2014/main" id="{50428510-609C-DA3E-81BD-CCAC41451781}"/>
              </a:ext>
            </a:extLst>
          </p:cNvPr>
          <p:cNvSpPr txBox="1"/>
          <p:nvPr/>
        </p:nvSpPr>
        <p:spPr>
          <a:xfrm>
            <a:off x="-3988" y="-123092"/>
            <a:ext cx="12193588" cy="1754326"/>
          </a:xfrm>
          <a:prstGeom prst="rect">
            <a:avLst/>
          </a:prstGeom>
          <a:noFill/>
        </p:spPr>
        <p:txBody>
          <a:bodyPr wrap="square" rtlCol="0">
            <a:spAutoFit/>
          </a:bodyPr>
          <a:lstStyle/>
          <a:p>
            <a:pPr algn="ctr"/>
            <a:r>
              <a:rPr lang="pt-BR" sz="5400" b="1" dirty="0">
                <a:solidFill>
                  <a:srgbClr val="92D050"/>
                </a:solidFill>
              </a:rPr>
              <a:t>Benção </a:t>
            </a:r>
          </a:p>
          <a:p>
            <a:pPr algn="ctr"/>
            <a:r>
              <a:rPr lang="pt-BR" sz="5400" b="1" dirty="0">
                <a:solidFill>
                  <a:srgbClr val="92D050"/>
                </a:solidFill>
              </a:rPr>
              <a:t>Final</a:t>
            </a:r>
          </a:p>
        </p:txBody>
      </p:sp>
    </p:spTree>
    <p:extLst>
      <p:ext uri="{BB962C8B-B14F-4D97-AF65-F5344CB8AC3E}">
        <p14:creationId xmlns:p14="http://schemas.microsoft.com/office/powerpoint/2010/main" val="139620759"/>
      </p:ext>
    </p:extLst>
  </p:cSld>
  <p:clrMapOvr>
    <a:masterClrMapping/>
  </p:clrMapOvr>
</p:sld>
</file>

<file path=ppt/slides/slide1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ceHolder 2">
            <a:extLst>
              <a:ext uri="{FF2B5EF4-FFF2-40B4-BE49-F238E27FC236}">
                <a16:creationId xmlns:a16="http://schemas.microsoft.com/office/drawing/2014/main" id="{1BCA2A2E-44E2-4DB3-8B03-32EFDBD2176A}"/>
              </a:ext>
            </a:extLst>
          </p:cNvPr>
          <p:cNvSpPr txBox="1">
            <a:spLocks noGrp="1"/>
          </p:cNvSpPr>
          <p:nvPr>
            <p:ph type="body" idx="4294967295"/>
          </p:nvPr>
        </p:nvSpPr>
        <p:spPr>
          <a:xfrm>
            <a:off x="286352" y="1929184"/>
            <a:ext cx="11612908" cy="5954400"/>
          </a:xfrm>
        </p:spPr>
        <p:txBody>
          <a:bodyPr vert="horz" wrap="square" anchor="t" anchorCtr="0">
            <a:noAutofit/>
          </a:bodyPr>
          <a:lstStyle/>
          <a:p>
            <a:pPr lvl="0" algn="just">
              <a:lnSpc>
                <a:spcPct val="90000"/>
              </a:lnSpc>
              <a:spcBef>
                <a:spcPts val="0"/>
              </a:spcBef>
              <a:tabLst>
                <a:tab pos="0" algn="l"/>
              </a:tabLst>
            </a:pPr>
            <a:r>
              <a:rPr lang="pt-BR" sz="6000" b="1" dirty="0">
                <a:solidFill>
                  <a:srgbClr val="92D050"/>
                </a:solidFill>
                <a:highlight>
                  <a:srgbClr val="000000"/>
                </a:highlight>
                <a:latin typeface="Calibri" pitchFamily="18"/>
              </a:rPr>
              <a:t>Pres.: </a:t>
            </a:r>
            <a:r>
              <a:rPr lang="pt-BR" sz="6000" dirty="0">
                <a:solidFill>
                  <a:schemeClr val="bg1"/>
                </a:solidFill>
                <a:highlight>
                  <a:srgbClr val="000000"/>
                </a:highlight>
                <a:latin typeface="Calibri" pitchFamily="18"/>
              </a:rPr>
              <a:t>E a bênção de Deus todo-poderoso, Pai e Filho + e Espírito Santo, desça sobre vós e permaneça para sempre. </a:t>
            </a:r>
          </a:p>
          <a:p>
            <a:pPr algn="just">
              <a:lnSpc>
                <a:spcPct val="90000"/>
              </a:lnSpc>
              <a:spcBef>
                <a:spcPts val="0"/>
              </a:spcBef>
              <a:tabLst>
                <a:tab pos="0" algn="l"/>
              </a:tabLst>
            </a:pPr>
            <a:endParaRPr lang="pt-BR" sz="6000" b="1" dirty="0">
              <a:solidFill>
                <a:srgbClr val="92D050"/>
              </a:solidFill>
              <a:highlight>
                <a:srgbClr val="000000"/>
              </a:highlight>
              <a:latin typeface="Calibri" pitchFamily="18"/>
            </a:endParaRPr>
          </a:p>
          <a:p>
            <a:pPr algn="just">
              <a:lnSpc>
                <a:spcPct val="90000"/>
              </a:lnSpc>
              <a:spcBef>
                <a:spcPts val="0"/>
              </a:spcBef>
              <a:tabLst>
                <a:tab pos="0" algn="l"/>
              </a:tabLst>
            </a:pPr>
            <a:r>
              <a:rPr lang="pt-BR" sz="6000" b="1" dirty="0">
                <a:solidFill>
                  <a:srgbClr val="92D050"/>
                </a:solidFill>
                <a:highlight>
                  <a:srgbClr val="000000"/>
                </a:highlight>
                <a:latin typeface="Calibri" pitchFamily="18"/>
              </a:rPr>
              <a:t>T.: </a:t>
            </a:r>
            <a:r>
              <a:rPr lang="pt-BR" sz="6000" b="1" dirty="0">
                <a:solidFill>
                  <a:schemeClr val="bg1"/>
                </a:solidFill>
                <a:highlight>
                  <a:srgbClr val="000000"/>
                </a:highlight>
                <a:latin typeface="Calibri" pitchFamily="18"/>
              </a:rPr>
              <a:t>Amém.</a:t>
            </a:r>
          </a:p>
          <a:p>
            <a:pPr lvl="0" algn="just">
              <a:lnSpc>
                <a:spcPct val="90000"/>
              </a:lnSpc>
              <a:spcBef>
                <a:spcPts val="0"/>
              </a:spcBef>
              <a:tabLst>
                <a:tab pos="0" algn="l"/>
              </a:tabLst>
            </a:pPr>
            <a:endParaRPr lang="pt-BR" sz="6000" b="1" dirty="0">
              <a:solidFill>
                <a:schemeClr val="bg1"/>
              </a:solidFill>
              <a:highlight>
                <a:srgbClr val="000000"/>
              </a:highlight>
              <a:latin typeface="Calibri" pitchFamily="18"/>
            </a:endParaRPr>
          </a:p>
        </p:txBody>
      </p:sp>
      <p:sp>
        <p:nvSpPr>
          <p:cNvPr id="4" name="CaixaDeTexto 3">
            <a:extLst>
              <a:ext uri="{FF2B5EF4-FFF2-40B4-BE49-F238E27FC236}">
                <a16:creationId xmlns:a16="http://schemas.microsoft.com/office/drawing/2014/main" id="{B3804A04-3080-5248-F23E-33ACA8E2D172}"/>
              </a:ext>
            </a:extLst>
          </p:cNvPr>
          <p:cNvSpPr txBox="1"/>
          <p:nvPr/>
        </p:nvSpPr>
        <p:spPr>
          <a:xfrm>
            <a:off x="-3988" y="-123092"/>
            <a:ext cx="12193588" cy="1754326"/>
          </a:xfrm>
          <a:prstGeom prst="rect">
            <a:avLst/>
          </a:prstGeom>
          <a:noFill/>
        </p:spPr>
        <p:txBody>
          <a:bodyPr wrap="square" rtlCol="0">
            <a:spAutoFit/>
          </a:bodyPr>
          <a:lstStyle/>
          <a:p>
            <a:pPr algn="ctr"/>
            <a:r>
              <a:rPr lang="pt-BR" sz="5400" b="1" dirty="0">
                <a:solidFill>
                  <a:srgbClr val="92D050"/>
                </a:solidFill>
              </a:rPr>
              <a:t>Benção </a:t>
            </a:r>
          </a:p>
          <a:p>
            <a:pPr algn="ctr"/>
            <a:r>
              <a:rPr lang="pt-BR" sz="5400" b="1" dirty="0">
                <a:solidFill>
                  <a:srgbClr val="92D050"/>
                </a:solidFill>
              </a:rPr>
              <a:t>Final</a:t>
            </a:r>
          </a:p>
        </p:txBody>
      </p:sp>
    </p:spTree>
    <p:extLst>
      <p:ext uri="{BB962C8B-B14F-4D97-AF65-F5344CB8AC3E}">
        <p14:creationId xmlns:p14="http://schemas.microsoft.com/office/powerpoint/2010/main" val="3145922961"/>
      </p:ext>
    </p:extLst>
  </p:cSld>
  <p:clrMapOvr>
    <a:masterClrMapping/>
  </p:clrMapOvr>
</p:sld>
</file>

<file path=ppt/slides/slide1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ceHolder 2">
            <a:extLst>
              <a:ext uri="{FF2B5EF4-FFF2-40B4-BE49-F238E27FC236}">
                <a16:creationId xmlns:a16="http://schemas.microsoft.com/office/drawing/2014/main" id="{1BCA2A2E-44E2-4DB3-8B03-32EFDBD2176A}"/>
              </a:ext>
            </a:extLst>
          </p:cNvPr>
          <p:cNvSpPr txBox="1">
            <a:spLocks noGrp="1"/>
          </p:cNvSpPr>
          <p:nvPr>
            <p:ph type="body" idx="4294967295"/>
          </p:nvPr>
        </p:nvSpPr>
        <p:spPr>
          <a:xfrm>
            <a:off x="286352" y="1929184"/>
            <a:ext cx="11612908" cy="5954400"/>
          </a:xfrm>
        </p:spPr>
        <p:txBody>
          <a:bodyPr vert="horz" wrap="square" anchor="t" anchorCtr="0">
            <a:noAutofit/>
          </a:bodyPr>
          <a:lstStyle/>
          <a:p>
            <a:pPr lvl="0" algn="just">
              <a:lnSpc>
                <a:spcPct val="90000"/>
              </a:lnSpc>
              <a:spcBef>
                <a:spcPts val="0"/>
              </a:spcBef>
              <a:tabLst>
                <a:tab pos="0" algn="l"/>
              </a:tabLst>
            </a:pPr>
            <a:r>
              <a:rPr lang="pt-BR" sz="6000" b="1" dirty="0">
                <a:solidFill>
                  <a:srgbClr val="92D050"/>
                </a:solidFill>
                <a:highlight>
                  <a:srgbClr val="000000"/>
                </a:highlight>
                <a:latin typeface="Calibri" pitchFamily="18"/>
              </a:rPr>
              <a:t>Diác. ou Presid.: </a:t>
            </a:r>
            <a:r>
              <a:rPr lang="pt-BR" sz="6000" dirty="0">
                <a:solidFill>
                  <a:schemeClr val="bg1"/>
                </a:solidFill>
                <a:highlight>
                  <a:srgbClr val="000000"/>
                </a:highlight>
                <a:latin typeface="Calibri" pitchFamily="18"/>
              </a:rPr>
              <a:t>Ide em paz, e glorificai o Senhor com vossa vida. </a:t>
            </a:r>
          </a:p>
          <a:p>
            <a:pPr lvl="0" algn="just">
              <a:lnSpc>
                <a:spcPct val="90000"/>
              </a:lnSpc>
              <a:spcBef>
                <a:spcPts val="0"/>
              </a:spcBef>
              <a:tabLst>
                <a:tab pos="0" algn="l"/>
              </a:tabLst>
            </a:pPr>
            <a:endParaRPr lang="pt-BR" sz="6000" b="1" dirty="0">
              <a:solidFill>
                <a:schemeClr val="bg1"/>
              </a:solidFill>
              <a:highlight>
                <a:srgbClr val="000000"/>
              </a:highlight>
              <a:latin typeface="Calibri" pitchFamily="18"/>
            </a:endParaRPr>
          </a:p>
          <a:p>
            <a:pPr lvl="0" algn="just">
              <a:lnSpc>
                <a:spcPct val="90000"/>
              </a:lnSpc>
              <a:spcBef>
                <a:spcPts val="0"/>
              </a:spcBef>
              <a:tabLst>
                <a:tab pos="0" algn="l"/>
              </a:tabLst>
            </a:pPr>
            <a:r>
              <a:rPr lang="pt-BR" sz="6000" b="1" dirty="0">
                <a:solidFill>
                  <a:srgbClr val="92D050"/>
                </a:solidFill>
                <a:highlight>
                  <a:srgbClr val="000000"/>
                </a:highlight>
                <a:latin typeface="Calibri" pitchFamily="18"/>
              </a:rPr>
              <a:t>T. </a:t>
            </a:r>
            <a:r>
              <a:rPr lang="pt-BR" sz="6000" b="1" dirty="0">
                <a:solidFill>
                  <a:schemeClr val="bg1"/>
                </a:solidFill>
                <a:highlight>
                  <a:srgbClr val="000000"/>
                </a:highlight>
                <a:latin typeface="Calibri" pitchFamily="18"/>
              </a:rPr>
              <a:t>Graças a Deus!</a:t>
            </a:r>
          </a:p>
          <a:p>
            <a:pPr lvl="0" algn="just">
              <a:lnSpc>
                <a:spcPct val="90000"/>
              </a:lnSpc>
              <a:spcBef>
                <a:spcPts val="0"/>
              </a:spcBef>
              <a:tabLst>
                <a:tab pos="0" algn="l"/>
              </a:tabLst>
            </a:pPr>
            <a:endParaRPr lang="pt-BR" sz="6000" b="1" dirty="0">
              <a:solidFill>
                <a:schemeClr val="bg1"/>
              </a:solidFill>
              <a:highlight>
                <a:srgbClr val="000000"/>
              </a:highlight>
              <a:latin typeface="Calibri" pitchFamily="18"/>
            </a:endParaRPr>
          </a:p>
        </p:txBody>
      </p:sp>
      <p:sp>
        <p:nvSpPr>
          <p:cNvPr id="4" name="CaixaDeTexto 3">
            <a:extLst>
              <a:ext uri="{FF2B5EF4-FFF2-40B4-BE49-F238E27FC236}">
                <a16:creationId xmlns:a16="http://schemas.microsoft.com/office/drawing/2014/main" id="{B3804A04-3080-5248-F23E-33ACA8E2D172}"/>
              </a:ext>
            </a:extLst>
          </p:cNvPr>
          <p:cNvSpPr txBox="1"/>
          <p:nvPr/>
        </p:nvSpPr>
        <p:spPr>
          <a:xfrm>
            <a:off x="-3988" y="-123092"/>
            <a:ext cx="12193588" cy="1754326"/>
          </a:xfrm>
          <a:prstGeom prst="rect">
            <a:avLst/>
          </a:prstGeom>
          <a:noFill/>
        </p:spPr>
        <p:txBody>
          <a:bodyPr wrap="square" rtlCol="0">
            <a:spAutoFit/>
          </a:bodyPr>
          <a:lstStyle/>
          <a:p>
            <a:pPr algn="ctr"/>
            <a:r>
              <a:rPr lang="pt-BR" sz="5400" b="1" dirty="0">
                <a:solidFill>
                  <a:srgbClr val="92D050"/>
                </a:solidFill>
              </a:rPr>
              <a:t>Benção </a:t>
            </a:r>
          </a:p>
          <a:p>
            <a:pPr algn="ctr"/>
            <a:r>
              <a:rPr lang="pt-BR" sz="5400" b="1" dirty="0">
                <a:solidFill>
                  <a:srgbClr val="92D050"/>
                </a:solidFill>
              </a:rPr>
              <a:t>Final</a:t>
            </a:r>
          </a:p>
        </p:txBody>
      </p:sp>
    </p:spTree>
    <p:extLst>
      <p:ext uri="{BB962C8B-B14F-4D97-AF65-F5344CB8AC3E}">
        <p14:creationId xmlns:p14="http://schemas.microsoft.com/office/powerpoint/2010/main" val="8473617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page6">
    <p:spTree>
      <p:nvGrpSpPr>
        <p:cNvPr id="1" name=""/>
        <p:cNvGrpSpPr/>
        <p:nvPr/>
      </p:nvGrpSpPr>
      <p:grpSpPr>
        <a:xfrm>
          <a:off x="0" y="0"/>
          <a:ext cx="0" cy="0"/>
          <a:chOff x="0" y="0"/>
          <a:chExt cx="0" cy="0"/>
        </a:xfrm>
      </p:grpSpPr>
      <p:sp>
        <p:nvSpPr>
          <p:cNvPr id="3" name="CaixaDeTexto 2">
            <a:extLst>
              <a:ext uri="{FF2B5EF4-FFF2-40B4-BE49-F238E27FC236}">
                <a16:creationId xmlns:a16="http://schemas.microsoft.com/office/drawing/2014/main" id="{FEEB9F5A-D392-CEA2-C164-E93887D0F70C}"/>
              </a:ext>
            </a:extLst>
          </p:cNvPr>
          <p:cNvSpPr txBox="1"/>
          <p:nvPr/>
        </p:nvSpPr>
        <p:spPr>
          <a:xfrm>
            <a:off x="0" y="2921168"/>
            <a:ext cx="12193588" cy="1446550"/>
          </a:xfrm>
          <a:prstGeom prst="rect">
            <a:avLst/>
          </a:prstGeom>
          <a:noFill/>
        </p:spPr>
        <p:txBody>
          <a:bodyPr wrap="square" rtlCol="0">
            <a:spAutoFit/>
          </a:bodyPr>
          <a:lstStyle/>
          <a:p>
            <a:pPr algn="ctr"/>
            <a:r>
              <a:rPr lang="pt-BR" sz="8800" b="1" dirty="0">
                <a:solidFill>
                  <a:srgbClr val="92D050"/>
                </a:solidFill>
              </a:rPr>
              <a:t>Ato penitencial</a:t>
            </a:r>
          </a:p>
        </p:txBody>
      </p:sp>
    </p:spTree>
  </p:cSld>
  <p:clrMapOvr>
    <a:masterClrMapping/>
  </p:clrMapOvr>
</p:sld>
</file>

<file path=ppt/slides/slide150.xml><?xml version="1.0" encoding="utf-8"?>
<p:sld xmlns:a="http://schemas.openxmlformats.org/drawingml/2006/main" xmlns:r="http://schemas.openxmlformats.org/officeDocument/2006/relationships" xmlns:p="http://schemas.openxmlformats.org/presentationml/2006/main">
  <p:cSld name="page84">
    <p:spTree>
      <p:nvGrpSpPr>
        <p:cNvPr id="1" name=""/>
        <p:cNvGrpSpPr/>
        <p:nvPr/>
      </p:nvGrpSpPr>
      <p:grpSpPr>
        <a:xfrm>
          <a:off x="0" y="0"/>
          <a:ext cx="0" cy="0"/>
          <a:chOff x="0" y="0"/>
          <a:chExt cx="0" cy="0"/>
        </a:xfrm>
      </p:grpSpPr>
      <p:sp>
        <p:nvSpPr>
          <p:cNvPr id="3" name="PlaceHolder 19">
            <a:extLst>
              <a:ext uri="{FF2B5EF4-FFF2-40B4-BE49-F238E27FC236}">
                <a16:creationId xmlns:a16="http://schemas.microsoft.com/office/drawing/2014/main" id="{451F05A9-B26A-47C5-8868-2C3AD207D706}"/>
              </a:ext>
            </a:extLst>
          </p:cNvPr>
          <p:cNvSpPr txBox="1">
            <a:spLocks noGrp="1"/>
          </p:cNvSpPr>
          <p:nvPr>
            <p:ph type="body" idx="4294967295"/>
          </p:nvPr>
        </p:nvSpPr>
        <p:spPr>
          <a:xfrm>
            <a:off x="316523" y="1810871"/>
            <a:ext cx="11560542" cy="6090298"/>
          </a:xfrm>
        </p:spPr>
        <p:txBody>
          <a:bodyPr vert="horz" wrap="square" anchor="t" anchorCtr="0">
            <a:noAutofit/>
          </a:bodyPr>
          <a:lstStyle/>
          <a:p>
            <a:pPr lvl="0" algn="just">
              <a:lnSpc>
                <a:spcPct val="90000"/>
              </a:lnSpc>
              <a:spcBef>
                <a:spcPts val="0"/>
              </a:spcBef>
              <a:tabLst>
                <a:tab pos="0" algn="l"/>
              </a:tabLst>
            </a:pPr>
            <a:r>
              <a:rPr lang="pt-BR" sz="6000" b="1" dirty="0">
                <a:solidFill>
                  <a:srgbClr val="92D050"/>
                </a:solidFill>
                <a:highlight>
                  <a:srgbClr val="000000"/>
                </a:highlight>
                <a:latin typeface="Calibri" pitchFamily="18"/>
              </a:rPr>
              <a:t>1. </a:t>
            </a:r>
            <a:r>
              <a:rPr lang="pt-BR" sz="6000" dirty="0">
                <a:solidFill>
                  <a:schemeClr val="bg1"/>
                </a:solidFill>
                <a:highlight>
                  <a:srgbClr val="000000"/>
                </a:highlight>
                <a:latin typeface="Calibri" pitchFamily="18"/>
              </a:rPr>
              <a:t>Ao ouvir o teu chamado, força viva que renova: “Ide pelo mundo inteiro anunciar a boa nova.” </a:t>
            </a:r>
          </a:p>
          <a:p>
            <a:pPr lvl="0" algn="just">
              <a:lnSpc>
                <a:spcPct val="90000"/>
              </a:lnSpc>
              <a:spcBef>
                <a:spcPts val="0"/>
              </a:spcBef>
              <a:tabLst>
                <a:tab pos="0" algn="l"/>
              </a:tabLst>
            </a:pPr>
            <a:endParaRPr lang="pt-BR" sz="6000" dirty="0">
              <a:solidFill>
                <a:schemeClr val="bg1"/>
              </a:solidFill>
              <a:highlight>
                <a:srgbClr val="000000"/>
              </a:highlight>
              <a:latin typeface="Calibri" pitchFamily="18"/>
            </a:endParaRPr>
          </a:p>
          <a:p>
            <a:pPr lvl="0" algn="just">
              <a:lnSpc>
                <a:spcPct val="90000"/>
              </a:lnSpc>
              <a:spcBef>
                <a:spcPts val="0"/>
              </a:spcBef>
              <a:tabLst>
                <a:tab pos="0" algn="l"/>
              </a:tabLst>
            </a:pPr>
            <a:endParaRPr lang="pt-BR" sz="4400" dirty="0">
              <a:solidFill>
                <a:schemeClr val="bg1"/>
              </a:solidFill>
              <a:highlight>
                <a:srgbClr val="000000"/>
              </a:highlight>
              <a:latin typeface="Calibri" pitchFamily="18"/>
            </a:endParaRPr>
          </a:p>
        </p:txBody>
      </p:sp>
      <p:sp>
        <p:nvSpPr>
          <p:cNvPr id="4" name="CaixaDeTexto 3">
            <a:extLst>
              <a:ext uri="{FF2B5EF4-FFF2-40B4-BE49-F238E27FC236}">
                <a16:creationId xmlns:a16="http://schemas.microsoft.com/office/drawing/2014/main" id="{E7F907A0-90D9-3218-EA75-0531A01CD676}"/>
              </a:ext>
            </a:extLst>
          </p:cNvPr>
          <p:cNvSpPr txBox="1"/>
          <p:nvPr/>
        </p:nvSpPr>
        <p:spPr>
          <a:xfrm>
            <a:off x="0" y="422031"/>
            <a:ext cx="12193588" cy="923330"/>
          </a:xfrm>
          <a:prstGeom prst="rect">
            <a:avLst/>
          </a:prstGeom>
          <a:noFill/>
        </p:spPr>
        <p:txBody>
          <a:bodyPr wrap="square" rtlCol="0">
            <a:spAutoFit/>
          </a:bodyPr>
          <a:lstStyle/>
          <a:p>
            <a:pPr algn="ctr"/>
            <a:r>
              <a:rPr lang="pt-BR" sz="5400" b="1">
                <a:solidFill>
                  <a:srgbClr val="92D050"/>
                </a:solidFill>
              </a:rPr>
              <a:t>Canto Final</a:t>
            </a:r>
            <a:endParaRPr lang="pt-BR" sz="5400" b="1" dirty="0">
              <a:solidFill>
                <a:srgbClr val="92D050"/>
              </a:solidFill>
            </a:endParaRPr>
          </a:p>
        </p:txBody>
      </p:sp>
    </p:spTree>
  </p:cSld>
  <p:clrMapOvr>
    <a:masterClrMapping/>
  </p:clrMapOvr>
</p:sld>
</file>

<file path=ppt/slides/slide15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2152952-CD18-D7B9-90BD-241CA1F0E00A}"/>
            </a:ext>
          </a:extLst>
        </p:cNvPr>
        <p:cNvGrpSpPr/>
        <p:nvPr/>
      </p:nvGrpSpPr>
      <p:grpSpPr>
        <a:xfrm>
          <a:off x="0" y="0"/>
          <a:ext cx="0" cy="0"/>
          <a:chOff x="0" y="0"/>
          <a:chExt cx="0" cy="0"/>
        </a:xfrm>
      </p:grpSpPr>
      <p:sp>
        <p:nvSpPr>
          <p:cNvPr id="3" name="PlaceHolder 19">
            <a:extLst>
              <a:ext uri="{FF2B5EF4-FFF2-40B4-BE49-F238E27FC236}">
                <a16:creationId xmlns:a16="http://schemas.microsoft.com/office/drawing/2014/main" id="{CF728693-82D3-9003-6812-722F65DD91AB}"/>
              </a:ext>
            </a:extLst>
          </p:cNvPr>
          <p:cNvSpPr txBox="1">
            <a:spLocks noGrp="1"/>
          </p:cNvSpPr>
          <p:nvPr>
            <p:ph type="body" idx="4294967295"/>
          </p:nvPr>
        </p:nvSpPr>
        <p:spPr>
          <a:xfrm>
            <a:off x="316523" y="1944914"/>
            <a:ext cx="11560542" cy="5361169"/>
          </a:xfrm>
        </p:spPr>
        <p:txBody>
          <a:bodyPr vert="horz" wrap="square" anchor="t" anchorCtr="0">
            <a:noAutofit/>
          </a:bodyPr>
          <a:lstStyle/>
          <a:p>
            <a:pPr lvl="0" algn="just">
              <a:lnSpc>
                <a:spcPct val="90000"/>
              </a:lnSpc>
              <a:spcBef>
                <a:spcPts val="0"/>
              </a:spcBef>
              <a:tabLst>
                <a:tab pos="0" algn="l"/>
              </a:tabLst>
            </a:pPr>
            <a:r>
              <a:rPr lang="pt-BR" sz="6000" b="1" dirty="0">
                <a:solidFill>
                  <a:schemeClr val="accent6"/>
                </a:solidFill>
                <a:highlight>
                  <a:srgbClr val="000000"/>
                </a:highlight>
                <a:latin typeface="Calibri" pitchFamily="18"/>
              </a:rPr>
              <a:t>R. </a:t>
            </a:r>
            <a:r>
              <a:rPr lang="pt-BR" sz="6000" b="1" dirty="0">
                <a:solidFill>
                  <a:schemeClr val="bg1"/>
                </a:solidFill>
                <a:highlight>
                  <a:srgbClr val="000000"/>
                </a:highlight>
                <a:latin typeface="Calibri" pitchFamily="18"/>
              </a:rPr>
              <a:t>Eu respondi: “Senhor, aqui estou, na Diocese de Apucarana. Para levar tua palavra com ardor”, pois a missão a todos nos irmana. </a:t>
            </a:r>
          </a:p>
          <a:p>
            <a:pPr lvl="0" algn="just">
              <a:lnSpc>
                <a:spcPct val="90000"/>
              </a:lnSpc>
              <a:spcBef>
                <a:spcPts val="0"/>
              </a:spcBef>
              <a:tabLst>
                <a:tab pos="0" algn="l"/>
              </a:tabLst>
            </a:pPr>
            <a:endParaRPr lang="pt-BR" sz="6600" b="1" dirty="0">
              <a:solidFill>
                <a:schemeClr val="bg1"/>
              </a:solidFill>
              <a:highlight>
                <a:srgbClr val="000000"/>
              </a:highlight>
              <a:latin typeface="Calibri" pitchFamily="18"/>
            </a:endParaRPr>
          </a:p>
        </p:txBody>
      </p:sp>
      <p:sp>
        <p:nvSpPr>
          <p:cNvPr id="4" name="CaixaDeTexto 3">
            <a:extLst>
              <a:ext uri="{FF2B5EF4-FFF2-40B4-BE49-F238E27FC236}">
                <a16:creationId xmlns:a16="http://schemas.microsoft.com/office/drawing/2014/main" id="{21672D0E-3DA1-52E2-F032-52E25740D08F}"/>
              </a:ext>
            </a:extLst>
          </p:cNvPr>
          <p:cNvSpPr txBox="1"/>
          <p:nvPr/>
        </p:nvSpPr>
        <p:spPr>
          <a:xfrm>
            <a:off x="0" y="422031"/>
            <a:ext cx="12193588" cy="923330"/>
          </a:xfrm>
          <a:prstGeom prst="rect">
            <a:avLst/>
          </a:prstGeom>
          <a:noFill/>
        </p:spPr>
        <p:txBody>
          <a:bodyPr wrap="square" rtlCol="0">
            <a:spAutoFit/>
          </a:bodyPr>
          <a:lstStyle/>
          <a:p>
            <a:pPr algn="ctr"/>
            <a:r>
              <a:rPr lang="pt-BR" sz="5400" b="1">
                <a:solidFill>
                  <a:srgbClr val="92D050"/>
                </a:solidFill>
              </a:rPr>
              <a:t>Canto Final</a:t>
            </a:r>
            <a:endParaRPr lang="pt-BR" sz="5400" b="1" dirty="0">
              <a:solidFill>
                <a:srgbClr val="92D050"/>
              </a:solidFill>
            </a:endParaRPr>
          </a:p>
        </p:txBody>
      </p:sp>
    </p:spTree>
    <p:extLst>
      <p:ext uri="{BB962C8B-B14F-4D97-AF65-F5344CB8AC3E}">
        <p14:creationId xmlns:p14="http://schemas.microsoft.com/office/powerpoint/2010/main" val="4172463294"/>
      </p:ext>
    </p:extLst>
  </p:cSld>
  <p:clrMapOvr>
    <a:masterClrMapping/>
  </p:clrMapOvr>
</p:sld>
</file>

<file path=ppt/slides/slide15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792A48C-6F76-1036-FE0E-E0F4415C3073}"/>
            </a:ext>
          </a:extLst>
        </p:cNvPr>
        <p:cNvGrpSpPr/>
        <p:nvPr/>
      </p:nvGrpSpPr>
      <p:grpSpPr>
        <a:xfrm>
          <a:off x="0" y="0"/>
          <a:ext cx="0" cy="0"/>
          <a:chOff x="0" y="0"/>
          <a:chExt cx="0" cy="0"/>
        </a:xfrm>
      </p:grpSpPr>
      <p:sp>
        <p:nvSpPr>
          <p:cNvPr id="3" name="PlaceHolder 19">
            <a:extLst>
              <a:ext uri="{FF2B5EF4-FFF2-40B4-BE49-F238E27FC236}">
                <a16:creationId xmlns:a16="http://schemas.microsoft.com/office/drawing/2014/main" id="{A08B8D30-05EB-5354-C62B-4EC884CF3BE5}"/>
              </a:ext>
            </a:extLst>
          </p:cNvPr>
          <p:cNvSpPr txBox="1">
            <a:spLocks noGrp="1"/>
          </p:cNvSpPr>
          <p:nvPr>
            <p:ph type="body" idx="4294967295"/>
          </p:nvPr>
        </p:nvSpPr>
        <p:spPr>
          <a:xfrm>
            <a:off x="316523" y="1810871"/>
            <a:ext cx="11560542" cy="6090298"/>
          </a:xfrm>
        </p:spPr>
        <p:txBody>
          <a:bodyPr vert="horz" wrap="square" anchor="t" anchorCtr="0">
            <a:noAutofit/>
          </a:bodyPr>
          <a:lstStyle/>
          <a:p>
            <a:pPr lvl="0" algn="just">
              <a:lnSpc>
                <a:spcPct val="90000"/>
              </a:lnSpc>
              <a:spcBef>
                <a:spcPts val="0"/>
              </a:spcBef>
              <a:tabLst>
                <a:tab pos="0" algn="l"/>
              </a:tabLst>
            </a:pPr>
            <a:r>
              <a:rPr lang="pt-BR" sz="6000" b="1" dirty="0">
                <a:solidFill>
                  <a:srgbClr val="92D050"/>
                </a:solidFill>
                <a:highlight>
                  <a:srgbClr val="000000"/>
                </a:highlight>
                <a:latin typeface="Calibri" pitchFamily="18"/>
              </a:rPr>
              <a:t>2. </a:t>
            </a:r>
            <a:r>
              <a:rPr lang="pt-BR" sz="6000" dirty="0">
                <a:solidFill>
                  <a:schemeClr val="bg1"/>
                </a:solidFill>
                <a:highlight>
                  <a:srgbClr val="000000"/>
                </a:highlight>
                <a:latin typeface="Calibri" pitchFamily="18"/>
              </a:rPr>
              <a:t>Todos somos convidados à evangelização, o batismo é nossa força pro trabalho em comunhão. </a:t>
            </a:r>
          </a:p>
          <a:p>
            <a:pPr lvl="0" algn="just">
              <a:lnSpc>
                <a:spcPct val="90000"/>
              </a:lnSpc>
              <a:spcBef>
                <a:spcPts val="0"/>
              </a:spcBef>
              <a:tabLst>
                <a:tab pos="0" algn="l"/>
              </a:tabLst>
            </a:pPr>
            <a:endParaRPr lang="pt-BR" sz="4400" dirty="0">
              <a:solidFill>
                <a:schemeClr val="bg1"/>
              </a:solidFill>
              <a:highlight>
                <a:srgbClr val="000000"/>
              </a:highlight>
              <a:latin typeface="Calibri" pitchFamily="18"/>
            </a:endParaRPr>
          </a:p>
        </p:txBody>
      </p:sp>
      <p:sp>
        <p:nvSpPr>
          <p:cNvPr id="4" name="CaixaDeTexto 3">
            <a:extLst>
              <a:ext uri="{FF2B5EF4-FFF2-40B4-BE49-F238E27FC236}">
                <a16:creationId xmlns:a16="http://schemas.microsoft.com/office/drawing/2014/main" id="{491BB58A-25EE-1E2D-16BC-876CA5262B62}"/>
              </a:ext>
            </a:extLst>
          </p:cNvPr>
          <p:cNvSpPr txBox="1"/>
          <p:nvPr/>
        </p:nvSpPr>
        <p:spPr>
          <a:xfrm>
            <a:off x="0" y="422031"/>
            <a:ext cx="12193588" cy="923330"/>
          </a:xfrm>
          <a:prstGeom prst="rect">
            <a:avLst/>
          </a:prstGeom>
          <a:noFill/>
        </p:spPr>
        <p:txBody>
          <a:bodyPr wrap="square" rtlCol="0">
            <a:spAutoFit/>
          </a:bodyPr>
          <a:lstStyle/>
          <a:p>
            <a:pPr algn="ctr"/>
            <a:r>
              <a:rPr lang="pt-BR" sz="5400" b="1">
                <a:solidFill>
                  <a:srgbClr val="92D050"/>
                </a:solidFill>
              </a:rPr>
              <a:t>Canto Final</a:t>
            </a:r>
            <a:endParaRPr lang="pt-BR" sz="5400" b="1" dirty="0">
              <a:solidFill>
                <a:srgbClr val="92D050"/>
              </a:solidFill>
            </a:endParaRPr>
          </a:p>
        </p:txBody>
      </p:sp>
    </p:spTree>
    <p:extLst>
      <p:ext uri="{BB962C8B-B14F-4D97-AF65-F5344CB8AC3E}">
        <p14:creationId xmlns:p14="http://schemas.microsoft.com/office/powerpoint/2010/main" val="888982169"/>
      </p:ext>
    </p:extLst>
  </p:cSld>
  <p:clrMapOvr>
    <a:masterClrMapping/>
  </p:clrMapOvr>
</p:sld>
</file>

<file path=ppt/slides/slide15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8B7B2C0-E420-9CC7-50F0-B5A957C16DE9}"/>
            </a:ext>
          </a:extLst>
        </p:cNvPr>
        <p:cNvGrpSpPr/>
        <p:nvPr/>
      </p:nvGrpSpPr>
      <p:grpSpPr>
        <a:xfrm>
          <a:off x="0" y="0"/>
          <a:ext cx="0" cy="0"/>
          <a:chOff x="0" y="0"/>
          <a:chExt cx="0" cy="0"/>
        </a:xfrm>
      </p:grpSpPr>
      <p:sp>
        <p:nvSpPr>
          <p:cNvPr id="3" name="PlaceHolder 19">
            <a:extLst>
              <a:ext uri="{FF2B5EF4-FFF2-40B4-BE49-F238E27FC236}">
                <a16:creationId xmlns:a16="http://schemas.microsoft.com/office/drawing/2014/main" id="{674A2DAD-928D-8FEF-1235-2E8EAB19EF7A}"/>
              </a:ext>
            </a:extLst>
          </p:cNvPr>
          <p:cNvSpPr txBox="1">
            <a:spLocks noGrp="1"/>
          </p:cNvSpPr>
          <p:nvPr>
            <p:ph type="body" idx="4294967295"/>
          </p:nvPr>
        </p:nvSpPr>
        <p:spPr>
          <a:xfrm>
            <a:off x="316523" y="1944914"/>
            <a:ext cx="11560542" cy="5361169"/>
          </a:xfrm>
        </p:spPr>
        <p:txBody>
          <a:bodyPr vert="horz" wrap="square" anchor="t" anchorCtr="0">
            <a:noAutofit/>
          </a:bodyPr>
          <a:lstStyle/>
          <a:p>
            <a:pPr lvl="0" algn="just">
              <a:lnSpc>
                <a:spcPct val="90000"/>
              </a:lnSpc>
              <a:spcBef>
                <a:spcPts val="0"/>
              </a:spcBef>
              <a:tabLst>
                <a:tab pos="0" algn="l"/>
              </a:tabLst>
            </a:pPr>
            <a:r>
              <a:rPr lang="pt-BR" sz="6000" b="1" dirty="0">
                <a:solidFill>
                  <a:schemeClr val="accent6"/>
                </a:solidFill>
                <a:highlight>
                  <a:srgbClr val="000000"/>
                </a:highlight>
                <a:latin typeface="Calibri" pitchFamily="18"/>
              </a:rPr>
              <a:t>R. </a:t>
            </a:r>
            <a:r>
              <a:rPr lang="pt-BR" sz="6000" b="1" dirty="0">
                <a:solidFill>
                  <a:schemeClr val="bg1"/>
                </a:solidFill>
                <a:highlight>
                  <a:srgbClr val="000000"/>
                </a:highlight>
                <a:latin typeface="Calibri" pitchFamily="18"/>
              </a:rPr>
              <a:t>Eu respondi: “Senhor, aqui estou, na Diocese de Apucarana. Para levar tua palavra com ardor”, pois a missão a todos nos irmana. </a:t>
            </a:r>
          </a:p>
          <a:p>
            <a:pPr lvl="0" algn="just">
              <a:lnSpc>
                <a:spcPct val="90000"/>
              </a:lnSpc>
              <a:spcBef>
                <a:spcPts val="0"/>
              </a:spcBef>
              <a:tabLst>
                <a:tab pos="0" algn="l"/>
              </a:tabLst>
            </a:pPr>
            <a:endParaRPr lang="pt-BR" sz="6600" b="1" dirty="0">
              <a:solidFill>
                <a:schemeClr val="bg1"/>
              </a:solidFill>
              <a:highlight>
                <a:srgbClr val="000000"/>
              </a:highlight>
              <a:latin typeface="Calibri" pitchFamily="18"/>
            </a:endParaRPr>
          </a:p>
        </p:txBody>
      </p:sp>
      <p:sp>
        <p:nvSpPr>
          <p:cNvPr id="4" name="CaixaDeTexto 3">
            <a:extLst>
              <a:ext uri="{FF2B5EF4-FFF2-40B4-BE49-F238E27FC236}">
                <a16:creationId xmlns:a16="http://schemas.microsoft.com/office/drawing/2014/main" id="{CEDD2177-8F98-0F1B-A274-88518D6AE3CD}"/>
              </a:ext>
            </a:extLst>
          </p:cNvPr>
          <p:cNvSpPr txBox="1"/>
          <p:nvPr/>
        </p:nvSpPr>
        <p:spPr>
          <a:xfrm>
            <a:off x="0" y="422031"/>
            <a:ext cx="12193588" cy="923330"/>
          </a:xfrm>
          <a:prstGeom prst="rect">
            <a:avLst/>
          </a:prstGeom>
          <a:noFill/>
        </p:spPr>
        <p:txBody>
          <a:bodyPr wrap="square" rtlCol="0">
            <a:spAutoFit/>
          </a:bodyPr>
          <a:lstStyle/>
          <a:p>
            <a:pPr algn="ctr"/>
            <a:r>
              <a:rPr lang="pt-BR" sz="5400" b="1">
                <a:solidFill>
                  <a:srgbClr val="92D050"/>
                </a:solidFill>
              </a:rPr>
              <a:t>Canto Final</a:t>
            </a:r>
            <a:endParaRPr lang="pt-BR" sz="5400" b="1" dirty="0">
              <a:solidFill>
                <a:srgbClr val="92D050"/>
              </a:solidFill>
            </a:endParaRPr>
          </a:p>
        </p:txBody>
      </p:sp>
    </p:spTree>
    <p:extLst>
      <p:ext uri="{BB962C8B-B14F-4D97-AF65-F5344CB8AC3E}">
        <p14:creationId xmlns:p14="http://schemas.microsoft.com/office/powerpoint/2010/main" val="2660826416"/>
      </p:ext>
    </p:extLst>
  </p:cSld>
  <p:clrMapOvr>
    <a:masterClrMapping/>
  </p:clrMapOvr>
</p:sld>
</file>

<file path=ppt/slides/slide15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F7C159-0AB6-FED9-07BE-8D79E4A86B18}"/>
            </a:ext>
          </a:extLst>
        </p:cNvPr>
        <p:cNvGrpSpPr/>
        <p:nvPr/>
      </p:nvGrpSpPr>
      <p:grpSpPr>
        <a:xfrm>
          <a:off x="0" y="0"/>
          <a:ext cx="0" cy="0"/>
          <a:chOff x="0" y="0"/>
          <a:chExt cx="0" cy="0"/>
        </a:xfrm>
      </p:grpSpPr>
      <p:sp>
        <p:nvSpPr>
          <p:cNvPr id="3" name="PlaceHolder 19">
            <a:extLst>
              <a:ext uri="{FF2B5EF4-FFF2-40B4-BE49-F238E27FC236}">
                <a16:creationId xmlns:a16="http://schemas.microsoft.com/office/drawing/2014/main" id="{60617942-60F8-E71C-B623-DC03FDACD1DE}"/>
              </a:ext>
            </a:extLst>
          </p:cNvPr>
          <p:cNvSpPr txBox="1">
            <a:spLocks noGrp="1"/>
          </p:cNvSpPr>
          <p:nvPr>
            <p:ph type="body" idx="4294967295"/>
          </p:nvPr>
        </p:nvSpPr>
        <p:spPr>
          <a:xfrm>
            <a:off x="316523" y="1944914"/>
            <a:ext cx="11560542" cy="5361169"/>
          </a:xfrm>
        </p:spPr>
        <p:txBody>
          <a:bodyPr vert="horz" wrap="square" anchor="t" anchorCtr="0">
            <a:noAutofit/>
          </a:bodyPr>
          <a:lstStyle/>
          <a:p>
            <a:pPr lvl="0" algn="just">
              <a:lnSpc>
                <a:spcPct val="90000"/>
              </a:lnSpc>
              <a:spcBef>
                <a:spcPts val="0"/>
              </a:spcBef>
              <a:tabLst>
                <a:tab pos="0" algn="l"/>
              </a:tabLst>
            </a:pPr>
            <a:r>
              <a:rPr lang="pt-BR" sz="6000" b="1" dirty="0">
                <a:solidFill>
                  <a:schemeClr val="bg1"/>
                </a:solidFill>
                <a:highlight>
                  <a:srgbClr val="000000"/>
                </a:highlight>
                <a:latin typeface="Calibri" pitchFamily="18"/>
              </a:rPr>
              <a:t>Nós vos louvamos, Senhor Deus da Vida. Bendito sejais, porque nos criastes por amor! Vossas mãos nos moldaram desde o ventre materno. Nós vos agradecemos pelos nossos pais e todas as pessoas que cuidam</a:t>
            </a:r>
          </a:p>
        </p:txBody>
      </p:sp>
      <p:sp>
        <p:nvSpPr>
          <p:cNvPr id="4" name="CaixaDeTexto 3">
            <a:extLst>
              <a:ext uri="{FF2B5EF4-FFF2-40B4-BE49-F238E27FC236}">
                <a16:creationId xmlns:a16="http://schemas.microsoft.com/office/drawing/2014/main" id="{C9FB5AB7-CF4B-0655-93F8-D8303C2BE8D1}"/>
              </a:ext>
            </a:extLst>
          </p:cNvPr>
          <p:cNvSpPr txBox="1"/>
          <p:nvPr/>
        </p:nvSpPr>
        <p:spPr>
          <a:xfrm>
            <a:off x="0" y="0"/>
            <a:ext cx="12193588" cy="1754326"/>
          </a:xfrm>
          <a:prstGeom prst="rect">
            <a:avLst/>
          </a:prstGeom>
          <a:noFill/>
        </p:spPr>
        <p:txBody>
          <a:bodyPr wrap="square" rtlCol="0">
            <a:spAutoFit/>
          </a:bodyPr>
          <a:lstStyle/>
          <a:p>
            <a:pPr algn="ctr"/>
            <a:r>
              <a:rPr lang="pt-BR" sz="5400" b="1" dirty="0">
                <a:solidFill>
                  <a:srgbClr val="92D050"/>
                </a:solidFill>
              </a:rPr>
              <a:t>ORAÇÃO DO </a:t>
            </a:r>
            <a:br>
              <a:rPr lang="pt-BR" sz="5400" b="1" dirty="0">
                <a:solidFill>
                  <a:srgbClr val="92D050"/>
                </a:solidFill>
              </a:rPr>
            </a:br>
            <a:r>
              <a:rPr lang="pt-BR" sz="5400" b="1" dirty="0">
                <a:solidFill>
                  <a:srgbClr val="92D050"/>
                </a:solidFill>
              </a:rPr>
              <a:t>NASCITURO</a:t>
            </a:r>
          </a:p>
        </p:txBody>
      </p:sp>
    </p:spTree>
    <p:extLst>
      <p:ext uri="{BB962C8B-B14F-4D97-AF65-F5344CB8AC3E}">
        <p14:creationId xmlns:p14="http://schemas.microsoft.com/office/powerpoint/2010/main" val="2519533213"/>
      </p:ext>
    </p:extLst>
  </p:cSld>
  <p:clrMapOvr>
    <a:masterClrMapping/>
  </p:clrMapOvr>
</p:sld>
</file>

<file path=ppt/slides/slide15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EE07C21-CE0E-6A5A-67C0-6B4DAE7549FA}"/>
            </a:ext>
          </a:extLst>
        </p:cNvPr>
        <p:cNvGrpSpPr/>
        <p:nvPr/>
      </p:nvGrpSpPr>
      <p:grpSpPr>
        <a:xfrm>
          <a:off x="0" y="0"/>
          <a:ext cx="0" cy="0"/>
          <a:chOff x="0" y="0"/>
          <a:chExt cx="0" cy="0"/>
        </a:xfrm>
      </p:grpSpPr>
      <p:sp>
        <p:nvSpPr>
          <p:cNvPr id="3" name="PlaceHolder 19">
            <a:extLst>
              <a:ext uri="{FF2B5EF4-FFF2-40B4-BE49-F238E27FC236}">
                <a16:creationId xmlns:a16="http://schemas.microsoft.com/office/drawing/2014/main" id="{5793E49A-9238-A1A4-CEFF-65373ADA195A}"/>
              </a:ext>
            </a:extLst>
          </p:cNvPr>
          <p:cNvSpPr txBox="1">
            <a:spLocks noGrp="1"/>
          </p:cNvSpPr>
          <p:nvPr>
            <p:ph type="body" idx="4294967295"/>
          </p:nvPr>
        </p:nvSpPr>
        <p:spPr>
          <a:xfrm>
            <a:off x="316523" y="1944914"/>
            <a:ext cx="11560542" cy="5361169"/>
          </a:xfrm>
        </p:spPr>
        <p:txBody>
          <a:bodyPr vert="horz" wrap="square" anchor="t" anchorCtr="0">
            <a:noAutofit/>
          </a:bodyPr>
          <a:lstStyle/>
          <a:p>
            <a:pPr lvl="0" algn="just">
              <a:lnSpc>
                <a:spcPct val="90000"/>
              </a:lnSpc>
              <a:spcBef>
                <a:spcPts val="0"/>
              </a:spcBef>
              <a:tabLst>
                <a:tab pos="0" algn="l"/>
              </a:tabLst>
            </a:pPr>
            <a:r>
              <a:rPr lang="pt-BR" sz="6000" b="1" dirty="0">
                <a:solidFill>
                  <a:schemeClr val="bg1"/>
                </a:solidFill>
                <a:highlight>
                  <a:srgbClr val="000000"/>
                </a:highlight>
                <a:latin typeface="Calibri" pitchFamily="18"/>
              </a:rPr>
              <a:t>da vida desde o seu início, até o fim. Em Vós somos, vivemos e existimos. Abençoai a todos que zelam pela vida humana e a promovem! Abençoai às gestantes e a todos os profissionais da saúde! Dai às</a:t>
            </a:r>
          </a:p>
        </p:txBody>
      </p:sp>
      <p:sp>
        <p:nvSpPr>
          <p:cNvPr id="4" name="CaixaDeTexto 3">
            <a:extLst>
              <a:ext uri="{FF2B5EF4-FFF2-40B4-BE49-F238E27FC236}">
                <a16:creationId xmlns:a16="http://schemas.microsoft.com/office/drawing/2014/main" id="{C241760B-6155-D314-A277-9B9ADBB8F767}"/>
              </a:ext>
            </a:extLst>
          </p:cNvPr>
          <p:cNvSpPr txBox="1"/>
          <p:nvPr/>
        </p:nvSpPr>
        <p:spPr>
          <a:xfrm>
            <a:off x="0" y="0"/>
            <a:ext cx="12193588" cy="1754326"/>
          </a:xfrm>
          <a:prstGeom prst="rect">
            <a:avLst/>
          </a:prstGeom>
          <a:noFill/>
        </p:spPr>
        <p:txBody>
          <a:bodyPr wrap="square" rtlCol="0">
            <a:spAutoFit/>
          </a:bodyPr>
          <a:lstStyle/>
          <a:p>
            <a:pPr algn="ctr"/>
            <a:r>
              <a:rPr lang="pt-BR" sz="5400" b="1" dirty="0">
                <a:solidFill>
                  <a:srgbClr val="92D050"/>
                </a:solidFill>
              </a:rPr>
              <a:t>ORAÇÃO DO </a:t>
            </a:r>
            <a:br>
              <a:rPr lang="pt-BR" sz="5400" b="1" dirty="0">
                <a:solidFill>
                  <a:srgbClr val="92D050"/>
                </a:solidFill>
              </a:rPr>
            </a:br>
            <a:r>
              <a:rPr lang="pt-BR" sz="5400" b="1" dirty="0">
                <a:solidFill>
                  <a:srgbClr val="92D050"/>
                </a:solidFill>
              </a:rPr>
              <a:t>NASCITURO</a:t>
            </a:r>
          </a:p>
        </p:txBody>
      </p:sp>
    </p:spTree>
    <p:extLst>
      <p:ext uri="{BB962C8B-B14F-4D97-AF65-F5344CB8AC3E}">
        <p14:creationId xmlns:p14="http://schemas.microsoft.com/office/powerpoint/2010/main" val="1197419964"/>
      </p:ext>
    </p:extLst>
  </p:cSld>
  <p:clrMapOvr>
    <a:masterClrMapping/>
  </p:clrMapOvr>
</p:sld>
</file>

<file path=ppt/slides/slide15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2613F84-ECD6-B212-EF33-A203AD899FF5}"/>
            </a:ext>
          </a:extLst>
        </p:cNvPr>
        <p:cNvGrpSpPr/>
        <p:nvPr/>
      </p:nvGrpSpPr>
      <p:grpSpPr>
        <a:xfrm>
          <a:off x="0" y="0"/>
          <a:ext cx="0" cy="0"/>
          <a:chOff x="0" y="0"/>
          <a:chExt cx="0" cy="0"/>
        </a:xfrm>
      </p:grpSpPr>
      <p:sp>
        <p:nvSpPr>
          <p:cNvPr id="3" name="PlaceHolder 19">
            <a:extLst>
              <a:ext uri="{FF2B5EF4-FFF2-40B4-BE49-F238E27FC236}">
                <a16:creationId xmlns:a16="http://schemas.microsoft.com/office/drawing/2014/main" id="{773C6CA3-1A87-26FD-6FC9-9392C848A939}"/>
              </a:ext>
            </a:extLst>
          </p:cNvPr>
          <p:cNvSpPr txBox="1">
            <a:spLocks noGrp="1"/>
          </p:cNvSpPr>
          <p:nvPr>
            <p:ph type="body" idx="4294967295"/>
          </p:nvPr>
        </p:nvSpPr>
        <p:spPr>
          <a:xfrm>
            <a:off x="316523" y="1944914"/>
            <a:ext cx="11560542" cy="5361169"/>
          </a:xfrm>
        </p:spPr>
        <p:txBody>
          <a:bodyPr vert="horz" wrap="square" anchor="t" anchorCtr="0">
            <a:noAutofit/>
          </a:bodyPr>
          <a:lstStyle/>
          <a:p>
            <a:pPr lvl="0" algn="just">
              <a:lnSpc>
                <a:spcPct val="90000"/>
              </a:lnSpc>
              <a:spcBef>
                <a:spcPts val="0"/>
              </a:spcBef>
              <a:tabLst>
                <a:tab pos="0" algn="l"/>
              </a:tabLst>
            </a:pPr>
            <a:r>
              <a:rPr lang="pt-BR" sz="6000" b="1" dirty="0">
                <a:solidFill>
                  <a:schemeClr val="bg1"/>
                </a:solidFill>
                <a:highlight>
                  <a:srgbClr val="000000"/>
                </a:highlight>
                <a:latin typeface="Calibri" pitchFamily="18"/>
              </a:rPr>
              <a:t>pessoas e às famílias o pão de cada dia, a luz da fé e do amor fraterno!</a:t>
            </a:r>
          </a:p>
          <a:p>
            <a:pPr lvl="0" algn="just">
              <a:lnSpc>
                <a:spcPct val="90000"/>
              </a:lnSpc>
              <a:spcBef>
                <a:spcPts val="0"/>
              </a:spcBef>
              <a:tabLst>
                <a:tab pos="0" algn="l"/>
              </a:tabLst>
            </a:pPr>
            <a:r>
              <a:rPr lang="pt-BR" sz="6000" b="1" dirty="0">
                <a:solidFill>
                  <a:schemeClr val="bg1"/>
                </a:solidFill>
                <a:highlight>
                  <a:srgbClr val="000000"/>
                </a:highlight>
                <a:latin typeface="Calibri" pitchFamily="18"/>
              </a:rPr>
              <a:t>Nossa Senhora Aparecida, intercedei por nossos nascituros, nossas crianças, nossos jovens, nossos adultos e nossos idosos, para</a:t>
            </a:r>
          </a:p>
        </p:txBody>
      </p:sp>
      <p:sp>
        <p:nvSpPr>
          <p:cNvPr id="4" name="CaixaDeTexto 3">
            <a:extLst>
              <a:ext uri="{FF2B5EF4-FFF2-40B4-BE49-F238E27FC236}">
                <a16:creationId xmlns:a16="http://schemas.microsoft.com/office/drawing/2014/main" id="{A9238854-9390-4CF9-584C-A7FDCF487F81}"/>
              </a:ext>
            </a:extLst>
          </p:cNvPr>
          <p:cNvSpPr txBox="1"/>
          <p:nvPr/>
        </p:nvSpPr>
        <p:spPr>
          <a:xfrm>
            <a:off x="0" y="0"/>
            <a:ext cx="12193588" cy="1754326"/>
          </a:xfrm>
          <a:prstGeom prst="rect">
            <a:avLst/>
          </a:prstGeom>
          <a:noFill/>
        </p:spPr>
        <p:txBody>
          <a:bodyPr wrap="square" rtlCol="0">
            <a:spAutoFit/>
          </a:bodyPr>
          <a:lstStyle/>
          <a:p>
            <a:pPr algn="ctr"/>
            <a:r>
              <a:rPr lang="pt-BR" sz="5400" b="1" dirty="0">
                <a:solidFill>
                  <a:srgbClr val="92D050"/>
                </a:solidFill>
              </a:rPr>
              <a:t>ORAÇÃO DO </a:t>
            </a:r>
            <a:br>
              <a:rPr lang="pt-BR" sz="5400" b="1" dirty="0">
                <a:solidFill>
                  <a:srgbClr val="92D050"/>
                </a:solidFill>
              </a:rPr>
            </a:br>
            <a:r>
              <a:rPr lang="pt-BR" sz="5400" b="1" dirty="0">
                <a:solidFill>
                  <a:srgbClr val="92D050"/>
                </a:solidFill>
              </a:rPr>
              <a:t>NASCITURO</a:t>
            </a:r>
          </a:p>
        </p:txBody>
      </p:sp>
    </p:spTree>
    <p:extLst>
      <p:ext uri="{BB962C8B-B14F-4D97-AF65-F5344CB8AC3E}">
        <p14:creationId xmlns:p14="http://schemas.microsoft.com/office/powerpoint/2010/main" val="2469774585"/>
      </p:ext>
    </p:extLst>
  </p:cSld>
  <p:clrMapOvr>
    <a:masterClrMapping/>
  </p:clrMapOvr>
</p:sld>
</file>

<file path=ppt/slides/slide15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4DCD3F8-79B3-ED24-AE9F-8E7EF3A21B46}"/>
            </a:ext>
          </a:extLst>
        </p:cNvPr>
        <p:cNvGrpSpPr/>
        <p:nvPr/>
      </p:nvGrpSpPr>
      <p:grpSpPr>
        <a:xfrm>
          <a:off x="0" y="0"/>
          <a:ext cx="0" cy="0"/>
          <a:chOff x="0" y="0"/>
          <a:chExt cx="0" cy="0"/>
        </a:xfrm>
      </p:grpSpPr>
      <p:sp>
        <p:nvSpPr>
          <p:cNvPr id="3" name="PlaceHolder 19">
            <a:extLst>
              <a:ext uri="{FF2B5EF4-FFF2-40B4-BE49-F238E27FC236}">
                <a16:creationId xmlns:a16="http://schemas.microsoft.com/office/drawing/2014/main" id="{4158009D-2EEB-3A16-CCB6-DCEA6DC081FD}"/>
              </a:ext>
            </a:extLst>
          </p:cNvPr>
          <p:cNvSpPr txBox="1">
            <a:spLocks noGrp="1"/>
          </p:cNvSpPr>
          <p:nvPr>
            <p:ph type="body" idx="4294967295"/>
          </p:nvPr>
        </p:nvSpPr>
        <p:spPr>
          <a:xfrm>
            <a:off x="316523" y="1944914"/>
            <a:ext cx="11560542" cy="5361169"/>
          </a:xfrm>
        </p:spPr>
        <p:txBody>
          <a:bodyPr vert="horz" wrap="square" anchor="t" anchorCtr="0">
            <a:noAutofit/>
          </a:bodyPr>
          <a:lstStyle/>
          <a:p>
            <a:pPr lvl="0" algn="just">
              <a:lnSpc>
                <a:spcPct val="90000"/>
              </a:lnSpc>
              <a:spcBef>
                <a:spcPts val="0"/>
              </a:spcBef>
              <a:tabLst>
                <a:tab pos="0" algn="l"/>
              </a:tabLst>
            </a:pPr>
            <a:r>
              <a:rPr lang="pt-BR" sz="6000" b="1" dirty="0">
                <a:solidFill>
                  <a:schemeClr val="bg1"/>
                </a:solidFill>
                <a:highlight>
                  <a:srgbClr val="000000"/>
                </a:highlight>
                <a:latin typeface="Calibri" pitchFamily="18"/>
              </a:rPr>
              <a:t>que tenham vida plena em Jesus, que ofereceu sua vida em favor de todos!</a:t>
            </a:r>
          </a:p>
          <a:p>
            <a:pPr lvl="0" algn="just">
              <a:lnSpc>
                <a:spcPct val="90000"/>
              </a:lnSpc>
              <a:spcBef>
                <a:spcPts val="0"/>
              </a:spcBef>
              <a:tabLst>
                <a:tab pos="0" algn="l"/>
              </a:tabLst>
            </a:pPr>
            <a:endParaRPr lang="pt-BR" sz="6000" b="1" dirty="0">
              <a:solidFill>
                <a:schemeClr val="bg1"/>
              </a:solidFill>
              <a:highlight>
                <a:srgbClr val="000000"/>
              </a:highlight>
              <a:latin typeface="Calibri" pitchFamily="18"/>
            </a:endParaRPr>
          </a:p>
          <a:p>
            <a:pPr lvl="0" algn="ctr">
              <a:lnSpc>
                <a:spcPct val="90000"/>
              </a:lnSpc>
              <a:spcBef>
                <a:spcPts val="0"/>
              </a:spcBef>
              <a:tabLst>
                <a:tab pos="0" algn="l"/>
              </a:tabLst>
            </a:pPr>
            <a:r>
              <a:rPr lang="pt-BR" sz="6000" b="1" dirty="0">
                <a:solidFill>
                  <a:schemeClr val="bg1"/>
                </a:solidFill>
                <a:highlight>
                  <a:srgbClr val="000000"/>
                </a:highlight>
                <a:latin typeface="Calibri" pitchFamily="18"/>
              </a:rPr>
              <a:t>Amém!</a:t>
            </a:r>
          </a:p>
        </p:txBody>
      </p:sp>
      <p:sp>
        <p:nvSpPr>
          <p:cNvPr id="4" name="CaixaDeTexto 3">
            <a:extLst>
              <a:ext uri="{FF2B5EF4-FFF2-40B4-BE49-F238E27FC236}">
                <a16:creationId xmlns:a16="http://schemas.microsoft.com/office/drawing/2014/main" id="{74285E70-DBEE-2306-97B7-6F45C59321DC}"/>
              </a:ext>
            </a:extLst>
          </p:cNvPr>
          <p:cNvSpPr txBox="1"/>
          <p:nvPr/>
        </p:nvSpPr>
        <p:spPr>
          <a:xfrm>
            <a:off x="0" y="0"/>
            <a:ext cx="12193588" cy="1754326"/>
          </a:xfrm>
          <a:prstGeom prst="rect">
            <a:avLst/>
          </a:prstGeom>
          <a:noFill/>
        </p:spPr>
        <p:txBody>
          <a:bodyPr wrap="square" rtlCol="0">
            <a:spAutoFit/>
          </a:bodyPr>
          <a:lstStyle/>
          <a:p>
            <a:pPr algn="ctr"/>
            <a:r>
              <a:rPr lang="pt-BR" sz="5400" b="1" dirty="0">
                <a:solidFill>
                  <a:srgbClr val="92D050"/>
                </a:solidFill>
              </a:rPr>
              <a:t>ORAÇÃO DO </a:t>
            </a:r>
            <a:br>
              <a:rPr lang="pt-BR" sz="5400" b="1" dirty="0">
                <a:solidFill>
                  <a:srgbClr val="92D050"/>
                </a:solidFill>
              </a:rPr>
            </a:br>
            <a:r>
              <a:rPr lang="pt-BR" sz="5400" b="1" dirty="0">
                <a:solidFill>
                  <a:srgbClr val="92D050"/>
                </a:solidFill>
              </a:rPr>
              <a:t>NASCITURO</a:t>
            </a:r>
          </a:p>
        </p:txBody>
      </p:sp>
    </p:spTree>
    <p:extLst>
      <p:ext uri="{BB962C8B-B14F-4D97-AF65-F5344CB8AC3E}">
        <p14:creationId xmlns:p14="http://schemas.microsoft.com/office/powerpoint/2010/main" val="133220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ceHolder 195">
            <a:extLst>
              <a:ext uri="{FF2B5EF4-FFF2-40B4-BE49-F238E27FC236}">
                <a16:creationId xmlns:a16="http://schemas.microsoft.com/office/drawing/2014/main" id="{51CA22AD-D75D-4092-A918-AAACB37714A3}"/>
              </a:ext>
            </a:extLst>
          </p:cNvPr>
          <p:cNvSpPr txBox="1">
            <a:spLocks noGrp="1"/>
          </p:cNvSpPr>
          <p:nvPr>
            <p:ph type="body" idx="4294967295"/>
          </p:nvPr>
        </p:nvSpPr>
        <p:spPr>
          <a:xfrm>
            <a:off x="307731" y="1862543"/>
            <a:ext cx="11578126" cy="5954400"/>
          </a:xfrm>
        </p:spPr>
        <p:txBody>
          <a:bodyPr vert="horz" wrap="square" anchor="t" anchorCtr="0">
            <a:noAutofit/>
          </a:bodyPr>
          <a:lstStyle/>
          <a:p>
            <a:pPr lvl="0" algn="just">
              <a:lnSpc>
                <a:spcPct val="90000"/>
              </a:lnSpc>
              <a:spcBef>
                <a:spcPts val="0"/>
              </a:spcBef>
              <a:tabLst>
                <a:tab pos="0" algn="l"/>
              </a:tabLst>
            </a:pPr>
            <a:r>
              <a:rPr lang="pt-BR" sz="6000" b="1" dirty="0">
                <a:solidFill>
                  <a:srgbClr val="92D050"/>
                </a:solidFill>
                <a:highlight>
                  <a:srgbClr val="000000"/>
                </a:highlight>
                <a:latin typeface="Calibri" pitchFamily="18"/>
              </a:rPr>
              <a:t>P. </a:t>
            </a:r>
            <a:r>
              <a:rPr lang="pt-BR" sz="6000" dirty="0">
                <a:solidFill>
                  <a:schemeClr val="bg1"/>
                </a:solidFill>
                <a:highlight>
                  <a:srgbClr val="000000"/>
                </a:highlight>
                <a:latin typeface="Calibri" pitchFamily="18"/>
              </a:rPr>
              <a:t>No início desta celebração eucarística, peçamos a </a:t>
            </a:r>
            <a:r>
              <a:rPr lang="pt-BR" sz="6000" dirty="0" err="1">
                <a:solidFill>
                  <a:schemeClr val="bg1"/>
                </a:solidFill>
                <a:highlight>
                  <a:srgbClr val="000000"/>
                </a:highlight>
                <a:latin typeface="Calibri" pitchFamily="18"/>
              </a:rPr>
              <a:t>converssão</a:t>
            </a:r>
            <a:r>
              <a:rPr lang="pt-BR" sz="6000" dirty="0">
                <a:solidFill>
                  <a:schemeClr val="bg1"/>
                </a:solidFill>
                <a:highlight>
                  <a:srgbClr val="000000"/>
                </a:highlight>
                <a:latin typeface="Calibri" pitchFamily="18"/>
              </a:rPr>
              <a:t> do coração, fonte de reconciliação e comunhão com Deus e com os irmãos e irmãs. (Silêncio)</a:t>
            </a:r>
            <a:endParaRPr lang="pt-BR" sz="6600" dirty="0">
              <a:solidFill>
                <a:srgbClr val="FFFFFF"/>
              </a:solidFill>
              <a:highlight>
                <a:srgbClr val="000000"/>
              </a:highlight>
              <a:latin typeface="Calibri" pitchFamily="18"/>
            </a:endParaRPr>
          </a:p>
        </p:txBody>
      </p:sp>
    </p:spTree>
    <p:extLst>
      <p:ext uri="{BB962C8B-B14F-4D97-AF65-F5344CB8AC3E}">
        <p14:creationId xmlns:p14="http://schemas.microsoft.com/office/powerpoint/2010/main" val="166433073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ceHolder 248">
            <a:extLst>
              <a:ext uri="{FF2B5EF4-FFF2-40B4-BE49-F238E27FC236}">
                <a16:creationId xmlns:a16="http://schemas.microsoft.com/office/drawing/2014/main" id="{6BC96508-99A8-4EE2-A28F-E8375794C2B6}"/>
              </a:ext>
            </a:extLst>
          </p:cNvPr>
          <p:cNvSpPr txBox="1">
            <a:spLocks noGrp="1"/>
          </p:cNvSpPr>
          <p:nvPr>
            <p:ph type="body" idx="4294967295"/>
          </p:nvPr>
        </p:nvSpPr>
        <p:spPr>
          <a:xfrm>
            <a:off x="425755" y="1949412"/>
            <a:ext cx="11342077" cy="5392088"/>
          </a:xfrm>
        </p:spPr>
        <p:txBody>
          <a:bodyPr vert="horz" wrap="square" anchor="t" anchorCtr="0">
            <a:noAutofit/>
          </a:bodyPr>
          <a:lstStyle/>
          <a:p>
            <a:pPr lvl="0" algn="just">
              <a:lnSpc>
                <a:spcPct val="90000"/>
              </a:lnSpc>
              <a:spcBef>
                <a:spcPts val="0"/>
              </a:spcBef>
              <a:tabLst>
                <a:tab pos="0" algn="l"/>
              </a:tabLst>
            </a:pPr>
            <a:r>
              <a:rPr lang="pt-BR" sz="6000" b="1" dirty="0">
                <a:solidFill>
                  <a:srgbClr val="92D050"/>
                </a:solidFill>
                <a:highlight>
                  <a:srgbClr val="000000"/>
                </a:highlight>
                <a:latin typeface="Calibri" pitchFamily="18"/>
              </a:rPr>
              <a:t>P.</a:t>
            </a:r>
            <a:r>
              <a:rPr lang="pt-BR" sz="6000" dirty="0">
                <a:solidFill>
                  <a:srgbClr val="FFFFFF"/>
                </a:solidFill>
                <a:highlight>
                  <a:srgbClr val="000000"/>
                </a:highlight>
                <a:latin typeface="Calibri" pitchFamily="18"/>
              </a:rPr>
              <a:t> Tende compaixão de nós, Senhor</a:t>
            </a:r>
          </a:p>
          <a:p>
            <a:pPr algn="just">
              <a:lnSpc>
                <a:spcPct val="90000"/>
              </a:lnSpc>
              <a:spcBef>
                <a:spcPts val="0"/>
              </a:spcBef>
              <a:tabLst>
                <a:tab pos="0" algn="l"/>
              </a:tabLst>
            </a:pPr>
            <a:r>
              <a:rPr lang="pt-BR" sz="6000" b="1" dirty="0">
                <a:solidFill>
                  <a:srgbClr val="92D050"/>
                </a:solidFill>
                <a:highlight>
                  <a:srgbClr val="000000"/>
                </a:highlight>
                <a:latin typeface="Calibri" pitchFamily="18"/>
              </a:rPr>
              <a:t>T.</a:t>
            </a:r>
            <a:r>
              <a:rPr lang="pt-BR" sz="6000" dirty="0">
                <a:solidFill>
                  <a:srgbClr val="FFFFFF"/>
                </a:solidFill>
                <a:highlight>
                  <a:srgbClr val="000000"/>
                </a:highlight>
                <a:latin typeface="Calibri" pitchFamily="18"/>
              </a:rPr>
              <a:t> </a:t>
            </a:r>
            <a:r>
              <a:rPr lang="pt-BR" sz="6000" b="1" dirty="0">
                <a:solidFill>
                  <a:srgbClr val="FFFFFF"/>
                </a:solidFill>
                <a:highlight>
                  <a:srgbClr val="000000"/>
                </a:highlight>
                <a:latin typeface="Calibri" pitchFamily="18"/>
              </a:rPr>
              <a:t>Porque somos pecadores.</a:t>
            </a:r>
          </a:p>
          <a:p>
            <a:pPr algn="just">
              <a:lnSpc>
                <a:spcPct val="90000"/>
              </a:lnSpc>
              <a:spcBef>
                <a:spcPts val="0"/>
              </a:spcBef>
              <a:tabLst>
                <a:tab pos="0" algn="l"/>
              </a:tabLst>
            </a:pPr>
            <a:endParaRPr lang="pt-BR" sz="6000" b="1" dirty="0">
              <a:solidFill>
                <a:srgbClr val="FFFFFF"/>
              </a:solidFill>
              <a:highlight>
                <a:srgbClr val="000000"/>
              </a:highlight>
              <a:latin typeface="Calibri" pitchFamily="18"/>
            </a:endParaRPr>
          </a:p>
          <a:p>
            <a:pPr lvl="0" algn="just">
              <a:lnSpc>
                <a:spcPct val="90000"/>
              </a:lnSpc>
              <a:spcBef>
                <a:spcPts val="0"/>
              </a:spcBef>
              <a:tabLst>
                <a:tab pos="0" algn="l"/>
              </a:tabLst>
            </a:pPr>
            <a:r>
              <a:rPr lang="pt-BR" sz="6000" b="1" dirty="0">
                <a:solidFill>
                  <a:srgbClr val="92D050"/>
                </a:solidFill>
                <a:highlight>
                  <a:srgbClr val="000000"/>
                </a:highlight>
                <a:latin typeface="Calibri" pitchFamily="18"/>
              </a:rPr>
              <a:t>P.</a:t>
            </a:r>
            <a:r>
              <a:rPr lang="pt-BR" sz="6000" dirty="0">
                <a:solidFill>
                  <a:srgbClr val="FFFFFF"/>
                </a:solidFill>
                <a:highlight>
                  <a:srgbClr val="000000"/>
                </a:highlight>
                <a:latin typeface="Calibri" pitchFamily="18"/>
              </a:rPr>
              <a:t> Manifestai, Senhor, a vossa misericórdia.</a:t>
            </a:r>
          </a:p>
          <a:p>
            <a:pPr algn="just">
              <a:lnSpc>
                <a:spcPct val="90000"/>
              </a:lnSpc>
              <a:spcBef>
                <a:spcPts val="0"/>
              </a:spcBef>
              <a:tabLst>
                <a:tab pos="0" algn="l"/>
              </a:tabLst>
            </a:pPr>
            <a:r>
              <a:rPr lang="pt-BR" sz="6000" b="1" dirty="0">
                <a:solidFill>
                  <a:srgbClr val="92D050"/>
                </a:solidFill>
                <a:highlight>
                  <a:srgbClr val="000000"/>
                </a:highlight>
                <a:latin typeface="Calibri" pitchFamily="18"/>
              </a:rPr>
              <a:t>T.</a:t>
            </a:r>
            <a:r>
              <a:rPr lang="pt-BR" sz="6000" dirty="0">
                <a:solidFill>
                  <a:srgbClr val="FFFFFF"/>
                </a:solidFill>
                <a:highlight>
                  <a:srgbClr val="000000"/>
                </a:highlight>
                <a:latin typeface="Calibri" pitchFamily="18"/>
              </a:rPr>
              <a:t> </a:t>
            </a:r>
            <a:r>
              <a:rPr lang="pt-BR" sz="6000" b="1" dirty="0">
                <a:solidFill>
                  <a:srgbClr val="FFFFFF"/>
                </a:solidFill>
                <a:highlight>
                  <a:srgbClr val="000000"/>
                </a:highlight>
                <a:latin typeface="Calibri" pitchFamily="18"/>
              </a:rPr>
              <a:t>E dai-nos a vossa salvação.</a:t>
            </a:r>
          </a:p>
        </p:txBody>
      </p:sp>
      <p:sp>
        <p:nvSpPr>
          <p:cNvPr id="3" name="CaixaDeTexto 2">
            <a:extLst>
              <a:ext uri="{FF2B5EF4-FFF2-40B4-BE49-F238E27FC236}">
                <a16:creationId xmlns:a16="http://schemas.microsoft.com/office/drawing/2014/main" id="{A6DA7876-195A-0EE7-DFCA-2E3CE3EF7709}"/>
              </a:ext>
            </a:extLst>
          </p:cNvPr>
          <p:cNvSpPr txBox="1"/>
          <p:nvPr/>
        </p:nvSpPr>
        <p:spPr>
          <a:xfrm>
            <a:off x="0" y="-175847"/>
            <a:ext cx="12193588" cy="1938992"/>
          </a:xfrm>
          <a:prstGeom prst="rect">
            <a:avLst/>
          </a:prstGeom>
          <a:noFill/>
        </p:spPr>
        <p:txBody>
          <a:bodyPr wrap="square" rtlCol="0">
            <a:spAutoFit/>
          </a:bodyPr>
          <a:lstStyle/>
          <a:p>
            <a:pPr algn="ctr"/>
            <a:r>
              <a:rPr lang="pt-BR" sz="6000" b="1" dirty="0">
                <a:solidFill>
                  <a:srgbClr val="92D050"/>
                </a:solidFill>
              </a:rPr>
              <a:t>ATO</a:t>
            </a:r>
          </a:p>
          <a:p>
            <a:pPr algn="ctr"/>
            <a:r>
              <a:rPr lang="pt-BR" sz="6000" b="1" dirty="0">
                <a:solidFill>
                  <a:srgbClr val="92D050"/>
                </a:solidFill>
              </a:rPr>
              <a:t>PENITENCIAL</a:t>
            </a:r>
          </a:p>
        </p:txBody>
      </p:sp>
    </p:spTree>
    <p:extLst>
      <p:ext uri="{BB962C8B-B14F-4D97-AF65-F5344CB8AC3E}">
        <p14:creationId xmlns:p14="http://schemas.microsoft.com/office/powerpoint/2010/main" val="178458959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F056905-3A1B-51DA-8BC1-A6796AC971CC}"/>
            </a:ext>
          </a:extLst>
        </p:cNvPr>
        <p:cNvGrpSpPr/>
        <p:nvPr/>
      </p:nvGrpSpPr>
      <p:grpSpPr>
        <a:xfrm>
          <a:off x="0" y="0"/>
          <a:ext cx="0" cy="0"/>
          <a:chOff x="0" y="0"/>
          <a:chExt cx="0" cy="0"/>
        </a:xfrm>
      </p:grpSpPr>
      <p:sp>
        <p:nvSpPr>
          <p:cNvPr id="2" name="PlaceHolder 248">
            <a:extLst>
              <a:ext uri="{FF2B5EF4-FFF2-40B4-BE49-F238E27FC236}">
                <a16:creationId xmlns:a16="http://schemas.microsoft.com/office/drawing/2014/main" id="{4512F69D-8E2A-FA9A-5087-4E2A3079DB49}"/>
              </a:ext>
            </a:extLst>
          </p:cNvPr>
          <p:cNvSpPr txBox="1">
            <a:spLocks noGrp="1"/>
          </p:cNvSpPr>
          <p:nvPr>
            <p:ph type="body" idx="4294967295"/>
          </p:nvPr>
        </p:nvSpPr>
        <p:spPr>
          <a:xfrm>
            <a:off x="425755" y="1949412"/>
            <a:ext cx="11342077" cy="5392088"/>
          </a:xfrm>
        </p:spPr>
        <p:txBody>
          <a:bodyPr vert="horz" wrap="square" anchor="t" anchorCtr="0">
            <a:noAutofit/>
          </a:bodyPr>
          <a:lstStyle/>
          <a:p>
            <a:pPr lvl="0" algn="just">
              <a:lnSpc>
                <a:spcPct val="90000"/>
              </a:lnSpc>
              <a:spcBef>
                <a:spcPts val="0"/>
              </a:spcBef>
              <a:tabLst>
                <a:tab pos="0" algn="l"/>
              </a:tabLst>
            </a:pPr>
            <a:r>
              <a:rPr lang="pt-BR" sz="6000" b="1" dirty="0">
                <a:solidFill>
                  <a:srgbClr val="92D050"/>
                </a:solidFill>
                <a:highlight>
                  <a:srgbClr val="000000"/>
                </a:highlight>
                <a:latin typeface="Calibri" pitchFamily="18"/>
              </a:rPr>
              <a:t>1.</a:t>
            </a:r>
            <a:r>
              <a:rPr lang="pt-BR" sz="6000" dirty="0">
                <a:solidFill>
                  <a:srgbClr val="FFFFFF"/>
                </a:solidFill>
                <a:highlight>
                  <a:srgbClr val="000000"/>
                </a:highlight>
                <a:latin typeface="Calibri" pitchFamily="18"/>
              </a:rPr>
              <a:t> Senhor, Senhor, tende piedade de nós! (bis)</a:t>
            </a:r>
          </a:p>
          <a:p>
            <a:pPr algn="just">
              <a:lnSpc>
                <a:spcPct val="90000"/>
              </a:lnSpc>
              <a:spcBef>
                <a:spcPts val="0"/>
              </a:spcBef>
              <a:tabLst>
                <a:tab pos="0" algn="l"/>
              </a:tabLst>
            </a:pPr>
            <a:r>
              <a:rPr lang="pt-BR" sz="6000" b="1" dirty="0">
                <a:solidFill>
                  <a:srgbClr val="92D050"/>
                </a:solidFill>
                <a:highlight>
                  <a:srgbClr val="000000"/>
                </a:highlight>
                <a:latin typeface="Calibri" pitchFamily="18"/>
              </a:rPr>
              <a:t>2.</a:t>
            </a:r>
            <a:r>
              <a:rPr lang="pt-BR" sz="6000" dirty="0">
                <a:solidFill>
                  <a:srgbClr val="FFFFFF"/>
                </a:solidFill>
                <a:highlight>
                  <a:srgbClr val="000000"/>
                </a:highlight>
                <a:latin typeface="Calibri" pitchFamily="18"/>
              </a:rPr>
              <a:t> Jesus Cristo, tende piedade de nós! (bis)</a:t>
            </a:r>
          </a:p>
          <a:p>
            <a:pPr algn="just">
              <a:lnSpc>
                <a:spcPct val="90000"/>
              </a:lnSpc>
              <a:spcBef>
                <a:spcPts val="0"/>
              </a:spcBef>
              <a:tabLst>
                <a:tab pos="0" algn="l"/>
              </a:tabLst>
            </a:pPr>
            <a:r>
              <a:rPr lang="pt-BR" sz="6000" b="1" dirty="0">
                <a:solidFill>
                  <a:srgbClr val="92D050"/>
                </a:solidFill>
                <a:highlight>
                  <a:srgbClr val="000000"/>
                </a:highlight>
                <a:latin typeface="Calibri" pitchFamily="18"/>
              </a:rPr>
              <a:t>3.</a:t>
            </a:r>
            <a:r>
              <a:rPr lang="pt-BR" sz="6000" dirty="0">
                <a:solidFill>
                  <a:srgbClr val="FFFFFF"/>
                </a:solidFill>
                <a:highlight>
                  <a:srgbClr val="000000"/>
                </a:highlight>
                <a:latin typeface="Calibri" pitchFamily="18"/>
              </a:rPr>
              <a:t> Senhor, Senhor, tende piedade de nós! (bis)</a:t>
            </a:r>
          </a:p>
          <a:p>
            <a:pPr lvl="0" algn="just">
              <a:lnSpc>
                <a:spcPct val="90000"/>
              </a:lnSpc>
              <a:spcBef>
                <a:spcPts val="0"/>
              </a:spcBef>
              <a:tabLst>
                <a:tab pos="0" algn="l"/>
              </a:tabLst>
            </a:pPr>
            <a:endParaRPr lang="pt-BR" sz="6000" dirty="0">
              <a:solidFill>
                <a:srgbClr val="FFFFFF"/>
              </a:solidFill>
              <a:highlight>
                <a:srgbClr val="000000"/>
              </a:highlight>
              <a:latin typeface="Calibri" pitchFamily="18"/>
            </a:endParaRPr>
          </a:p>
        </p:txBody>
      </p:sp>
      <p:sp>
        <p:nvSpPr>
          <p:cNvPr id="3" name="CaixaDeTexto 2">
            <a:extLst>
              <a:ext uri="{FF2B5EF4-FFF2-40B4-BE49-F238E27FC236}">
                <a16:creationId xmlns:a16="http://schemas.microsoft.com/office/drawing/2014/main" id="{DC3D7EE1-FAB6-1195-5422-8D00C3C5B43A}"/>
              </a:ext>
            </a:extLst>
          </p:cNvPr>
          <p:cNvSpPr txBox="1"/>
          <p:nvPr/>
        </p:nvSpPr>
        <p:spPr>
          <a:xfrm>
            <a:off x="0" y="-175847"/>
            <a:ext cx="12193588" cy="1938992"/>
          </a:xfrm>
          <a:prstGeom prst="rect">
            <a:avLst/>
          </a:prstGeom>
          <a:noFill/>
        </p:spPr>
        <p:txBody>
          <a:bodyPr wrap="square" rtlCol="0">
            <a:spAutoFit/>
          </a:bodyPr>
          <a:lstStyle/>
          <a:p>
            <a:pPr algn="ctr"/>
            <a:r>
              <a:rPr lang="pt-BR" sz="6000" b="1" dirty="0">
                <a:solidFill>
                  <a:srgbClr val="92D050"/>
                </a:solidFill>
              </a:rPr>
              <a:t>CANTO</a:t>
            </a:r>
          </a:p>
          <a:p>
            <a:pPr algn="ctr"/>
            <a:r>
              <a:rPr lang="pt-BR" sz="6000" b="1" dirty="0">
                <a:solidFill>
                  <a:srgbClr val="92D050"/>
                </a:solidFill>
              </a:rPr>
              <a:t>PENITENCIAL</a:t>
            </a:r>
          </a:p>
        </p:txBody>
      </p:sp>
    </p:spTree>
    <p:extLst>
      <p:ext uri="{BB962C8B-B14F-4D97-AF65-F5344CB8AC3E}">
        <p14:creationId xmlns:p14="http://schemas.microsoft.com/office/powerpoint/2010/main" val="305492436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ceHolder 2">
            <a:extLst>
              <a:ext uri="{FF2B5EF4-FFF2-40B4-BE49-F238E27FC236}">
                <a16:creationId xmlns:a16="http://schemas.microsoft.com/office/drawing/2014/main" id="{7077C86C-EE1D-48AF-8731-509EB3EBABCA}"/>
              </a:ext>
            </a:extLst>
          </p:cNvPr>
          <p:cNvSpPr txBox="1">
            <a:spLocks noGrp="1"/>
          </p:cNvSpPr>
          <p:nvPr>
            <p:ph type="body" idx="4294967295"/>
          </p:nvPr>
        </p:nvSpPr>
        <p:spPr>
          <a:xfrm>
            <a:off x="316522" y="1861868"/>
            <a:ext cx="11613297" cy="5380809"/>
          </a:xfrm>
        </p:spPr>
        <p:txBody>
          <a:bodyPr vert="horz" wrap="square" anchor="t" anchorCtr="0">
            <a:noAutofit/>
          </a:bodyPr>
          <a:lstStyle/>
          <a:p>
            <a:pPr lvl="0" algn="just">
              <a:lnSpc>
                <a:spcPct val="90000"/>
              </a:lnSpc>
              <a:spcBef>
                <a:spcPts val="0"/>
              </a:spcBef>
              <a:tabLst>
                <a:tab pos="0" algn="l"/>
              </a:tabLst>
            </a:pPr>
            <a:r>
              <a:rPr lang="pt-BR" sz="6000" b="1" dirty="0">
                <a:solidFill>
                  <a:schemeClr val="bg1"/>
                </a:solidFill>
                <a:latin typeface="+mn-lt"/>
              </a:rPr>
              <a:t>Glória a Deus nas alturas, e paz na terra aos homens por Ele amados. Senhor Deus, Rei dos Céus, Deus Pai Todo-Poderoso, nós Vos louvamos, nós Vos bendizemos, nós Vos adoramos, nós Vos glorificamos, nós</a:t>
            </a:r>
          </a:p>
        </p:txBody>
      </p:sp>
      <p:sp>
        <p:nvSpPr>
          <p:cNvPr id="4" name="CaixaDeTexto 3">
            <a:extLst>
              <a:ext uri="{FF2B5EF4-FFF2-40B4-BE49-F238E27FC236}">
                <a16:creationId xmlns:a16="http://schemas.microsoft.com/office/drawing/2014/main" id="{607A9F9D-71EC-85AF-59CC-408D82505841}"/>
              </a:ext>
            </a:extLst>
          </p:cNvPr>
          <p:cNvSpPr txBox="1"/>
          <p:nvPr/>
        </p:nvSpPr>
        <p:spPr>
          <a:xfrm>
            <a:off x="-263769" y="572168"/>
            <a:ext cx="12193588" cy="1015663"/>
          </a:xfrm>
          <a:prstGeom prst="rect">
            <a:avLst/>
          </a:prstGeom>
          <a:noFill/>
        </p:spPr>
        <p:txBody>
          <a:bodyPr wrap="square" rtlCol="0">
            <a:spAutoFit/>
          </a:bodyPr>
          <a:lstStyle/>
          <a:p>
            <a:pPr algn="ctr"/>
            <a:r>
              <a:rPr lang="pt-BR" sz="6000" b="1" dirty="0">
                <a:solidFill>
                  <a:srgbClr val="92D050"/>
                </a:solidFill>
              </a:rPr>
              <a:t>Glória</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7"/>
        <p:cNvGrpSpPr/>
        <p:nvPr/>
      </p:nvGrpSpPr>
      <p:grpSpPr>
        <a:xfrm>
          <a:off x="0" y="0"/>
          <a:ext cx="0" cy="0"/>
          <a:chOff x="0" y="0"/>
          <a:chExt cx="0" cy="0"/>
        </a:xfrm>
      </p:grpSpPr>
      <p:sp>
        <p:nvSpPr>
          <p:cNvPr id="18" name="Google Shape;18;p1"/>
          <p:cNvSpPr txBox="1">
            <a:spLocks noGrp="1"/>
          </p:cNvSpPr>
          <p:nvPr>
            <p:ph type="body" idx="4294967295"/>
          </p:nvPr>
        </p:nvSpPr>
        <p:spPr>
          <a:xfrm>
            <a:off x="297481" y="1989291"/>
            <a:ext cx="11588400" cy="5952300"/>
          </a:xfrm>
          <a:prstGeom prst="rect">
            <a:avLst/>
          </a:prstGeom>
          <a:noFill/>
          <a:ln>
            <a:noFill/>
          </a:ln>
        </p:spPr>
        <p:txBody>
          <a:bodyPr spcFirstLastPara="1" wrap="square" lIns="0" tIns="0" rIns="0" bIns="0" anchor="t" anchorCtr="0">
            <a:noAutofit/>
          </a:bodyPr>
          <a:lstStyle/>
          <a:p>
            <a:pPr algn="just">
              <a:spcBef>
                <a:spcPts val="0"/>
              </a:spcBef>
              <a:buClr>
                <a:srgbClr val="92D050"/>
              </a:buClr>
              <a:buSzPts val="7500"/>
            </a:pPr>
            <a:r>
              <a:rPr lang="pt-BR" sz="9600" b="1" i="0" u="none" strike="noStrike" cap="none" baseline="30000" dirty="0">
                <a:solidFill>
                  <a:srgbClr val="92D050"/>
                </a:solidFill>
                <a:latin typeface="Calibri"/>
                <a:ea typeface="Calibri"/>
                <a:cs typeface="Calibri"/>
                <a:sym typeface="Calibri"/>
              </a:rPr>
              <a:t>C.</a:t>
            </a:r>
            <a:r>
              <a:rPr lang="pt-BR" sz="9600" b="1" i="0" u="none" strike="noStrike" cap="none" baseline="30000" dirty="0">
                <a:solidFill>
                  <a:srgbClr val="FFFFFF"/>
                </a:solidFill>
                <a:latin typeface="Calibri"/>
                <a:ea typeface="Calibri"/>
                <a:cs typeface="Calibri"/>
                <a:sym typeface="Calibri"/>
              </a:rPr>
              <a:t> A Eucaristia compromete a Igreja a ser sinal de salvação no meio do mundo, tirando-nos do comodismo e nos fazendo missionários. </a:t>
            </a:r>
          </a:p>
        </p:txBody>
      </p:sp>
      <p:sp>
        <p:nvSpPr>
          <p:cNvPr id="19" name="Google Shape;19;p1"/>
          <p:cNvSpPr txBox="1"/>
          <p:nvPr/>
        </p:nvSpPr>
        <p:spPr>
          <a:xfrm>
            <a:off x="-5069" y="369277"/>
            <a:ext cx="12193500" cy="1015800"/>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pt-BR" sz="6000" b="1">
                <a:solidFill>
                  <a:srgbClr val="92D050"/>
                </a:solidFill>
                <a:latin typeface="Calibri"/>
                <a:ea typeface="Calibri"/>
                <a:cs typeface="Calibri"/>
                <a:sym typeface="Calibri"/>
              </a:rPr>
              <a:t>Comentário</a:t>
            </a:r>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ceHolder 2">
            <a:extLst>
              <a:ext uri="{FF2B5EF4-FFF2-40B4-BE49-F238E27FC236}">
                <a16:creationId xmlns:a16="http://schemas.microsoft.com/office/drawing/2014/main" id="{7077C86C-EE1D-48AF-8731-509EB3EBABCA}"/>
              </a:ext>
            </a:extLst>
          </p:cNvPr>
          <p:cNvSpPr txBox="1">
            <a:spLocks noGrp="1"/>
          </p:cNvSpPr>
          <p:nvPr>
            <p:ph type="body" idx="4294967295"/>
          </p:nvPr>
        </p:nvSpPr>
        <p:spPr>
          <a:xfrm>
            <a:off x="290145" y="1872546"/>
            <a:ext cx="11613297" cy="5344233"/>
          </a:xfrm>
        </p:spPr>
        <p:txBody>
          <a:bodyPr vert="horz" wrap="square" anchor="t" anchorCtr="0">
            <a:noAutofit/>
          </a:bodyPr>
          <a:lstStyle/>
          <a:p>
            <a:pPr lvl="0" algn="just">
              <a:lnSpc>
                <a:spcPct val="90000"/>
              </a:lnSpc>
              <a:spcBef>
                <a:spcPts val="0"/>
              </a:spcBef>
              <a:tabLst>
                <a:tab pos="0" algn="l"/>
              </a:tabLst>
            </a:pPr>
            <a:r>
              <a:rPr lang="pt-BR" sz="6000" b="1" dirty="0">
                <a:solidFill>
                  <a:schemeClr val="bg1"/>
                </a:solidFill>
                <a:latin typeface="+mn-lt"/>
              </a:rPr>
              <a:t>Vos damos graças, por Vossa imensa glória. Senhor Jesus Cristo, Filho Unigênito, Senhor Deus, Cordeiro de Deus, Filho de Deus Pai: Vós que tirais o pecado do mundo, Tende piedade de nós; Vós que tirais o</a:t>
            </a:r>
          </a:p>
        </p:txBody>
      </p:sp>
      <p:sp>
        <p:nvSpPr>
          <p:cNvPr id="4" name="CaixaDeTexto 3">
            <a:extLst>
              <a:ext uri="{FF2B5EF4-FFF2-40B4-BE49-F238E27FC236}">
                <a16:creationId xmlns:a16="http://schemas.microsoft.com/office/drawing/2014/main" id="{607A9F9D-71EC-85AF-59CC-408D82505841}"/>
              </a:ext>
            </a:extLst>
          </p:cNvPr>
          <p:cNvSpPr txBox="1"/>
          <p:nvPr/>
        </p:nvSpPr>
        <p:spPr>
          <a:xfrm>
            <a:off x="-263769" y="572168"/>
            <a:ext cx="12193588" cy="1015663"/>
          </a:xfrm>
          <a:prstGeom prst="rect">
            <a:avLst/>
          </a:prstGeom>
          <a:noFill/>
        </p:spPr>
        <p:txBody>
          <a:bodyPr wrap="square" rtlCol="0">
            <a:spAutoFit/>
          </a:bodyPr>
          <a:lstStyle/>
          <a:p>
            <a:pPr algn="ctr"/>
            <a:r>
              <a:rPr lang="pt-BR" sz="6000" b="1" dirty="0">
                <a:solidFill>
                  <a:srgbClr val="92D050"/>
                </a:solidFill>
              </a:rPr>
              <a:t>Glória</a:t>
            </a:r>
          </a:p>
        </p:txBody>
      </p:sp>
    </p:spTree>
    <p:extLst>
      <p:ext uri="{BB962C8B-B14F-4D97-AF65-F5344CB8AC3E}">
        <p14:creationId xmlns:p14="http://schemas.microsoft.com/office/powerpoint/2010/main" val="350104157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ceHolder 2">
            <a:extLst>
              <a:ext uri="{FF2B5EF4-FFF2-40B4-BE49-F238E27FC236}">
                <a16:creationId xmlns:a16="http://schemas.microsoft.com/office/drawing/2014/main" id="{7077C86C-EE1D-48AF-8731-509EB3EBABCA}"/>
              </a:ext>
            </a:extLst>
          </p:cNvPr>
          <p:cNvSpPr txBox="1">
            <a:spLocks noGrp="1"/>
          </p:cNvSpPr>
          <p:nvPr>
            <p:ph type="body" idx="4294967295"/>
          </p:nvPr>
        </p:nvSpPr>
        <p:spPr>
          <a:xfrm>
            <a:off x="316522" y="1789420"/>
            <a:ext cx="11613297" cy="5344233"/>
          </a:xfrm>
        </p:spPr>
        <p:txBody>
          <a:bodyPr vert="horz" wrap="square" anchor="t" anchorCtr="0">
            <a:noAutofit/>
          </a:bodyPr>
          <a:lstStyle/>
          <a:p>
            <a:pPr lvl="0" algn="just">
              <a:lnSpc>
                <a:spcPct val="90000"/>
              </a:lnSpc>
              <a:spcBef>
                <a:spcPts val="0"/>
              </a:spcBef>
              <a:tabLst>
                <a:tab pos="0" algn="l"/>
              </a:tabLst>
            </a:pPr>
            <a:r>
              <a:rPr lang="pt-BR" sz="5400" b="1" dirty="0">
                <a:solidFill>
                  <a:schemeClr val="bg1"/>
                </a:solidFill>
                <a:latin typeface="+mn-lt"/>
              </a:rPr>
              <a:t>pecado do mundo,  Acolhei a nossa súplica; Vós que estais à direita do Pai,  Tende piedade de nós.  Só Vós sois o Santo; só Vós, o Senhor;  Só Vós, o Altíssimo,  Jesus Cristo;  Com o Espírito Santo, na glória de Deus Pai, na glória de Deus Pai. Amém! Amém!</a:t>
            </a:r>
          </a:p>
        </p:txBody>
      </p:sp>
      <p:sp>
        <p:nvSpPr>
          <p:cNvPr id="4" name="CaixaDeTexto 3">
            <a:extLst>
              <a:ext uri="{FF2B5EF4-FFF2-40B4-BE49-F238E27FC236}">
                <a16:creationId xmlns:a16="http://schemas.microsoft.com/office/drawing/2014/main" id="{607A9F9D-71EC-85AF-59CC-408D82505841}"/>
              </a:ext>
            </a:extLst>
          </p:cNvPr>
          <p:cNvSpPr txBox="1"/>
          <p:nvPr/>
        </p:nvSpPr>
        <p:spPr>
          <a:xfrm>
            <a:off x="-263769" y="572168"/>
            <a:ext cx="12193588" cy="1015663"/>
          </a:xfrm>
          <a:prstGeom prst="rect">
            <a:avLst/>
          </a:prstGeom>
          <a:noFill/>
        </p:spPr>
        <p:txBody>
          <a:bodyPr wrap="square" rtlCol="0">
            <a:spAutoFit/>
          </a:bodyPr>
          <a:lstStyle/>
          <a:p>
            <a:pPr algn="ctr"/>
            <a:r>
              <a:rPr lang="pt-BR" sz="6000" b="1" dirty="0">
                <a:solidFill>
                  <a:srgbClr val="92D050"/>
                </a:solidFill>
              </a:rPr>
              <a:t>Glória</a:t>
            </a:r>
          </a:p>
        </p:txBody>
      </p:sp>
    </p:spTree>
    <p:extLst>
      <p:ext uri="{BB962C8B-B14F-4D97-AF65-F5344CB8AC3E}">
        <p14:creationId xmlns:p14="http://schemas.microsoft.com/office/powerpoint/2010/main" val="328701096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name="ORAÇÃO DO DIA">
    <p:spTree>
      <p:nvGrpSpPr>
        <p:cNvPr id="1" name=""/>
        <p:cNvGrpSpPr/>
        <p:nvPr/>
      </p:nvGrpSpPr>
      <p:grpSpPr>
        <a:xfrm>
          <a:off x="0" y="0"/>
          <a:ext cx="0" cy="0"/>
          <a:chOff x="0" y="0"/>
          <a:chExt cx="0" cy="0"/>
        </a:xfrm>
      </p:grpSpPr>
      <p:sp>
        <p:nvSpPr>
          <p:cNvPr id="3" name="PlaceHolder 2">
            <a:extLst>
              <a:ext uri="{FF2B5EF4-FFF2-40B4-BE49-F238E27FC236}">
                <a16:creationId xmlns:a16="http://schemas.microsoft.com/office/drawing/2014/main" id="{10BBA723-6154-43EE-AEA6-F2D031F501FE}"/>
              </a:ext>
            </a:extLst>
          </p:cNvPr>
          <p:cNvSpPr txBox="1">
            <a:spLocks noGrp="1"/>
          </p:cNvSpPr>
          <p:nvPr>
            <p:ph type="body" idx="4294967295"/>
          </p:nvPr>
        </p:nvSpPr>
        <p:spPr>
          <a:xfrm>
            <a:off x="228529" y="1938274"/>
            <a:ext cx="11726392" cy="4758267"/>
          </a:xfrm>
        </p:spPr>
        <p:txBody>
          <a:bodyPr vert="horz" wrap="square" anchor="t" anchorCtr="0">
            <a:noAutofit/>
          </a:bodyPr>
          <a:lstStyle/>
          <a:p>
            <a:pPr lvl="0" algn="just">
              <a:lnSpc>
                <a:spcPct val="90000"/>
              </a:lnSpc>
              <a:spcBef>
                <a:spcPts val="0"/>
              </a:spcBef>
              <a:tabLst>
                <a:tab pos="0" algn="l"/>
              </a:tabLst>
            </a:pPr>
            <a:r>
              <a:rPr lang="pt-BR" sz="6600" b="1" dirty="0">
                <a:solidFill>
                  <a:srgbClr val="92D050"/>
                </a:solidFill>
                <a:latin typeface="+mn-lt"/>
              </a:rPr>
              <a:t>P. </a:t>
            </a:r>
            <a:r>
              <a:rPr lang="pt-BR" sz="6600" b="1" dirty="0">
                <a:solidFill>
                  <a:schemeClr val="bg1"/>
                </a:solidFill>
                <a:latin typeface="+mn-lt"/>
              </a:rPr>
              <a:t>Deus eterno e todo-poderoso, que no vosso imenso amor de Pai nos concedeis mais do que merecemos e pedimos, infundi em nós a vossa misericórdia, para</a:t>
            </a:r>
            <a:endParaRPr lang="pt-BR" sz="6600" b="1" dirty="0">
              <a:solidFill>
                <a:srgbClr val="FFFF00"/>
              </a:solidFill>
              <a:latin typeface="+mn-lt"/>
            </a:endParaRPr>
          </a:p>
        </p:txBody>
      </p:sp>
      <p:sp>
        <p:nvSpPr>
          <p:cNvPr id="4" name="CaixaDeTexto 3">
            <a:extLst>
              <a:ext uri="{FF2B5EF4-FFF2-40B4-BE49-F238E27FC236}">
                <a16:creationId xmlns:a16="http://schemas.microsoft.com/office/drawing/2014/main" id="{7F1DC748-7D08-36AB-7A95-489911C68340}"/>
              </a:ext>
            </a:extLst>
          </p:cNvPr>
          <p:cNvSpPr txBox="1"/>
          <p:nvPr/>
        </p:nvSpPr>
        <p:spPr>
          <a:xfrm>
            <a:off x="-5069" y="369277"/>
            <a:ext cx="12193588" cy="1015663"/>
          </a:xfrm>
          <a:prstGeom prst="rect">
            <a:avLst/>
          </a:prstGeom>
          <a:noFill/>
        </p:spPr>
        <p:txBody>
          <a:bodyPr wrap="square" rtlCol="0">
            <a:spAutoFit/>
          </a:bodyPr>
          <a:lstStyle/>
          <a:p>
            <a:pPr algn="ctr"/>
            <a:r>
              <a:rPr lang="pt-BR" sz="6000" b="1" dirty="0">
                <a:solidFill>
                  <a:srgbClr val="92D050"/>
                </a:solidFill>
              </a:rPr>
              <a:t>Oração Coleta</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ceHolder 2">
            <a:extLst>
              <a:ext uri="{FF2B5EF4-FFF2-40B4-BE49-F238E27FC236}">
                <a16:creationId xmlns:a16="http://schemas.microsoft.com/office/drawing/2014/main" id="{10BBA723-6154-43EE-AEA6-F2D031F501FE}"/>
              </a:ext>
            </a:extLst>
          </p:cNvPr>
          <p:cNvSpPr txBox="1">
            <a:spLocks noGrp="1"/>
          </p:cNvSpPr>
          <p:nvPr>
            <p:ph type="body" idx="4294967295"/>
          </p:nvPr>
        </p:nvSpPr>
        <p:spPr>
          <a:xfrm>
            <a:off x="228529" y="1832056"/>
            <a:ext cx="11726392" cy="4758267"/>
          </a:xfrm>
        </p:spPr>
        <p:txBody>
          <a:bodyPr vert="horz" wrap="square" anchor="t" anchorCtr="0">
            <a:noAutofit/>
          </a:bodyPr>
          <a:lstStyle/>
          <a:p>
            <a:pPr lvl="0" algn="just">
              <a:lnSpc>
                <a:spcPct val="90000"/>
              </a:lnSpc>
              <a:spcBef>
                <a:spcPts val="0"/>
              </a:spcBef>
              <a:tabLst>
                <a:tab pos="0" algn="l"/>
              </a:tabLst>
            </a:pPr>
            <a:r>
              <a:rPr lang="pt-BR" sz="6600" b="1" dirty="0">
                <a:solidFill>
                  <a:schemeClr val="bg1"/>
                </a:solidFill>
                <a:latin typeface="+mn-lt"/>
              </a:rPr>
              <a:t>perdoar o que nos pesa na consciência e para nos dar mais do que a oração ousa pedir. Por nosso Senhor Jesus Cristo, vosso Filho, que é Deus, e convosco</a:t>
            </a:r>
          </a:p>
        </p:txBody>
      </p:sp>
      <p:sp>
        <p:nvSpPr>
          <p:cNvPr id="4" name="CaixaDeTexto 3">
            <a:extLst>
              <a:ext uri="{FF2B5EF4-FFF2-40B4-BE49-F238E27FC236}">
                <a16:creationId xmlns:a16="http://schemas.microsoft.com/office/drawing/2014/main" id="{7F1DC748-7D08-36AB-7A95-489911C68340}"/>
              </a:ext>
            </a:extLst>
          </p:cNvPr>
          <p:cNvSpPr txBox="1"/>
          <p:nvPr/>
        </p:nvSpPr>
        <p:spPr>
          <a:xfrm>
            <a:off x="-5069" y="369277"/>
            <a:ext cx="12193588" cy="1015663"/>
          </a:xfrm>
          <a:prstGeom prst="rect">
            <a:avLst/>
          </a:prstGeom>
          <a:noFill/>
        </p:spPr>
        <p:txBody>
          <a:bodyPr wrap="square" rtlCol="0">
            <a:spAutoFit/>
          </a:bodyPr>
          <a:lstStyle/>
          <a:p>
            <a:pPr algn="ctr"/>
            <a:r>
              <a:rPr lang="pt-BR" sz="6000" b="1" dirty="0">
                <a:solidFill>
                  <a:srgbClr val="92D050"/>
                </a:solidFill>
              </a:rPr>
              <a:t>Oração Coleta</a:t>
            </a:r>
          </a:p>
        </p:txBody>
      </p:sp>
    </p:spTree>
    <p:extLst>
      <p:ext uri="{BB962C8B-B14F-4D97-AF65-F5344CB8AC3E}">
        <p14:creationId xmlns:p14="http://schemas.microsoft.com/office/powerpoint/2010/main" val="270173134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F33C198-7647-2BE2-1F04-9435C5C9BB7B}"/>
            </a:ext>
          </a:extLst>
        </p:cNvPr>
        <p:cNvGrpSpPr/>
        <p:nvPr/>
      </p:nvGrpSpPr>
      <p:grpSpPr>
        <a:xfrm>
          <a:off x="0" y="0"/>
          <a:ext cx="0" cy="0"/>
          <a:chOff x="0" y="0"/>
          <a:chExt cx="0" cy="0"/>
        </a:xfrm>
      </p:grpSpPr>
      <p:sp>
        <p:nvSpPr>
          <p:cNvPr id="3" name="PlaceHolder 2">
            <a:extLst>
              <a:ext uri="{FF2B5EF4-FFF2-40B4-BE49-F238E27FC236}">
                <a16:creationId xmlns:a16="http://schemas.microsoft.com/office/drawing/2014/main" id="{A770074D-E54A-B57E-7B12-E2E84097D54D}"/>
              </a:ext>
            </a:extLst>
          </p:cNvPr>
          <p:cNvSpPr txBox="1">
            <a:spLocks noGrp="1"/>
          </p:cNvSpPr>
          <p:nvPr>
            <p:ph type="body" idx="4294967295"/>
          </p:nvPr>
        </p:nvSpPr>
        <p:spPr>
          <a:xfrm>
            <a:off x="228529" y="1832056"/>
            <a:ext cx="11726392" cy="4758267"/>
          </a:xfrm>
        </p:spPr>
        <p:txBody>
          <a:bodyPr vert="horz" wrap="square" anchor="t" anchorCtr="0">
            <a:noAutofit/>
          </a:bodyPr>
          <a:lstStyle/>
          <a:p>
            <a:pPr lvl="0" algn="just">
              <a:lnSpc>
                <a:spcPct val="90000"/>
              </a:lnSpc>
              <a:spcBef>
                <a:spcPts val="0"/>
              </a:spcBef>
              <a:tabLst>
                <a:tab pos="0" algn="l"/>
              </a:tabLst>
            </a:pPr>
            <a:r>
              <a:rPr lang="pt-BR" sz="6600" b="1" dirty="0">
                <a:solidFill>
                  <a:schemeClr val="bg1"/>
                </a:solidFill>
                <a:latin typeface="+mn-lt"/>
              </a:rPr>
              <a:t>vive e reina, na unidade do Espírito Santo, por todos os séculos dos séculos.</a:t>
            </a:r>
          </a:p>
        </p:txBody>
      </p:sp>
      <p:sp>
        <p:nvSpPr>
          <p:cNvPr id="4" name="CaixaDeTexto 3">
            <a:extLst>
              <a:ext uri="{FF2B5EF4-FFF2-40B4-BE49-F238E27FC236}">
                <a16:creationId xmlns:a16="http://schemas.microsoft.com/office/drawing/2014/main" id="{A9AB54FE-3159-1C79-4523-3CB26AFF12EE}"/>
              </a:ext>
            </a:extLst>
          </p:cNvPr>
          <p:cNvSpPr txBox="1"/>
          <p:nvPr/>
        </p:nvSpPr>
        <p:spPr>
          <a:xfrm>
            <a:off x="-5069" y="369277"/>
            <a:ext cx="12193588" cy="1015663"/>
          </a:xfrm>
          <a:prstGeom prst="rect">
            <a:avLst/>
          </a:prstGeom>
          <a:noFill/>
        </p:spPr>
        <p:txBody>
          <a:bodyPr wrap="square" rtlCol="0">
            <a:spAutoFit/>
          </a:bodyPr>
          <a:lstStyle/>
          <a:p>
            <a:pPr algn="ctr"/>
            <a:r>
              <a:rPr lang="pt-BR" sz="6000" b="1" dirty="0">
                <a:solidFill>
                  <a:srgbClr val="92D050"/>
                </a:solidFill>
              </a:rPr>
              <a:t>Oração Coleta</a:t>
            </a:r>
          </a:p>
        </p:txBody>
      </p:sp>
    </p:spTree>
    <p:extLst>
      <p:ext uri="{BB962C8B-B14F-4D97-AF65-F5344CB8AC3E}">
        <p14:creationId xmlns:p14="http://schemas.microsoft.com/office/powerpoint/2010/main" val="268571012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ceHolder 2">
            <a:extLst>
              <a:ext uri="{FF2B5EF4-FFF2-40B4-BE49-F238E27FC236}">
                <a16:creationId xmlns:a16="http://schemas.microsoft.com/office/drawing/2014/main" id="{10BBA723-6154-43EE-AEA6-F2D031F501FE}"/>
              </a:ext>
            </a:extLst>
          </p:cNvPr>
          <p:cNvSpPr txBox="1">
            <a:spLocks noGrp="1"/>
          </p:cNvSpPr>
          <p:nvPr>
            <p:ph type="body" idx="4294967295"/>
          </p:nvPr>
        </p:nvSpPr>
        <p:spPr>
          <a:xfrm>
            <a:off x="0" y="1863000"/>
            <a:ext cx="12188519" cy="5954760"/>
          </a:xfrm>
        </p:spPr>
        <p:txBody>
          <a:bodyPr vert="horz" wrap="square" anchor="t" anchorCtr="0">
            <a:noAutofit/>
          </a:bodyPr>
          <a:lstStyle/>
          <a:p>
            <a:pPr lvl="0" algn="just">
              <a:lnSpc>
                <a:spcPct val="90000"/>
              </a:lnSpc>
              <a:spcBef>
                <a:spcPts val="0"/>
              </a:spcBef>
              <a:tabLst>
                <a:tab pos="0" algn="l"/>
              </a:tabLst>
            </a:pPr>
            <a:endParaRPr lang="pt-BR" sz="6000" b="1" dirty="0">
              <a:solidFill>
                <a:srgbClr val="92D050"/>
              </a:solidFill>
              <a:latin typeface="+mn-lt"/>
            </a:endParaRPr>
          </a:p>
          <a:p>
            <a:pPr lvl="0" algn="just">
              <a:lnSpc>
                <a:spcPct val="90000"/>
              </a:lnSpc>
              <a:spcBef>
                <a:spcPts val="0"/>
              </a:spcBef>
              <a:tabLst>
                <a:tab pos="0" algn="l"/>
              </a:tabLst>
            </a:pPr>
            <a:endParaRPr lang="pt-BR" sz="6000" b="1" dirty="0">
              <a:solidFill>
                <a:srgbClr val="92D050"/>
              </a:solidFill>
              <a:latin typeface="+mn-lt"/>
            </a:endParaRPr>
          </a:p>
          <a:p>
            <a:pPr lvl="0" algn="ctr">
              <a:lnSpc>
                <a:spcPct val="90000"/>
              </a:lnSpc>
              <a:spcBef>
                <a:spcPts val="0"/>
              </a:spcBef>
              <a:tabLst>
                <a:tab pos="0" algn="l"/>
              </a:tabLst>
            </a:pPr>
            <a:r>
              <a:rPr lang="pt-BR" sz="6000" b="1" dirty="0">
                <a:solidFill>
                  <a:srgbClr val="92D050"/>
                </a:solidFill>
                <a:latin typeface="+mn-lt"/>
              </a:rPr>
              <a:t>TODOS: </a:t>
            </a:r>
            <a:r>
              <a:rPr lang="pt-BR" sz="6000" b="1" dirty="0">
                <a:solidFill>
                  <a:srgbClr val="FFFFFF"/>
                </a:solidFill>
                <a:latin typeface="+mn-lt"/>
              </a:rPr>
              <a:t>Amém!</a:t>
            </a:r>
          </a:p>
          <a:p>
            <a:pPr lvl="0" algn="just">
              <a:lnSpc>
                <a:spcPct val="90000"/>
              </a:lnSpc>
              <a:spcBef>
                <a:spcPts val="0"/>
              </a:spcBef>
              <a:tabLst>
                <a:tab pos="0" algn="l"/>
              </a:tabLst>
            </a:pPr>
            <a:endParaRPr lang="pt-BR" sz="6000" b="1" dirty="0">
              <a:solidFill>
                <a:srgbClr val="FFFF00"/>
              </a:solidFill>
              <a:latin typeface="+mn-lt"/>
            </a:endParaRPr>
          </a:p>
        </p:txBody>
      </p:sp>
      <p:sp>
        <p:nvSpPr>
          <p:cNvPr id="4" name="CaixaDeTexto 3">
            <a:extLst>
              <a:ext uri="{FF2B5EF4-FFF2-40B4-BE49-F238E27FC236}">
                <a16:creationId xmlns:a16="http://schemas.microsoft.com/office/drawing/2014/main" id="{7F1DC748-7D08-36AB-7A95-489911C68340}"/>
              </a:ext>
            </a:extLst>
          </p:cNvPr>
          <p:cNvSpPr txBox="1"/>
          <p:nvPr/>
        </p:nvSpPr>
        <p:spPr>
          <a:xfrm>
            <a:off x="-5069" y="369277"/>
            <a:ext cx="12193588" cy="1015663"/>
          </a:xfrm>
          <a:prstGeom prst="rect">
            <a:avLst/>
          </a:prstGeom>
          <a:noFill/>
        </p:spPr>
        <p:txBody>
          <a:bodyPr wrap="square" rtlCol="0">
            <a:spAutoFit/>
          </a:bodyPr>
          <a:lstStyle/>
          <a:p>
            <a:pPr algn="ctr"/>
            <a:r>
              <a:rPr lang="pt-BR" sz="6000" b="1" dirty="0">
                <a:solidFill>
                  <a:srgbClr val="92D050"/>
                </a:solidFill>
              </a:rPr>
              <a:t>Oração Coleta</a:t>
            </a:r>
          </a:p>
        </p:txBody>
      </p:sp>
    </p:spTree>
    <p:extLst>
      <p:ext uri="{BB962C8B-B14F-4D97-AF65-F5344CB8AC3E}">
        <p14:creationId xmlns:p14="http://schemas.microsoft.com/office/powerpoint/2010/main" val="181676722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name="page13">
    <p:spTree>
      <p:nvGrpSpPr>
        <p:cNvPr id="1" name=""/>
        <p:cNvGrpSpPr/>
        <p:nvPr/>
      </p:nvGrpSpPr>
      <p:grpSpPr>
        <a:xfrm>
          <a:off x="0" y="0"/>
          <a:ext cx="0" cy="0"/>
          <a:chOff x="0" y="0"/>
          <a:chExt cx="0" cy="0"/>
        </a:xfrm>
      </p:grpSpPr>
      <p:sp>
        <p:nvSpPr>
          <p:cNvPr id="2" name="PlaceHolder 1">
            <a:extLst>
              <a:ext uri="{FF2B5EF4-FFF2-40B4-BE49-F238E27FC236}">
                <a16:creationId xmlns:a16="http://schemas.microsoft.com/office/drawing/2014/main" id="{9ED414EC-7FEA-4275-933E-DC3DAABE5F2C}"/>
              </a:ext>
            </a:extLst>
          </p:cNvPr>
          <p:cNvSpPr txBox="1">
            <a:spLocks noGrp="1"/>
          </p:cNvSpPr>
          <p:nvPr>
            <p:ph type="body" idx="4294967295"/>
          </p:nvPr>
        </p:nvSpPr>
        <p:spPr>
          <a:xfrm>
            <a:off x="293869" y="1840263"/>
            <a:ext cx="11595711" cy="6784558"/>
          </a:xfrm>
        </p:spPr>
        <p:txBody>
          <a:bodyPr vert="horz" wrap="square" anchor="t" anchorCtr="0">
            <a:noAutofit/>
          </a:bodyPr>
          <a:lstStyle/>
          <a:p>
            <a:pPr lvl="0" algn="just">
              <a:lnSpc>
                <a:spcPct val="90000"/>
              </a:lnSpc>
              <a:spcBef>
                <a:spcPts val="1001"/>
              </a:spcBef>
              <a:tabLst>
                <a:tab pos="0" algn="l"/>
              </a:tabLst>
            </a:pPr>
            <a:r>
              <a:rPr lang="pt-BR" sz="6000" b="1" dirty="0">
                <a:solidFill>
                  <a:schemeClr val="bg1"/>
                </a:solidFill>
                <a:latin typeface="+mn-lt"/>
              </a:rPr>
              <a:t>Enviai, Senhor, muitos operários, para a vossa messe, pois a messe é grande, Senhor e os operários são poucos!</a:t>
            </a:r>
            <a:endParaRPr lang="pt-BR" sz="6000" b="1" i="1" dirty="0">
              <a:solidFill>
                <a:schemeClr val="bg1"/>
              </a:solidFill>
              <a:latin typeface="+mn-lt"/>
            </a:endParaRPr>
          </a:p>
        </p:txBody>
      </p:sp>
      <p:sp>
        <p:nvSpPr>
          <p:cNvPr id="3" name="CaixaDeTexto 2">
            <a:extLst>
              <a:ext uri="{FF2B5EF4-FFF2-40B4-BE49-F238E27FC236}">
                <a16:creationId xmlns:a16="http://schemas.microsoft.com/office/drawing/2014/main" id="{A06BDEEF-6F08-B49C-B56F-E6DDEFADB52E}"/>
              </a:ext>
            </a:extLst>
          </p:cNvPr>
          <p:cNvSpPr txBox="1"/>
          <p:nvPr/>
        </p:nvSpPr>
        <p:spPr>
          <a:xfrm>
            <a:off x="-5069" y="369277"/>
            <a:ext cx="12193588" cy="1015663"/>
          </a:xfrm>
          <a:prstGeom prst="rect">
            <a:avLst/>
          </a:prstGeom>
          <a:noFill/>
        </p:spPr>
        <p:txBody>
          <a:bodyPr wrap="square" rtlCol="0">
            <a:spAutoFit/>
          </a:bodyPr>
          <a:lstStyle/>
          <a:p>
            <a:pPr algn="ctr"/>
            <a:r>
              <a:rPr lang="pt-BR" sz="6000" b="1" dirty="0">
                <a:solidFill>
                  <a:srgbClr val="92D050"/>
                </a:solidFill>
              </a:rPr>
              <a:t>Refrão Orante</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name="LEITURA DOS ATOS DOS APÓSTOLOS&#10;                                ">
    <p:spTree>
      <p:nvGrpSpPr>
        <p:cNvPr id="1" name=""/>
        <p:cNvGrpSpPr/>
        <p:nvPr/>
      </p:nvGrpSpPr>
      <p:grpSpPr>
        <a:xfrm>
          <a:off x="0" y="0"/>
          <a:ext cx="0" cy="0"/>
          <a:chOff x="0" y="0"/>
          <a:chExt cx="0" cy="0"/>
        </a:xfrm>
      </p:grpSpPr>
      <p:sp>
        <p:nvSpPr>
          <p:cNvPr id="3" name="PlaceHolder 2">
            <a:extLst>
              <a:ext uri="{FF2B5EF4-FFF2-40B4-BE49-F238E27FC236}">
                <a16:creationId xmlns:a16="http://schemas.microsoft.com/office/drawing/2014/main" id="{DB29782E-DFC1-4B5F-BD03-4DCEE5CEBF8F}"/>
              </a:ext>
            </a:extLst>
          </p:cNvPr>
          <p:cNvSpPr txBox="1">
            <a:spLocks noGrp="1"/>
          </p:cNvSpPr>
          <p:nvPr>
            <p:ph type="body" idx="4294967295"/>
          </p:nvPr>
        </p:nvSpPr>
        <p:spPr>
          <a:xfrm>
            <a:off x="3600" y="1541160"/>
            <a:ext cx="12189600" cy="5118479"/>
          </a:xfrm>
        </p:spPr>
        <p:txBody>
          <a:bodyPr vert="horz" wrap="square" anchor="t" anchorCtr="0">
            <a:noAutofit/>
          </a:bodyPr>
          <a:lstStyle/>
          <a:p>
            <a:pPr lvl="0" algn="just">
              <a:lnSpc>
                <a:spcPct val="90000"/>
              </a:lnSpc>
              <a:spcBef>
                <a:spcPts val="0"/>
              </a:spcBef>
              <a:tabLst>
                <a:tab pos="0" algn="l"/>
              </a:tabLst>
            </a:pPr>
            <a:endParaRPr lang="pt-BR" dirty="0">
              <a:solidFill>
                <a:schemeClr val="bg1"/>
              </a:solidFill>
              <a:latin typeface="Arial" pitchFamily="18"/>
            </a:endParaRPr>
          </a:p>
          <a:p>
            <a:pPr lvl="0" algn="ctr">
              <a:lnSpc>
                <a:spcPct val="90000"/>
              </a:lnSpc>
              <a:spcBef>
                <a:spcPts val="0"/>
              </a:spcBef>
              <a:tabLst>
                <a:tab pos="0" algn="l"/>
              </a:tabLst>
            </a:pPr>
            <a:r>
              <a:rPr lang="pt-BR" sz="6000" dirty="0">
                <a:solidFill>
                  <a:srgbClr val="92D050"/>
                </a:solidFill>
                <a:latin typeface="+mn-lt"/>
              </a:rPr>
              <a:t>I LEITURA - </a:t>
            </a:r>
            <a:r>
              <a:rPr lang="pt-BR" sz="6000" dirty="0" err="1">
                <a:solidFill>
                  <a:srgbClr val="92D050"/>
                </a:solidFill>
                <a:latin typeface="+mn-lt"/>
              </a:rPr>
              <a:t>Hab</a:t>
            </a:r>
            <a:r>
              <a:rPr lang="pt-BR" sz="6000" dirty="0">
                <a:solidFill>
                  <a:srgbClr val="92D050"/>
                </a:solidFill>
                <a:latin typeface="+mn-lt"/>
              </a:rPr>
              <a:t> 1,2-3.2,2-4</a:t>
            </a:r>
          </a:p>
          <a:p>
            <a:pPr lvl="0" algn="just">
              <a:lnSpc>
                <a:spcPct val="90000"/>
              </a:lnSpc>
              <a:spcBef>
                <a:spcPts val="0"/>
              </a:spcBef>
              <a:tabLst>
                <a:tab pos="0" algn="l"/>
              </a:tabLst>
            </a:pPr>
            <a:endParaRPr lang="pt-BR" sz="6000" dirty="0">
              <a:solidFill>
                <a:schemeClr val="bg1"/>
              </a:solidFill>
              <a:latin typeface="+mn-lt"/>
            </a:endParaRPr>
          </a:p>
          <a:p>
            <a:pPr lvl="0" algn="ctr">
              <a:lnSpc>
                <a:spcPct val="90000"/>
              </a:lnSpc>
              <a:spcBef>
                <a:spcPts val="0"/>
              </a:spcBef>
              <a:tabLst>
                <a:tab pos="0" algn="l"/>
              </a:tabLst>
            </a:pPr>
            <a:r>
              <a:rPr lang="pt-BR" sz="6000" b="1" dirty="0">
                <a:solidFill>
                  <a:schemeClr val="bg1"/>
                </a:solidFill>
                <a:latin typeface="+mn-lt"/>
              </a:rPr>
              <a:t>LEITURA DA PROFECIA DE HABACUC</a:t>
            </a:r>
          </a:p>
        </p:txBody>
      </p:sp>
      <p:sp>
        <p:nvSpPr>
          <p:cNvPr id="6" name="CaixaDeTexto 5">
            <a:extLst>
              <a:ext uri="{FF2B5EF4-FFF2-40B4-BE49-F238E27FC236}">
                <a16:creationId xmlns:a16="http://schemas.microsoft.com/office/drawing/2014/main" id="{46E2CBDD-26BA-26D9-E3DA-FBBF342499C6}"/>
              </a:ext>
            </a:extLst>
          </p:cNvPr>
          <p:cNvSpPr txBox="1"/>
          <p:nvPr/>
        </p:nvSpPr>
        <p:spPr>
          <a:xfrm>
            <a:off x="-5069" y="369277"/>
            <a:ext cx="12193588" cy="923330"/>
          </a:xfrm>
          <a:prstGeom prst="rect">
            <a:avLst/>
          </a:prstGeom>
          <a:noFill/>
        </p:spPr>
        <p:txBody>
          <a:bodyPr wrap="square" rtlCol="0">
            <a:spAutoFit/>
          </a:bodyPr>
          <a:lstStyle/>
          <a:p>
            <a:pPr algn="ctr"/>
            <a:r>
              <a:rPr lang="pt-BR" sz="5400" b="1" dirty="0">
                <a:solidFill>
                  <a:srgbClr val="92D050"/>
                </a:solidFill>
              </a:rPr>
              <a:t>Liturgia da Palavra</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name="page15">
    <p:spTree>
      <p:nvGrpSpPr>
        <p:cNvPr id="1" name=""/>
        <p:cNvGrpSpPr/>
        <p:nvPr/>
      </p:nvGrpSpPr>
      <p:grpSpPr>
        <a:xfrm>
          <a:off x="0" y="0"/>
          <a:ext cx="0" cy="0"/>
          <a:chOff x="0" y="0"/>
          <a:chExt cx="0" cy="0"/>
        </a:xfrm>
      </p:grpSpPr>
      <p:sp>
        <p:nvSpPr>
          <p:cNvPr id="3" name="PlaceHolder 192">
            <a:extLst>
              <a:ext uri="{FF2B5EF4-FFF2-40B4-BE49-F238E27FC236}">
                <a16:creationId xmlns:a16="http://schemas.microsoft.com/office/drawing/2014/main" id="{FC088E26-8FB1-41E4-9695-5830B03CCB34}"/>
              </a:ext>
            </a:extLst>
          </p:cNvPr>
          <p:cNvSpPr txBox="1">
            <a:spLocks noGrp="1"/>
          </p:cNvSpPr>
          <p:nvPr>
            <p:ph type="body" idx="4294967295"/>
          </p:nvPr>
        </p:nvSpPr>
        <p:spPr>
          <a:xfrm>
            <a:off x="174502" y="1904869"/>
            <a:ext cx="11834446" cy="5118479"/>
          </a:xfrm>
        </p:spPr>
        <p:txBody>
          <a:bodyPr vert="horz" wrap="square" anchor="t" anchorCtr="0">
            <a:noAutofit/>
          </a:bodyPr>
          <a:lstStyle/>
          <a:p>
            <a:pPr lvl="0" algn="just">
              <a:lnSpc>
                <a:spcPct val="90000"/>
              </a:lnSpc>
              <a:spcBef>
                <a:spcPts val="0"/>
              </a:spcBef>
              <a:tabLst>
                <a:tab pos="0" algn="l"/>
              </a:tabLst>
            </a:pPr>
            <a:r>
              <a:rPr lang="pt-BR" sz="6000" b="1" dirty="0">
                <a:solidFill>
                  <a:schemeClr val="bg1"/>
                </a:solidFill>
                <a:latin typeface="+mn-lt"/>
              </a:rPr>
              <a:t>O Senhor, até quando clamarei, sem me atenderes? Até quando devo gritar a ti: “Violência!”, sem me socorreres? Por que me fazes ver iniquidades, quando tu mesmo vês a maldade? Destruições e prepotência</a:t>
            </a:r>
            <a:endParaRPr lang="pt-BR" sz="6000" b="1" dirty="0">
              <a:solidFill>
                <a:schemeClr val="bg1"/>
              </a:solidFill>
              <a:highlight>
                <a:srgbClr val="000000"/>
              </a:highlight>
              <a:latin typeface="+mn-lt"/>
            </a:endParaRPr>
          </a:p>
        </p:txBody>
      </p:sp>
      <p:sp>
        <p:nvSpPr>
          <p:cNvPr id="4" name="CaixaDeTexto 3">
            <a:extLst>
              <a:ext uri="{FF2B5EF4-FFF2-40B4-BE49-F238E27FC236}">
                <a16:creationId xmlns:a16="http://schemas.microsoft.com/office/drawing/2014/main" id="{CB7BE502-81C8-6847-E8DA-3772F5CFEFE5}"/>
              </a:ext>
            </a:extLst>
          </p:cNvPr>
          <p:cNvSpPr txBox="1"/>
          <p:nvPr/>
        </p:nvSpPr>
        <p:spPr>
          <a:xfrm>
            <a:off x="-5069" y="369277"/>
            <a:ext cx="12193588" cy="923330"/>
          </a:xfrm>
          <a:prstGeom prst="rect">
            <a:avLst/>
          </a:prstGeom>
          <a:noFill/>
        </p:spPr>
        <p:txBody>
          <a:bodyPr wrap="square" rtlCol="0">
            <a:spAutoFit/>
          </a:bodyPr>
          <a:lstStyle/>
          <a:p>
            <a:pPr algn="ctr"/>
            <a:r>
              <a:rPr lang="pt-BR" sz="5400" b="1" dirty="0">
                <a:solidFill>
                  <a:srgbClr val="92D050"/>
                </a:solidFill>
              </a:rPr>
              <a:t>Liturgia da Palavra</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name="page16">
    <p:spTree>
      <p:nvGrpSpPr>
        <p:cNvPr id="1" name=""/>
        <p:cNvGrpSpPr/>
        <p:nvPr/>
      </p:nvGrpSpPr>
      <p:grpSpPr>
        <a:xfrm>
          <a:off x="0" y="0"/>
          <a:ext cx="0" cy="0"/>
          <a:chOff x="0" y="0"/>
          <a:chExt cx="0" cy="0"/>
        </a:xfrm>
      </p:grpSpPr>
      <p:sp>
        <p:nvSpPr>
          <p:cNvPr id="3" name="PlaceHolder 241">
            <a:extLst>
              <a:ext uri="{FF2B5EF4-FFF2-40B4-BE49-F238E27FC236}">
                <a16:creationId xmlns:a16="http://schemas.microsoft.com/office/drawing/2014/main" id="{9C5575C0-10EB-4D38-8B68-399171DCA152}"/>
              </a:ext>
            </a:extLst>
          </p:cNvPr>
          <p:cNvSpPr txBox="1">
            <a:spLocks noGrp="1"/>
          </p:cNvSpPr>
          <p:nvPr>
            <p:ph type="body" idx="4294967295"/>
          </p:nvPr>
        </p:nvSpPr>
        <p:spPr>
          <a:xfrm>
            <a:off x="65269" y="1892852"/>
            <a:ext cx="12052911" cy="5118479"/>
          </a:xfrm>
        </p:spPr>
        <p:txBody>
          <a:bodyPr vert="horz" wrap="square" anchor="t" anchorCtr="0">
            <a:noAutofit/>
          </a:bodyPr>
          <a:lstStyle/>
          <a:p>
            <a:pPr lvl="0" algn="just">
              <a:lnSpc>
                <a:spcPct val="90000"/>
              </a:lnSpc>
              <a:spcBef>
                <a:spcPts val="0"/>
              </a:spcBef>
              <a:tabLst>
                <a:tab pos="0" algn="l"/>
              </a:tabLst>
            </a:pPr>
            <a:r>
              <a:rPr lang="pt-BR" sz="6000" b="1" dirty="0">
                <a:solidFill>
                  <a:schemeClr val="bg1"/>
                </a:solidFill>
                <a:latin typeface="+mn-lt"/>
              </a:rPr>
              <a:t>estão à minha frente; reina a discussão, surge a discórdia. Respondeu-me o Senhor, dizendo: “Escreve esta visão, estende seus dizeres sobre tábuas, para que possa ser lida com facilidade. A visão</a:t>
            </a:r>
            <a:endParaRPr lang="pt-BR" sz="6000" b="1" dirty="0">
              <a:solidFill>
                <a:schemeClr val="bg1"/>
              </a:solidFill>
              <a:highlight>
                <a:srgbClr val="000000"/>
              </a:highlight>
              <a:latin typeface="+mn-lt"/>
            </a:endParaRPr>
          </a:p>
        </p:txBody>
      </p:sp>
      <p:sp>
        <p:nvSpPr>
          <p:cNvPr id="4" name="CaixaDeTexto 3">
            <a:extLst>
              <a:ext uri="{FF2B5EF4-FFF2-40B4-BE49-F238E27FC236}">
                <a16:creationId xmlns:a16="http://schemas.microsoft.com/office/drawing/2014/main" id="{1714DC82-9258-D067-70F1-90BFB392F65D}"/>
              </a:ext>
            </a:extLst>
          </p:cNvPr>
          <p:cNvSpPr txBox="1"/>
          <p:nvPr/>
        </p:nvSpPr>
        <p:spPr>
          <a:xfrm>
            <a:off x="-5069" y="369277"/>
            <a:ext cx="12193588" cy="923330"/>
          </a:xfrm>
          <a:prstGeom prst="rect">
            <a:avLst/>
          </a:prstGeom>
          <a:noFill/>
        </p:spPr>
        <p:txBody>
          <a:bodyPr wrap="square" rtlCol="0">
            <a:spAutoFit/>
          </a:bodyPr>
          <a:lstStyle/>
          <a:p>
            <a:pPr algn="ctr"/>
            <a:r>
              <a:rPr lang="pt-BR" sz="5400" b="1" dirty="0">
                <a:solidFill>
                  <a:srgbClr val="92D050"/>
                </a:solidFill>
              </a:rPr>
              <a:t>Liturgia da Palavra</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7"/>
        <p:cNvGrpSpPr/>
        <p:nvPr/>
      </p:nvGrpSpPr>
      <p:grpSpPr>
        <a:xfrm>
          <a:off x="0" y="0"/>
          <a:ext cx="0" cy="0"/>
          <a:chOff x="0" y="0"/>
          <a:chExt cx="0" cy="0"/>
        </a:xfrm>
      </p:grpSpPr>
      <p:sp>
        <p:nvSpPr>
          <p:cNvPr id="18" name="Google Shape;18;p1"/>
          <p:cNvSpPr txBox="1">
            <a:spLocks noGrp="1"/>
          </p:cNvSpPr>
          <p:nvPr>
            <p:ph type="body" idx="4294967295"/>
          </p:nvPr>
        </p:nvSpPr>
        <p:spPr>
          <a:xfrm>
            <a:off x="297481" y="1988314"/>
            <a:ext cx="11588400" cy="4500409"/>
          </a:xfrm>
          <a:prstGeom prst="rect">
            <a:avLst/>
          </a:prstGeom>
          <a:noFill/>
          <a:ln>
            <a:noFill/>
          </a:ln>
        </p:spPr>
        <p:txBody>
          <a:bodyPr spcFirstLastPara="1" wrap="square" lIns="0" tIns="0" rIns="0" bIns="0" anchor="t" anchorCtr="0">
            <a:noAutofit/>
          </a:bodyPr>
          <a:lstStyle/>
          <a:p>
            <a:pPr algn="just">
              <a:spcBef>
                <a:spcPts val="0"/>
              </a:spcBef>
              <a:buClr>
                <a:srgbClr val="92D050"/>
              </a:buClr>
              <a:buSzPts val="7500"/>
            </a:pPr>
            <a:r>
              <a:rPr lang="pt-BR" sz="9600" b="1" i="0" u="none" strike="noStrike" cap="none" baseline="30000" dirty="0">
                <a:solidFill>
                  <a:srgbClr val="FFFFFF"/>
                </a:solidFill>
                <a:latin typeface="Calibri"/>
                <a:ea typeface="Calibri"/>
                <a:cs typeface="Calibri"/>
                <a:sym typeface="Calibri"/>
              </a:rPr>
              <a:t>Esta força renovadora toca a todas as realidades, de modo particular a vida humana desde a concepção, vida digna, e até seu fim natural.</a:t>
            </a:r>
          </a:p>
        </p:txBody>
      </p:sp>
      <p:sp>
        <p:nvSpPr>
          <p:cNvPr id="19" name="Google Shape;19;p1"/>
          <p:cNvSpPr txBox="1"/>
          <p:nvPr/>
        </p:nvSpPr>
        <p:spPr>
          <a:xfrm>
            <a:off x="-5069" y="369277"/>
            <a:ext cx="12193500" cy="1015800"/>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pt-BR" sz="6000" b="1">
                <a:solidFill>
                  <a:srgbClr val="92D050"/>
                </a:solidFill>
                <a:latin typeface="Calibri"/>
                <a:ea typeface="Calibri"/>
                <a:cs typeface="Calibri"/>
                <a:sym typeface="Calibri"/>
              </a:rPr>
              <a:t>Comentário</a:t>
            </a:r>
            <a:endParaRPr/>
          </a:p>
        </p:txBody>
      </p:sp>
    </p:spTree>
    <p:extLst>
      <p:ext uri="{BB962C8B-B14F-4D97-AF65-F5344CB8AC3E}">
        <p14:creationId xmlns:p14="http://schemas.microsoft.com/office/powerpoint/2010/main" val="351259868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FDC453C-7DFC-B089-5043-2D2F68E35808}"/>
            </a:ext>
          </a:extLst>
        </p:cNvPr>
        <p:cNvGrpSpPr/>
        <p:nvPr/>
      </p:nvGrpSpPr>
      <p:grpSpPr>
        <a:xfrm>
          <a:off x="0" y="0"/>
          <a:ext cx="0" cy="0"/>
          <a:chOff x="0" y="0"/>
          <a:chExt cx="0" cy="0"/>
        </a:xfrm>
      </p:grpSpPr>
      <p:sp>
        <p:nvSpPr>
          <p:cNvPr id="3" name="PlaceHolder 241">
            <a:extLst>
              <a:ext uri="{FF2B5EF4-FFF2-40B4-BE49-F238E27FC236}">
                <a16:creationId xmlns:a16="http://schemas.microsoft.com/office/drawing/2014/main" id="{1A7F0113-D00F-F530-9E56-1BDC1C11558A}"/>
              </a:ext>
            </a:extLst>
          </p:cNvPr>
          <p:cNvSpPr txBox="1">
            <a:spLocks noGrp="1"/>
          </p:cNvSpPr>
          <p:nvPr>
            <p:ph type="body" idx="4294967295"/>
          </p:nvPr>
        </p:nvSpPr>
        <p:spPr>
          <a:xfrm>
            <a:off x="65269" y="1892852"/>
            <a:ext cx="12052911" cy="5118479"/>
          </a:xfrm>
        </p:spPr>
        <p:txBody>
          <a:bodyPr vert="horz" wrap="square" anchor="t" anchorCtr="0">
            <a:noAutofit/>
          </a:bodyPr>
          <a:lstStyle/>
          <a:p>
            <a:pPr lvl="0" algn="just">
              <a:lnSpc>
                <a:spcPct val="90000"/>
              </a:lnSpc>
              <a:spcBef>
                <a:spcPts val="0"/>
              </a:spcBef>
              <a:tabLst>
                <a:tab pos="0" algn="l"/>
              </a:tabLst>
            </a:pPr>
            <a:r>
              <a:rPr lang="pt-BR" sz="6000" b="1" dirty="0">
                <a:solidFill>
                  <a:schemeClr val="bg1"/>
                </a:solidFill>
                <a:latin typeface="+mn-lt"/>
              </a:rPr>
              <a:t>refere-se a um prazo definido, mas tende para um desfecho, e não falhará; se demorar, espera, pois ela virá com certeza, e não tardará. Quem não é correto, vai morrer, mas o justo viverá por sua fé”.</a:t>
            </a:r>
            <a:endParaRPr lang="pt-BR" sz="6000" b="1" dirty="0">
              <a:solidFill>
                <a:schemeClr val="bg1"/>
              </a:solidFill>
              <a:highlight>
                <a:srgbClr val="000000"/>
              </a:highlight>
              <a:latin typeface="+mn-lt"/>
            </a:endParaRPr>
          </a:p>
        </p:txBody>
      </p:sp>
      <p:sp>
        <p:nvSpPr>
          <p:cNvPr id="4" name="CaixaDeTexto 3">
            <a:extLst>
              <a:ext uri="{FF2B5EF4-FFF2-40B4-BE49-F238E27FC236}">
                <a16:creationId xmlns:a16="http://schemas.microsoft.com/office/drawing/2014/main" id="{C71177D5-6B81-A5F6-6C9B-F89014E566BF}"/>
              </a:ext>
            </a:extLst>
          </p:cNvPr>
          <p:cNvSpPr txBox="1"/>
          <p:nvPr/>
        </p:nvSpPr>
        <p:spPr>
          <a:xfrm>
            <a:off x="-5069" y="369277"/>
            <a:ext cx="12193588" cy="923330"/>
          </a:xfrm>
          <a:prstGeom prst="rect">
            <a:avLst/>
          </a:prstGeom>
          <a:noFill/>
        </p:spPr>
        <p:txBody>
          <a:bodyPr wrap="square" rtlCol="0">
            <a:spAutoFit/>
          </a:bodyPr>
          <a:lstStyle/>
          <a:p>
            <a:pPr algn="ctr"/>
            <a:r>
              <a:rPr lang="pt-BR" sz="5400" b="1" dirty="0">
                <a:solidFill>
                  <a:srgbClr val="92D050"/>
                </a:solidFill>
              </a:rPr>
              <a:t>Liturgia da Palavra</a:t>
            </a:r>
          </a:p>
        </p:txBody>
      </p:sp>
    </p:spTree>
    <p:extLst>
      <p:ext uri="{BB962C8B-B14F-4D97-AF65-F5344CB8AC3E}">
        <p14:creationId xmlns:p14="http://schemas.microsoft.com/office/powerpoint/2010/main" val="416145007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ceHolder 304">
            <a:extLst>
              <a:ext uri="{FF2B5EF4-FFF2-40B4-BE49-F238E27FC236}">
                <a16:creationId xmlns:a16="http://schemas.microsoft.com/office/drawing/2014/main" id="{3816325F-D3C0-434D-83DC-7C6D112906DA}"/>
              </a:ext>
            </a:extLst>
          </p:cNvPr>
          <p:cNvSpPr txBox="1">
            <a:spLocks noGrp="1"/>
          </p:cNvSpPr>
          <p:nvPr>
            <p:ph type="body" idx="4294967295"/>
          </p:nvPr>
        </p:nvSpPr>
        <p:spPr>
          <a:xfrm>
            <a:off x="3988" y="1783301"/>
            <a:ext cx="12189600" cy="5232960"/>
          </a:xfrm>
        </p:spPr>
        <p:txBody>
          <a:bodyPr vert="horz" wrap="square" anchor="t" anchorCtr="0">
            <a:noAutofit/>
          </a:bodyPr>
          <a:lstStyle/>
          <a:p>
            <a:pPr lvl="0" algn="ctr">
              <a:lnSpc>
                <a:spcPct val="90000"/>
              </a:lnSpc>
              <a:spcBef>
                <a:spcPts val="0"/>
              </a:spcBef>
              <a:tabLst>
                <a:tab pos="0" algn="l"/>
              </a:tabLst>
            </a:pPr>
            <a:endParaRPr lang="pt-BR" sz="5200" b="1" dirty="0">
              <a:solidFill>
                <a:srgbClr val="FFFFFF"/>
              </a:solidFill>
              <a:highlight>
                <a:srgbClr val="000000"/>
              </a:highlight>
              <a:latin typeface="Calibri" pitchFamily="18"/>
            </a:endParaRPr>
          </a:p>
          <a:p>
            <a:pPr lvl="0" algn="ctr">
              <a:lnSpc>
                <a:spcPct val="90000"/>
              </a:lnSpc>
              <a:spcBef>
                <a:spcPts val="0"/>
              </a:spcBef>
              <a:tabLst>
                <a:tab pos="0" algn="l"/>
              </a:tabLst>
            </a:pPr>
            <a:r>
              <a:rPr lang="pt-BR" sz="6000" b="1" dirty="0">
                <a:solidFill>
                  <a:srgbClr val="FFFFFF"/>
                </a:solidFill>
                <a:highlight>
                  <a:srgbClr val="000000"/>
                </a:highlight>
                <a:latin typeface="Calibri" pitchFamily="18"/>
              </a:rPr>
              <a:t>PALAVRA DO SENHOR</a:t>
            </a:r>
          </a:p>
          <a:p>
            <a:pPr lvl="0" algn="ctr">
              <a:lnSpc>
                <a:spcPct val="90000"/>
              </a:lnSpc>
              <a:spcBef>
                <a:spcPts val="0"/>
              </a:spcBef>
              <a:tabLst>
                <a:tab pos="0" algn="l"/>
              </a:tabLst>
            </a:pPr>
            <a:endParaRPr lang="pt-BR" sz="6000" b="1" dirty="0">
              <a:solidFill>
                <a:srgbClr val="FFFFFF"/>
              </a:solidFill>
              <a:highlight>
                <a:srgbClr val="000000"/>
              </a:highlight>
              <a:latin typeface="Calibri" pitchFamily="18"/>
            </a:endParaRPr>
          </a:p>
          <a:p>
            <a:pPr lvl="0" algn="ctr">
              <a:lnSpc>
                <a:spcPct val="90000"/>
              </a:lnSpc>
              <a:spcBef>
                <a:spcPts val="0"/>
              </a:spcBef>
              <a:tabLst>
                <a:tab pos="0" algn="l"/>
              </a:tabLst>
            </a:pPr>
            <a:r>
              <a:rPr lang="pt-BR" sz="6000" b="1" dirty="0">
                <a:solidFill>
                  <a:srgbClr val="92D050"/>
                </a:solidFill>
                <a:highlight>
                  <a:srgbClr val="000000"/>
                </a:highlight>
                <a:latin typeface="Calibri" pitchFamily="18"/>
              </a:rPr>
              <a:t>Todos: </a:t>
            </a:r>
            <a:r>
              <a:rPr lang="pt-BR" sz="6000" b="1" dirty="0">
                <a:solidFill>
                  <a:srgbClr val="FFFFFF"/>
                </a:solidFill>
                <a:highlight>
                  <a:srgbClr val="000000"/>
                </a:highlight>
                <a:latin typeface="Calibri" pitchFamily="18"/>
              </a:rPr>
              <a:t>Graças a Deus!</a:t>
            </a:r>
          </a:p>
        </p:txBody>
      </p:sp>
      <p:sp>
        <p:nvSpPr>
          <p:cNvPr id="4" name="CaixaDeTexto 3">
            <a:extLst>
              <a:ext uri="{FF2B5EF4-FFF2-40B4-BE49-F238E27FC236}">
                <a16:creationId xmlns:a16="http://schemas.microsoft.com/office/drawing/2014/main" id="{C816F0D7-FCAD-7F73-2B55-2FDF0D45A9A2}"/>
              </a:ext>
            </a:extLst>
          </p:cNvPr>
          <p:cNvSpPr txBox="1"/>
          <p:nvPr/>
        </p:nvSpPr>
        <p:spPr>
          <a:xfrm>
            <a:off x="-5069" y="369277"/>
            <a:ext cx="12193588" cy="923330"/>
          </a:xfrm>
          <a:prstGeom prst="rect">
            <a:avLst/>
          </a:prstGeom>
          <a:noFill/>
        </p:spPr>
        <p:txBody>
          <a:bodyPr wrap="square" rtlCol="0">
            <a:spAutoFit/>
          </a:bodyPr>
          <a:lstStyle/>
          <a:p>
            <a:pPr algn="ctr"/>
            <a:r>
              <a:rPr lang="pt-BR" sz="5400" b="1" dirty="0">
                <a:solidFill>
                  <a:srgbClr val="92D050"/>
                </a:solidFill>
              </a:rPr>
              <a:t>Liturgia da Palavra</a:t>
            </a:r>
          </a:p>
        </p:txBody>
      </p:sp>
    </p:spTree>
    <p:extLst>
      <p:ext uri="{BB962C8B-B14F-4D97-AF65-F5344CB8AC3E}">
        <p14:creationId xmlns:p14="http://schemas.microsoft.com/office/powerpoint/2010/main" val="416943294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name="page17">
    <p:spTree>
      <p:nvGrpSpPr>
        <p:cNvPr id="1" name=""/>
        <p:cNvGrpSpPr/>
        <p:nvPr/>
      </p:nvGrpSpPr>
      <p:grpSpPr>
        <a:xfrm>
          <a:off x="0" y="0"/>
          <a:ext cx="0" cy="0"/>
          <a:chOff x="0" y="0"/>
          <a:chExt cx="0" cy="0"/>
        </a:xfrm>
      </p:grpSpPr>
      <p:sp>
        <p:nvSpPr>
          <p:cNvPr id="3" name="PlaceHolder 92">
            <a:extLst>
              <a:ext uri="{FF2B5EF4-FFF2-40B4-BE49-F238E27FC236}">
                <a16:creationId xmlns:a16="http://schemas.microsoft.com/office/drawing/2014/main" id="{15A85341-E9A5-4187-82D5-F2BB707BF4E1}"/>
              </a:ext>
            </a:extLst>
          </p:cNvPr>
          <p:cNvSpPr txBox="1">
            <a:spLocks noGrp="1"/>
          </p:cNvSpPr>
          <p:nvPr>
            <p:ph type="body" idx="4294967295"/>
          </p:nvPr>
        </p:nvSpPr>
        <p:spPr>
          <a:xfrm>
            <a:off x="386862" y="1839020"/>
            <a:ext cx="11412415" cy="5924879"/>
          </a:xfrm>
        </p:spPr>
        <p:txBody>
          <a:bodyPr vert="horz" wrap="square" anchor="t" anchorCtr="0">
            <a:noAutofit/>
          </a:bodyPr>
          <a:lstStyle/>
          <a:p>
            <a:pPr lvl="0" algn="ctr">
              <a:lnSpc>
                <a:spcPct val="90000"/>
              </a:lnSpc>
              <a:spcBef>
                <a:spcPts val="0"/>
              </a:spcBef>
              <a:tabLst>
                <a:tab pos="0" algn="l"/>
              </a:tabLst>
            </a:pPr>
            <a:r>
              <a:rPr lang="pt-BR" sz="6000" dirty="0">
                <a:solidFill>
                  <a:srgbClr val="92D050"/>
                </a:solidFill>
                <a:latin typeface="+mn-lt"/>
              </a:rPr>
              <a:t>Salmo 94</a:t>
            </a:r>
          </a:p>
          <a:p>
            <a:pPr lvl="0" algn="just">
              <a:lnSpc>
                <a:spcPct val="90000"/>
              </a:lnSpc>
              <a:spcBef>
                <a:spcPts val="0"/>
              </a:spcBef>
              <a:tabLst>
                <a:tab pos="0" algn="l"/>
              </a:tabLst>
            </a:pPr>
            <a:endParaRPr lang="pt-BR" sz="6000" dirty="0">
              <a:solidFill>
                <a:schemeClr val="bg1"/>
              </a:solidFill>
              <a:latin typeface="+mn-lt"/>
            </a:endParaRPr>
          </a:p>
          <a:p>
            <a:pPr lvl="0" algn="just">
              <a:lnSpc>
                <a:spcPct val="90000"/>
              </a:lnSpc>
              <a:spcBef>
                <a:spcPts val="0"/>
              </a:spcBef>
              <a:tabLst>
                <a:tab pos="0" algn="l"/>
              </a:tabLst>
            </a:pPr>
            <a:r>
              <a:rPr lang="pt-BR" sz="6000" b="1" dirty="0">
                <a:solidFill>
                  <a:srgbClr val="92D050"/>
                </a:solidFill>
                <a:latin typeface="+mn-lt"/>
              </a:rPr>
              <a:t>R. </a:t>
            </a:r>
            <a:r>
              <a:rPr lang="pt-BR" sz="6000" b="1" dirty="0">
                <a:solidFill>
                  <a:schemeClr val="bg1"/>
                </a:solidFill>
                <a:latin typeface="+mn-lt"/>
              </a:rPr>
              <a:t>Não fecheis o coração, ouvi vosso Deus!</a:t>
            </a:r>
            <a:endParaRPr lang="pt-BR" sz="6000" b="1" dirty="0">
              <a:solidFill>
                <a:schemeClr val="bg1"/>
              </a:solidFill>
              <a:highlight>
                <a:srgbClr val="000000"/>
              </a:highlight>
              <a:latin typeface="+mn-lt"/>
            </a:endParaRPr>
          </a:p>
        </p:txBody>
      </p:sp>
      <p:sp>
        <p:nvSpPr>
          <p:cNvPr id="4" name="CaixaDeTexto 3">
            <a:extLst>
              <a:ext uri="{FF2B5EF4-FFF2-40B4-BE49-F238E27FC236}">
                <a16:creationId xmlns:a16="http://schemas.microsoft.com/office/drawing/2014/main" id="{D77B8F8E-DCB7-EBAB-24CF-60D966DC2748}"/>
              </a:ext>
            </a:extLst>
          </p:cNvPr>
          <p:cNvSpPr txBox="1"/>
          <p:nvPr/>
        </p:nvSpPr>
        <p:spPr>
          <a:xfrm>
            <a:off x="-5069" y="369277"/>
            <a:ext cx="12193588" cy="923330"/>
          </a:xfrm>
          <a:prstGeom prst="rect">
            <a:avLst/>
          </a:prstGeom>
          <a:noFill/>
        </p:spPr>
        <p:txBody>
          <a:bodyPr wrap="square" rtlCol="0">
            <a:spAutoFit/>
          </a:bodyPr>
          <a:lstStyle/>
          <a:p>
            <a:pPr algn="ctr"/>
            <a:r>
              <a:rPr lang="pt-BR" sz="5400" b="1" dirty="0">
                <a:solidFill>
                  <a:srgbClr val="92D050"/>
                </a:solidFill>
              </a:rPr>
              <a:t>Salmo Responsorial</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name="page18">
    <p:spTree>
      <p:nvGrpSpPr>
        <p:cNvPr id="1" name=""/>
        <p:cNvGrpSpPr/>
        <p:nvPr/>
      </p:nvGrpSpPr>
      <p:grpSpPr>
        <a:xfrm>
          <a:off x="0" y="0"/>
          <a:ext cx="0" cy="0"/>
          <a:chOff x="0" y="0"/>
          <a:chExt cx="0" cy="0"/>
        </a:xfrm>
      </p:grpSpPr>
      <p:sp>
        <p:nvSpPr>
          <p:cNvPr id="3" name="PlaceHolder 247">
            <a:extLst>
              <a:ext uri="{FF2B5EF4-FFF2-40B4-BE49-F238E27FC236}">
                <a16:creationId xmlns:a16="http://schemas.microsoft.com/office/drawing/2014/main" id="{B1CF8392-EC72-49CA-BDC7-B288150BAA6C}"/>
              </a:ext>
            </a:extLst>
          </p:cNvPr>
          <p:cNvSpPr txBox="1">
            <a:spLocks noGrp="1"/>
          </p:cNvSpPr>
          <p:nvPr>
            <p:ph type="body" idx="4294967295"/>
          </p:nvPr>
        </p:nvSpPr>
        <p:spPr>
          <a:xfrm>
            <a:off x="131884" y="1905000"/>
            <a:ext cx="11929819" cy="5697705"/>
          </a:xfrm>
        </p:spPr>
        <p:txBody>
          <a:bodyPr vert="horz" wrap="square" anchor="t" anchorCtr="0">
            <a:noAutofit/>
          </a:bodyPr>
          <a:lstStyle/>
          <a:p>
            <a:pPr lvl="0" algn="just">
              <a:lnSpc>
                <a:spcPct val="90000"/>
              </a:lnSpc>
              <a:spcBef>
                <a:spcPts val="0"/>
              </a:spcBef>
              <a:tabLst>
                <a:tab pos="0" algn="l"/>
              </a:tabLst>
            </a:pPr>
            <a:r>
              <a:rPr lang="pt-BR" sz="6600" dirty="0">
                <a:solidFill>
                  <a:srgbClr val="92D050"/>
                </a:solidFill>
                <a:latin typeface="+mn-lt"/>
              </a:rPr>
              <a:t>01. </a:t>
            </a:r>
            <a:r>
              <a:rPr lang="pt-BR" sz="6600" dirty="0">
                <a:solidFill>
                  <a:schemeClr val="bg1"/>
                </a:solidFill>
                <a:latin typeface="+mn-lt"/>
              </a:rPr>
              <a:t>Vinde, exultemos de alegria no Senhor, aclamemos o Rochedo que nos salva! Ao seu encontro caminhemos com louvores, e com cantos de alegria o celebremos!</a:t>
            </a:r>
            <a:endParaRPr lang="pt-BR" sz="6000" dirty="0">
              <a:solidFill>
                <a:schemeClr val="bg1"/>
              </a:solidFill>
              <a:latin typeface="+mn-lt"/>
            </a:endParaRPr>
          </a:p>
        </p:txBody>
      </p:sp>
      <p:sp>
        <p:nvSpPr>
          <p:cNvPr id="4" name="CaixaDeTexto 3">
            <a:extLst>
              <a:ext uri="{FF2B5EF4-FFF2-40B4-BE49-F238E27FC236}">
                <a16:creationId xmlns:a16="http://schemas.microsoft.com/office/drawing/2014/main" id="{264DEFD4-1BE2-ECFB-5AC2-7B424383DFFF}"/>
              </a:ext>
            </a:extLst>
          </p:cNvPr>
          <p:cNvSpPr txBox="1"/>
          <p:nvPr/>
        </p:nvSpPr>
        <p:spPr>
          <a:xfrm>
            <a:off x="-5069" y="369277"/>
            <a:ext cx="12193588" cy="923330"/>
          </a:xfrm>
          <a:prstGeom prst="rect">
            <a:avLst/>
          </a:prstGeom>
          <a:noFill/>
        </p:spPr>
        <p:txBody>
          <a:bodyPr wrap="square" rtlCol="0">
            <a:spAutoFit/>
          </a:bodyPr>
          <a:lstStyle/>
          <a:p>
            <a:pPr algn="ctr"/>
            <a:r>
              <a:rPr lang="pt-BR" sz="5400" b="1" dirty="0">
                <a:solidFill>
                  <a:srgbClr val="92D050"/>
                </a:solidFill>
              </a:rPr>
              <a:t>Salmo Responsorial</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ceHolder 92">
            <a:extLst>
              <a:ext uri="{FF2B5EF4-FFF2-40B4-BE49-F238E27FC236}">
                <a16:creationId xmlns:a16="http://schemas.microsoft.com/office/drawing/2014/main" id="{15A85341-E9A5-4187-82D5-F2BB707BF4E1}"/>
              </a:ext>
            </a:extLst>
          </p:cNvPr>
          <p:cNvSpPr txBox="1">
            <a:spLocks noGrp="1"/>
          </p:cNvSpPr>
          <p:nvPr>
            <p:ph type="body" idx="4294967295"/>
          </p:nvPr>
        </p:nvSpPr>
        <p:spPr>
          <a:xfrm>
            <a:off x="386862" y="1839020"/>
            <a:ext cx="11412415" cy="5924879"/>
          </a:xfrm>
        </p:spPr>
        <p:txBody>
          <a:bodyPr vert="horz" wrap="square" anchor="t" anchorCtr="0">
            <a:noAutofit/>
          </a:bodyPr>
          <a:lstStyle/>
          <a:p>
            <a:pPr lvl="0" algn="just">
              <a:lnSpc>
                <a:spcPct val="90000"/>
              </a:lnSpc>
              <a:spcBef>
                <a:spcPts val="0"/>
              </a:spcBef>
              <a:tabLst>
                <a:tab pos="0" algn="l"/>
              </a:tabLst>
            </a:pPr>
            <a:endParaRPr lang="pt-BR" sz="3600" dirty="0">
              <a:solidFill>
                <a:schemeClr val="bg1"/>
              </a:solidFill>
            </a:endParaRPr>
          </a:p>
          <a:p>
            <a:pPr lvl="0" algn="just">
              <a:lnSpc>
                <a:spcPct val="90000"/>
              </a:lnSpc>
              <a:spcBef>
                <a:spcPts val="0"/>
              </a:spcBef>
              <a:tabLst>
                <a:tab pos="0" algn="l"/>
              </a:tabLst>
            </a:pPr>
            <a:endParaRPr lang="pt-BR" sz="3600" dirty="0">
              <a:solidFill>
                <a:schemeClr val="bg1"/>
              </a:solidFill>
            </a:endParaRPr>
          </a:p>
          <a:p>
            <a:pPr lvl="0" algn="just">
              <a:lnSpc>
                <a:spcPct val="90000"/>
              </a:lnSpc>
              <a:spcBef>
                <a:spcPts val="0"/>
              </a:spcBef>
              <a:tabLst>
                <a:tab pos="0" algn="l"/>
              </a:tabLst>
            </a:pPr>
            <a:r>
              <a:rPr lang="pt-BR" sz="6000" b="1" dirty="0">
                <a:solidFill>
                  <a:srgbClr val="92D050"/>
                </a:solidFill>
                <a:latin typeface="+mn-lt"/>
              </a:rPr>
              <a:t>R. </a:t>
            </a:r>
            <a:r>
              <a:rPr lang="pt-BR" sz="6000" b="1" dirty="0">
                <a:solidFill>
                  <a:schemeClr val="bg1"/>
                </a:solidFill>
                <a:latin typeface="+mn-lt"/>
              </a:rPr>
              <a:t>Não fecheis o coração, ouvi vosso Deus!</a:t>
            </a:r>
            <a:endParaRPr lang="pt-BR" sz="6000" b="1" dirty="0">
              <a:solidFill>
                <a:schemeClr val="bg1"/>
              </a:solidFill>
              <a:highlight>
                <a:srgbClr val="000000"/>
              </a:highlight>
              <a:latin typeface="+mn-lt"/>
            </a:endParaRPr>
          </a:p>
        </p:txBody>
      </p:sp>
      <p:sp>
        <p:nvSpPr>
          <p:cNvPr id="5" name="CaixaDeTexto 4">
            <a:extLst>
              <a:ext uri="{FF2B5EF4-FFF2-40B4-BE49-F238E27FC236}">
                <a16:creationId xmlns:a16="http://schemas.microsoft.com/office/drawing/2014/main" id="{256C0397-BAB0-5255-3F68-976139321CD5}"/>
              </a:ext>
            </a:extLst>
          </p:cNvPr>
          <p:cNvSpPr txBox="1"/>
          <p:nvPr/>
        </p:nvSpPr>
        <p:spPr>
          <a:xfrm>
            <a:off x="-5069" y="369277"/>
            <a:ext cx="12193588" cy="923330"/>
          </a:xfrm>
          <a:prstGeom prst="rect">
            <a:avLst/>
          </a:prstGeom>
          <a:noFill/>
        </p:spPr>
        <p:txBody>
          <a:bodyPr wrap="square" rtlCol="0">
            <a:spAutoFit/>
          </a:bodyPr>
          <a:lstStyle/>
          <a:p>
            <a:pPr algn="ctr"/>
            <a:r>
              <a:rPr lang="pt-BR" sz="5400" b="1" dirty="0">
                <a:solidFill>
                  <a:srgbClr val="92D050"/>
                </a:solidFill>
              </a:rPr>
              <a:t>Salmo Responsorial</a:t>
            </a:r>
          </a:p>
        </p:txBody>
      </p:sp>
    </p:spTree>
    <p:extLst>
      <p:ext uri="{BB962C8B-B14F-4D97-AF65-F5344CB8AC3E}">
        <p14:creationId xmlns:p14="http://schemas.microsoft.com/office/powerpoint/2010/main" val="4040521204"/>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ceHolder 277">
            <a:extLst>
              <a:ext uri="{FF2B5EF4-FFF2-40B4-BE49-F238E27FC236}">
                <a16:creationId xmlns:a16="http://schemas.microsoft.com/office/drawing/2014/main" id="{0CBFCE60-8C80-425E-9D3E-8E00AF9F22F7}"/>
              </a:ext>
            </a:extLst>
          </p:cNvPr>
          <p:cNvSpPr txBox="1">
            <a:spLocks noGrp="1"/>
          </p:cNvSpPr>
          <p:nvPr>
            <p:ph type="body" idx="4294967295"/>
          </p:nvPr>
        </p:nvSpPr>
        <p:spPr>
          <a:xfrm>
            <a:off x="155798" y="1886857"/>
            <a:ext cx="11871854" cy="5446263"/>
          </a:xfrm>
        </p:spPr>
        <p:txBody>
          <a:bodyPr vert="horz" wrap="square" anchor="t" anchorCtr="0">
            <a:noAutofit/>
          </a:bodyPr>
          <a:lstStyle/>
          <a:p>
            <a:pPr lvl="0" algn="just">
              <a:lnSpc>
                <a:spcPct val="90000"/>
              </a:lnSpc>
              <a:spcBef>
                <a:spcPts val="0"/>
              </a:spcBef>
              <a:tabLst>
                <a:tab pos="0" algn="l"/>
              </a:tabLst>
            </a:pPr>
            <a:r>
              <a:rPr lang="pt-BR" sz="5400" b="1" dirty="0">
                <a:solidFill>
                  <a:srgbClr val="92D050"/>
                </a:solidFill>
                <a:latin typeface="+mn-lt"/>
              </a:rPr>
              <a:t>02. </a:t>
            </a:r>
            <a:r>
              <a:rPr lang="pt-BR" sz="6000" dirty="0">
                <a:solidFill>
                  <a:schemeClr val="bg1"/>
                </a:solidFill>
                <a:latin typeface="+mn-lt"/>
              </a:rPr>
              <a:t>Vinde adoremos e prostremo-nos por terra, e ajoelhemos ante o Deus que nos criou! Porque ele é o nosso Deus, nosso Pastor, e nós somos o seu povo e seu rebanho, as ovelhas que conduz com sua mão.</a:t>
            </a:r>
          </a:p>
          <a:p>
            <a:pPr lvl="0" algn="just">
              <a:lnSpc>
                <a:spcPct val="90000"/>
              </a:lnSpc>
              <a:spcBef>
                <a:spcPts val="0"/>
              </a:spcBef>
              <a:tabLst>
                <a:tab pos="0" algn="l"/>
              </a:tabLst>
            </a:pPr>
            <a:endParaRPr lang="pt-BR" sz="5400" b="1" dirty="0">
              <a:solidFill>
                <a:schemeClr val="bg1"/>
              </a:solidFill>
              <a:highlight>
                <a:srgbClr val="000000"/>
              </a:highlight>
              <a:latin typeface="+mn-lt"/>
            </a:endParaRPr>
          </a:p>
        </p:txBody>
      </p:sp>
      <p:sp>
        <p:nvSpPr>
          <p:cNvPr id="4" name="CaixaDeTexto 3">
            <a:extLst>
              <a:ext uri="{FF2B5EF4-FFF2-40B4-BE49-F238E27FC236}">
                <a16:creationId xmlns:a16="http://schemas.microsoft.com/office/drawing/2014/main" id="{43340432-4220-792D-A7BF-694ECC870F25}"/>
              </a:ext>
            </a:extLst>
          </p:cNvPr>
          <p:cNvSpPr txBox="1"/>
          <p:nvPr/>
        </p:nvSpPr>
        <p:spPr>
          <a:xfrm>
            <a:off x="-5069" y="369277"/>
            <a:ext cx="12193588" cy="923330"/>
          </a:xfrm>
          <a:prstGeom prst="rect">
            <a:avLst/>
          </a:prstGeom>
          <a:noFill/>
        </p:spPr>
        <p:txBody>
          <a:bodyPr wrap="square" rtlCol="0">
            <a:spAutoFit/>
          </a:bodyPr>
          <a:lstStyle/>
          <a:p>
            <a:pPr algn="ctr"/>
            <a:r>
              <a:rPr lang="pt-BR" sz="5400" b="1" dirty="0">
                <a:solidFill>
                  <a:srgbClr val="92D050"/>
                </a:solidFill>
              </a:rPr>
              <a:t>Salmo Responsorial</a:t>
            </a:r>
          </a:p>
        </p:txBody>
      </p:sp>
    </p:spTree>
    <p:extLst>
      <p:ext uri="{BB962C8B-B14F-4D97-AF65-F5344CB8AC3E}">
        <p14:creationId xmlns:p14="http://schemas.microsoft.com/office/powerpoint/2010/main" val="2859948962"/>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ceHolder 92">
            <a:extLst>
              <a:ext uri="{FF2B5EF4-FFF2-40B4-BE49-F238E27FC236}">
                <a16:creationId xmlns:a16="http://schemas.microsoft.com/office/drawing/2014/main" id="{15A85341-E9A5-4187-82D5-F2BB707BF4E1}"/>
              </a:ext>
            </a:extLst>
          </p:cNvPr>
          <p:cNvSpPr txBox="1">
            <a:spLocks noGrp="1"/>
          </p:cNvSpPr>
          <p:nvPr>
            <p:ph type="body" idx="4294967295"/>
          </p:nvPr>
        </p:nvSpPr>
        <p:spPr>
          <a:xfrm>
            <a:off x="386862" y="1839020"/>
            <a:ext cx="11412415" cy="5924879"/>
          </a:xfrm>
        </p:spPr>
        <p:txBody>
          <a:bodyPr vert="horz" wrap="square" anchor="t" anchorCtr="0">
            <a:noAutofit/>
          </a:bodyPr>
          <a:lstStyle/>
          <a:p>
            <a:pPr lvl="0" algn="just">
              <a:lnSpc>
                <a:spcPct val="90000"/>
              </a:lnSpc>
              <a:spcBef>
                <a:spcPts val="0"/>
              </a:spcBef>
              <a:tabLst>
                <a:tab pos="0" algn="l"/>
              </a:tabLst>
            </a:pPr>
            <a:endParaRPr lang="pt-BR" sz="3600" dirty="0">
              <a:solidFill>
                <a:schemeClr val="bg1"/>
              </a:solidFill>
            </a:endParaRPr>
          </a:p>
          <a:p>
            <a:pPr lvl="0" algn="just">
              <a:lnSpc>
                <a:spcPct val="90000"/>
              </a:lnSpc>
              <a:spcBef>
                <a:spcPts val="0"/>
              </a:spcBef>
              <a:tabLst>
                <a:tab pos="0" algn="l"/>
              </a:tabLst>
            </a:pPr>
            <a:r>
              <a:rPr lang="pt-BR" sz="6000" b="1" dirty="0">
                <a:solidFill>
                  <a:srgbClr val="92D050"/>
                </a:solidFill>
                <a:latin typeface="+mn-lt"/>
              </a:rPr>
              <a:t>R. </a:t>
            </a:r>
            <a:r>
              <a:rPr lang="pt-BR" sz="6000" b="1" dirty="0">
                <a:solidFill>
                  <a:schemeClr val="bg1"/>
                </a:solidFill>
                <a:latin typeface="+mn-lt"/>
              </a:rPr>
              <a:t>Não fecheis o coração, ouvi vosso Deus!</a:t>
            </a:r>
            <a:endParaRPr lang="pt-BR" sz="6000" b="1" dirty="0">
              <a:solidFill>
                <a:schemeClr val="bg1"/>
              </a:solidFill>
              <a:highlight>
                <a:srgbClr val="000000"/>
              </a:highlight>
              <a:latin typeface="+mn-lt"/>
            </a:endParaRPr>
          </a:p>
        </p:txBody>
      </p:sp>
      <p:sp>
        <p:nvSpPr>
          <p:cNvPr id="2" name="CaixaDeTexto 1">
            <a:extLst>
              <a:ext uri="{FF2B5EF4-FFF2-40B4-BE49-F238E27FC236}">
                <a16:creationId xmlns:a16="http://schemas.microsoft.com/office/drawing/2014/main" id="{D06AFBDF-BDCA-D914-7679-2C93B3EAB3A1}"/>
              </a:ext>
            </a:extLst>
          </p:cNvPr>
          <p:cNvSpPr txBox="1"/>
          <p:nvPr/>
        </p:nvSpPr>
        <p:spPr>
          <a:xfrm>
            <a:off x="-5069" y="369277"/>
            <a:ext cx="12193588" cy="923330"/>
          </a:xfrm>
          <a:prstGeom prst="rect">
            <a:avLst/>
          </a:prstGeom>
          <a:noFill/>
        </p:spPr>
        <p:txBody>
          <a:bodyPr wrap="square" rtlCol="0">
            <a:spAutoFit/>
          </a:bodyPr>
          <a:lstStyle/>
          <a:p>
            <a:pPr algn="ctr"/>
            <a:r>
              <a:rPr lang="pt-BR" sz="5400" b="1" dirty="0">
                <a:solidFill>
                  <a:srgbClr val="92D050"/>
                </a:solidFill>
              </a:rPr>
              <a:t>Salmo Responsorial</a:t>
            </a:r>
          </a:p>
        </p:txBody>
      </p:sp>
    </p:spTree>
    <p:extLst>
      <p:ext uri="{BB962C8B-B14F-4D97-AF65-F5344CB8AC3E}">
        <p14:creationId xmlns:p14="http://schemas.microsoft.com/office/powerpoint/2010/main" val="3844315482"/>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A96DBBF-768C-E69B-FC23-69B06471C1DA}"/>
            </a:ext>
          </a:extLst>
        </p:cNvPr>
        <p:cNvGrpSpPr/>
        <p:nvPr/>
      </p:nvGrpSpPr>
      <p:grpSpPr>
        <a:xfrm>
          <a:off x="0" y="0"/>
          <a:ext cx="0" cy="0"/>
          <a:chOff x="0" y="0"/>
          <a:chExt cx="0" cy="0"/>
        </a:xfrm>
      </p:grpSpPr>
      <p:sp>
        <p:nvSpPr>
          <p:cNvPr id="3" name="PlaceHolder 277">
            <a:extLst>
              <a:ext uri="{FF2B5EF4-FFF2-40B4-BE49-F238E27FC236}">
                <a16:creationId xmlns:a16="http://schemas.microsoft.com/office/drawing/2014/main" id="{4C0145C2-A3E5-93CC-9028-8DBFA61B90FD}"/>
              </a:ext>
            </a:extLst>
          </p:cNvPr>
          <p:cNvSpPr txBox="1">
            <a:spLocks noGrp="1"/>
          </p:cNvSpPr>
          <p:nvPr>
            <p:ph type="body" idx="4294967295"/>
          </p:nvPr>
        </p:nvSpPr>
        <p:spPr>
          <a:xfrm>
            <a:off x="155798" y="1886857"/>
            <a:ext cx="11871854" cy="5446263"/>
          </a:xfrm>
        </p:spPr>
        <p:txBody>
          <a:bodyPr vert="horz" wrap="square" anchor="t" anchorCtr="0">
            <a:noAutofit/>
          </a:bodyPr>
          <a:lstStyle/>
          <a:p>
            <a:pPr lvl="0" algn="just">
              <a:lnSpc>
                <a:spcPct val="90000"/>
              </a:lnSpc>
              <a:spcBef>
                <a:spcPts val="0"/>
              </a:spcBef>
              <a:tabLst>
                <a:tab pos="0" algn="l"/>
              </a:tabLst>
            </a:pPr>
            <a:r>
              <a:rPr lang="pt-BR" sz="5400" b="1" dirty="0">
                <a:solidFill>
                  <a:srgbClr val="92D050"/>
                </a:solidFill>
                <a:latin typeface="+mn-lt"/>
              </a:rPr>
              <a:t>03. </a:t>
            </a:r>
            <a:r>
              <a:rPr lang="pt-BR" sz="6000" dirty="0">
                <a:solidFill>
                  <a:schemeClr val="bg1"/>
                </a:solidFill>
                <a:latin typeface="+mn-lt"/>
              </a:rPr>
              <a:t>Oxalá ouvísseis hoje a sua voz: “Não fecheis os corações como em </a:t>
            </a:r>
            <a:r>
              <a:rPr lang="pt-BR" sz="6000" dirty="0" err="1">
                <a:solidFill>
                  <a:schemeClr val="bg1"/>
                </a:solidFill>
                <a:latin typeface="+mn-lt"/>
              </a:rPr>
              <a:t>Meriba</a:t>
            </a:r>
            <a:r>
              <a:rPr lang="pt-BR" sz="6000" dirty="0">
                <a:solidFill>
                  <a:schemeClr val="bg1"/>
                </a:solidFill>
                <a:latin typeface="+mn-lt"/>
              </a:rPr>
              <a:t>, como em Massa, no deserto, aquele dia, em que outrora vossos pais me provocaram, apesar de terem visto as minhas obras”.</a:t>
            </a:r>
            <a:endParaRPr lang="pt-BR" sz="5400" b="1" dirty="0">
              <a:solidFill>
                <a:schemeClr val="bg1"/>
              </a:solidFill>
              <a:highlight>
                <a:srgbClr val="000000"/>
              </a:highlight>
              <a:latin typeface="+mn-lt"/>
            </a:endParaRPr>
          </a:p>
        </p:txBody>
      </p:sp>
      <p:sp>
        <p:nvSpPr>
          <p:cNvPr id="4" name="CaixaDeTexto 3">
            <a:extLst>
              <a:ext uri="{FF2B5EF4-FFF2-40B4-BE49-F238E27FC236}">
                <a16:creationId xmlns:a16="http://schemas.microsoft.com/office/drawing/2014/main" id="{96B14ABC-7C91-47F2-8DE5-479AA53A0605}"/>
              </a:ext>
            </a:extLst>
          </p:cNvPr>
          <p:cNvSpPr txBox="1"/>
          <p:nvPr/>
        </p:nvSpPr>
        <p:spPr>
          <a:xfrm>
            <a:off x="-5069" y="369277"/>
            <a:ext cx="12193588" cy="923330"/>
          </a:xfrm>
          <a:prstGeom prst="rect">
            <a:avLst/>
          </a:prstGeom>
          <a:noFill/>
        </p:spPr>
        <p:txBody>
          <a:bodyPr wrap="square" rtlCol="0">
            <a:spAutoFit/>
          </a:bodyPr>
          <a:lstStyle/>
          <a:p>
            <a:pPr algn="ctr"/>
            <a:r>
              <a:rPr lang="pt-BR" sz="5400" b="1" dirty="0">
                <a:solidFill>
                  <a:srgbClr val="92D050"/>
                </a:solidFill>
              </a:rPr>
              <a:t>Salmo Responsorial</a:t>
            </a:r>
          </a:p>
        </p:txBody>
      </p:sp>
    </p:spTree>
    <p:extLst>
      <p:ext uri="{BB962C8B-B14F-4D97-AF65-F5344CB8AC3E}">
        <p14:creationId xmlns:p14="http://schemas.microsoft.com/office/powerpoint/2010/main" val="2239723512"/>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12BBF97-96DF-CA9B-4637-1AF72408771B}"/>
            </a:ext>
          </a:extLst>
        </p:cNvPr>
        <p:cNvGrpSpPr/>
        <p:nvPr/>
      </p:nvGrpSpPr>
      <p:grpSpPr>
        <a:xfrm>
          <a:off x="0" y="0"/>
          <a:ext cx="0" cy="0"/>
          <a:chOff x="0" y="0"/>
          <a:chExt cx="0" cy="0"/>
        </a:xfrm>
      </p:grpSpPr>
      <p:sp>
        <p:nvSpPr>
          <p:cNvPr id="3" name="PlaceHolder 92">
            <a:extLst>
              <a:ext uri="{FF2B5EF4-FFF2-40B4-BE49-F238E27FC236}">
                <a16:creationId xmlns:a16="http://schemas.microsoft.com/office/drawing/2014/main" id="{AE63B22F-0ABE-106F-EC6A-A6452E1139C2}"/>
              </a:ext>
            </a:extLst>
          </p:cNvPr>
          <p:cNvSpPr txBox="1">
            <a:spLocks noGrp="1"/>
          </p:cNvSpPr>
          <p:nvPr>
            <p:ph type="body" idx="4294967295"/>
          </p:nvPr>
        </p:nvSpPr>
        <p:spPr>
          <a:xfrm>
            <a:off x="386862" y="1839020"/>
            <a:ext cx="11412415" cy="5924879"/>
          </a:xfrm>
        </p:spPr>
        <p:txBody>
          <a:bodyPr vert="horz" wrap="square" anchor="t" anchorCtr="0">
            <a:noAutofit/>
          </a:bodyPr>
          <a:lstStyle/>
          <a:p>
            <a:pPr lvl="0" algn="just">
              <a:lnSpc>
                <a:spcPct val="90000"/>
              </a:lnSpc>
              <a:spcBef>
                <a:spcPts val="0"/>
              </a:spcBef>
              <a:tabLst>
                <a:tab pos="0" algn="l"/>
              </a:tabLst>
            </a:pPr>
            <a:endParaRPr lang="pt-BR" sz="3600" dirty="0">
              <a:solidFill>
                <a:schemeClr val="bg1"/>
              </a:solidFill>
            </a:endParaRPr>
          </a:p>
          <a:p>
            <a:pPr lvl="0" algn="just">
              <a:lnSpc>
                <a:spcPct val="90000"/>
              </a:lnSpc>
              <a:spcBef>
                <a:spcPts val="0"/>
              </a:spcBef>
              <a:tabLst>
                <a:tab pos="0" algn="l"/>
              </a:tabLst>
            </a:pPr>
            <a:r>
              <a:rPr lang="pt-BR" sz="6000" b="1" dirty="0">
                <a:solidFill>
                  <a:srgbClr val="92D050"/>
                </a:solidFill>
                <a:latin typeface="+mn-lt"/>
              </a:rPr>
              <a:t>R. </a:t>
            </a:r>
            <a:r>
              <a:rPr lang="pt-BR" sz="6000" b="1" dirty="0">
                <a:solidFill>
                  <a:schemeClr val="bg1"/>
                </a:solidFill>
                <a:latin typeface="+mn-lt"/>
              </a:rPr>
              <a:t>Não fecheis o coração, ouvi vosso Deus!</a:t>
            </a:r>
            <a:endParaRPr lang="pt-BR" sz="6000" b="1" dirty="0">
              <a:solidFill>
                <a:schemeClr val="bg1"/>
              </a:solidFill>
              <a:highlight>
                <a:srgbClr val="000000"/>
              </a:highlight>
              <a:latin typeface="+mn-lt"/>
            </a:endParaRPr>
          </a:p>
        </p:txBody>
      </p:sp>
      <p:sp>
        <p:nvSpPr>
          <p:cNvPr id="2" name="CaixaDeTexto 1">
            <a:extLst>
              <a:ext uri="{FF2B5EF4-FFF2-40B4-BE49-F238E27FC236}">
                <a16:creationId xmlns:a16="http://schemas.microsoft.com/office/drawing/2014/main" id="{B1693B6B-32E7-33FF-9B70-1004A654FF13}"/>
              </a:ext>
            </a:extLst>
          </p:cNvPr>
          <p:cNvSpPr txBox="1"/>
          <p:nvPr/>
        </p:nvSpPr>
        <p:spPr>
          <a:xfrm>
            <a:off x="-5069" y="369277"/>
            <a:ext cx="12193588" cy="923330"/>
          </a:xfrm>
          <a:prstGeom prst="rect">
            <a:avLst/>
          </a:prstGeom>
          <a:noFill/>
        </p:spPr>
        <p:txBody>
          <a:bodyPr wrap="square" rtlCol="0">
            <a:spAutoFit/>
          </a:bodyPr>
          <a:lstStyle/>
          <a:p>
            <a:pPr algn="ctr"/>
            <a:r>
              <a:rPr lang="pt-BR" sz="5400" b="1" dirty="0">
                <a:solidFill>
                  <a:srgbClr val="92D050"/>
                </a:solidFill>
              </a:rPr>
              <a:t>Salmo Responsorial</a:t>
            </a:r>
          </a:p>
        </p:txBody>
      </p:sp>
    </p:spTree>
    <p:extLst>
      <p:ext uri="{BB962C8B-B14F-4D97-AF65-F5344CB8AC3E}">
        <p14:creationId xmlns:p14="http://schemas.microsoft.com/office/powerpoint/2010/main" val="1332288183"/>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Shape 39"/>
        <p:cNvGrpSpPr/>
        <p:nvPr/>
      </p:nvGrpSpPr>
      <p:grpSpPr>
        <a:xfrm>
          <a:off x="0" y="0"/>
          <a:ext cx="0" cy="0"/>
          <a:chOff x="0" y="0"/>
          <a:chExt cx="0" cy="0"/>
        </a:xfrm>
      </p:grpSpPr>
      <p:sp>
        <p:nvSpPr>
          <p:cNvPr id="40" name="Google Shape;40;p1"/>
          <p:cNvSpPr txBox="1">
            <a:spLocks noGrp="1"/>
          </p:cNvSpPr>
          <p:nvPr>
            <p:ph type="body" idx="4294967295"/>
          </p:nvPr>
        </p:nvSpPr>
        <p:spPr>
          <a:xfrm>
            <a:off x="385570" y="1729432"/>
            <a:ext cx="11412300" cy="5925000"/>
          </a:xfrm>
          <a:prstGeom prst="rect">
            <a:avLst/>
          </a:prstGeom>
          <a:noFill/>
          <a:ln>
            <a:noFill/>
          </a:ln>
        </p:spPr>
        <p:txBody>
          <a:bodyPr spcFirstLastPara="1" wrap="square" lIns="0" tIns="0" rIns="0" bIns="0" anchor="t" anchorCtr="0">
            <a:noAutofit/>
          </a:bodyPr>
          <a:lstStyle/>
          <a:p>
            <a:pPr marL="0" lvl="0" indent="0" algn="ctr" rtl="0">
              <a:lnSpc>
                <a:spcPct val="90000"/>
              </a:lnSpc>
              <a:spcBef>
                <a:spcPts val="0"/>
              </a:spcBef>
              <a:spcAft>
                <a:spcPts val="0"/>
              </a:spcAft>
              <a:buNone/>
            </a:pPr>
            <a:endParaRPr sz="3600" dirty="0">
              <a:solidFill>
                <a:schemeClr val="lt1"/>
              </a:solidFill>
            </a:endParaRPr>
          </a:p>
          <a:p>
            <a:pPr marL="0" lvl="0" indent="0" algn="ctr" rtl="0">
              <a:lnSpc>
                <a:spcPct val="90000"/>
              </a:lnSpc>
              <a:spcBef>
                <a:spcPts val="0"/>
              </a:spcBef>
              <a:spcAft>
                <a:spcPts val="0"/>
              </a:spcAft>
              <a:buNone/>
            </a:pPr>
            <a:endParaRPr sz="3600" dirty="0">
              <a:solidFill>
                <a:schemeClr val="lt1"/>
              </a:solidFill>
            </a:endParaRPr>
          </a:p>
          <a:p>
            <a:pPr marL="0" lvl="0" indent="0" algn="ctr" rtl="0">
              <a:lnSpc>
                <a:spcPct val="90000"/>
              </a:lnSpc>
              <a:spcBef>
                <a:spcPts val="0"/>
              </a:spcBef>
              <a:spcAft>
                <a:spcPts val="0"/>
              </a:spcAft>
              <a:buNone/>
            </a:pPr>
            <a:r>
              <a:rPr lang="pt-BR" sz="6000" dirty="0">
                <a:solidFill>
                  <a:srgbClr val="92D050"/>
                </a:solidFill>
                <a:latin typeface="Calibri"/>
                <a:ea typeface="Calibri"/>
                <a:cs typeface="Calibri"/>
                <a:sym typeface="Calibri"/>
              </a:rPr>
              <a:t>II LEITURA - 2Tm 1,6-8.13-14</a:t>
            </a:r>
          </a:p>
          <a:p>
            <a:pPr marL="0" lvl="0" indent="0" algn="ctr" rtl="0">
              <a:lnSpc>
                <a:spcPct val="90000"/>
              </a:lnSpc>
              <a:spcBef>
                <a:spcPts val="0"/>
              </a:spcBef>
              <a:spcAft>
                <a:spcPts val="0"/>
              </a:spcAft>
              <a:buNone/>
            </a:pPr>
            <a:endParaRPr dirty="0"/>
          </a:p>
          <a:p>
            <a:pPr marL="0" lvl="0" indent="0" algn="ctr" rtl="0">
              <a:lnSpc>
                <a:spcPct val="90000"/>
              </a:lnSpc>
              <a:spcBef>
                <a:spcPts val="0"/>
              </a:spcBef>
              <a:spcAft>
                <a:spcPts val="0"/>
              </a:spcAft>
              <a:buNone/>
            </a:pPr>
            <a:r>
              <a:rPr lang="pt-BR" sz="6000" dirty="0">
                <a:solidFill>
                  <a:schemeClr val="lt1"/>
                </a:solidFill>
                <a:latin typeface="Calibri"/>
                <a:ea typeface="Calibri"/>
                <a:cs typeface="Calibri"/>
                <a:sym typeface="Calibri"/>
              </a:rPr>
              <a:t>LEITURA DA SEGUNDA CARTA DE SÃO PAULO A TIMÓTEO</a:t>
            </a:r>
          </a:p>
        </p:txBody>
      </p:sp>
      <p:sp>
        <p:nvSpPr>
          <p:cNvPr id="41" name="Google Shape;41;p1"/>
          <p:cNvSpPr txBox="1"/>
          <p:nvPr/>
        </p:nvSpPr>
        <p:spPr>
          <a:xfrm>
            <a:off x="-5069" y="369277"/>
            <a:ext cx="12193500" cy="923400"/>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pt-BR" sz="5400" b="1">
                <a:solidFill>
                  <a:srgbClr val="92D050"/>
                </a:solidFill>
                <a:latin typeface="Calibri"/>
                <a:ea typeface="Calibri"/>
                <a:cs typeface="Calibri"/>
                <a:sym typeface="Calibri"/>
              </a:rPr>
              <a:t>Liturgia da Palavra</a:t>
            </a:r>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7">
          <a:extLst>
            <a:ext uri="{FF2B5EF4-FFF2-40B4-BE49-F238E27FC236}">
              <a16:creationId xmlns:a16="http://schemas.microsoft.com/office/drawing/2014/main" id="{7F6967B9-86A7-F531-9332-8166D0AF0CFD}"/>
            </a:ext>
          </a:extLst>
        </p:cNvPr>
        <p:cNvGrpSpPr/>
        <p:nvPr/>
      </p:nvGrpSpPr>
      <p:grpSpPr>
        <a:xfrm>
          <a:off x="0" y="0"/>
          <a:ext cx="0" cy="0"/>
          <a:chOff x="0" y="0"/>
          <a:chExt cx="0" cy="0"/>
        </a:xfrm>
      </p:grpSpPr>
      <p:sp>
        <p:nvSpPr>
          <p:cNvPr id="18" name="Google Shape;18;p1">
            <a:extLst>
              <a:ext uri="{FF2B5EF4-FFF2-40B4-BE49-F238E27FC236}">
                <a16:creationId xmlns:a16="http://schemas.microsoft.com/office/drawing/2014/main" id="{9E9F9E59-C699-D6A3-8968-0E54E28821C5}"/>
              </a:ext>
            </a:extLst>
          </p:cNvPr>
          <p:cNvSpPr txBox="1">
            <a:spLocks noGrp="1"/>
          </p:cNvSpPr>
          <p:nvPr>
            <p:ph type="body" idx="4294967295"/>
          </p:nvPr>
        </p:nvSpPr>
        <p:spPr>
          <a:xfrm>
            <a:off x="297481" y="1988314"/>
            <a:ext cx="11588400" cy="4500409"/>
          </a:xfrm>
          <a:prstGeom prst="rect">
            <a:avLst/>
          </a:prstGeom>
          <a:noFill/>
          <a:ln>
            <a:noFill/>
          </a:ln>
        </p:spPr>
        <p:txBody>
          <a:bodyPr spcFirstLastPara="1" wrap="square" lIns="0" tIns="0" rIns="0" bIns="0" anchor="t" anchorCtr="0">
            <a:noAutofit/>
          </a:bodyPr>
          <a:lstStyle/>
          <a:p>
            <a:pPr algn="just">
              <a:spcBef>
                <a:spcPts val="0"/>
              </a:spcBef>
              <a:buClr>
                <a:srgbClr val="92D050"/>
              </a:buClr>
              <a:buSzPts val="7500"/>
            </a:pPr>
            <a:r>
              <a:rPr lang="pt-BR" sz="9600" b="1" i="0" u="none" strike="noStrike" cap="none" baseline="30000" dirty="0">
                <a:solidFill>
                  <a:srgbClr val="FFFFFF"/>
                </a:solidFill>
                <a:latin typeface="Calibri"/>
                <a:ea typeface="Calibri"/>
                <a:cs typeface="Calibri"/>
                <a:sym typeface="Calibri"/>
              </a:rPr>
              <a:t>Celebramos hoje o dia do Nascituro.</a:t>
            </a:r>
          </a:p>
        </p:txBody>
      </p:sp>
      <p:sp>
        <p:nvSpPr>
          <p:cNvPr id="19" name="Google Shape;19;p1">
            <a:extLst>
              <a:ext uri="{FF2B5EF4-FFF2-40B4-BE49-F238E27FC236}">
                <a16:creationId xmlns:a16="http://schemas.microsoft.com/office/drawing/2014/main" id="{305351A9-7DE4-A640-33C1-1EBDCAAE314C}"/>
              </a:ext>
            </a:extLst>
          </p:cNvPr>
          <p:cNvSpPr txBox="1"/>
          <p:nvPr/>
        </p:nvSpPr>
        <p:spPr>
          <a:xfrm>
            <a:off x="-5069" y="369277"/>
            <a:ext cx="12193500" cy="1015800"/>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pt-BR" sz="6000" b="1">
                <a:solidFill>
                  <a:srgbClr val="92D050"/>
                </a:solidFill>
                <a:latin typeface="Calibri"/>
                <a:ea typeface="Calibri"/>
                <a:cs typeface="Calibri"/>
                <a:sym typeface="Calibri"/>
              </a:rPr>
              <a:t>Comentário</a:t>
            </a:r>
            <a:endParaRPr/>
          </a:p>
        </p:txBody>
      </p:sp>
    </p:spTree>
    <p:extLst>
      <p:ext uri="{BB962C8B-B14F-4D97-AF65-F5344CB8AC3E}">
        <p14:creationId xmlns:p14="http://schemas.microsoft.com/office/powerpoint/2010/main" val="200951044"/>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name="LEITURA DA PRIMEIRA CARTA DE SÃO PEDRO                         ">
    <p:spTree>
      <p:nvGrpSpPr>
        <p:cNvPr id="1" name=""/>
        <p:cNvGrpSpPr/>
        <p:nvPr/>
      </p:nvGrpSpPr>
      <p:grpSpPr>
        <a:xfrm>
          <a:off x="0" y="0"/>
          <a:ext cx="0" cy="0"/>
          <a:chOff x="0" y="0"/>
          <a:chExt cx="0" cy="0"/>
        </a:xfrm>
      </p:grpSpPr>
      <p:sp>
        <p:nvSpPr>
          <p:cNvPr id="3" name="PlaceHolder 2">
            <a:extLst>
              <a:ext uri="{FF2B5EF4-FFF2-40B4-BE49-F238E27FC236}">
                <a16:creationId xmlns:a16="http://schemas.microsoft.com/office/drawing/2014/main" id="{6948CAE8-2BDD-439B-89E8-E6FDED0CCFF0}"/>
              </a:ext>
            </a:extLst>
          </p:cNvPr>
          <p:cNvSpPr txBox="1">
            <a:spLocks noGrp="1"/>
          </p:cNvSpPr>
          <p:nvPr>
            <p:ph type="body" idx="4294967295"/>
          </p:nvPr>
        </p:nvSpPr>
        <p:spPr>
          <a:xfrm>
            <a:off x="153192" y="1876500"/>
            <a:ext cx="11877065" cy="5232960"/>
          </a:xfrm>
        </p:spPr>
        <p:txBody>
          <a:bodyPr vert="horz" wrap="square" anchor="t" anchorCtr="0">
            <a:noAutofit/>
          </a:bodyPr>
          <a:lstStyle/>
          <a:p>
            <a:pPr lvl="0" algn="just">
              <a:lnSpc>
                <a:spcPct val="90000"/>
              </a:lnSpc>
              <a:spcBef>
                <a:spcPts val="0"/>
              </a:spcBef>
              <a:tabLst>
                <a:tab pos="0" algn="l"/>
              </a:tabLst>
            </a:pPr>
            <a:r>
              <a:rPr lang="pt-BR" sz="6000" b="1" dirty="0">
                <a:solidFill>
                  <a:srgbClr val="FFFFFF"/>
                </a:solidFill>
                <a:highlight>
                  <a:srgbClr val="000000"/>
                </a:highlight>
                <a:latin typeface="Calibri" pitchFamily="18"/>
              </a:rPr>
              <a:t>Caríssimo: Exorto-te a reavivar a chama do dom de Deus que recebeste pela imposição das minhas mãos. Pois Deus não nos deu um espírito de timidez, mas de fortaleza, de amor e sobriedade. Não te</a:t>
            </a:r>
          </a:p>
        </p:txBody>
      </p:sp>
      <p:sp>
        <p:nvSpPr>
          <p:cNvPr id="4" name="CaixaDeTexto 3">
            <a:extLst>
              <a:ext uri="{FF2B5EF4-FFF2-40B4-BE49-F238E27FC236}">
                <a16:creationId xmlns:a16="http://schemas.microsoft.com/office/drawing/2014/main" id="{F4994549-FBCC-476D-84E4-7D4698175E0D}"/>
              </a:ext>
            </a:extLst>
          </p:cNvPr>
          <p:cNvSpPr txBox="1"/>
          <p:nvPr/>
        </p:nvSpPr>
        <p:spPr>
          <a:xfrm>
            <a:off x="-5069" y="369277"/>
            <a:ext cx="12193588" cy="923330"/>
          </a:xfrm>
          <a:prstGeom prst="rect">
            <a:avLst/>
          </a:prstGeom>
          <a:noFill/>
        </p:spPr>
        <p:txBody>
          <a:bodyPr wrap="square" rtlCol="0">
            <a:spAutoFit/>
          </a:bodyPr>
          <a:lstStyle/>
          <a:p>
            <a:pPr algn="ctr"/>
            <a:r>
              <a:rPr lang="pt-BR" sz="5400" b="1" dirty="0">
                <a:solidFill>
                  <a:srgbClr val="92D050"/>
                </a:solidFill>
              </a:rPr>
              <a:t>Liturgia da Palavra</a:t>
            </a: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Shape 23"/>
        <p:cNvGrpSpPr/>
        <p:nvPr/>
      </p:nvGrpSpPr>
      <p:grpSpPr>
        <a:xfrm>
          <a:off x="0" y="0"/>
          <a:ext cx="0" cy="0"/>
          <a:chOff x="0" y="0"/>
          <a:chExt cx="0" cy="0"/>
        </a:xfrm>
      </p:grpSpPr>
      <p:sp>
        <p:nvSpPr>
          <p:cNvPr id="24" name="Google Shape;24;p3"/>
          <p:cNvSpPr txBox="1">
            <a:spLocks noGrp="1"/>
          </p:cNvSpPr>
          <p:nvPr>
            <p:ph type="body" idx="4294967295"/>
          </p:nvPr>
        </p:nvSpPr>
        <p:spPr>
          <a:xfrm>
            <a:off x="158262" y="1853640"/>
            <a:ext cx="11799300" cy="5232900"/>
          </a:xfrm>
          <a:prstGeom prst="rect">
            <a:avLst/>
          </a:prstGeom>
          <a:noFill/>
          <a:ln>
            <a:noFill/>
          </a:ln>
        </p:spPr>
        <p:txBody>
          <a:bodyPr spcFirstLastPara="1" wrap="square" lIns="0" tIns="0" rIns="0" bIns="0" anchor="t" anchorCtr="0">
            <a:noAutofit/>
          </a:bodyPr>
          <a:lstStyle/>
          <a:p>
            <a:pPr marL="0" lvl="0" indent="0" algn="just" rtl="0">
              <a:lnSpc>
                <a:spcPct val="90000"/>
              </a:lnSpc>
              <a:spcBef>
                <a:spcPts val="0"/>
              </a:spcBef>
              <a:spcAft>
                <a:spcPts val="0"/>
              </a:spcAft>
              <a:buNone/>
            </a:pPr>
            <a:r>
              <a:rPr lang="pt-BR" sz="6000" b="1" dirty="0">
                <a:solidFill>
                  <a:srgbClr val="FFFFFF"/>
                </a:solidFill>
                <a:highlight>
                  <a:srgbClr val="000000"/>
                </a:highlight>
                <a:latin typeface="Calibri" pitchFamily="18"/>
              </a:rPr>
              <a:t>envergonhes do testemunho de Nosso Senhor, nem de mim, seu prisioneiro, mas sofre comigo pelo Evangelho, fortificado pelo poder de Deus. Usa um compêndio das palavras sadias que de mim ouviste</a:t>
            </a:r>
            <a:endParaRPr dirty="0"/>
          </a:p>
        </p:txBody>
      </p:sp>
      <p:sp>
        <p:nvSpPr>
          <p:cNvPr id="25" name="Google Shape;25;p3"/>
          <p:cNvSpPr txBox="1"/>
          <p:nvPr/>
        </p:nvSpPr>
        <p:spPr>
          <a:xfrm>
            <a:off x="-5069" y="369277"/>
            <a:ext cx="12193500" cy="923400"/>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pt-BR" sz="5400" b="1">
                <a:solidFill>
                  <a:srgbClr val="92D050"/>
                </a:solidFill>
                <a:latin typeface="Calibri"/>
                <a:ea typeface="Calibri"/>
                <a:cs typeface="Calibri"/>
                <a:sym typeface="Calibri"/>
              </a:rPr>
              <a:t>Liturgia da Palavra</a:t>
            </a:r>
            <a:endParaRP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Shape 23">
          <a:extLst>
            <a:ext uri="{FF2B5EF4-FFF2-40B4-BE49-F238E27FC236}">
              <a16:creationId xmlns:a16="http://schemas.microsoft.com/office/drawing/2014/main" id="{6DCBB9E5-7DE5-7BE1-EF00-72BEBABE4366}"/>
            </a:ext>
          </a:extLst>
        </p:cNvPr>
        <p:cNvGrpSpPr/>
        <p:nvPr/>
      </p:nvGrpSpPr>
      <p:grpSpPr>
        <a:xfrm>
          <a:off x="0" y="0"/>
          <a:ext cx="0" cy="0"/>
          <a:chOff x="0" y="0"/>
          <a:chExt cx="0" cy="0"/>
        </a:xfrm>
      </p:grpSpPr>
      <p:sp>
        <p:nvSpPr>
          <p:cNvPr id="24" name="Google Shape;24;p3">
            <a:extLst>
              <a:ext uri="{FF2B5EF4-FFF2-40B4-BE49-F238E27FC236}">
                <a16:creationId xmlns:a16="http://schemas.microsoft.com/office/drawing/2014/main" id="{970D5F3F-86B5-FF56-E5DA-A4FB8E749D99}"/>
              </a:ext>
            </a:extLst>
          </p:cNvPr>
          <p:cNvSpPr txBox="1">
            <a:spLocks noGrp="1"/>
          </p:cNvSpPr>
          <p:nvPr>
            <p:ph type="body" idx="4294967295"/>
          </p:nvPr>
        </p:nvSpPr>
        <p:spPr>
          <a:xfrm>
            <a:off x="158262" y="1853640"/>
            <a:ext cx="11799300" cy="5232900"/>
          </a:xfrm>
          <a:prstGeom prst="rect">
            <a:avLst/>
          </a:prstGeom>
          <a:noFill/>
          <a:ln>
            <a:noFill/>
          </a:ln>
        </p:spPr>
        <p:txBody>
          <a:bodyPr spcFirstLastPara="1" wrap="square" lIns="0" tIns="0" rIns="0" bIns="0" anchor="t" anchorCtr="0">
            <a:noAutofit/>
          </a:bodyPr>
          <a:lstStyle/>
          <a:p>
            <a:pPr marL="0" lvl="0" indent="0" algn="just" rtl="0">
              <a:lnSpc>
                <a:spcPct val="90000"/>
              </a:lnSpc>
              <a:spcBef>
                <a:spcPts val="0"/>
              </a:spcBef>
              <a:spcAft>
                <a:spcPts val="0"/>
              </a:spcAft>
              <a:buNone/>
            </a:pPr>
            <a:r>
              <a:rPr lang="pt-BR" sz="6000" b="1" dirty="0">
                <a:solidFill>
                  <a:srgbClr val="FFFFFF"/>
                </a:solidFill>
                <a:highlight>
                  <a:srgbClr val="000000"/>
                </a:highlight>
                <a:latin typeface="Calibri" pitchFamily="18"/>
              </a:rPr>
              <a:t>em matéria de fé e de amor em Cristo Jesus. Guarda o precioso depósito, com a ajuda do Espírito Santo que habita em nós.</a:t>
            </a:r>
            <a:endParaRPr dirty="0"/>
          </a:p>
        </p:txBody>
      </p:sp>
      <p:sp>
        <p:nvSpPr>
          <p:cNvPr id="25" name="Google Shape;25;p3">
            <a:extLst>
              <a:ext uri="{FF2B5EF4-FFF2-40B4-BE49-F238E27FC236}">
                <a16:creationId xmlns:a16="http://schemas.microsoft.com/office/drawing/2014/main" id="{B7402E89-1101-62F6-F7E8-2EA560844D48}"/>
              </a:ext>
            </a:extLst>
          </p:cNvPr>
          <p:cNvSpPr txBox="1"/>
          <p:nvPr/>
        </p:nvSpPr>
        <p:spPr>
          <a:xfrm>
            <a:off x="-5069" y="369277"/>
            <a:ext cx="12193500" cy="923400"/>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pt-BR" sz="5400" b="1">
                <a:solidFill>
                  <a:srgbClr val="92D050"/>
                </a:solidFill>
                <a:latin typeface="Calibri"/>
                <a:ea typeface="Calibri"/>
                <a:cs typeface="Calibri"/>
                <a:sym typeface="Calibri"/>
              </a:rPr>
              <a:t>Liturgia da Palavra</a:t>
            </a:r>
            <a:endParaRPr/>
          </a:p>
        </p:txBody>
      </p:sp>
    </p:spTree>
    <p:extLst>
      <p:ext uri="{BB962C8B-B14F-4D97-AF65-F5344CB8AC3E}">
        <p14:creationId xmlns:p14="http://schemas.microsoft.com/office/powerpoint/2010/main" val="2896191964"/>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ceHolder 304">
            <a:extLst>
              <a:ext uri="{FF2B5EF4-FFF2-40B4-BE49-F238E27FC236}">
                <a16:creationId xmlns:a16="http://schemas.microsoft.com/office/drawing/2014/main" id="{3816325F-D3C0-434D-83DC-7C6D112906DA}"/>
              </a:ext>
            </a:extLst>
          </p:cNvPr>
          <p:cNvSpPr txBox="1">
            <a:spLocks noGrp="1"/>
          </p:cNvSpPr>
          <p:nvPr>
            <p:ph type="body" idx="4294967295"/>
          </p:nvPr>
        </p:nvSpPr>
        <p:spPr>
          <a:xfrm>
            <a:off x="3988" y="1783301"/>
            <a:ext cx="12189600" cy="5232960"/>
          </a:xfrm>
        </p:spPr>
        <p:txBody>
          <a:bodyPr vert="horz" wrap="square" anchor="t" anchorCtr="0">
            <a:noAutofit/>
          </a:bodyPr>
          <a:lstStyle/>
          <a:p>
            <a:pPr lvl="0" algn="ctr">
              <a:lnSpc>
                <a:spcPct val="90000"/>
              </a:lnSpc>
              <a:spcBef>
                <a:spcPts val="0"/>
              </a:spcBef>
              <a:tabLst>
                <a:tab pos="0" algn="l"/>
              </a:tabLst>
            </a:pPr>
            <a:endParaRPr lang="pt-BR" sz="5200" b="1" dirty="0">
              <a:solidFill>
                <a:srgbClr val="FFFFFF"/>
              </a:solidFill>
              <a:highlight>
                <a:srgbClr val="000000"/>
              </a:highlight>
              <a:latin typeface="Calibri" pitchFamily="18"/>
            </a:endParaRPr>
          </a:p>
          <a:p>
            <a:pPr lvl="0" algn="ctr">
              <a:lnSpc>
                <a:spcPct val="90000"/>
              </a:lnSpc>
              <a:spcBef>
                <a:spcPts val="0"/>
              </a:spcBef>
              <a:tabLst>
                <a:tab pos="0" algn="l"/>
              </a:tabLst>
            </a:pPr>
            <a:r>
              <a:rPr lang="pt-BR" sz="6000" b="1" dirty="0">
                <a:solidFill>
                  <a:srgbClr val="FFFFFF"/>
                </a:solidFill>
                <a:highlight>
                  <a:srgbClr val="000000"/>
                </a:highlight>
                <a:latin typeface="Calibri" pitchFamily="18"/>
              </a:rPr>
              <a:t>PALAVRA DO SENHOR</a:t>
            </a:r>
          </a:p>
          <a:p>
            <a:pPr lvl="0" algn="ctr">
              <a:lnSpc>
                <a:spcPct val="90000"/>
              </a:lnSpc>
              <a:spcBef>
                <a:spcPts val="0"/>
              </a:spcBef>
              <a:tabLst>
                <a:tab pos="0" algn="l"/>
              </a:tabLst>
            </a:pPr>
            <a:endParaRPr lang="pt-BR" sz="6000" b="1" dirty="0">
              <a:solidFill>
                <a:srgbClr val="FFFFFF"/>
              </a:solidFill>
              <a:highlight>
                <a:srgbClr val="000000"/>
              </a:highlight>
              <a:latin typeface="Calibri" pitchFamily="18"/>
            </a:endParaRPr>
          </a:p>
          <a:p>
            <a:pPr lvl="0" algn="ctr">
              <a:lnSpc>
                <a:spcPct val="90000"/>
              </a:lnSpc>
              <a:spcBef>
                <a:spcPts val="0"/>
              </a:spcBef>
              <a:tabLst>
                <a:tab pos="0" algn="l"/>
              </a:tabLst>
            </a:pPr>
            <a:r>
              <a:rPr lang="pt-BR" sz="6000" b="1" dirty="0">
                <a:solidFill>
                  <a:srgbClr val="92D050"/>
                </a:solidFill>
                <a:highlight>
                  <a:srgbClr val="000000"/>
                </a:highlight>
                <a:latin typeface="Calibri" pitchFamily="18"/>
              </a:rPr>
              <a:t>Todos: </a:t>
            </a:r>
            <a:r>
              <a:rPr lang="pt-BR" sz="6000" b="1" dirty="0">
                <a:solidFill>
                  <a:srgbClr val="FFFFFF"/>
                </a:solidFill>
                <a:highlight>
                  <a:srgbClr val="000000"/>
                </a:highlight>
                <a:latin typeface="Calibri" pitchFamily="18"/>
              </a:rPr>
              <a:t>Graças a Deus!</a:t>
            </a:r>
          </a:p>
        </p:txBody>
      </p:sp>
      <p:sp>
        <p:nvSpPr>
          <p:cNvPr id="4" name="CaixaDeTexto 3">
            <a:extLst>
              <a:ext uri="{FF2B5EF4-FFF2-40B4-BE49-F238E27FC236}">
                <a16:creationId xmlns:a16="http://schemas.microsoft.com/office/drawing/2014/main" id="{C816F0D7-FCAD-7F73-2B55-2FDF0D45A9A2}"/>
              </a:ext>
            </a:extLst>
          </p:cNvPr>
          <p:cNvSpPr txBox="1"/>
          <p:nvPr/>
        </p:nvSpPr>
        <p:spPr>
          <a:xfrm>
            <a:off x="-5069" y="369277"/>
            <a:ext cx="12193588" cy="923330"/>
          </a:xfrm>
          <a:prstGeom prst="rect">
            <a:avLst/>
          </a:prstGeom>
          <a:noFill/>
        </p:spPr>
        <p:txBody>
          <a:bodyPr wrap="square" rtlCol="0">
            <a:spAutoFit/>
          </a:bodyPr>
          <a:lstStyle/>
          <a:p>
            <a:pPr algn="ctr"/>
            <a:r>
              <a:rPr lang="pt-BR" sz="5400" b="1" dirty="0">
                <a:solidFill>
                  <a:srgbClr val="92D050"/>
                </a:solidFill>
              </a:rPr>
              <a:t>Liturgia da Palavra</a:t>
            </a:r>
          </a:p>
        </p:txBody>
      </p:sp>
    </p:spTree>
    <p:extLst>
      <p:ext uri="{BB962C8B-B14F-4D97-AF65-F5344CB8AC3E}">
        <p14:creationId xmlns:p14="http://schemas.microsoft.com/office/powerpoint/2010/main" val="1445530038"/>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name="page24">
    <p:spTree>
      <p:nvGrpSpPr>
        <p:cNvPr id="1" name=""/>
        <p:cNvGrpSpPr/>
        <p:nvPr/>
      </p:nvGrpSpPr>
      <p:grpSpPr>
        <a:xfrm>
          <a:off x="0" y="0"/>
          <a:ext cx="0" cy="0"/>
          <a:chOff x="0" y="0"/>
          <a:chExt cx="0" cy="0"/>
        </a:xfrm>
      </p:grpSpPr>
      <p:sp>
        <p:nvSpPr>
          <p:cNvPr id="2" name="PlaceHolder 1">
            <a:extLst>
              <a:ext uri="{FF2B5EF4-FFF2-40B4-BE49-F238E27FC236}">
                <a16:creationId xmlns:a16="http://schemas.microsoft.com/office/drawing/2014/main" id="{9A3DCAB0-A39B-48A4-888B-E195E589D57A}"/>
              </a:ext>
            </a:extLst>
          </p:cNvPr>
          <p:cNvSpPr txBox="1">
            <a:spLocks noGrp="1"/>
          </p:cNvSpPr>
          <p:nvPr>
            <p:ph type="body" idx="4294967295"/>
          </p:nvPr>
        </p:nvSpPr>
        <p:spPr>
          <a:xfrm>
            <a:off x="188363" y="1995738"/>
            <a:ext cx="11816862" cy="6215873"/>
          </a:xfrm>
        </p:spPr>
        <p:txBody>
          <a:bodyPr vert="horz" wrap="square" anchor="t" anchorCtr="0">
            <a:noAutofit/>
          </a:bodyPr>
          <a:lstStyle/>
          <a:p>
            <a:pPr lvl="0" algn="just">
              <a:lnSpc>
                <a:spcPct val="90000"/>
              </a:lnSpc>
              <a:spcBef>
                <a:spcPts val="1001"/>
              </a:spcBef>
              <a:tabLst>
                <a:tab pos="0" algn="l"/>
              </a:tabLst>
            </a:pPr>
            <a:r>
              <a:rPr lang="pt-BR" sz="6000" b="1" dirty="0">
                <a:solidFill>
                  <a:srgbClr val="92D050"/>
                </a:solidFill>
                <a:highlight>
                  <a:srgbClr val="000000"/>
                </a:highlight>
                <a:latin typeface="Calibri" pitchFamily="18"/>
              </a:rPr>
              <a:t>R. </a:t>
            </a:r>
            <a:r>
              <a:rPr lang="pt-BR" sz="6000" b="1" dirty="0">
                <a:solidFill>
                  <a:schemeClr val="bg1"/>
                </a:solidFill>
                <a:highlight>
                  <a:srgbClr val="000000"/>
                </a:highlight>
                <a:latin typeface="Calibri" pitchFamily="18"/>
              </a:rPr>
              <a:t>Aleluia, aleluia, aleluia, aleluia! (bis)</a:t>
            </a:r>
          </a:p>
          <a:p>
            <a:pPr lvl="0" algn="just">
              <a:lnSpc>
                <a:spcPct val="90000"/>
              </a:lnSpc>
              <a:spcBef>
                <a:spcPts val="1001"/>
              </a:spcBef>
              <a:tabLst>
                <a:tab pos="0" algn="l"/>
              </a:tabLst>
            </a:pPr>
            <a:r>
              <a:rPr lang="pt-BR" sz="6000" b="1" dirty="0">
                <a:solidFill>
                  <a:srgbClr val="92D050"/>
                </a:solidFill>
                <a:highlight>
                  <a:srgbClr val="000000"/>
                </a:highlight>
                <a:latin typeface="Calibri" pitchFamily="18"/>
              </a:rPr>
              <a:t>1. </a:t>
            </a:r>
            <a:r>
              <a:rPr lang="pt-BR" sz="6000" dirty="0">
                <a:solidFill>
                  <a:schemeClr val="bg1"/>
                </a:solidFill>
                <a:highlight>
                  <a:srgbClr val="000000"/>
                </a:highlight>
                <a:latin typeface="Calibri" pitchFamily="18"/>
              </a:rPr>
              <a:t>A Palavra do Senhor permanece para sempre; e esta é a Palavra que vos foi anunciada.</a:t>
            </a:r>
          </a:p>
          <a:p>
            <a:pPr lvl="0" algn="just">
              <a:lnSpc>
                <a:spcPct val="90000"/>
              </a:lnSpc>
              <a:spcBef>
                <a:spcPts val="1001"/>
              </a:spcBef>
              <a:tabLst>
                <a:tab pos="0" algn="l"/>
              </a:tabLst>
            </a:pPr>
            <a:endParaRPr lang="pt-BR" sz="6000" dirty="0">
              <a:solidFill>
                <a:schemeClr val="bg1"/>
              </a:solidFill>
              <a:highlight>
                <a:srgbClr val="000000"/>
              </a:highlight>
              <a:latin typeface="Calibri" pitchFamily="18"/>
            </a:endParaRPr>
          </a:p>
        </p:txBody>
      </p:sp>
      <p:sp>
        <p:nvSpPr>
          <p:cNvPr id="3" name="CaixaDeTexto 2">
            <a:extLst>
              <a:ext uri="{FF2B5EF4-FFF2-40B4-BE49-F238E27FC236}">
                <a16:creationId xmlns:a16="http://schemas.microsoft.com/office/drawing/2014/main" id="{BD495FBF-1E57-7AC6-4A34-8D111DF94B5A}"/>
              </a:ext>
            </a:extLst>
          </p:cNvPr>
          <p:cNvSpPr txBox="1"/>
          <p:nvPr/>
        </p:nvSpPr>
        <p:spPr>
          <a:xfrm>
            <a:off x="0" y="0"/>
            <a:ext cx="12193588" cy="1754326"/>
          </a:xfrm>
          <a:prstGeom prst="rect">
            <a:avLst/>
          </a:prstGeom>
          <a:noFill/>
        </p:spPr>
        <p:txBody>
          <a:bodyPr wrap="square" rtlCol="0">
            <a:spAutoFit/>
          </a:bodyPr>
          <a:lstStyle/>
          <a:p>
            <a:pPr algn="ctr"/>
            <a:r>
              <a:rPr lang="pt-BR" sz="5400" b="1" dirty="0">
                <a:solidFill>
                  <a:srgbClr val="92D050"/>
                </a:solidFill>
              </a:rPr>
              <a:t>Aclamação ao </a:t>
            </a:r>
          </a:p>
          <a:p>
            <a:pPr algn="ctr"/>
            <a:r>
              <a:rPr lang="pt-BR" sz="5400" b="1" dirty="0">
                <a:solidFill>
                  <a:srgbClr val="92D050"/>
                </a:solidFill>
              </a:rPr>
              <a:t>Evangelho</a:t>
            </a: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ceHolder 304">
            <a:extLst>
              <a:ext uri="{FF2B5EF4-FFF2-40B4-BE49-F238E27FC236}">
                <a16:creationId xmlns:a16="http://schemas.microsoft.com/office/drawing/2014/main" id="{3816325F-D3C0-434D-83DC-7C6D112906DA}"/>
              </a:ext>
            </a:extLst>
          </p:cNvPr>
          <p:cNvSpPr txBox="1">
            <a:spLocks noGrp="1"/>
          </p:cNvSpPr>
          <p:nvPr>
            <p:ph type="body" idx="4294967295"/>
          </p:nvPr>
        </p:nvSpPr>
        <p:spPr>
          <a:xfrm>
            <a:off x="202223" y="1852312"/>
            <a:ext cx="11789142" cy="5232960"/>
          </a:xfrm>
        </p:spPr>
        <p:txBody>
          <a:bodyPr vert="horz" wrap="square" anchor="t" anchorCtr="0">
            <a:noAutofit/>
          </a:bodyPr>
          <a:lstStyle/>
          <a:p>
            <a:pPr lvl="0" algn="ctr">
              <a:lnSpc>
                <a:spcPct val="90000"/>
              </a:lnSpc>
              <a:spcBef>
                <a:spcPts val="0"/>
              </a:spcBef>
              <a:tabLst>
                <a:tab pos="0" algn="l"/>
              </a:tabLst>
            </a:pPr>
            <a:r>
              <a:rPr lang="pt-BR" sz="6000" b="1" dirty="0">
                <a:solidFill>
                  <a:srgbClr val="92D050"/>
                </a:solidFill>
                <a:highlight>
                  <a:srgbClr val="000000"/>
                </a:highlight>
                <a:latin typeface="Calibri" pitchFamily="18"/>
              </a:rPr>
              <a:t>EVANGELHO - </a:t>
            </a:r>
            <a:r>
              <a:rPr lang="pt-BR" sz="6000" b="1" dirty="0" err="1">
                <a:solidFill>
                  <a:srgbClr val="92D050"/>
                </a:solidFill>
                <a:highlight>
                  <a:srgbClr val="000000"/>
                </a:highlight>
                <a:latin typeface="Calibri" pitchFamily="18"/>
              </a:rPr>
              <a:t>Lc</a:t>
            </a:r>
            <a:r>
              <a:rPr lang="pt-BR" sz="6000" b="1" dirty="0">
                <a:solidFill>
                  <a:srgbClr val="92D050"/>
                </a:solidFill>
                <a:highlight>
                  <a:srgbClr val="000000"/>
                </a:highlight>
                <a:latin typeface="Calibri" pitchFamily="18"/>
              </a:rPr>
              <a:t> 17,5-10</a:t>
            </a:r>
          </a:p>
          <a:p>
            <a:pPr lvl="0" algn="ctr">
              <a:lnSpc>
                <a:spcPct val="90000"/>
              </a:lnSpc>
              <a:spcBef>
                <a:spcPts val="0"/>
              </a:spcBef>
              <a:tabLst>
                <a:tab pos="0" algn="l"/>
              </a:tabLst>
            </a:pPr>
            <a:endParaRPr lang="pt-BR" sz="6000" b="1" dirty="0">
              <a:solidFill>
                <a:srgbClr val="FFFFFF"/>
              </a:solidFill>
              <a:highlight>
                <a:srgbClr val="000000"/>
              </a:highlight>
              <a:latin typeface="Calibri" pitchFamily="18"/>
            </a:endParaRPr>
          </a:p>
          <a:p>
            <a:pPr lvl="0" algn="ctr">
              <a:lnSpc>
                <a:spcPct val="90000"/>
              </a:lnSpc>
              <a:spcBef>
                <a:spcPts val="0"/>
              </a:spcBef>
              <a:tabLst>
                <a:tab pos="0" algn="l"/>
              </a:tabLst>
            </a:pPr>
            <a:r>
              <a:rPr lang="pt-BR" sz="6000" b="1" dirty="0">
                <a:solidFill>
                  <a:srgbClr val="FFFFFF"/>
                </a:solidFill>
                <a:highlight>
                  <a:srgbClr val="000000"/>
                </a:highlight>
                <a:latin typeface="Calibri" pitchFamily="18"/>
              </a:rPr>
              <a:t>PROCLAMAÇÃO DO EVANGELHO DE JESUS CRISTO SEGUNDO LUCAS</a:t>
            </a:r>
          </a:p>
          <a:p>
            <a:pPr lvl="0" algn="ctr">
              <a:lnSpc>
                <a:spcPct val="90000"/>
              </a:lnSpc>
              <a:spcBef>
                <a:spcPts val="0"/>
              </a:spcBef>
              <a:tabLst>
                <a:tab pos="0" algn="l"/>
              </a:tabLst>
            </a:pPr>
            <a:endParaRPr lang="pt-BR" sz="6000" b="1" dirty="0">
              <a:solidFill>
                <a:srgbClr val="92D050"/>
              </a:solidFill>
              <a:highlight>
                <a:srgbClr val="000000"/>
              </a:highlight>
              <a:latin typeface="Calibri" pitchFamily="18"/>
            </a:endParaRPr>
          </a:p>
          <a:p>
            <a:pPr lvl="0" algn="ctr">
              <a:lnSpc>
                <a:spcPct val="90000"/>
              </a:lnSpc>
              <a:spcBef>
                <a:spcPts val="0"/>
              </a:spcBef>
              <a:tabLst>
                <a:tab pos="0" algn="l"/>
              </a:tabLst>
            </a:pPr>
            <a:r>
              <a:rPr lang="pt-BR" sz="6000" b="1" dirty="0">
                <a:solidFill>
                  <a:srgbClr val="92D050"/>
                </a:solidFill>
                <a:highlight>
                  <a:srgbClr val="000000"/>
                </a:highlight>
                <a:latin typeface="Calibri" pitchFamily="18"/>
              </a:rPr>
              <a:t>Todos: </a:t>
            </a:r>
            <a:r>
              <a:rPr lang="pt-BR" sz="6000" b="1" dirty="0">
                <a:solidFill>
                  <a:srgbClr val="FFFFFF"/>
                </a:solidFill>
                <a:highlight>
                  <a:srgbClr val="000000"/>
                </a:highlight>
                <a:latin typeface="Calibri" pitchFamily="18"/>
              </a:rPr>
              <a:t>Glória a vós Senhor</a:t>
            </a:r>
          </a:p>
        </p:txBody>
      </p:sp>
      <p:sp>
        <p:nvSpPr>
          <p:cNvPr id="4" name="CaixaDeTexto 3">
            <a:extLst>
              <a:ext uri="{FF2B5EF4-FFF2-40B4-BE49-F238E27FC236}">
                <a16:creationId xmlns:a16="http://schemas.microsoft.com/office/drawing/2014/main" id="{C816F0D7-FCAD-7F73-2B55-2FDF0D45A9A2}"/>
              </a:ext>
            </a:extLst>
          </p:cNvPr>
          <p:cNvSpPr txBox="1"/>
          <p:nvPr/>
        </p:nvSpPr>
        <p:spPr>
          <a:xfrm>
            <a:off x="-5069" y="369277"/>
            <a:ext cx="12193588" cy="923330"/>
          </a:xfrm>
          <a:prstGeom prst="rect">
            <a:avLst/>
          </a:prstGeom>
          <a:noFill/>
        </p:spPr>
        <p:txBody>
          <a:bodyPr wrap="square" rtlCol="0">
            <a:spAutoFit/>
          </a:bodyPr>
          <a:lstStyle/>
          <a:p>
            <a:pPr algn="ctr"/>
            <a:r>
              <a:rPr lang="pt-BR" sz="5400" b="1" dirty="0">
                <a:solidFill>
                  <a:srgbClr val="92D050"/>
                </a:solidFill>
              </a:rPr>
              <a:t>Liturgia da Palavra</a:t>
            </a:r>
          </a:p>
        </p:txBody>
      </p:sp>
    </p:spTree>
    <p:extLst>
      <p:ext uri="{BB962C8B-B14F-4D97-AF65-F5344CB8AC3E}">
        <p14:creationId xmlns:p14="http://schemas.microsoft.com/office/powerpoint/2010/main" val="3621812375"/>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name=" EVANGELHO DE JESUS CRISTO SEGUNDO JOÃO -                      ">
    <p:spTree>
      <p:nvGrpSpPr>
        <p:cNvPr id="1" name=""/>
        <p:cNvGrpSpPr/>
        <p:nvPr/>
      </p:nvGrpSpPr>
      <p:grpSpPr>
        <a:xfrm>
          <a:off x="0" y="0"/>
          <a:ext cx="0" cy="0"/>
          <a:chOff x="0" y="0"/>
          <a:chExt cx="0" cy="0"/>
        </a:xfrm>
      </p:grpSpPr>
      <p:sp>
        <p:nvSpPr>
          <p:cNvPr id="2" name="PlaceHolder 1">
            <a:extLst>
              <a:ext uri="{FF2B5EF4-FFF2-40B4-BE49-F238E27FC236}">
                <a16:creationId xmlns:a16="http://schemas.microsoft.com/office/drawing/2014/main" id="{28C62FDC-88F9-4666-B53E-B604FDBB03C8}"/>
              </a:ext>
            </a:extLst>
          </p:cNvPr>
          <p:cNvSpPr txBox="1">
            <a:spLocks noGrp="1"/>
          </p:cNvSpPr>
          <p:nvPr>
            <p:ph type="body" idx="4294967295"/>
          </p:nvPr>
        </p:nvSpPr>
        <p:spPr>
          <a:xfrm>
            <a:off x="158262" y="1834697"/>
            <a:ext cx="11834446" cy="5775840"/>
          </a:xfrm>
        </p:spPr>
        <p:txBody>
          <a:bodyPr vert="horz" wrap="square" anchor="t" anchorCtr="0">
            <a:noAutofit/>
          </a:bodyPr>
          <a:lstStyle/>
          <a:p>
            <a:pPr lvl="0" algn="just">
              <a:lnSpc>
                <a:spcPct val="90000"/>
              </a:lnSpc>
              <a:spcBef>
                <a:spcPts val="0"/>
              </a:spcBef>
              <a:tabLst>
                <a:tab pos="0" algn="l"/>
              </a:tabLst>
            </a:pPr>
            <a:r>
              <a:rPr lang="pt-BR" sz="6000" b="1" dirty="0">
                <a:solidFill>
                  <a:srgbClr val="FFFFFF"/>
                </a:solidFill>
                <a:highlight>
                  <a:srgbClr val="000000"/>
                </a:highlight>
                <a:latin typeface="Calibri" pitchFamily="18"/>
              </a:rPr>
              <a:t>Naquele tempo, os apóstolos disseram ao Senhor: “Aumenta a nossa fé!” O Senhor respondeu: “Se vós tivésseis fé, mesmo pequena como um grão de mostarda, poderíeis dizer a esta amoreira:</a:t>
            </a:r>
          </a:p>
        </p:txBody>
      </p:sp>
      <p:sp>
        <p:nvSpPr>
          <p:cNvPr id="4" name="CaixaDeTexto 3">
            <a:extLst>
              <a:ext uri="{FF2B5EF4-FFF2-40B4-BE49-F238E27FC236}">
                <a16:creationId xmlns:a16="http://schemas.microsoft.com/office/drawing/2014/main" id="{5C14FD32-84E4-5244-89B9-389BC210D6AA}"/>
              </a:ext>
            </a:extLst>
          </p:cNvPr>
          <p:cNvSpPr txBox="1"/>
          <p:nvPr/>
        </p:nvSpPr>
        <p:spPr>
          <a:xfrm>
            <a:off x="-5069" y="369277"/>
            <a:ext cx="12193588" cy="923330"/>
          </a:xfrm>
          <a:prstGeom prst="rect">
            <a:avLst/>
          </a:prstGeom>
          <a:noFill/>
        </p:spPr>
        <p:txBody>
          <a:bodyPr wrap="square" rtlCol="0">
            <a:spAutoFit/>
          </a:bodyPr>
          <a:lstStyle/>
          <a:p>
            <a:pPr algn="ctr"/>
            <a:r>
              <a:rPr lang="pt-BR" sz="5400" b="1" dirty="0">
                <a:solidFill>
                  <a:srgbClr val="92D050"/>
                </a:solidFill>
              </a:rPr>
              <a:t>Liturgia da Palavra</a:t>
            </a: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ceHolder 1">
            <a:extLst>
              <a:ext uri="{FF2B5EF4-FFF2-40B4-BE49-F238E27FC236}">
                <a16:creationId xmlns:a16="http://schemas.microsoft.com/office/drawing/2014/main" id="{28C62FDC-88F9-4666-B53E-B604FDBB03C8}"/>
              </a:ext>
            </a:extLst>
          </p:cNvPr>
          <p:cNvSpPr txBox="1">
            <a:spLocks noGrp="1"/>
          </p:cNvSpPr>
          <p:nvPr>
            <p:ph type="body" idx="4294967295"/>
          </p:nvPr>
        </p:nvSpPr>
        <p:spPr>
          <a:xfrm>
            <a:off x="158262" y="1834697"/>
            <a:ext cx="11834446" cy="5775840"/>
          </a:xfrm>
        </p:spPr>
        <p:txBody>
          <a:bodyPr vert="horz" wrap="square" anchor="t" anchorCtr="0">
            <a:noAutofit/>
          </a:bodyPr>
          <a:lstStyle/>
          <a:p>
            <a:pPr lvl="0" algn="just">
              <a:lnSpc>
                <a:spcPct val="90000"/>
              </a:lnSpc>
              <a:spcBef>
                <a:spcPts val="0"/>
              </a:spcBef>
              <a:tabLst>
                <a:tab pos="0" algn="l"/>
              </a:tabLst>
            </a:pPr>
            <a:r>
              <a:rPr lang="pt-BR" sz="6000" b="1" dirty="0">
                <a:solidFill>
                  <a:srgbClr val="FFFFFF"/>
                </a:solidFill>
                <a:highlight>
                  <a:srgbClr val="000000"/>
                </a:highlight>
                <a:latin typeface="Calibri" pitchFamily="18"/>
              </a:rPr>
              <a:t>‘Arranca-te daqui e planta-te no mar’, e ela vos obedeceria. Se algum de vós tem um empregado que trabalha a terra ou cuida dos animais, por acaso vai dizer-lhe, quando ele volta do campo: ‘Vem depressa para a</a:t>
            </a:r>
          </a:p>
        </p:txBody>
      </p:sp>
      <p:sp>
        <p:nvSpPr>
          <p:cNvPr id="4" name="CaixaDeTexto 3">
            <a:extLst>
              <a:ext uri="{FF2B5EF4-FFF2-40B4-BE49-F238E27FC236}">
                <a16:creationId xmlns:a16="http://schemas.microsoft.com/office/drawing/2014/main" id="{5C14FD32-84E4-5244-89B9-389BC210D6AA}"/>
              </a:ext>
            </a:extLst>
          </p:cNvPr>
          <p:cNvSpPr txBox="1"/>
          <p:nvPr/>
        </p:nvSpPr>
        <p:spPr>
          <a:xfrm>
            <a:off x="-5069" y="369277"/>
            <a:ext cx="12193588" cy="923330"/>
          </a:xfrm>
          <a:prstGeom prst="rect">
            <a:avLst/>
          </a:prstGeom>
          <a:noFill/>
        </p:spPr>
        <p:txBody>
          <a:bodyPr wrap="square" rtlCol="0">
            <a:spAutoFit/>
          </a:bodyPr>
          <a:lstStyle/>
          <a:p>
            <a:pPr algn="ctr"/>
            <a:r>
              <a:rPr lang="pt-BR" sz="5400" b="1" dirty="0">
                <a:solidFill>
                  <a:srgbClr val="92D050"/>
                </a:solidFill>
              </a:rPr>
              <a:t>Liturgia da Palavra</a:t>
            </a:r>
          </a:p>
        </p:txBody>
      </p:sp>
    </p:spTree>
    <p:extLst>
      <p:ext uri="{BB962C8B-B14F-4D97-AF65-F5344CB8AC3E}">
        <p14:creationId xmlns:p14="http://schemas.microsoft.com/office/powerpoint/2010/main" val="1281955433"/>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name="page26">
    <p:spTree>
      <p:nvGrpSpPr>
        <p:cNvPr id="1" name=""/>
        <p:cNvGrpSpPr/>
        <p:nvPr/>
      </p:nvGrpSpPr>
      <p:grpSpPr>
        <a:xfrm>
          <a:off x="0" y="0"/>
          <a:ext cx="0" cy="0"/>
          <a:chOff x="0" y="0"/>
          <a:chExt cx="0" cy="0"/>
        </a:xfrm>
      </p:grpSpPr>
      <p:sp>
        <p:nvSpPr>
          <p:cNvPr id="2" name="PlaceHolder 25">
            <a:extLst>
              <a:ext uri="{FF2B5EF4-FFF2-40B4-BE49-F238E27FC236}">
                <a16:creationId xmlns:a16="http://schemas.microsoft.com/office/drawing/2014/main" id="{2D818AF4-87AE-4D80-9904-AA68735F85B8}"/>
              </a:ext>
            </a:extLst>
          </p:cNvPr>
          <p:cNvSpPr txBox="1">
            <a:spLocks noGrp="1"/>
          </p:cNvSpPr>
          <p:nvPr>
            <p:ph type="body" idx="4294967295"/>
          </p:nvPr>
        </p:nvSpPr>
        <p:spPr>
          <a:xfrm>
            <a:off x="144400" y="1852284"/>
            <a:ext cx="11894650" cy="5775840"/>
          </a:xfrm>
        </p:spPr>
        <p:txBody>
          <a:bodyPr vert="horz" wrap="square" anchor="t" anchorCtr="0">
            <a:noAutofit/>
          </a:bodyPr>
          <a:lstStyle/>
          <a:p>
            <a:pPr lvl="0" algn="just">
              <a:lnSpc>
                <a:spcPct val="90000"/>
              </a:lnSpc>
              <a:spcBef>
                <a:spcPts val="0"/>
              </a:spcBef>
              <a:tabLst>
                <a:tab pos="0" algn="l"/>
              </a:tabLst>
            </a:pPr>
            <a:r>
              <a:rPr lang="pt-BR" sz="6000" b="1" dirty="0">
                <a:solidFill>
                  <a:srgbClr val="FFFFFF"/>
                </a:solidFill>
                <a:highlight>
                  <a:srgbClr val="000000"/>
                </a:highlight>
                <a:latin typeface="Calibri" pitchFamily="18"/>
              </a:rPr>
              <a:t>mesa?’ Pelo contrário, não vai dizer ao empregado: ‘Prepara-me o jantar, cinge-te e serve-me, enquanto eu como e bebo; depois disso tu poderás comer e beber?’ Será que vai agradecer ao empregado, porque fez</a:t>
            </a:r>
          </a:p>
        </p:txBody>
      </p:sp>
      <p:sp>
        <p:nvSpPr>
          <p:cNvPr id="4" name="CaixaDeTexto 3">
            <a:extLst>
              <a:ext uri="{FF2B5EF4-FFF2-40B4-BE49-F238E27FC236}">
                <a16:creationId xmlns:a16="http://schemas.microsoft.com/office/drawing/2014/main" id="{2225C848-AEB5-ABD8-ACBE-AEB003BF0CF6}"/>
              </a:ext>
            </a:extLst>
          </p:cNvPr>
          <p:cNvSpPr txBox="1"/>
          <p:nvPr/>
        </p:nvSpPr>
        <p:spPr>
          <a:xfrm>
            <a:off x="-5069" y="369277"/>
            <a:ext cx="12193588" cy="923330"/>
          </a:xfrm>
          <a:prstGeom prst="rect">
            <a:avLst/>
          </a:prstGeom>
          <a:noFill/>
        </p:spPr>
        <p:txBody>
          <a:bodyPr wrap="square" rtlCol="0">
            <a:spAutoFit/>
          </a:bodyPr>
          <a:lstStyle/>
          <a:p>
            <a:pPr algn="ctr"/>
            <a:r>
              <a:rPr lang="pt-BR" sz="5400" b="1" dirty="0">
                <a:solidFill>
                  <a:srgbClr val="92D050"/>
                </a:solidFill>
              </a:rPr>
              <a:t>Liturgia da Palavra</a:t>
            </a:r>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2AD702D-1DD4-23A1-146D-11F1BF6BECA2}"/>
            </a:ext>
          </a:extLst>
        </p:cNvPr>
        <p:cNvGrpSpPr/>
        <p:nvPr/>
      </p:nvGrpSpPr>
      <p:grpSpPr>
        <a:xfrm>
          <a:off x="0" y="0"/>
          <a:ext cx="0" cy="0"/>
          <a:chOff x="0" y="0"/>
          <a:chExt cx="0" cy="0"/>
        </a:xfrm>
      </p:grpSpPr>
      <p:sp>
        <p:nvSpPr>
          <p:cNvPr id="2" name="PlaceHolder 25">
            <a:extLst>
              <a:ext uri="{FF2B5EF4-FFF2-40B4-BE49-F238E27FC236}">
                <a16:creationId xmlns:a16="http://schemas.microsoft.com/office/drawing/2014/main" id="{8DE67B15-6BD6-B490-AB80-90EC5350BA6E}"/>
              </a:ext>
            </a:extLst>
          </p:cNvPr>
          <p:cNvSpPr txBox="1">
            <a:spLocks noGrp="1"/>
          </p:cNvSpPr>
          <p:nvPr>
            <p:ph type="body" idx="4294967295"/>
          </p:nvPr>
        </p:nvSpPr>
        <p:spPr>
          <a:xfrm>
            <a:off x="144400" y="1852284"/>
            <a:ext cx="11894650" cy="5775840"/>
          </a:xfrm>
        </p:spPr>
        <p:txBody>
          <a:bodyPr vert="horz" wrap="square" anchor="t" anchorCtr="0">
            <a:noAutofit/>
          </a:bodyPr>
          <a:lstStyle/>
          <a:p>
            <a:pPr lvl="0" algn="just">
              <a:lnSpc>
                <a:spcPct val="90000"/>
              </a:lnSpc>
              <a:spcBef>
                <a:spcPts val="0"/>
              </a:spcBef>
              <a:tabLst>
                <a:tab pos="0" algn="l"/>
              </a:tabLst>
            </a:pPr>
            <a:r>
              <a:rPr lang="pt-BR" sz="6000" b="1" dirty="0">
                <a:solidFill>
                  <a:srgbClr val="FFFFFF"/>
                </a:solidFill>
                <a:highlight>
                  <a:srgbClr val="000000"/>
                </a:highlight>
                <a:latin typeface="Calibri" pitchFamily="18"/>
              </a:rPr>
              <a:t>o que lhe havia mandado? Assim também vós: quando tiverdes feito tudo o que vos mandaram, dizei: ‘Somos servos inúteis; fizemos o que devíamos fazer’ “.</a:t>
            </a:r>
          </a:p>
        </p:txBody>
      </p:sp>
      <p:sp>
        <p:nvSpPr>
          <p:cNvPr id="4" name="CaixaDeTexto 3">
            <a:extLst>
              <a:ext uri="{FF2B5EF4-FFF2-40B4-BE49-F238E27FC236}">
                <a16:creationId xmlns:a16="http://schemas.microsoft.com/office/drawing/2014/main" id="{EF26E6FD-ED4C-A46D-1CD8-743F2884168B}"/>
              </a:ext>
            </a:extLst>
          </p:cNvPr>
          <p:cNvSpPr txBox="1"/>
          <p:nvPr/>
        </p:nvSpPr>
        <p:spPr>
          <a:xfrm>
            <a:off x="-5069" y="369277"/>
            <a:ext cx="12193588" cy="923330"/>
          </a:xfrm>
          <a:prstGeom prst="rect">
            <a:avLst/>
          </a:prstGeom>
          <a:noFill/>
        </p:spPr>
        <p:txBody>
          <a:bodyPr wrap="square" rtlCol="0">
            <a:spAutoFit/>
          </a:bodyPr>
          <a:lstStyle/>
          <a:p>
            <a:pPr algn="ctr"/>
            <a:r>
              <a:rPr lang="pt-BR" sz="5400" b="1" dirty="0">
                <a:solidFill>
                  <a:srgbClr val="92D050"/>
                </a:solidFill>
              </a:rPr>
              <a:t>Liturgia da Palavra</a:t>
            </a:r>
          </a:p>
        </p:txBody>
      </p:sp>
    </p:spTree>
    <p:extLst>
      <p:ext uri="{BB962C8B-B14F-4D97-AF65-F5344CB8AC3E}">
        <p14:creationId xmlns:p14="http://schemas.microsoft.com/office/powerpoint/2010/main" val="22964521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3F2F9E3-6670-A4B6-FEB0-C6758C1C537C}"/>
            </a:ext>
          </a:extLst>
        </p:cNvPr>
        <p:cNvGrpSpPr/>
        <p:nvPr/>
      </p:nvGrpSpPr>
      <p:grpSpPr>
        <a:xfrm>
          <a:off x="0" y="0"/>
          <a:ext cx="0" cy="0"/>
          <a:chOff x="0" y="0"/>
          <a:chExt cx="0" cy="0"/>
        </a:xfrm>
      </p:grpSpPr>
      <p:sp>
        <p:nvSpPr>
          <p:cNvPr id="3" name="PlaceHolder 228">
            <a:extLst>
              <a:ext uri="{FF2B5EF4-FFF2-40B4-BE49-F238E27FC236}">
                <a16:creationId xmlns:a16="http://schemas.microsoft.com/office/drawing/2014/main" id="{E53A789C-2549-C4FE-ED39-DCFE5B9D16A5}"/>
              </a:ext>
            </a:extLst>
          </p:cNvPr>
          <p:cNvSpPr txBox="1">
            <a:spLocks noGrp="1"/>
          </p:cNvSpPr>
          <p:nvPr>
            <p:ph type="body" idx="4294967295"/>
          </p:nvPr>
        </p:nvSpPr>
        <p:spPr>
          <a:xfrm>
            <a:off x="254977" y="2038350"/>
            <a:ext cx="11683634" cy="3082290"/>
          </a:xfrm>
        </p:spPr>
        <p:txBody>
          <a:bodyPr vert="horz" wrap="square" anchor="t" anchorCtr="0">
            <a:noAutofit/>
          </a:bodyPr>
          <a:lstStyle/>
          <a:p>
            <a:pPr lvl="0" algn="just">
              <a:lnSpc>
                <a:spcPct val="90000"/>
              </a:lnSpc>
              <a:spcBef>
                <a:spcPts val="0"/>
              </a:spcBef>
              <a:tabLst>
                <a:tab pos="0" algn="l"/>
              </a:tabLst>
            </a:pPr>
            <a:r>
              <a:rPr lang="pt-BR" sz="6600" b="1" dirty="0">
                <a:solidFill>
                  <a:srgbClr val="92D050"/>
                </a:solidFill>
                <a:highlight>
                  <a:srgbClr val="000000"/>
                </a:highlight>
                <a:latin typeface="Calibri" pitchFamily="18"/>
              </a:rPr>
              <a:t>R. </a:t>
            </a:r>
            <a:r>
              <a:rPr lang="pt-BR" sz="6600" b="1" dirty="0">
                <a:solidFill>
                  <a:srgbClr val="FFFFFF"/>
                </a:solidFill>
                <a:highlight>
                  <a:srgbClr val="000000"/>
                </a:highlight>
                <a:latin typeface="Calibri" pitchFamily="18"/>
              </a:rPr>
              <a:t>Vimos Senhor te dar graças no teu santuário de paz / E louvar teu amor que não passa, com salmos, hinos e canções espirituais.</a:t>
            </a:r>
            <a:endParaRPr lang="pt-BR" sz="6000" b="1" dirty="0">
              <a:solidFill>
                <a:srgbClr val="FFFFFF"/>
              </a:solidFill>
              <a:highlight>
                <a:srgbClr val="000000"/>
              </a:highlight>
              <a:latin typeface="Calibri" pitchFamily="18"/>
            </a:endParaRPr>
          </a:p>
        </p:txBody>
      </p:sp>
      <p:sp>
        <p:nvSpPr>
          <p:cNvPr id="4" name="CaixaDeTexto 3">
            <a:extLst>
              <a:ext uri="{FF2B5EF4-FFF2-40B4-BE49-F238E27FC236}">
                <a16:creationId xmlns:a16="http://schemas.microsoft.com/office/drawing/2014/main" id="{3351FBA3-F173-3790-E07A-DCC63C6D244D}"/>
              </a:ext>
            </a:extLst>
          </p:cNvPr>
          <p:cNvSpPr txBox="1"/>
          <p:nvPr/>
        </p:nvSpPr>
        <p:spPr>
          <a:xfrm>
            <a:off x="-5069" y="369277"/>
            <a:ext cx="12193588" cy="1015663"/>
          </a:xfrm>
          <a:prstGeom prst="rect">
            <a:avLst/>
          </a:prstGeom>
          <a:noFill/>
        </p:spPr>
        <p:txBody>
          <a:bodyPr wrap="square" rtlCol="0">
            <a:spAutoFit/>
          </a:bodyPr>
          <a:lstStyle/>
          <a:p>
            <a:pPr algn="ctr"/>
            <a:r>
              <a:rPr lang="pt-BR" sz="6000" b="1" dirty="0">
                <a:solidFill>
                  <a:srgbClr val="92D050"/>
                </a:solidFill>
              </a:rPr>
              <a:t>Canto Inicial</a:t>
            </a:r>
          </a:p>
        </p:txBody>
      </p:sp>
    </p:spTree>
    <p:extLst>
      <p:ext uri="{BB962C8B-B14F-4D97-AF65-F5344CB8AC3E}">
        <p14:creationId xmlns:p14="http://schemas.microsoft.com/office/powerpoint/2010/main" val="2703963876"/>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ceHolder 312">
            <a:extLst>
              <a:ext uri="{FF2B5EF4-FFF2-40B4-BE49-F238E27FC236}">
                <a16:creationId xmlns:a16="http://schemas.microsoft.com/office/drawing/2014/main" id="{42CBAE1C-B1BD-4E9B-94D8-ABF805F35A05}"/>
              </a:ext>
            </a:extLst>
          </p:cNvPr>
          <p:cNvSpPr txBox="1">
            <a:spLocks noGrp="1"/>
          </p:cNvSpPr>
          <p:nvPr>
            <p:ph type="body" idx="4294967295"/>
          </p:nvPr>
        </p:nvSpPr>
        <p:spPr>
          <a:xfrm>
            <a:off x="3988" y="1764360"/>
            <a:ext cx="12189600" cy="5775840"/>
          </a:xfrm>
        </p:spPr>
        <p:txBody>
          <a:bodyPr vert="horz" wrap="square" anchor="t" anchorCtr="0">
            <a:noAutofit/>
          </a:bodyPr>
          <a:lstStyle/>
          <a:p>
            <a:pPr lvl="0" algn="ctr">
              <a:lnSpc>
                <a:spcPct val="90000"/>
              </a:lnSpc>
              <a:spcBef>
                <a:spcPts val="0"/>
              </a:spcBef>
              <a:tabLst>
                <a:tab pos="0" algn="l"/>
              </a:tabLst>
            </a:pPr>
            <a:endParaRPr lang="pt-BR" sz="5200" b="1" dirty="0">
              <a:solidFill>
                <a:srgbClr val="FFFFFF"/>
              </a:solidFill>
              <a:highlight>
                <a:srgbClr val="000000"/>
              </a:highlight>
              <a:latin typeface="Calibri" pitchFamily="18"/>
            </a:endParaRPr>
          </a:p>
          <a:p>
            <a:pPr lvl="0" algn="ctr">
              <a:lnSpc>
                <a:spcPct val="90000"/>
              </a:lnSpc>
              <a:spcBef>
                <a:spcPts val="0"/>
              </a:spcBef>
              <a:tabLst>
                <a:tab pos="0" algn="l"/>
              </a:tabLst>
            </a:pPr>
            <a:r>
              <a:rPr lang="pt-BR" sz="6000" b="1" dirty="0">
                <a:solidFill>
                  <a:srgbClr val="FFFFFF"/>
                </a:solidFill>
                <a:highlight>
                  <a:srgbClr val="000000"/>
                </a:highlight>
                <a:latin typeface="Calibri" pitchFamily="18"/>
              </a:rPr>
              <a:t>PALAVRA DA SALVAÇÃO</a:t>
            </a:r>
          </a:p>
          <a:p>
            <a:pPr lvl="0" algn="ctr">
              <a:lnSpc>
                <a:spcPct val="90000"/>
              </a:lnSpc>
              <a:spcBef>
                <a:spcPts val="0"/>
              </a:spcBef>
              <a:tabLst>
                <a:tab pos="0" algn="l"/>
              </a:tabLst>
            </a:pPr>
            <a:endParaRPr lang="pt-BR" sz="6000" b="1" dirty="0">
              <a:solidFill>
                <a:srgbClr val="FFFFFF"/>
              </a:solidFill>
              <a:highlight>
                <a:srgbClr val="000000"/>
              </a:highlight>
              <a:latin typeface="Calibri" pitchFamily="18"/>
            </a:endParaRPr>
          </a:p>
          <a:p>
            <a:pPr lvl="0" algn="ctr">
              <a:lnSpc>
                <a:spcPct val="90000"/>
              </a:lnSpc>
              <a:spcBef>
                <a:spcPts val="0"/>
              </a:spcBef>
              <a:tabLst>
                <a:tab pos="0" algn="l"/>
              </a:tabLst>
            </a:pPr>
            <a:r>
              <a:rPr lang="pt-BR" sz="6000" b="1" dirty="0">
                <a:solidFill>
                  <a:srgbClr val="92D050"/>
                </a:solidFill>
                <a:highlight>
                  <a:srgbClr val="000000"/>
                </a:highlight>
                <a:latin typeface="Calibri" pitchFamily="18"/>
              </a:rPr>
              <a:t>Todos: </a:t>
            </a:r>
            <a:r>
              <a:rPr lang="pt-BR" sz="6000" b="1" dirty="0">
                <a:solidFill>
                  <a:srgbClr val="FFFFFF"/>
                </a:solidFill>
                <a:highlight>
                  <a:srgbClr val="000000"/>
                </a:highlight>
                <a:latin typeface="Calibri" pitchFamily="18"/>
              </a:rPr>
              <a:t>Glória a vós Senhor!</a:t>
            </a:r>
          </a:p>
          <a:p>
            <a:pPr lvl="0" algn="just">
              <a:lnSpc>
                <a:spcPct val="90000"/>
              </a:lnSpc>
              <a:spcBef>
                <a:spcPts val="0"/>
              </a:spcBef>
              <a:tabLst>
                <a:tab pos="0" algn="l"/>
              </a:tabLst>
            </a:pPr>
            <a:r>
              <a:rPr lang="pt-BR" sz="5000" b="1" dirty="0">
                <a:solidFill>
                  <a:srgbClr val="FFFFFF"/>
                </a:solidFill>
                <a:highlight>
                  <a:srgbClr val="000000"/>
                </a:highlight>
                <a:latin typeface="Calibri" pitchFamily="18"/>
              </a:rPr>
              <a:t> </a:t>
            </a:r>
          </a:p>
        </p:txBody>
      </p:sp>
      <p:sp>
        <p:nvSpPr>
          <p:cNvPr id="3" name="CaixaDeTexto 2">
            <a:extLst>
              <a:ext uri="{FF2B5EF4-FFF2-40B4-BE49-F238E27FC236}">
                <a16:creationId xmlns:a16="http://schemas.microsoft.com/office/drawing/2014/main" id="{41BFCB55-6410-F381-C83B-EAA1DE1AD464}"/>
              </a:ext>
            </a:extLst>
          </p:cNvPr>
          <p:cNvSpPr txBox="1"/>
          <p:nvPr/>
        </p:nvSpPr>
        <p:spPr>
          <a:xfrm>
            <a:off x="-5069" y="369277"/>
            <a:ext cx="12193588" cy="923330"/>
          </a:xfrm>
          <a:prstGeom prst="rect">
            <a:avLst/>
          </a:prstGeom>
          <a:noFill/>
        </p:spPr>
        <p:txBody>
          <a:bodyPr wrap="square" rtlCol="0">
            <a:spAutoFit/>
          </a:bodyPr>
          <a:lstStyle/>
          <a:p>
            <a:pPr algn="ctr"/>
            <a:r>
              <a:rPr lang="pt-BR" sz="5400" b="1" dirty="0">
                <a:solidFill>
                  <a:srgbClr val="92D050"/>
                </a:solidFill>
              </a:rPr>
              <a:t>Liturgia da Palavra</a:t>
            </a:r>
          </a:p>
        </p:txBody>
      </p:sp>
    </p:spTree>
    <p:extLst>
      <p:ext uri="{BB962C8B-B14F-4D97-AF65-F5344CB8AC3E}">
        <p14:creationId xmlns:p14="http://schemas.microsoft.com/office/powerpoint/2010/main" val="1920557000"/>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name="page28">
    <p:spTree>
      <p:nvGrpSpPr>
        <p:cNvPr id="1" name=""/>
        <p:cNvGrpSpPr/>
        <p:nvPr/>
      </p:nvGrpSpPr>
      <p:grpSpPr>
        <a:xfrm>
          <a:off x="0" y="0"/>
          <a:ext cx="0" cy="0"/>
          <a:chOff x="0" y="0"/>
          <a:chExt cx="0" cy="0"/>
        </a:xfrm>
      </p:grpSpPr>
      <p:sp>
        <p:nvSpPr>
          <p:cNvPr id="3" name="CaixaDeTexto 2">
            <a:extLst>
              <a:ext uri="{FF2B5EF4-FFF2-40B4-BE49-F238E27FC236}">
                <a16:creationId xmlns:a16="http://schemas.microsoft.com/office/drawing/2014/main" id="{25BB59EF-A65F-5A4E-9142-0CBC08D97F2C}"/>
              </a:ext>
            </a:extLst>
          </p:cNvPr>
          <p:cNvSpPr txBox="1"/>
          <p:nvPr/>
        </p:nvSpPr>
        <p:spPr>
          <a:xfrm>
            <a:off x="0" y="2967335"/>
            <a:ext cx="12193588" cy="1446550"/>
          </a:xfrm>
          <a:prstGeom prst="rect">
            <a:avLst/>
          </a:prstGeom>
          <a:noFill/>
        </p:spPr>
        <p:txBody>
          <a:bodyPr wrap="square" rtlCol="0">
            <a:spAutoFit/>
          </a:bodyPr>
          <a:lstStyle/>
          <a:p>
            <a:pPr algn="ctr"/>
            <a:r>
              <a:rPr lang="pt-BR" sz="8800" b="1" dirty="0">
                <a:solidFill>
                  <a:srgbClr val="92D050"/>
                </a:solidFill>
              </a:rPr>
              <a:t>Homilia</a:t>
            </a:r>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name="page29">
    <p:spTree>
      <p:nvGrpSpPr>
        <p:cNvPr id="1" name=""/>
        <p:cNvGrpSpPr/>
        <p:nvPr/>
      </p:nvGrpSpPr>
      <p:grpSpPr>
        <a:xfrm>
          <a:off x="0" y="0"/>
          <a:ext cx="0" cy="0"/>
          <a:chOff x="0" y="0"/>
          <a:chExt cx="0" cy="0"/>
        </a:xfrm>
      </p:grpSpPr>
      <p:sp>
        <p:nvSpPr>
          <p:cNvPr id="2" name="PlaceHolder 1">
            <a:extLst>
              <a:ext uri="{FF2B5EF4-FFF2-40B4-BE49-F238E27FC236}">
                <a16:creationId xmlns:a16="http://schemas.microsoft.com/office/drawing/2014/main" id="{267687C5-8830-4C5F-964A-A9D8C8A132A3}"/>
              </a:ext>
            </a:extLst>
          </p:cNvPr>
          <p:cNvSpPr txBox="1">
            <a:spLocks noGrp="1"/>
          </p:cNvSpPr>
          <p:nvPr>
            <p:ph type="body" idx="4294967295"/>
          </p:nvPr>
        </p:nvSpPr>
        <p:spPr>
          <a:xfrm>
            <a:off x="167703" y="1784243"/>
            <a:ext cx="11848043" cy="4015080"/>
          </a:xfrm>
        </p:spPr>
        <p:txBody>
          <a:bodyPr vert="horz" wrap="square" anchor="t" anchorCtr="0">
            <a:noAutofit/>
          </a:bodyPr>
          <a:lstStyle/>
          <a:p>
            <a:pPr lvl="0" algn="just">
              <a:lnSpc>
                <a:spcPct val="90000"/>
              </a:lnSpc>
              <a:spcBef>
                <a:spcPts val="1001"/>
              </a:spcBef>
              <a:tabLst>
                <a:tab pos="0" algn="l"/>
              </a:tabLst>
            </a:pPr>
            <a:r>
              <a:rPr lang="pt-BR" sz="5400" b="1" dirty="0">
                <a:solidFill>
                  <a:schemeClr val="bg1"/>
                </a:solidFill>
                <a:highlight>
                  <a:srgbClr val="000000"/>
                </a:highlight>
                <a:latin typeface="Calibri" pitchFamily="18"/>
              </a:rPr>
              <a:t>Creio em um só Deus, Pai todo-poderoso, Criador do céu e da terra, de todas as coisas visíveis e invisíveis. Creio em um só Senhor, Jesus Cristo, Filho Unigênito de Deus, nascido do Pai antes de todos os séculos: Deus de Deus, luz da luz, Deus verdadeiro de Deus verdadeiro, gerado, </a:t>
            </a:r>
          </a:p>
        </p:txBody>
      </p:sp>
      <p:sp>
        <p:nvSpPr>
          <p:cNvPr id="3" name="CaixaDeTexto 2">
            <a:extLst>
              <a:ext uri="{FF2B5EF4-FFF2-40B4-BE49-F238E27FC236}">
                <a16:creationId xmlns:a16="http://schemas.microsoft.com/office/drawing/2014/main" id="{F26CE5A0-D797-4F68-D58D-30374597050A}"/>
              </a:ext>
            </a:extLst>
          </p:cNvPr>
          <p:cNvSpPr txBox="1"/>
          <p:nvPr/>
        </p:nvSpPr>
        <p:spPr>
          <a:xfrm>
            <a:off x="-5069" y="369277"/>
            <a:ext cx="12193588" cy="923330"/>
          </a:xfrm>
          <a:prstGeom prst="rect">
            <a:avLst/>
          </a:prstGeom>
          <a:noFill/>
        </p:spPr>
        <p:txBody>
          <a:bodyPr wrap="square" rtlCol="0">
            <a:spAutoFit/>
          </a:bodyPr>
          <a:lstStyle/>
          <a:p>
            <a:pPr algn="ctr"/>
            <a:r>
              <a:rPr lang="pt-BR" sz="5400" b="1" dirty="0">
                <a:solidFill>
                  <a:srgbClr val="92D050"/>
                </a:solidFill>
              </a:rPr>
              <a:t>Profissão de Fé</a:t>
            </a:r>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ceHolder 1">
            <a:extLst>
              <a:ext uri="{FF2B5EF4-FFF2-40B4-BE49-F238E27FC236}">
                <a16:creationId xmlns:a16="http://schemas.microsoft.com/office/drawing/2014/main" id="{267687C5-8830-4C5F-964A-A9D8C8A132A3}"/>
              </a:ext>
            </a:extLst>
          </p:cNvPr>
          <p:cNvSpPr txBox="1">
            <a:spLocks noGrp="1"/>
          </p:cNvSpPr>
          <p:nvPr>
            <p:ph type="body" idx="4294967295"/>
          </p:nvPr>
        </p:nvSpPr>
        <p:spPr>
          <a:xfrm>
            <a:off x="176496" y="2012843"/>
            <a:ext cx="11830458" cy="4015080"/>
          </a:xfrm>
        </p:spPr>
        <p:txBody>
          <a:bodyPr vert="horz" wrap="square" anchor="t" anchorCtr="0">
            <a:noAutofit/>
          </a:bodyPr>
          <a:lstStyle/>
          <a:p>
            <a:pPr lvl="0" algn="just">
              <a:lnSpc>
                <a:spcPct val="90000"/>
              </a:lnSpc>
              <a:spcBef>
                <a:spcPts val="1001"/>
              </a:spcBef>
              <a:tabLst>
                <a:tab pos="0" algn="l"/>
              </a:tabLst>
            </a:pPr>
            <a:r>
              <a:rPr lang="pt-BR" sz="5400" b="1" dirty="0">
                <a:solidFill>
                  <a:schemeClr val="bg1"/>
                </a:solidFill>
                <a:highlight>
                  <a:srgbClr val="000000"/>
                </a:highlight>
                <a:latin typeface="Calibri" pitchFamily="18"/>
              </a:rPr>
              <a:t>não criado, consubstancial ao Pai. Por ele todas as coisas foram feitas. E por nós, homens, e para nossa salvação, desceu dos céus e se encarnou pelo Espírito Santo, no seio da Virgem Maria, e se fez homem. Também por nós foi crucificado</a:t>
            </a:r>
          </a:p>
        </p:txBody>
      </p:sp>
      <p:sp>
        <p:nvSpPr>
          <p:cNvPr id="3" name="CaixaDeTexto 2">
            <a:extLst>
              <a:ext uri="{FF2B5EF4-FFF2-40B4-BE49-F238E27FC236}">
                <a16:creationId xmlns:a16="http://schemas.microsoft.com/office/drawing/2014/main" id="{F26CE5A0-D797-4F68-D58D-30374597050A}"/>
              </a:ext>
            </a:extLst>
          </p:cNvPr>
          <p:cNvSpPr txBox="1"/>
          <p:nvPr/>
        </p:nvSpPr>
        <p:spPr>
          <a:xfrm>
            <a:off x="-5069" y="369277"/>
            <a:ext cx="12193588" cy="923330"/>
          </a:xfrm>
          <a:prstGeom prst="rect">
            <a:avLst/>
          </a:prstGeom>
          <a:noFill/>
        </p:spPr>
        <p:txBody>
          <a:bodyPr wrap="square" rtlCol="0">
            <a:spAutoFit/>
          </a:bodyPr>
          <a:lstStyle/>
          <a:p>
            <a:pPr algn="ctr"/>
            <a:r>
              <a:rPr lang="pt-BR" sz="5400" b="1" dirty="0">
                <a:solidFill>
                  <a:srgbClr val="92D050"/>
                </a:solidFill>
              </a:rPr>
              <a:t>Profissão de Fé</a:t>
            </a:r>
          </a:p>
        </p:txBody>
      </p:sp>
    </p:spTree>
    <p:extLst>
      <p:ext uri="{BB962C8B-B14F-4D97-AF65-F5344CB8AC3E}">
        <p14:creationId xmlns:p14="http://schemas.microsoft.com/office/powerpoint/2010/main" val="2393010151"/>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ceHolder 1">
            <a:extLst>
              <a:ext uri="{FF2B5EF4-FFF2-40B4-BE49-F238E27FC236}">
                <a16:creationId xmlns:a16="http://schemas.microsoft.com/office/drawing/2014/main" id="{267687C5-8830-4C5F-964A-A9D8C8A132A3}"/>
              </a:ext>
            </a:extLst>
          </p:cNvPr>
          <p:cNvSpPr txBox="1">
            <a:spLocks noGrp="1"/>
          </p:cNvSpPr>
          <p:nvPr>
            <p:ph type="body" idx="4294967295"/>
          </p:nvPr>
        </p:nvSpPr>
        <p:spPr>
          <a:xfrm>
            <a:off x="193430" y="1784243"/>
            <a:ext cx="11781693" cy="4015080"/>
          </a:xfrm>
        </p:spPr>
        <p:txBody>
          <a:bodyPr vert="horz" wrap="square" anchor="t" anchorCtr="0">
            <a:noAutofit/>
          </a:bodyPr>
          <a:lstStyle/>
          <a:p>
            <a:pPr lvl="0" algn="just">
              <a:lnSpc>
                <a:spcPct val="90000"/>
              </a:lnSpc>
              <a:spcBef>
                <a:spcPts val="1001"/>
              </a:spcBef>
              <a:tabLst>
                <a:tab pos="0" algn="l"/>
              </a:tabLst>
            </a:pPr>
            <a:r>
              <a:rPr lang="pt-BR" sz="5400" b="1" dirty="0">
                <a:solidFill>
                  <a:schemeClr val="bg1"/>
                </a:solidFill>
                <a:highlight>
                  <a:srgbClr val="000000"/>
                </a:highlight>
                <a:latin typeface="Calibri" pitchFamily="18"/>
              </a:rPr>
              <a:t>sob Pôncio Pilatos; padeceu e foi sepultado. Ressuscitou ao terceiro dia, conforme as Escrituras, e subiu aos céus, onde está sentado à direita do Pai. E de novo há de vir, em sua glória, para julgar os vivos e os mortos;   o seu reino não terá fim. Creio no Espírito Santo, Senhor</a:t>
            </a:r>
          </a:p>
        </p:txBody>
      </p:sp>
      <p:sp>
        <p:nvSpPr>
          <p:cNvPr id="3" name="CaixaDeTexto 2">
            <a:extLst>
              <a:ext uri="{FF2B5EF4-FFF2-40B4-BE49-F238E27FC236}">
                <a16:creationId xmlns:a16="http://schemas.microsoft.com/office/drawing/2014/main" id="{F26CE5A0-D797-4F68-D58D-30374597050A}"/>
              </a:ext>
            </a:extLst>
          </p:cNvPr>
          <p:cNvSpPr txBox="1"/>
          <p:nvPr/>
        </p:nvSpPr>
        <p:spPr>
          <a:xfrm>
            <a:off x="-5069" y="369277"/>
            <a:ext cx="12193588" cy="923330"/>
          </a:xfrm>
          <a:prstGeom prst="rect">
            <a:avLst/>
          </a:prstGeom>
          <a:noFill/>
        </p:spPr>
        <p:txBody>
          <a:bodyPr wrap="square" rtlCol="0">
            <a:spAutoFit/>
          </a:bodyPr>
          <a:lstStyle/>
          <a:p>
            <a:pPr algn="ctr"/>
            <a:r>
              <a:rPr lang="pt-BR" sz="5400" b="1" dirty="0">
                <a:solidFill>
                  <a:srgbClr val="92D050"/>
                </a:solidFill>
              </a:rPr>
              <a:t>Profissão de Fé</a:t>
            </a:r>
          </a:p>
        </p:txBody>
      </p:sp>
    </p:spTree>
    <p:extLst>
      <p:ext uri="{BB962C8B-B14F-4D97-AF65-F5344CB8AC3E}">
        <p14:creationId xmlns:p14="http://schemas.microsoft.com/office/powerpoint/2010/main" val="2199750885"/>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64E4BBB-4F0F-CEE7-CAEC-21D88765DD79}"/>
            </a:ext>
          </a:extLst>
        </p:cNvPr>
        <p:cNvGrpSpPr/>
        <p:nvPr/>
      </p:nvGrpSpPr>
      <p:grpSpPr>
        <a:xfrm>
          <a:off x="0" y="0"/>
          <a:ext cx="0" cy="0"/>
          <a:chOff x="0" y="0"/>
          <a:chExt cx="0" cy="0"/>
        </a:xfrm>
      </p:grpSpPr>
      <p:sp>
        <p:nvSpPr>
          <p:cNvPr id="2" name="PlaceHolder 1">
            <a:extLst>
              <a:ext uri="{FF2B5EF4-FFF2-40B4-BE49-F238E27FC236}">
                <a16:creationId xmlns:a16="http://schemas.microsoft.com/office/drawing/2014/main" id="{C3BF6BE6-DF31-E619-1257-DC53FDEA8369}"/>
              </a:ext>
            </a:extLst>
          </p:cNvPr>
          <p:cNvSpPr txBox="1">
            <a:spLocks noGrp="1"/>
          </p:cNvSpPr>
          <p:nvPr>
            <p:ph type="body" idx="4294967295"/>
          </p:nvPr>
        </p:nvSpPr>
        <p:spPr>
          <a:xfrm>
            <a:off x="193430" y="1784243"/>
            <a:ext cx="11781693" cy="4015080"/>
          </a:xfrm>
        </p:spPr>
        <p:txBody>
          <a:bodyPr vert="horz" wrap="square" anchor="t" anchorCtr="0">
            <a:noAutofit/>
          </a:bodyPr>
          <a:lstStyle/>
          <a:p>
            <a:pPr lvl="0" algn="just">
              <a:lnSpc>
                <a:spcPct val="90000"/>
              </a:lnSpc>
              <a:spcBef>
                <a:spcPts val="1001"/>
              </a:spcBef>
              <a:tabLst>
                <a:tab pos="0" algn="l"/>
              </a:tabLst>
            </a:pPr>
            <a:r>
              <a:rPr lang="pt-BR" sz="5400" b="1" dirty="0">
                <a:solidFill>
                  <a:schemeClr val="bg1"/>
                </a:solidFill>
                <a:highlight>
                  <a:srgbClr val="000000"/>
                </a:highlight>
                <a:latin typeface="Calibri" pitchFamily="18"/>
              </a:rPr>
              <a:t>que dá a vida, e procede do Pai e do Filho;  e com o Pai e o Filho é adorado e glorificado: ele que falou pelos profetas. Creio na Igreja, una, santa, católica e apostólica. Professo um só batismo para a remissão dos pecados. </a:t>
            </a:r>
          </a:p>
        </p:txBody>
      </p:sp>
      <p:sp>
        <p:nvSpPr>
          <p:cNvPr id="3" name="CaixaDeTexto 2">
            <a:extLst>
              <a:ext uri="{FF2B5EF4-FFF2-40B4-BE49-F238E27FC236}">
                <a16:creationId xmlns:a16="http://schemas.microsoft.com/office/drawing/2014/main" id="{D03BDDF6-C034-B921-9344-0F347861164B}"/>
              </a:ext>
            </a:extLst>
          </p:cNvPr>
          <p:cNvSpPr txBox="1"/>
          <p:nvPr/>
        </p:nvSpPr>
        <p:spPr>
          <a:xfrm>
            <a:off x="-5069" y="369277"/>
            <a:ext cx="12193588" cy="923330"/>
          </a:xfrm>
          <a:prstGeom prst="rect">
            <a:avLst/>
          </a:prstGeom>
          <a:noFill/>
        </p:spPr>
        <p:txBody>
          <a:bodyPr wrap="square" rtlCol="0">
            <a:spAutoFit/>
          </a:bodyPr>
          <a:lstStyle/>
          <a:p>
            <a:pPr algn="ctr"/>
            <a:r>
              <a:rPr lang="pt-BR" sz="5400" b="1" dirty="0">
                <a:solidFill>
                  <a:srgbClr val="92D050"/>
                </a:solidFill>
              </a:rPr>
              <a:t>Profissão de Fé</a:t>
            </a:r>
          </a:p>
        </p:txBody>
      </p:sp>
    </p:spTree>
    <p:extLst>
      <p:ext uri="{BB962C8B-B14F-4D97-AF65-F5344CB8AC3E}">
        <p14:creationId xmlns:p14="http://schemas.microsoft.com/office/powerpoint/2010/main" val="2855533233"/>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E20B291-880C-C9D6-15E5-FA35775028F0}"/>
            </a:ext>
          </a:extLst>
        </p:cNvPr>
        <p:cNvGrpSpPr/>
        <p:nvPr/>
      </p:nvGrpSpPr>
      <p:grpSpPr>
        <a:xfrm>
          <a:off x="0" y="0"/>
          <a:ext cx="0" cy="0"/>
          <a:chOff x="0" y="0"/>
          <a:chExt cx="0" cy="0"/>
        </a:xfrm>
      </p:grpSpPr>
      <p:sp>
        <p:nvSpPr>
          <p:cNvPr id="2" name="PlaceHolder 1">
            <a:extLst>
              <a:ext uri="{FF2B5EF4-FFF2-40B4-BE49-F238E27FC236}">
                <a16:creationId xmlns:a16="http://schemas.microsoft.com/office/drawing/2014/main" id="{57BA6C76-EDAA-9DCD-068D-1F57DE96CC5E}"/>
              </a:ext>
            </a:extLst>
          </p:cNvPr>
          <p:cNvSpPr txBox="1">
            <a:spLocks noGrp="1"/>
          </p:cNvSpPr>
          <p:nvPr>
            <p:ph type="body" idx="4294967295"/>
          </p:nvPr>
        </p:nvSpPr>
        <p:spPr>
          <a:xfrm>
            <a:off x="193430" y="1784243"/>
            <a:ext cx="11781693" cy="4015080"/>
          </a:xfrm>
        </p:spPr>
        <p:txBody>
          <a:bodyPr vert="horz" wrap="square" anchor="t" anchorCtr="0">
            <a:noAutofit/>
          </a:bodyPr>
          <a:lstStyle/>
          <a:p>
            <a:pPr lvl="0" algn="just">
              <a:lnSpc>
                <a:spcPct val="90000"/>
              </a:lnSpc>
              <a:spcBef>
                <a:spcPts val="1001"/>
              </a:spcBef>
              <a:tabLst>
                <a:tab pos="0" algn="l"/>
              </a:tabLst>
            </a:pPr>
            <a:r>
              <a:rPr lang="pt-BR" sz="5400" b="1" dirty="0">
                <a:solidFill>
                  <a:schemeClr val="bg1"/>
                </a:solidFill>
                <a:highlight>
                  <a:srgbClr val="000000"/>
                </a:highlight>
                <a:latin typeface="Calibri" pitchFamily="18"/>
              </a:rPr>
              <a:t>E espero a ressurreição dos mortos e a vida do mundo que há de vir.</a:t>
            </a:r>
          </a:p>
          <a:p>
            <a:pPr lvl="0" algn="ctr">
              <a:lnSpc>
                <a:spcPct val="90000"/>
              </a:lnSpc>
              <a:spcBef>
                <a:spcPts val="1001"/>
              </a:spcBef>
              <a:tabLst>
                <a:tab pos="0" algn="l"/>
              </a:tabLst>
            </a:pPr>
            <a:r>
              <a:rPr lang="pt-BR" sz="5400" b="1" dirty="0">
                <a:solidFill>
                  <a:schemeClr val="bg1"/>
                </a:solidFill>
                <a:highlight>
                  <a:srgbClr val="000000"/>
                </a:highlight>
                <a:latin typeface="Calibri" pitchFamily="18"/>
              </a:rPr>
              <a:t>AMÉM.</a:t>
            </a:r>
          </a:p>
        </p:txBody>
      </p:sp>
      <p:sp>
        <p:nvSpPr>
          <p:cNvPr id="3" name="CaixaDeTexto 2">
            <a:extLst>
              <a:ext uri="{FF2B5EF4-FFF2-40B4-BE49-F238E27FC236}">
                <a16:creationId xmlns:a16="http://schemas.microsoft.com/office/drawing/2014/main" id="{03E872E9-D91B-6346-838A-7D5F0E795261}"/>
              </a:ext>
            </a:extLst>
          </p:cNvPr>
          <p:cNvSpPr txBox="1"/>
          <p:nvPr/>
        </p:nvSpPr>
        <p:spPr>
          <a:xfrm>
            <a:off x="-5069" y="369277"/>
            <a:ext cx="12193588" cy="923330"/>
          </a:xfrm>
          <a:prstGeom prst="rect">
            <a:avLst/>
          </a:prstGeom>
          <a:noFill/>
        </p:spPr>
        <p:txBody>
          <a:bodyPr wrap="square" rtlCol="0">
            <a:spAutoFit/>
          </a:bodyPr>
          <a:lstStyle/>
          <a:p>
            <a:pPr algn="ctr"/>
            <a:r>
              <a:rPr lang="pt-BR" sz="5400" b="1" dirty="0">
                <a:solidFill>
                  <a:srgbClr val="92D050"/>
                </a:solidFill>
              </a:rPr>
              <a:t>Profissão de Fé</a:t>
            </a:r>
          </a:p>
        </p:txBody>
      </p:sp>
    </p:spTree>
    <p:extLst>
      <p:ext uri="{BB962C8B-B14F-4D97-AF65-F5344CB8AC3E}">
        <p14:creationId xmlns:p14="http://schemas.microsoft.com/office/powerpoint/2010/main" val="2173590916"/>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ceHolder 1">
            <a:extLst>
              <a:ext uri="{FF2B5EF4-FFF2-40B4-BE49-F238E27FC236}">
                <a16:creationId xmlns:a16="http://schemas.microsoft.com/office/drawing/2014/main" id="{267687C5-8830-4C5F-964A-A9D8C8A132A3}"/>
              </a:ext>
            </a:extLst>
          </p:cNvPr>
          <p:cNvSpPr txBox="1">
            <a:spLocks noGrp="1"/>
          </p:cNvSpPr>
          <p:nvPr>
            <p:ph type="body" idx="4294967295"/>
          </p:nvPr>
        </p:nvSpPr>
        <p:spPr>
          <a:xfrm>
            <a:off x="179569" y="1820817"/>
            <a:ext cx="11824311" cy="4061460"/>
          </a:xfrm>
        </p:spPr>
        <p:txBody>
          <a:bodyPr vert="horz" wrap="square" anchor="t" anchorCtr="0">
            <a:noAutofit/>
          </a:bodyPr>
          <a:lstStyle/>
          <a:p>
            <a:pPr lvl="0" algn="just">
              <a:lnSpc>
                <a:spcPct val="90000"/>
              </a:lnSpc>
              <a:spcBef>
                <a:spcPts val="1001"/>
              </a:spcBef>
              <a:tabLst>
                <a:tab pos="0" algn="l"/>
              </a:tabLst>
            </a:pPr>
            <a:r>
              <a:rPr lang="pt-BR" sz="6000" b="1" dirty="0">
                <a:solidFill>
                  <a:srgbClr val="92D050"/>
                </a:solidFill>
                <a:highlight>
                  <a:srgbClr val="000000"/>
                </a:highlight>
                <a:latin typeface="Calibri" pitchFamily="18"/>
              </a:rPr>
              <a:t>P. </a:t>
            </a:r>
            <a:r>
              <a:rPr lang="pt-BR" sz="6000" b="1" dirty="0">
                <a:solidFill>
                  <a:schemeClr val="bg1"/>
                </a:solidFill>
                <a:highlight>
                  <a:srgbClr val="000000"/>
                </a:highlight>
                <a:latin typeface="Calibri" pitchFamily="18"/>
              </a:rPr>
              <a:t>Irmãos e irmãs, unidos a Cristo, peçamos ao Senhor a graça de dar abundantes frutos, dizendo, com fé e humildade:</a:t>
            </a:r>
            <a:endParaRPr lang="pt-BR" sz="6600" b="1" dirty="0">
              <a:solidFill>
                <a:schemeClr val="bg1"/>
              </a:solidFill>
              <a:highlight>
                <a:srgbClr val="000000"/>
              </a:highlight>
              <a:latin typeface="Calibri" pitchFamily="18"/>
            </a:endParaRPr>
          </a:p>
        </p:txBody>
      </p:sp>
      <p:sp>
        <p:nvSpPr>
          <p:cNvPr id="3" name="CaixaDeTexto 2">
            <a:extLst>
              <a:ext uri="{FF2B5EF4-FFF2-40B4-BE49-F238E27FC236}">
                <a16:creationId xmlns:a16="http://schemas.microsoft.com/office/drawing/2014/main" id="{F26CE5A0-D797-4F68-D58D-30374597050A}"/>
              </a:ext>
            </a:extLst>
          </p:cNvPr>
          <p:cNvSpPr txBox="1"/>
          <p:nvPr/>
        </p:nvSpPr>
        <p:spPr>
          <a:xfrm>
            <a:off x="-5069" y="369277"/>
            <a:ext cx="12193588" cy="923330"/>
          </a:xfrm>
          <a:prstGeom prst="rect">
            <a:avLst/>
          </a:prstGeom>
          <a:noFill/>
        </p:spPr>
        <p:txBody>
          <a:bodyPr wrap="square" rtlCol="0">
            <a:spAutoFit/>
          </a:bodyPr>
          <a:lstStyle/>
          <a:p>
            <a:pPr algn="ctr"/>
            <a:r>
              <a:rPr lang="pt-BR" sz="5400" b="1" dirty="0">
                <a:solidFill>
                  <a:srgbClr val="92D050"/>
                </a:solidFill>
              </a:rPr>
              <a:t>Preces</a:t>
            </a:r>
          </a:p>
        </p:txBody>
      </p:sp>
    </p:spTree>
    <p:extLst>
      <p:ext uri="{BB962C8B-B14F-4D97-AF65-F5344CB8AC3E}">
        <p14:creationId xmlns:p14="http://schemas.microsoft.com/office/powerpoint/2010/main" val="143372325"/>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ceHolder 1">
            <a:extLst>
              <a:ext uri="{FF2B5EF4-FFF2-40B4-BE49-F238E27FC236}">
                <a16:creationId xmlns:a16="http://schemas.microsoft.com/office/drawing/2014/main" id="{267687C5-8830-4C5F-964A-A9D8C8A132A3}"/>
              </a:ext>
            </a:extLst>
          </p:cNvPr>
          <p:cNvSpPr txBox="1">
            <a:spLocks noGrp="1"/>
          </p:cNvSpPr>
          <p:nvPr>
            <p:ph type="body" idx="4294967295"/>
          </p:nvPr>
        </p:nvSpPr>
        <p:spPr>
          <a:xfrm>
            <a:off x="609600" y="2777706"/>
            <a:ext cx="11394280" cy="3417354"/>
          </a:xfrm>
        </p:spPr>
        <p:txBody>
          <a:bodyPr vert="horz" wrap="square" anchor="t" anchorCtr="0">
            <a:noAutofit/>
          </a:bodyPr>
          <a:lstStyle/>
          <a:p>
            <a:pPr lvl="0" algn="ctr">
              <a:lnSpc>
                <a:spcPct val="90000"/>
              </a:lnSpc>
              <a:spcBef>
                <a:spcPts val="1001"/>
              </a:spcBef>
              <a:tabLst>
                <a:tab pos="0" algn="l"/>
              </a:tabLst>
            </a:pPr>
            <a:r>
              <a:rPr lang="pt-BR" sz="6000" b="1" dirty="0">
                <a:solidFill>
                  <a:srgbClr val="92D050"/>
                </a:solidFill>
                <a:highlight>
                  <a:srgbClr val="000000"/>
                </a:highlight>
                <a:latin typeface="Calibri" pitchFamily="18"/>
              </a:rPr>
              <a:t>R. </a:t>
            </a:r>
            <a:r>
              <a:rPr lang="pt-BR" sz="6000" b="1" dirty="0">
                <a:solidFill>
                  <a:schemeClr val="bg1"/>
                </a:solidFill>
                <a:highlight>
                  <a:srgbClr val="000000"/>
                </a:highlight>
                <a:latin typeface="Calibri" pitchFamily="18"/>
              </a:rPr>
              <a:t>Abençoai, Senhor, o vosso povo!</a:t>
            </a:r>
            <a:endParaRPr lang="pt-BR" sz="6600" b="1" dirty="0">
              <a:solidFill>
                <a:schemeClr val="bg1"/>
              </a:solidFill>
              <a:highlight>
                <a:srgbClr val="000000"/>
              </a:highlight>
              <a:latin typeface="Calibri" pitchFamily="18"/>
            </a:endParaRPr>
          </a:p>
        </p:txBody>
      </p:sp>
      <p:sp>
        <p:nvSpPr>
          <p:cNvPr id="3" name="CaixaDeTexto 2">
            <a:extLst>
              <a:ext uri="{FF2B5EF4-FFF2-40B4-BE49-F238E27FC236}">
                <a16:creationId xmlns:a16="http://schemas.microsoft.com/office/drawing/2014/main" id="{F26CE5A0-D797-4F68-D58D-30374597050A}"/>
              </a:ext>
            </a:extLst>
          </p:cNvPr>
          <p:cNvSpPr txBox="1"/>
          <p:nvPr/>
        </p:nvSpPr>
        <p:spPr>
          <a:xfrm>
            <a:off x="-5069" y="369277"/>
            <a:ext cx="12193588" cy="923330"/>
          </a:xfrm>
          <a:prstGeom prst="rect">
            <a:avLst/>
          </a:prstGeom>
          <a:noFill/>
        </p:spPr>
        <p:txBody>
          <a:bodyPr wrap="square" rtlCol="0">
            <a:spAutoFit/>
          </a:bodyPr>
          <a:lstStyle/>
          <a:p>
            <a:pPr algn="ctr"/>
            <a:r>
              <a:rPr lang="pt-BR" sz="5400" b="1" dirty="0">
                <a:solidFill>
                  <a:srgbClr val="92D050"/>
                </a:solidFill>
              </a:rPr>
              <a:t>Preces</a:t>
            </a:r>
          </a:p>
        </p:txBody>
      </p:sp>
    </p:spTree>
    <p:extLst>
      <p:ext uri="{BB962C8B-B14F-4D97-AF65-F5344CB8AC3E}">
        <p14:creationId xmlns:p14="http://schemas.microsoft.com/office/powerpoint/2010/main" val="2997071081"/>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ceHolder 1">
            <a:extLst>
              <a:ext uri="{FF2B5EF4-FFF2-40B4-BE49-F238E27FC236}">
                <a16:creationId xmlns:a16="http://schemas.microsoft.com/office/drawing/2014/main" id="{267687C5-8830-4C5F-964A-A9D8C8A132A3}"/>
              </a:ext>
            </a:extLst>
          </p:cNvPr>
          <p:cNvSpPr txBox="1">
            <a:spLocks noGrp="1"/>
          </p:cNvSpPr>
          <p:nvPr>
            <p:ph type="body" idx="4294967295"/>
          </p:nvPr>
        </p:nvSpPr>
        <p:spPr>
          <a:xfrm>
            <a:off x="179569" y="1819412"/>
            <a:ext cx="11824311" cy="4015080"/>
          </a:xfrm>
        </p:spPr>
        <p:txBody>
          <a:bodyPr vert="horz" wrap="square" anchor="t" anchorCtr="0">
            <a:noAutofit/>
          </a:bodyPr>
          <a:lstStyle/>
          <a:p>
            <a:pPr lvl="0" algn="just">
              <a:lnSpc>
                <a:spcPct val="90000"/>
              </a:lnSpc>
              <a:spcBef>
                <a:spcPts val="1001"/>
              </a:spcBef>
              <a:tabLst>
                <a:tab pos="0" algn="l"/>
              </a:tabLst>
            </a:pPr>
            <a:r>
              <a:rPr lang="pt-BR" sz="5400" b="1" dirty="0">
                <a:solidFill>
                  <a:srgbClr val="92D050"/>
                </a:solidFill>
                <a:highlight>
                  <a:srgbClr val="000000"/>
                </a:highlight>
                <a:latin typeface="Calibri" pitchFamily="18"/>
              </a:rPr>
              <a:t>1. </a:t>
            </a:r>
            <a:r>
              <a:rPr lang="pt-BR" sz="5400" b="1" dirty="0">
                <a:solidFill>
                  <a:schemeClr val="bg1"/>
                </a:solidFill>
                <a:highlight>
                  <a:srgbClr val="000000"/>
                </a:highlight>
                <a:latin typeface="Calibri" pitchFamily="18"/>
              </a:rPr>
              <a:t>Para que a Igreja, inspirada pela proteção de Nossa Senhora Aparecida, continue a ser uma voz profética em defesa da vida, acolhendo com amor aqueles que mais precisam e promovendo a cultura, rezemos ao Senhor...</a:t>
            </a:r>
            <a:endParaRPr lang="pt-BR" sz="4800" b="1" dirty="0">
              <a:solidFill>
                <a:srgbClr val="FFFF00"/>
              </a:solidFill>
              <a:highlight>
                <a:srgbClr val="000000"/>
              </a:highlight>
              <a:latin typeface="Calibri" pitchFamily="18"/>
            </a:endParaRPr>
          </a:p>
        </p:txBody>
      </p:sp>
      <p:sp>
        <p:nvSpPr>
          <p:cNvPr id="3" name="CaixaDeTexto 2">
            <a:extLst>
              <a:ext uri="{FF2B5EF4-FFF2-40B4-BE49-F238E27FC236}">
                <a16:creationId xmlns:a16="http://schemas.microsoft.com/office/drawing/2014/main" id="{F26CE5A0-D797-4F68-D58D-30374597050A}"/>
              </a:ext>
            </a:extLst>
          </p:cNvPr>
          <p:cNvSpPr txBox="1"/>
          <p:nvPr/>
        </p:nvSpPr>
        <p:spPr>
          <a:xfrm>
            <a:off x="-5069" y="369277"/>
            <a:ext cx="12193588" cy="923330"/>
          </a:xfrm>
          <a:prstGeom prst="rect">
            <a:avLst/>
          </a:prstGeom>
          <a:noFill/>
        </p:spPr>
        <p:txBody>
          <a:bodyPr wrap="square" rtlCol="0">
            <a:spAutoFit/>
          </a:bodyPr>
          <a:lstStyle/>
          <a:p>
            <a:pPr algn="ctr"/>
            <a:r>
              <a:rPr lang="pt-BR" sz="5400" b="1" dirty="0">
                <a:solidFill>
                  <a:srgbClr val="92D050"/>
                </a:solidFill>
              </a:rPr>
              <a:t>Preces</a:t>
            </a:r>
          </a:p>
        </p:txBody>
      </p:sp>
    </p:spTree>
    <p:extLst>
      <p:ext uri="{BB962C8B-B14F-4D97-AF65-F5344CB8AC3E}">
        <p14:creationId xmlns:p14="http://schemas.microsoft.com/office/powerpoint/2010/main" val="124047894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page3">
    <p:spTree>
      <p:nvGrpSpPr>
        <p:cNvPr id="1" name=""/>
        <p:cNvGrpSpPr/>
        <p:nvPr/>
      </p:nvGrpSpPr>
      <p:grpSpPr>
        <a:xfrm>
          <a:off x="0" y="0"/>
          <a:ext cx="0" cy="0"/>
          <a:chOff x="0" y="0"/>
          <a:chExt cx="0" cy="0"/>
        </a:xfrm>
      </p:grpSpPr>
      <p:sp>
        <p:nvSpPr>
          <p:cNvPr id="3" name="PlaceHolder 228">
            <a:extLst>
              <a:ext uri="{FF2B5EF4-FFF2-40B4-BE49-F238E27FC236}">
                <a16:creationId xmlns:a16="http://schemas.microsoft.com/office/drawing/2014/main" id="{04E8CE5F-24B0-4CAF-8022-E0FB14EA160F}"/>
              </a:ext>
            </a:extLst>
          </p:cNvPr>
          <p:cNvSpPr txBox="1">
            <a:spLocks noGrp="1"/>
          </p:cNvSpPr>
          <p:nvPr>
            <p:ph type="body" idx="4294967295"/>
          </p:nvPr>
        </p:nvSpPr>
        <p:spPr>
          <a:xfrm>
            <a:off x="249908" y="1927597"/>
            <a:ext cx="11683634" cy="3002806"/>
          </a:xfrm>
        </p:spPr>
        <p:txBody>
          <a:bodyPr vert="horz" wrap="square" anchor="t" anchorCtr="0">
            <a:noAutofit/>
          </a:bodyPr>
          <a:lstStyle/>
          <a:p>
            <a:pPr lvl="0" algn="just">
              <a:lnSpc>
                <a:spcPct val="90000"/>
              </a:lnSpc>
              <a:spcBef>
                <a:spcPts val="0"/>
              </a:spcBef>
              <a:tabLst>
                <a:tab pos="0" algn="l"/>
              </a:tabLst>
            </a:pPr>
            <a:r>
              <a:rPr lang="pt-BR" sz="6600" dirty="0">
                <a:solidFill>
                  <a:srgbClr val="92D050"/>
                </a:solidFill>
                <a:highlight>
                  <a:srgbClr val="000000"/>
                </a:highlight>
                <a:latin typeface="Calibri" pitchFamily="18"/>
              </a:rPr>
              <a:t>1. </a:t>
            </a:r>
            <a:r>
              <a:rPr lang="pt-BR" sz="6600" dirty="0">
                <a:solidFill>
                  <a:srgbClr val="FFFFFF"/>
                </a:solidFill>
                <a:highlight>
                  <a:srgbClr val="000000"/>
                </a:highlight>
                <a:latin typeface="Calibri" pitchFamily="18"/>
              </a:rPr>
              <a:t>Cantemos ao Senhor um canto novo / Terra inteira cante alegre ao Senhor/ No seu templo santo brilham sempre/ A majestade, a beleza e o esplendor.</a:t>
            </a:r>
          </a:p>
          <a:p>
            <a:pPr lvl="0" algn="just">
              <a:lnSpc>
                <a:spcPct val="90000"/>
              </a:lnSpc>
              <a:spcBef>
                <a:spcPts val="0"/>
              </a:spcBef>
              <a:tabLst>
                <a:tab pos="0" algn="l"/>
              </a:tabLst>
            </a:pPr>
            <a:endParaRPr lang="pt-BR" sz="6000" dirty="0">
              <a:solidFill>
                <a:srgbClr val="FFFFFF"/>
              </a:solidFill>
              <a:highlight>
                <a:srgbClr val="000000"/>
              </a:highlight>
              <a:latin typeface="Calibri" pitchFamily="18"/>
            </a:endParaRPr>
          </a:p>
        </p:txBody>
      </p:sp>
      <p:sp>
        <p:nvSpPr>
          <p:cNvPr id="4" name="CaixaDeTexto 3">
            <a:extLst>
              <a:ext uri="{FF2B5EF4-FFF2-40B4-BE49-F238E27FC236}">
                <a16:creationId xmlns:a16="http://schemas.microsoft.com/office/drawing/2014/main" id="{0376C668-2191-8722-32CC-016E5C0671CF}"/>
              </a:ext>
            </a:extLst>
          </p:cNvPr>
          <p:cNvSpPr txBox="1"/>
          <p:nvPr/>
        </p:nvSpPr>
        <p:spPr>
          <a:xfrm>
            <a:off x="-5069" y="369277"/>
            <a:ext cx="12193588" cy="1015663"/>
          </a:xfrm>
          <a:prstGeom prst="rect">
            <a:avLst/>
          </a:prstGeom>
          <a:noFill/>
        </p:spPr>
        <p:txBody>
          <a:bodyPr wrap="square" rtlCol="0">
            <a:spAutoFit/>
          </a:bodyPr>
          <a:lstStyle/>
          <a:p>
            <a:pPr algn="ctr"/>
            <a:r>
              <a:rPr lang="pt-BR" sz="6000" b="1" dirty="0">
                <a:solidFill>
                  <a:srgbClr val="92D050"/>
                </a:solidFill>
              </a:rPr>
              <a:t>Canto Inicial</a:t>
            </a:r>
          </a:p>
        </p:txBody>
      </p:sp>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ceHolder 1">
            <a:extLst>
              <a:ext uri="{FF2B5EF4-FFF2-40B4-BE49-F238E27FC236}">
                <a16:creationId xmlns:a16="http://schemas.microsoft.com/office/drawing/2014/main" id="{267687C5-8830-4C5F-964A-A9D8C8A132A3}"/>
              </a:ext>
            </a:extLst>
          </p:cNvPr>
          <p:cNvSpPr txBox="1">
            <a:spLocks noGrp="1"/>
          </p:cNvSpPr>
          <p:nvPr>
            <p:ph type="body" idx="4294967295"/>
          </p:nvPr>
        </p:nvSpPr>
        <p:spPr>
          <a:xfrm>
            <a:off x="179569" y="3209730"/>
            <a:ext cx="11824311" cy="2624761"/>
          </a:xfrm>
        </p:spPr>
        <p:txBody>
          <a:bodyPr vert="horz" wrap="square" anchor="t" anchorCtr="0">
            <a:noAutofit/>
          </a:bodyPr>
          <a:lstStyle/>
          <a:p>
            <a:pPr lvl="0" algn="ctr">
              <a:lnSpc>
                <a:spcPct val="90000"/>
              </a:lnSpc>
              <a:spcBef>
                <a:spcPts val="1001"/>
              </a:spcBef>
              <a:tabLst>
                <a:tab pos="0" algn="l"/>
              </a:tabLst>
            </a:pPr>
            <a:r>
              <a:rPr lang="pt-BR" sz="6600" b="1" dirty="0">
                <a:solidFill>
                  <a:srgbClr val="92D050"/>
                </a:solidFill>
                <a:highlight>
                  <a:srgbClr val="000000"/>
                </a:highlight>
                <a:latin typeface="Calibri" pitchFamily="18"/>
              </a:rPr>
              <a:t>R. </a:t>
            </a:r>
            <a:r>
              <a:rPr lang="pt-BR" sz="6000" b="1" dirty="0">
                <a:solidFill>
                  <a:schemeClr val="bg1"/>
                </a:solidFill>
                <a:highlight>
                  <a:srgbClr val="000000"/>
                </a:highlight>
                <a:latin typeface="Calibri" pitchFamily="18"/>
              </a:rPr>
              <a:t>Abençoai, Senhor, o vosso povo!</a:t>
            </a:r>
          </a:p>
        </p:txBody>
      </p:sp>
      <p:sp>
        <p:nvSpPr>
          <p:cNvPr id="3" name="CaixaDeTexto 2">
            <a:extLst>
              <a:ext uri="{FF2B5EF4-FFF2-40B4-BE49-F238E27FC236}">
                <a16:creationId xmlns:a16="http://schemas.microsoft.com/office/drawing/2014/main" id="{F26CE5A0-D797-4F68-D58D-30374597050A}"/>
              </a:ext>
            </a:extLst>
          </p:cNvPr>
          <p:cNvSpPr txBox="1"/>
          <p:nvPr/>
        </p:nvSpPr>
        <p:spPr>
          <a:xfrm>
            <a:off x="-5069" y="369277"/>
            <a:ext cx="12193588" cy="923330"/>
          </a:xfrm>
          <a:prstGeom prst="rect">
            <a:avLst/>
          </a:prstGeom>
          <a:noFill/>
        </p:spPr>
        <p:txBody>
          <a:bodyPr wrap="square" rtlCol="0">
            <a:spAutoFit/>
          </a:bodyPr>
          <a:lstStyle/>
          <a:p>
            <a:pPr algn="ctr"/>
            <a:r>
              <a:rPr lang="pt-BR" sz="5400" b="1" dirty="0">
                <a:solidFill>
                  <a:srgbClr val="92D050"/>
                </a:solidFill>
              </a:rPr>
              <a:t>Preces</a:t>
            </a:r>
          </a:p>
        </p:txBody>
      </p:sp>
    </p:spTree>
    <p:extLst>
      <p:ext uri="{BB962C8B-B14F-4D97-AF65-F5344CB8AC3E}">
        <p14:creationId xmlns:p14="http://schemas.microsoft.com/office/powerpoint/2010/main" val="1868485896"/>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ceHolder 1">
            <a:extLst>
              <a:ext uri="{FF2B5EF4-FFF2-40B4-BE49-F238E27FC236}">
                <a16:creationId xmlns:a16="http://schemas.microsoft.com/office/drawing/2014/main" id="{267687C5-8830-4C5F-964A-A9D8C8A132A3}"/>
              </a:ext>
            </a:extLst>
          </p:cNvPr>
          <p:cNvSpPr txBox="1">
            <a:spLocks noGrp="1"/>
          </p:cNvSpPr>
          <p:nvPr>
            <p:ph type="body" idx="4294967295"/>
          </p:nvPr>
        </p:nvSpPr>
        <p:spPr>
          <a:xfrm>
            <a:off x="205740" y="1784243"/>
            <a:ext cx="11750040" cy="4015080"/>
          </a:xfrm>
        </p:spPr>
        <p:txBody>
          <a:bodyPr vert="horz" wrap="square" anchor="t" anchorCtr="0">
            <a:noAutofit/>
          </a:bodyPr>
          <a:lstStyle/>
          <a:p>
            <a:pPr lvl="0" algn="just">
              <a:lnSpc>
                <a:spcPct val="90000"/>
              </a:lnSpc>
              <a:spcBef>
                <a:spcPts val="1001"/>
              </a:spcBef>
              <a:tabLst>
                <a:tab pos="0" algn="l"/>
              </a:tabLst>
            </a:pPr>
            <a:r>
              <a:rPr lang="pt-BR" sz="6000" b="1" dirty="0">
                <a:solidFill>
                  <a:srgbClr val="92D050"/>
                </a:solidFill>
                <a:highlight>
                  <a:srgbClr val="000000"/>
                </a:highlight>
                <a:latin typeface="Calibri" pitchFamily="18"/>
              </a:rPr>
              <a:t>2. </a:t>
            </a:r>
            <a:r>
              <a:rPr lang="pt-BR" sz="6000" b="1" dirty="0">
                <a:solidFill>
                  <a:schemeClr val="bg1"/>
                </a:solidFill>
                <a:highlight>
                  <a:srgbClr val="000000"/>
                </a:highlight>
                <a:latin typeface="Calibri" pitchFamily="18"/>
              </a:rPr>
              <a:t>Para que os ocupantes dos cargo públicos defendam e promovam a vida desde a concepção, garantindo políticas públicas que protejam os direitos dos nascituros e das gestantes, rezemos ao Senhor...</a:t>
            </a:r>
            <a:endParaRPr lang="pt-BR" sz="6600" b="1" dirty="0">
              <a:solidFill>
                <a:srgbClr val="FFFF00"/>
              </a:solidFill>
              <a:highlight>
                <a:srgbClr val="000000"/>
              </a:highlight>
              <a:latin typeface="Calibri" pitchFamily="18"/>
            </a:endParaRPr>
          </a:p>
        </p:txBody>
      </p:sp>
      <p:sp>
        <p:nvSpPr>
          <p:cNvPr id="3" name="CaixaDeTexto 2">
            <a:extLst>
              <a:ext uri="{FF2B5EF4-FFF2-40B4-BE49-F238E27FC236}">
                <a16:creationId xmlns:a16="http://schemas.microsoft.com/office/drawing/2014/main" id="{F26CE5A0-D797-4F68-D58D-30374597050A}"/>
              </a:ext>
            </a:extLst>
          </p:cNvPr>
          <p:cNvSpPr txBox="1"/>
          <p:nvPr/>
        </p:nvSpPr>
        <p:spPr>
          <a:xfrm>
            <a:off x="-5069" y="369277"/>
            <a:ext cx="12193588" cy="923330"/>
          </a:xfrm>
          <a:prstGeom prst="rect">
            <a:avLst/>
          </a:prstGeom>
          <a:noFill/>
        </p:spPr>
        <p:txBody>
          <a:bodyPr wrap="square" rtlCol="0">
            <a:spAutoFit/>
          </a:bodyPr>
          <a:lstStyle/>
          <a:p>
            <a:pPr algn="ctr"/>
            <a:r>
              <a:rPr lang="pt-BR" sz="5400" b="1" dirty="0">
                <a:solidFill>
                  <a:srgbClr val="92D050"/>
                </a:solidFill>
              </a:rPr>
              <a:t>Preces</a:t>
            </a:r>
          </a:p>
        </p:txBody>
      </p:sp>
    </p:spTree>
    <p:extLst>
      <p:ext uri="{BB962C8B-B14F-4D97-AF65-F5344CB8AC3E}">
        <p14:creationId xmlns:p14="http://schemas.microsoft.com/office/powerpoint/2010/main" val="3028710245"/>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ceHolder 1">
            <a:extLst>
              <a:ext uri="{FF2B5EF4-FFF2-40B4-BE49-F238E27FC236}">
                <a16:creationId xmlns:a16="http://schemas.microsoft.com/office/drawing/2014/main" id="{267687C5-8830-4C5F-964A-A9D8C8A132A3}"/>
              </a:ext>
            </a:extLst>
          </p:cNvPr>
          <p:cNvSpPr txBox="1">
            <a:spLocks noGrp="1"/>
          </p:cNvSpPr>
          <p:nvPr>
            <p:ph type="body" idx="4294967295"/>
          </p:nvPr>
        </p:nvSpPr>
        <p:spPr>
          <a:xfrm>
            <a:off x="179569" y="3116424"/>
            <a:ext cx="11824311" cy="2942002"/>
          </a:xfrm>
        </p:spPr>
        <p:txBody>
          <a:bodyPr vert="horz" wrap="square" anchor="t" anchorCtr="0">
            <a:noAutofit/>
          </a:bodyPr>
          <a:lstStyle/>
          <a:p>
            <a:pPr lvl="0" algn="ctr">
              <a:lnSpc>
                <a:spcPct val="90000"/>
              </a:lnSpc>
              <a:spcBef>
                <a:spcPts val="1001"/>
              </a:spcBef>
              <a:tabLst>
                <a:tab pos="0" algn="l"/>
              </a:tabLst>
            </a:pPr>
            <a:r>
              <a:rPr lang="pt-BR" sz="6600" b="1" dirty="0">
                <a:solidFill>
                  <a:srgbClr val="92D050"/>
                </a:solidFill>
                <a:highlight>
                  <a:srgbClr val="000000"/>
                </a:highlight>
                <a:latin typeface="Calibri" pitchFamily="18"/>
              </a:rPr>
              <a:t>R. </a:t>
            </a:r>
            <a:r>
              <a:rPr lang="pt-BR" sz="6000" b="1" dirty="0">
                <a:solidFill>
                  <a:schemeClr val="bg1"/>
                </a:solidFill>
                <a:highlight>
                  <a:srgbClr val="000000"/>
                </a:highlight>
                <a:latin typeface="Calibri" pitchFamily="18"/>
              </a:rPr>
              <a:t>Abençoai, Senhor, o vosso povo!</a:t>
            </a:r>
          </a:p>
        </p:txBody>
      </p:sp>
      <p:sp>
        <p:nvSpPr>
          <p:cNvPr id="3" name="CaixaDeTexto 2">
            <a:extLst>
              <a:ext uri="{FF2B5EF4-FFF2-40B4-BE49-F238E27FC236}">
                <a16:creationId xmlns:a16="http://schemas.microsoft.com/office/drawing/2014/main" id="{F26CE5A0-D797-4F68-D58D-30374597050A}"/>
              </a:ext>
            </a:extLst>
          </p:cNvPr>
          <p:cNvSpPr txBox="1"/>
          <p:nvPr/>
        </p:nvSpPr>
        <p:spPr>
          <a:xfrm>
            <a:off x="-5069" y="369277"/>
            <a:ext cx="12193588" cy="923330"/>
          </a:xfrm>
          <a:prstGeom prst="rect">
            <a:avLst/>
          </a:prstGeom>
          <a:noFill/>
        </p:spPr>
        <p:txBody>
          <a:bodyPr wrap="square" rtlCol="0">
            <a:spAutoFit/>
          </a:bodyPr>
          <a:lstStyle/>
          <a:p>
            <a:pPr algn="ctr"/>
            <a:r>
              <a:rPr lang="pt-BR" sz="5400" b="1" dirty="0">
                <a:solidFill>
                  <a:srgbClr val="92D050"/>
                </a:solidFill>
              </a:rPr>
              <a:t>Preces</a:t>
            </a:r>
          </a:p>
        </p:txBody>
      </p:sp>
    </p:spTree>
    <p:extLst>
      <p:ext uri="{BB962C8B-B14F-4D97-AF65-F5344CB8AC3E}">
        <p14:creationId xmlns:p14="http://schemas.microsoft.com/office/powerpoint/2010/main" val="1082096397"/>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ceHolder 1">
            <a:extLst>
              <a:ext uri="{FF2B5EF4-FFF2-40B4-BE49-F238E27FC236}">
                <a16:creationId xmlns:a16="http://schemas.microsoft.com/office/drawing/2014/main" id="{267687C5-8830-4C5F-964A-A9D8C8A132A3}"/>
              </a:ext>
            </a:extLst>
          </p:cNvPr>
          <p:cNvSpPr txBox="1">
            <a:spLocks noGrp="1"/>
          </p:cNvSpPr>
          <p:nvPr>
            <p:ph type="body" idx="4294967295"/>
          </p:nvPr>
        </p:nvSpPr>
        <p:spPr>
          <a:xfrm>
            <a:off x="251460" y="1784242"/>
            <a:ext cx="11681460" cy="4387957"/>
          </a:xfrm>
        </p:spPr>
        <p:txBody>
          <a:bodyPr vert="horz" wrap="square" anchor="t" anchorCtr="0">
            <a:noAutofit/>
          </a:bodyPr>
          <a:lstStyle/>
          <a:p>
            <a:pPr lvl="0" algn="just">
              <a:lnSpc>
                <a:spcPct val="90000"/>
              </a:lnSpc>
              <a:spcBef>
                <a:spcPts val="1001"/>
              </a:spcBef>
              <a:tabLst>
                <a:tab pos="0" algn="l"/>
              </a:tabLst>
            </a:pPr>
            <a:r>
              <a:rPr lang="pt-BR" sz="6000" b="1" dirty="0">
                <a:solidFill>
                  <a:srgbClr val="92D050"/>
                </a:solidFill>
                <a:highlight>
                  <a:srgbClr val="000000"/>
                </a:highlight>
                <a:latin typeface="Calibri" pitchFamily="18"/>
              </a:rPr>
              <a:t>3. </a:t>
            </a:r>
            <a:r>
              <a:rPr lang="pt-BR" sz="6000" b="1" dirty="0">
                <a:solidFill>
                  <a:schemeClr val="bg1"/>
                </a:solidFill>
                <a:highlight>
                  <a:srgbClr val="000000"/>
                </a:highlight>
                <a:latin typeface="Calibri" pitchFamily="18"/>
              </a:rPr>
              <a:t>Para que as famílias acolham com alegria o dom da vida, valorizando e cuidando dos seus filhos desde a concepção, e sendo sinais vivos do amor de Deus, rezemos ao Senhor...</a:t>
            </a:r>
            <a:endParaRPr lang="pt-BR" sz="7200" b="1" dirty="0">
              <a:solidFill>
                <a:schemeClr val="bg1"/>
              </a:solidFill>
              <a:highlight>
                <a:srgbClr val="000000"/>
              </a:highlight>
              <a:latin typeface="Calibri" pitchFamily="18"/>
            </a:endParaRPr>
          </a:p>
        </p:txBody>
      </p:sp>
      <p:sp>
        <p:nvSpPr>
          <p:cNvPr id="3" name="CaixaDeTexto 2">
            <a:extLst>
              <a:ext uri="{FF2B5EF4-FFF2-40B4-BE49-F238E27FC236}">
                <a16:creationId xmlns:a16="http://schemas.microsoft.com/office/drawing/2014/main" id="{F26CE5A0-D797-4F68-D58D-30374597050A}"/>
              </a:ext>
            </a:extLst>
          </p:cNvPr>
          <p:cNvSpPr txBox="1"/>
          <p:nvPr/>
        </p:nvSpPr>
        <p:spPr>
          <a:xfrm>
            <a:off x="-5069" y="369277"/>
            <a:ext cx="12193588" cy="923330"/>
          </a:xfrm>
          <a:prstGeom prst="rect">
            <a:avLst/>
          </a:prstGeom>
          <a:noFill/>
        </p:spPr>
        <p:txBody>
          <a:bodyPr wrap="square" rtlCol="0">
            <a:spAutoFit/>
          </a:bodyPr>
          <a:lstStyle/>
          <a:p>
            <a:pPr algn="ctr"/>
            <a:r>
              <a:rPr lang="pt-BR" sz="5400" b="1" dirty="0">
                <a:solidFill>
                  <a:srgbClr val="92D050"/>
                </a:solidFill>
              </a:rPr>
              <a:t>Preces</a:t>
            </a:r>
          </a:p>
        </p:txBody>
      </p:sp>
    </p:spTree>
    <p:extLst>
      <p:ext uri="{BB962C8B-B14F-4D97-AF65-F5344CB8AC3E}">
        <p14:creationId xmlns:p14="http://schemas.microsoft.com/office/powerpoint/2010/main" val="1088004078"/>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ceHolder 1">
            <a:extLst>
              <a:ext uri="{FF2B5EF4-FFF2-40B4-BE49-F238E27FC236}">
                <a16:creationId xmlns:a16="http://schemas.microsoft.com/office/drawing/2014/main" id="{267687C5-8830-4C5F-964A-A9D8C8A132A3}"/>
              </a:ext>
            </a:extLst>
          </p:cNvPr>
          <p:cNvSpPr txBox="1">
            <a:spLocks noGrp="1"/>
          </p:cNvSpPr>
          <p:nvPr>
            <p:ph type="body" idx="4294967295"/>
          </p:nvPr>
        </p:nvSpPr>
        <p:spPr>
          <a:xfrm>
            <a:off x="179569" y="3236976"/>
            <a:ext cx="11824311" cy="2597516"/>
          </a:xfrm>
        </p:spPr>
        <p:txBody>
          <a:bodyPr vert="horz" wrap="square" anchor="t" anchorCtr="0">
            <a:noAutofit/>
          </a:bodyPr>
          <a:lstStyle/>
          <a:p>
            <a:pPr lvl="0" algn="ctr">
              <a:lnSpc>
                <a:spcPct val="90000"/>
              </a:lnSpc>
              <a:spcBef>
                <a:spcPts val="1001"/>
              </a:spcBef>
              <a:tabLst>
                <a:tab pos="0" algn="l"/>
              </a:tabLst>
            </a:pPr>
            <a:r>
              <a:rPr lang="pt-BR" sz="6600" b="1" dirty="0">
                <a:solidFill>
                  <a:srgbClr val="92D050"/>
                </a:solidFill>
                <a:highlight>
                  <a:srgbClr val="000000"/>
                </a:highlight>
                <a:latin typeface="Calibri" pitchFamily="18"/>
              </a:rPr>
              <a:t>R. </a:t>
            </a:r>
            <a:r>
              <a:rPr lang="pt-BR" sz="6000" b="1" dirty="0">
                <a:solidFill>
                  <a:schemeClr val="bg1"/>
                </a:solidFill>
                <a:highlight>
                  <a:srgbClr val="000000"/>
                </a:highlight>
                <a:latin typeface="Calibri" pitchFamily="18"/>
              </a:rPr>
              <a:t>Abençoai, Senhor, o vosso povo!</a:t>
            </a:r>
          </a:p>
        </p:txBody>
      </p:sp>
      <p:sp>
        <p:nvSpPr>
          <p:cNvPr id="3" name="CaixaDeTexto 2">
            <a:extLst>
              <a:ext uri="{FF2B5EF4-FFF2-40B4-BE49-F238E27FC236}">
                <a16:creationId xmlns:a16="http://schemas.microsoft.com/office/drawing/2014/main" id="{F26CE5A0-D797-4F68-D58D-30374597050A}"/>
              </a:ext>
            </a:extLst>
          </p:cNvPr>
          <p:cNvSpPr txBox="1"/>
          <p:nvPr/>
        </p:nvSpPr>
        <p:spPr>
          <a:xfrm>
            <a:off x="-5069" y="369277"/>
            <a:ext cx="12193588" cy="923330"/>
          </a:xfrm>
          <a:prstGeom prst="rect">
            <a:avLst/>
          </a:prstGeom>
          <a:noFill/>
        </p:spPr>
        <p:txBody>
          <a:bodyPr wrap="square" rtlCol="0">
            <a:spAutoFit/>
          </a:bodyPr>
          <a:lstStyle/>
          <a:p>
            <a:pPr algn="ctr"/>
            <a:r>
              <a:rPr lang="pt-BR" sz="5400" b="1" dirty="0">
                <a:solidFill>
                  <a:srgbClr val="92D050"/>
                </a:solidFill>
              </a:rPr>
              <a:t>Preces</a:t>
            </a:r>
          </a:p>
        </p:txBody>
      </p:sp>
    </p:spTree>
    <p:extLst>
      <p:ext uri="{BB962C8B-B14F-4D97-AF65-F5344CB8AC3E}">
        <p14:creationId xmlns:p14="http://schemas.microsoft.com/office/powerpoint/2010/main" val="1543902968"/>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ceHolder 1">
            <a:extLst>
              <a:ext uri="{FF2B5EF4-FFF2-40B4-BE49-F238E27FC236}">
                <a16:creationId xmlns:a16="http://schemas.microsoft.com/office/drawing/2014/main" id="{267687C5-8830-4C5F-964A-A9D8C8A132A3}"/>
              </a:ext>
            </a:extLst>
          </p:cNvPr>
          <p:cNvSpPr txBox="1">
            <a:spLocks noGrp="1"/>
          </p:cNvSpPr>
          <p:nvPr>
            <p:ph type="body" idx="4294967295"/>
          </p:nvPr>
        </p:nvSpPr>
        <p:spPr>
          <a:xfrm>
            <a:off x="179569" y="3236976"/>
            <a:ext cx="11824311" cy="2597516"/>
          </a:xfrm>
        </p:spPr>
        <p:txBody>
          <a:bodyPr vert="horz" wrap="square" anchor="t" anchorCtr="0">
            <a:noAutofit/>
          </a:bodyPr>
          <a:lstStyle/>
          <a:p>
            <a:pPr lvl="0" algn="ctr">
              <a:lnSpc>
                <a:spcPct val="90000"/>
              </a:lnSpc>
              <a:spcBef>
                <a:spcPts val="1001"/>
              </a:spcBef>
              <a:tabLst>
                <a:tab pos="0" algn="l"/>
              </a:tabLst>
            </a:pPr>
            <a:r>
              <a:rPr lang="pt-BR" sz="6600" b="1" dirty="0">
                <a:solidFill>
                  <a:srgbClr val="92D050"/>
                </a:solidFill>
                <a:highlight>
                  <a:srgbClr val="000000"/>
                </a:highlight>
                <a:latin typeface="Calibri" pitchFamily="18"/>
              </a:rPr>
              <a:t>Outras intenções da comunidade</a:t>
            </a:r>
            <a:endParaRPr lang="pt-BR" sz="6000" b="1" dirty="0">
              <a:solidFill>
                <a:schemeClr val="bg1"/>
              </a:solidFill>
              <a:highlight>
                <a:srgbClr val="000000"/>
              </a:highlight>
              <a:latin typeface="Calibri" pitchFamily="18"/>
            </a:endParaRPr>
          </a:p>
        </p:txBody>
      </p:sp>
    </p:spTree>
    <p:extLst>
      <p:ext uri="{BB962C8B-B14F-4D97-AF65-F5344CB8AC3E}">
        <p14:creationId xmlns:p14="http://schemas.microsoft.com/office/powerpoint/2010/main" val="3681180540"/>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C05D87A-66C6-05C6-6BA8-FCB630A8A284}"/>
            </a:ext>
          </a:extLst>
        </p:cNvPr>
        <p:cNvGrpSpPr/>
        <p:nvPr/>
      </p:nvGrpSpPr>
      <p:grpSpPr>
        <a:xfrm>
          <a:off x="0" y="0"/>
          <a:ext cx="0" cy="0"/>
          <a:chOff x="0" y="0"/>
          <a:chExt cx="0" cy="0"/>
        </a:xfrm>
      </p:grpSpPr>
      <p:sp>
        <p:nvSpPr>
          <p:cNvPr id="2" name="PlaceHolder 1">
            <a:extLst>
              <a:ext uri="{FF2B5EF4-FFF2-40B4-BE49-F238E27FC236}">
                <a16:creationId xmlns:a16="http://schemas.microsoft.com/office/drawing/2014/main" id="{CD502001-0025-5E0A-ABAA-EA8514F25557}"/>
              </a:ext>
            </a:extLst>
          </p:cNvPr>
          <p:cNvSpPr txBox="1">
            <a:spLocks noGrp="1"/>
          </p:cNvSpPr>
          <p:nvPr>
            <p:ph type="body" idx="4294967295"/>
          </p:nvPr>
        </p:nvSpPr>
        <p:spPr>
          <a:xfrm>
            <a:off x="179569" y="1825442"/>
            <a:ext cx="11824311" cy="2597516"/>
          </a:xfrm>
        </p:spPr>
        <p:txBody>
          <a:bodyPr vert="horz" wrap="square" anchor="t" anchorCtr="0">
            <a:noAutofit/>
          </a:bodyPr>
          <a:lstStyle/>
          <a:p>
            <a:pPr lvl="0" algn="just">
              <a:lnSpc>
                <a:spcPct val="90000"/>
              </a:lnSpc>
              <a:spcBef>
                <a:spcPts val="1001"/>
              </a:spcBef>
              <a:tabLst>
                <a:tab pos="0" algn="l"/>
              </a:tabLst>
            </a:pPr>
            <a:r>
              <a:rPr lang="pt-BR" sz="6600" b="1" dirty="0">
                <a:solidFill>
                  <a:srgbClr val="92D050"/>
                </a:solidFill>
                <a:highlight>
                  <a:srgbClr val="000000"/>
                </a:highlight>
                <a:latin typeface="Calibri" pitchFamily="18"/>
              </a:rPr>
              <a:t>P. </a:t>
            </a:r>
            <a:r>
              <a:rPr lang="pt-BR" sz="6000" b="1" dirty="0">
                <a:solidFill>
                  <a:schemeClr val="bg1"/>
                </a:solidFill>
                <a:highlight>
                  <a:srgbClr val="000000"/>
                </a:highlight>
                <a:latin typeface="Calibri" pitchFamily="18"/>
              </a:rPr>
              <a:t>Senhor, Deus do universo, olhai dos Céus e vede esta vinha que a vossa mão direita plantou e fazei-nos encontrar a força que nos faz produzir frutos de vida eterna! Por Cristo nosso Senhor.</a:t>
            </a:r>
          </a:p>
        </p:txBody>
      </p:sp>
      <p:sp>
        <p:nvSpPr>
          <p:cNvPr id="3" name="CaixaDeTexto 2">
            <a:extLst>
              <a:ext uri="{FF2B5EF4-FFF2-40B4-BE49-F238E27FC236}">
                <a16:creationId xmlns:a16="http://schemas.microsoft.com/office/drawing/2014/main" id="{2D4BE207-2106-61D6-A7FC-428B08D6A21A}"/>
              </a:ext>
            </a:extLst>
          </p:cNvPr>
          <p:cNvSpPr txBox="1"/>
          <p:nvPr/>
        </p:nvSpPr>
        <p:spPr>
          <a:xfrm>
            <a:off x="-5069" y="369277"/>
            <a:ext cx="12193588" cy="923330"/>
          </a:xfrm>
          <a:prstGeom prst="rect">
            <a:avLst/>
          </a:prstGeom>
          <a:noFill/>
        </p:spPr>
        <p:txBody>
          <a:bodyPr wrap="square" rtlCol="0">
            <a:spAutoFit/>
          </a:bodyPr>
          <a:lstStyle/>
          <a:p>
            <a:pPr algn="ctr"/>
            <a:r>
              <a:rPr lang="pt-BR" sz="5400" b="1" dirty="0">
                <a:solidFill>
                  <a:srgbClr val="92D050"/>
                </a:solidFill>
              </a:rPr>
              <a:t>Preces</a:t>
            </a:r>
          </a:p>
        </p:txBody>
      </p:sp>
    </p:spTree>
    <p:extLst>
      <p:ext uri="{BB962C8B-B14F-4D97-AF65-F5344CB8AC3E}">
        <p14:creationId xmlns:p14="http://schemas.microsoft.com/office/powerpoint/2010/main" val="1161790217"/>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name="CANTO DAS OFERENDAS">
    <p:spTree>
      <p:nvGrpSpPr>
        <p:cNvPr id="1" name=""/>
        <p:cNvGrpSpPr/>
        <p:nvPr/>
      </p:nvGrpSpPr>
      <p:grpSpPr>
        <a:xfrm>
          <a:off x="0" y="0"/>
          <a:ext cx="0" cy="0"/>
          <a:chOff x="0" y="0"/>
          <a:chExt cx="0" cy="0"/>
        </a:xfrm>
      </p:grpSpPr>
      <p:sp>
        <p:nvSpPr>
          <p:cNvPr id="3" name="PlaceHolder 2">
            <a:extLst>
              <a:ext uri="{FF2B5EF4-FFF2-40B4-BE49-F238E27FC236}">
                <a16:creationId xmlns:a16="http://schemas.microsoft.com/office/drawing/2014/main" id="{7B4D47C9-8870-40E4-AD8D-23CE2892E63B}"/>
              </a:ext>
            </a:extLst>
          </p:cNvPr>
          <p:cNvSpPr txBox="1">
            <a:spLocks noGrp="1"/>
          </p:cNvSpPr>
          <p:nvPr>
            <p:ph type="body" idx="4294967295"/>
          </p:nvPr>
        </p:nvSpPr>
        <p:spPr>
          <a:xfrm>
            <a:off x="114300" y="1915505"/>
            <a:ext cx="11964988" cy="5953680"/>
          </a:xfrm>
        </p:spPr>
        <p:txBody>
          <a:bodyPr vert="horz" wrap="square" anchor="t" anchorCtr="0">
            <a:noAutofit/>
          </a:bodyPr>
          <a:lstStyle/>
          <a:p>
            <a:pPr lvl="0" algn="just">
              <a:lnSpc>
                <a:spcPct val="90000"/>
              </a:lnSpc>
              <a:spcBef>
                <a:spcPts val="0"/>
              </a:spcBef>
              <a:tabLst>
                <a:tab pos="0" algn="l"/>
              </a:tabLst>
            </a:pPr>
            <a:r>
              <a:rPr lang="pt-BR" sz="6000" b="1" dirty="0">
                <a:solidFill>
                  <a:srgbClr val="92D050"/>
                </a:solidFill>
                <a:highlight>
                  <a:srgbClr val="000000"/>
                </a:highlight>
                <a:latin typeface="Calibri" pitchFamily="18"/>
              </a:rPr>
              <a:t>1. </a:t>
            </a:r>
            <a:r>
              <a:rPr lang="pt-BR" sz="6000" dirty="0">
                <a:solidFill>
                  <a:schemeClr val="bg1"/>
                </a:solidFill>
                <a:highlight>
                  <a:srgbClr val="000000"/>
                </a:highlight>
                <a:latin typeface="Calibri" pitchFamily="18"/>
              </a:rPr>
              <a:t>A fé é compromisso que é preciso repartir. Em terras bem distantes ou em nosso próprio lar. Nós somos missionários, eis a nossa vocação: Jesus convida a todos, ai de mim se eu me calar! </a:t>
            </a:r>
          </a:p>
          <a:p>
            <a:pPr lvl="0" algn="just">
              <a:lnSpc>
                <a:spcPct val="90000"/>
              </a:lnSpc>
              <a:spcBef>
                <a:spcPts val="0"/>
              </a:spcBef>
              <a:tabLst>
                <a:tab pos="0" algn="l"/>
              </a:tabLst>
            </a:pPr>
            <a:endParaRPr lang="pt-BR" sz="6600" dirty="0">
              <a:solidFill>
                <a:schemeClr val="bg1"/>
              </a:solidFill>
              <a:highlight>
                <a:srgbClr val="000000"/>
              </a:highlight>
              <a:latin typeface="Calibri" pitchFamily="18"/>
            </a:endParaRPr>
          </a:p>
        </p:txBody>
      </p:sp>
      <p:sp>
        <p:nvSpPr>
          <p:cNvPr id="4" name="CaixaDeTexto 3">
            <a:extLst>
              <a:ext uri="{FF2B5EF4-FFF2-40B4-BE49-F238E27FC236}">
                <a16:creationId xmlns:a16="http://schemas.microsoft.com/office/drawing/2014/main" id="{4D00B133-ED93-E5FD-3CD3-FF884E8B9759}"/>
              </a:ext>
            </a:extLst>
          </p:cNvPr>
          <p:cNvSpPr txBox="1"/>
          <p:nvPr/>
        </p:nvSpPr>
        <p:spPr>
          <a:xfrm>
            <a:off x="0" y="0"/>
            <a:ext cx="12193588" cy="1754326"/>
          </a:xfrm>
          <a:prstGeom prst="rect">
            <a:avLst/>
          </a:prstGeom>
          <a:noFill/>
        </p:spPr>
        <p:txBody>
          <a:bodyPr wrap="square" rtlCol="0">
            <a:spAutoFit/>
          </a:bodyPr>
          <a:lstStyle/>
          <a:p>
            <a:pPr algn="ctr"/>
            <a:r>
              <a:rPr lang="pt-BR" sz="5400" b="1" dirty="0">
                <a:solidFill>
                  <a:srgbClr val="92D050"/>
                </a:solidFill>
              </a:rPr>
              <a:t>Canto das</a:t>
            </a:r>
          </a:p>
          <a:p>
            <a:pPr algn="ctr"/>
            <a:r>
              <a:rPr lang="pt-BR" sz="5400" b="1" dirty="0">
                <a:solidFill>
                  <a:srgbClr val="92D050"/>
                </a:solidFill>
              </a:rPr>
              <a:t>Oferendas</a:t>
            </a:r>
          </a:p>
        </p:txBody>
      </p:sp>
    </p:spTree>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2B930D3-DE91-FE68-7DEB-5873B782876E}"/>
            </a:ext>
          </a:extLst>
        </p:cNvPr>
        <p:cNvGrpSpPr/>
        <p:nvPr/>
      </p:nvGrpSpPr>
      <p:grpSpPr>
        <a:xfrm>
          <a:off x="0" y="0"/>
          <a:ext cx="0" cy="0"/>
          <a:chOff x="0" y="0"/>
          <a:chExt cx="0" cy="0"/>
        </a:xfrm>
      </p:grpSpPr>
      <p:sp>
        <p:nvSpPr>
          <p:cNvPr id="4" name="CaixaDeTexto 3">
            <a:extLst>
              <a:ext uri="{FF2B5EF4-FFF2-40B4-BE49-F238E27FC236}">
                <a16:creationId xmlns:a16="http://schemas.microsoft.com/office/drawing/2014/main" id="{B4A5C160-C975-8DE1-B647-8C0F51D91266}"/>
              </a:ext>
            </a:extLst>
          </p:cNvPr>
          <p:cNvSpPr txBox="1"/>
          <p:nvPr/>
        </p:nvSpPr>
        <p:spPr>
          <a:xfrm>
            <a:off x="0" y="0"/>
            <a:ext cx="12193588" cy="1754326"/>
          </a:xfrm>
          <a:prstGeom prst="rect">
            <a:avLst/>
          </a:prstGeom>
          <a:noFill/>
        </p:spPr>
        <p:txBody>
          <a:bodyPr wrap="square" rtlCol="0">
            <a:spAutoFit/>
          </a:bodyPr>
          <a:lstStyle/>
          <a:p>
            <a:pPr algn="ctr"/>
            <a:r>
              <a:rPr lang="pt-BR" sz="5400" b="1" dirty="0">
                <a:solidFill>
                  <a:srgbClr val="92D050"/>
                </a:solidFill>
              </a:rPr>
              <a:t>Canto das</a:t>
            </a:r>
          </a:p>
          <a:p>
            <a:pPr algn="ctr"/>
            <a:r>
              <a:rPr lang="pt-BR" sz="5400" b="1" dirty="0">
                <a:solidFill>
                  <a:srgbClr val="92D050"/>
                </a:solidFill>
              </a:rPr>
              <a:t>Oferendas</a:t>
            </a:r>
          </a:p>
        </p:txBody>
      </p:sp>
      <p:sp>
        <p:nvSpPr>
          <p:cNvPr id="6" name="PlaceHolder 2">
            <a:extLst>
              <a:ext uri="{FF2B5EF4-FFF2-40B4-BE49-F238E27FC236}">
                <a16:creationId xmlns:a16="http://schemas.microsoft.com/office/drawing/2014/main" id="{35757601-62FA-E49B-E5CF-E20007EAA5C8}"/>
              </a:ext>
            </a:extLst>
          </p:cNvPr>
          <p:cNvSpPr txBox="1">
            <a:spLocks/>
          </p:cNvSpPr>
          <p:nvPr/>
        </p:nvSpPr>
        <p:spPr>
          <a:xfrm>
            <a:off x="249238" y="1894115"/>
            <a:ext cx="11695112" cy="4775200"/>
          </a:xfrm>
          <a:prstGeom prst="rect">
            <a:avLst/>
          </a:prstGeom>
          <a:noFill/>
          <a:ln>
            <a:noFill/>
          </a:ln>
        </p:spPr>
        <p:txBody>
          <a:bodyPr vert="horz" wrap="square" lIns="0" tIns="0" rIns="0" bIns="0" anchor="t" anchorCtr="0">
            <a:noAutofit/>
          </a:bodyPr>
          <a:lstStyle>
            <a:lvl1pPr rtl="0" hangingPunct="0">
              <a:spcBef>
                <a:spcPts val="1417"/>
              </a:spcBef>
              <a:spcAft>
                <a:spcPts val="0"/>
              </a:spcAft>
              <a:tabLst/>
              <a:defRPr lang="pt-BR" sz="3200" b="0" i="0" u="none" strike="noStrike" kern="1200" cap="none" spc="0" baseline="0">
                <a:ln>
                  <a:noFill/>
                </a:ln>
                <a:highlight>
                  <a:scrgbClr r="0" g="0" b="0">
                    <a:alpha val="0"/>
                  </a:scrgbClr>
                </a:highlight>
                <a:latin typeface="Liberation Sans" pitchFamily="18"/>
                <a:ea typeface="Microsoft YaHei" pitchFamily="2"/>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lnSpc>
                <a:spcPct val="90000"/>
              </a:lnSpc>
              <a:spcBef>
                <a:spcPts val="0"/>
              </a:spcBef>
              <a:tabLst>
                <a:tab pos="0" algn="l"/>
              </a:tabLst>
            </a:pPr>
            <a:r>
              <a:rPr lang="pt-BR" sz="6600" b="1" dirty="0">
                <a:solidFill>
                  <a:srgbClr val="92D050"/>
                </a:solidFill>
                <a:highlight>
                  <a:srgbClr val="000000"/>
                </a:highlight>
                <a:latin typeface="Calibri" pitchFamily="18"/>
              </a:rPr>
              <a:t>R. </a:t>
            </a:r>
            <a:r>
              <a:rPr lang="pt-BR" sz="6600" b="1" dirty="0">
                <a:solidFill>
                  <a:schemeClr val="bg1"/>
                </a:solidFill>
                <a:highlight>
                  <a:srgbClr val="000000"/>
                </a:highlight>
                <a:latin typeface="Calibri" pitchFamily="18"/>
              </a:rPr>
              <a:t>Nesta mesa, ó Senhor, apresentamos pão e vinho, dons da terra e do trabalho. Pela Igreja Missionária vos louvamos, vede a messe que precisa de operários. (bis) </a:t>
            </a:r>
          </a:p>
          <a:p>
            <a:pPr algn="l">
              <a:lnSpc>
                <a:spcPct val="90000"/>
              </a:lnSpc>
              <a:spcBef>
                <a:spcPts val="0"/>
              </a:spcBef>
              <a:tabLst>
                <a:tab pos="0" algn="l"/>
              </a:tabLst>
            </a:pPr>
            <a:endParaRPr lang="pt-BR" sz="6000" b="1" dirty="0">
              <a:solidFill>
                <a:schemeClr val="bg1"/>
              </a:solidFill>
              <a:highlight>
                <a:srgbClr val="000000"/>
              </a:highlight>
              <a:latin typeface="Calibri" pitchFamily="18"/>
            </a:endParaRPr>
          </a:p>
        </p:txBody>
      </p:sp>
    </p:spTree>
    <p:extLst>
      <p:ext uri="{BB962C8B-B14F-4D97-AF65-F5344CB8AC3E}">
        <p14:creationId xmlns:p14="http://schemas.microsoft.com/office/powerpoint/2010/main" val="182630317"/>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ceHolder 2">
            <a:extLst>
              <a:ext uri="{FF2B5EF4-FFF2-40B4-BE49-F238E27FC236}">
                <a16:creationId xmlns:a16="http://schemas.microsoft.com/office/drawing/2014/main" id="{7B4D47C9-8870-40E4-AD8D-23CE2892E63B}"/>
              </a:ext>
            </a:extLst>
          </p:cNvPr>
          <p:cNvSpPr txBox="1">
            <a:spLocks noGrp="1"/>
          </p:cNvSpPr>
          <p:nvPr>
            <p:ph type="body" idx="4294967295"/>
          </p:nvPr>
        </p:nvSpPr>
        <p:spPr>
          <a:xfrm>
            <a:off x="267494" y="1795966"/>
            <a:ext cx="11658600" cy="5953680"/>
          </a:xfrm>
        </p:spPr>
        <p:txBody>
          <a:bodyPr vert="horz" wrap="square" anchor="t" anchorCtr="0">
            <a:noAutofit/>
          </a:bodyPr>
          <a:lstStyle/>
          <a:p>
            <a:pPr lvl="0" algn="just">
              <a:lnSpc>
                <a:spcPct val="90000"/>
              </a:lnSpc>
              <a:spcBef>
                <a:spcPts val="0"/>
              </a:spcBef>
              <a:tabLst>
                <a:tab pos="0" algn="l"/>
              </a:tabLst>
            </a:pPr>
            <a:r>
              <a:rPr lang="pt-BR" sz="4800" b="1" dirty="0">
                <a:solidFill>
                  <a:srgbClr val="92D050"/>
                </a:solidFill>
                <a:highlight>
                  <a:srgbClr val="000000"/>
                </a:highlight>
                <a:latin typeface="Calibri" pitchFamily="18"/>
              </a:rPr>
              <a:t>2. </a:t>
            </a:r>
            <a:r>
              <a:rPr lang="pt-BR" sz="5400" dirty="0">
                <a:solidFill>
                  <a:schemeClr val="bg1"/>
                </a:solidFill>
                <a:highlight>
                  <a:srgbClr val="000000"/>
                </a:highlight>
                <a:latin typeface="Calibri" pitchFamily="18"/>
              </a:rPr>
              <a:t>Há muitos consagrados anunciando sem temer, e  tantos perseguidos dando a vida pela fé. Mas quem faz de sua vida um sinal de comunhão, também dá testemunho, nos convida à conversão.</a:t>
            </a:r>
          </a:p>
        </p:txBody>
      </p:sp>
      <p:sp>
        <p:nvSpPr>
          <p:cNvPr id="4" name="CaixaDeTexto 3">
            <a:extLst>
              <a:ext uri="{FF2B5EF4-FFF2-40B4-BE49-F238E27FC236}">
                <a16:creationId xmlns:a16="http://schemas.microsoft.com/office/drawing/2014/main" id="{4D00B133-ED93-E5FD-3CD3-FF884E8B9759}"/>
              </a:ext>
            </a:extLst>
          </p:cNvPr>
          <p:cNvSpPr txBox="1"/>
          <p:nvPr/>
        </p:nvSpPr>
        <p:spPr>
          <a:xfrm>
            <a:off x="0" y="0"/>
            <a:ext cx="12193588" cy="1754326"/>
          </a:xfrm>
          <a:prstGeom prst="rect">
            <a:avLst/>
          </a:prstGeom>
          <a:noFill/>
        </p:spPr>
        <p:txBody>
          <a:bodyPr wrap="square" rtlCol="0">
            <a:spAutoFit/>
          </a:bodyPr>
          <a:lstStyle/>
          <a:p>
            <a:pPr algn="ctr"/>
            <a:r>
              <a:rPr lang="pt-BR" sz="5400" b="1" dirty="0">
                <a:solidFill>
                  <a:srgbClr val="92D050"/>
                </a:solidFill>
              </a:rPr>
              <a:t>Canto das</a:t>
            </a:r>
          </a:p>
          <a:p>
            <a:pPr algn="ctr"/>
            <a:r>
              <a:rPr lang="pt-BR" sz="5400" b="1" dirty="0">
                <a:solidFill>
                  <a:srgbClr val="92D050"/>
                </a:solidFill>
              </a:rPr>
              <a:t>Oferendas</a:t>
            </a:r>
          </a:p>
        </p:txBody>
      </p:sp>
    </p:spTree>
    <p:extLst>
      <p:ext uri="{BB962C8B-B14F-4D97-AF65-F5344CB8AC3E}">
        <p14:creationId xmlns:p14="http://schemas.microsoft.com/office/powerpoint/2010/main" val="275178965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1690D8E-6F67-C4EB-433A-82BE93418AC4}"/>
            </a:ext>
          </a:extLst>
        </p:cNvPr>
        <p:cNvGrpSpPr/>
        <p:nvPr/>
      </p:nvGrpSpPr>
      <p:grpSpPr>
        <a:xfrm>
          <a:off x="0" y="0"/>
          <a:ext cx="0" cy="0"/>
          <a:chOff x="0" y="0"/>
          <a:chExt cx="0" cy="0"/>
        </a:xfrm>
      </p:grpSpPr>
      <p:sp>
        <p:nvSpPr>
          <p:cNvPr id="3" name="PlaceHolder 228">
            <a:extLst>
              <a:ext uri="{FF2B5EF4-FFF2-40B4-BE49-F238E27FC236}">
                <a16:creationId xmlns:a16="http://schemas.microsoft.com/office/drawing/2014/main" id="{8C5C8DD9-7ABA-8C24-A854-4E1CA82F91FA}"/>
              </a:ext>
            </a:extLst>
          </p:cNvPr>
          <p:cNvSpPr txBox="1">
            <a:spLocks noGrp="1"/>
          </p:cNvSpPr>
          <p:nvPr>
            <p:ph type="body" idx="4294967295"/>
          </p:nvPr>
        </p:nvSpPr>
        <p:spPr>
          <a:xfrm>
            <a:off x="254977" y="2038350"/>
            <a:ext cx="11683634" cy="3082290"/>
          </a:xfrm>
        </p:spPr>
        <p:txBody>
          <a:bodyPr vert="horz" wrap="square" anchor="t" anchorCtr="0">
            <a:noAutofit/>
          </a:bodyPr>
          <a:lstStyle/>
          <a:p>
            <a:pPr lvl="0" algn="just">
              <a:lnSpc>
                <a:spcPct val="90000"/>
              </a:lnSpc>
              <a:spcBef>
                <a:spcPts val="0"/>
              </a:spcBef>
              <a:tabLst>
                <a:tab pos="0" algn="l"/>
              </a:tabLst>
            </a:pPr>
            <a:r>
              <a:rPr lang="pt-BR" sz="6600" b="1" dirty="0">
                <a:solidFill>
                  <a:srgbClr val="92D050"/>
                </a:solidFill>
                <a:highlight>
                  <a:srgbClr val="000000"/>
                </a:highlight>
                <a:latin typeface="Calibri" pitchFamily="18"/>
              </a:rPr>
              <a:t>R. </a:t>
            </a:r>
            <a:r>
              <a:rPr lang="pt-BR" sz="6600" b="1" dirty="0">
                <a:solidFill>
                  <a:srgbClr val="FFFFFF"/>
                </a:solidFill>
                <a:highlight>
                  <a:srgbClr val="000000"/>
                </a:highlight>
                <a:latin typeface="Calibri" pitchFamily="18"/>
              </a:rPr>
              <a:t>Vimos Senhor te dar graças no teu santuário de paz / E louvar teu amor que não passa, com salmos, hinos e canções espirituais.</a:t>
            </a:r>
            <a:endParaRPr lang="pt-BR" sz="6000" b="1" dirty="0">
              <a:solidFill>
                <a:srgbClr val="FFFFFF"/>
              </a:solidFill>
              <a:highlight>
                <a:srgbClr val="000000"/>
              </a:highlight>
              <a:latin typeface="Calibri" pitchFamily="18"/>
            </a:endParaRPr>
          </a:p>
        </p:txBody>
      </p:sp>
      <p:sp>
        <p:nvSpPr>
          <p:cNvPr id="4" name="CaixaDeTexto 3">
            <a:extLst>
              <a:ext uri="{FF2B5EF4-FFF2-40B4-BE49-F238E27FC236}">
                <a16:creationId xmlns:a16="http://schemas.microsoft.com/office/drawing/2014/main" id="{B17BD445-13F2-7B53-49D8-75676758D876}"/>
              </a:ext>
            </a:extLst>
          </p:cNvPr>
          <p:cNvSpPr txBox="1"/>
          <p:nvPr/>
        </p:nvSpPr>
        <p:spPr>
          <a:xfrm>
            <a:off x="-5069" y="369277"/>
            <a:ext cx="12193588" cy="1015663"/>
          </a:xfrm>
          <a:prstGeom prst="rect">
            <a:avLst/>
          </a:prstGeom>
          <a:noFill/>
        </p:spPr>
        <p:txBody>
          <a:bodyPr wrap="square" rtlCol="0">
            <a:spAutoFit/>
          </a:bodyPr>
          <a:lstStyle/>
          <a:p>
            <a:pPr algn="ctr"/>
            <a:r>
              <a:rPr lang="pt-BR" sz="6000" b="1" dirty="0">
                <a:solidFill>
                  <a:srgbClr val="92D050"/>
                </a:solidFill>
              </a:rPr>
              <a:t>Canto Inicial</a:t>
            </a:r>
          </a:p>
        </p:txBody>
      </p:sp>
    </p:spTree>
    <p:extLst>
      <p:ext uri="{BB962C8B-B14F-4D97-AF65-F5344CB8AC3E}">
        <p14:creationId xmlns:p14="http://schemas.microsoft.com/office/powerpoint/2010/main" val="166850154"/>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aixaDeTexto 3">
            <a:extLst>
              <a:ext uri="{FF2B5EF4-FFF2-40B4-BE49-F238E27FC236}">
                <a16:creationId xmlns:a16="http://schemas.microsoft.com/office/drawing/2014/main" id="{4D00B133-ED93-E5FD-3CD3-FF884E8B9759}"/>
              </a:ext>
            </a:extLst>
          </p:cNvPr>
          <p:cNvSpPr txBox="1"/>
          <p:nvPr/>
        </p:nvSpPr>
        <p:spPr>
          <a:xfrm>
            <a:off x="0" y="0"/>
            <a:ext cx="12193588" cy="1754326"/>
          </a:xfrm>
          <a:prstGeom prst="rect">
            <a:avLst/>
          </a:prstGeom>
          <a:noFill/>
        </p:spPr>
        <p:txBody>
          <a:bodyPr wrap="square" rtlCol="0">
            <a:spAutoFit/>
          </a:bodyPr>
          <a:lstStyle/>
          <a:p>
            <a:pPr algn="ctr"/>
            <a:r>
              <a:rPr lang="pt-BR" sz="5400" b="1" dirty="0">
                <a:solidFill>
                  <a:srgbClr val="92D050"/>
                </a:solidFill>
              </a:rPr>
              <a:t>Canto das</a:t>
            </a:r>
          </a:p>
          <a:p>
            <a:pPr algn="ctr"/>
            <a:r>
              <a:rPr lang="pt-BR" sz="5400" b="1" dirty="0">
                <a:solidFill>
                  <a:srgbClr val="92D050"/>
                </a:solidFill>
              </a:rPr>
              <a:t>Oferendas</a:t>
            </a:r>
          </a:p>
        </p:txBody>
      </p:sp>
      <p:sp>
        <p:nvSpPr>
          <p:cNvPr id="2" name="PlaceHolder 2">
            <a:extLst>
              <a:ext uri="{FF2B5EF4-FFF2-40B4-BE49-F238E27FC236}">
                <a16:creationId xmlns:a16="http://schemas.microsoft.com/office/drawing/2014/main" id="{BAD3B392-7774-6656-D6E0-C6C9D20170C8}"/>
              </a:ext>
            </a:extLst>
          </p:cNvPr>
          <p:cNvSpPr txBox="1">
            <a:spLocks/>
          </p:cNvSpPr>
          <p:nvPr/>
        </p:nvSpPr>
        <p:spPr>
          <a:xfrm>
            <a:off x="280988" y="1886858"/>
            <a:ext cx="11631612" cy="5953298"/>
          </a:xfrm>
          <a:prstGeom prst="rect">
            <a:avLst/>
          </a:prstGeom>
          <a:noFill/>
          <a:ln>
            <a:noFill/>
          </a:ln>
        </p:spPr>
        <p:txBody>
          <a:bodyPr vert="horz" wrap="square" lIns="0" tIns="0" rIns="0" bIns="0" anchor="t" anchorCtr="0">
            <a:noAutofit/>
          </a:bodyPr>
          <a:lstStyle>
            <a:lvl1pPr rtl="0" hangingPunct="0">
              <a:spcBef>
                <a:spcPts val="1417"/>
              </a:spcBef>
              <a:spcAft>
                <a:spcPts val="0"/>
              </a:spcAft>
              <a:tabLst/>
              <a:defRPr lang="pt-BR" sz="3200" b="0" i="0" u="none" strike="noStrike" kern="1200" cap="none" spc="0" baseline="0">
                <a:ln>
                  <a:noFill/>
                </a:ln>
                <a:highlight>
                  <a:scrgbClr r="0" g="0" b="0">
                    <a:alpha val="0"/>
                  </a:scrgbClr>
                </a:highlight>
                <a:latin typeface="Liberation Sans" pitchFamily="18"/>
                <a:ea typeface="Microsoft YaHei" pitchFamily="2"/>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lnSpc>
                <a:spcPct val="90000"/>
              </a:lnSpc>
              <a:spcBef>
                <a:spcPts val="0"/>
              </a:spcBef>
              <a:tabLst>
                <a:tab pos="0" algn="l"/>
              </a:tabLst>
            </a:pPr>
            <a:r>
              <a:rPr lang="pt-BR" sz="6000" b="1" dirty="0">
                <a:solidFill>
                  <a:srgbClr val="92D050"/>
                </a:solidFill>
                <a:highlight>
                  <a:srgbClr val="000000"/>
                </a:highlight>
                <a:latin typeface="Calibri" pitchFamily="18"/>
              </a:rPr>
              <a:t>R. </a:t>
            </a:r>
            <a:r>
              <a:rPr lang="pt-BR" sz="6000" b="1" dirty="0">
                <a:solidFill>
                  <a:schemeClr val="bg1"/>
                </a:solidFill>
                <a:highlight>
                  <a:srgbClr val="000000"/>
                </a:highlight>
                <a:latin typeface="Calibri" pitchFamily="18"/>
              </a:rPr>
              <a:t>Nesta mesa, ó Senhor, apresentamos pão e vinho, dons da terra e do trabalho. Pela Igreja Missionária vos louvamos, vede a messe que precisa de operários. (bis) </a:t>
            </a:r>
          </a:p>
          <a:p>
            <a:pPr algn="l">
              <a:lnSpc>
                <a:spcPct val="90000"/>
              </a:lnSpc>
              <a:spcBef>
                <a:spcPts val="0"/>
              </a:spcBef>
              <a:tabLst>
                <a:tab pos="0" algn="l"/>
              </a:tabLst>
            </a:pPr>
            <a:endParaRPr lang="pt-BR" sz="6000" b="1" dirty="0">
              <a:solidFill>
                <a:schemeClr val="bg1"/>
              </a:solidFill>
              <a:highlight>
                <a:srgbClr val="000000"/>
              </a:highlight>
              <a:latin typeface="Calibri" pitchFamily="18"/>
            </a:endParaRPr>
          </a:p>
        </p:txBody>
      </p:sp>
    </p:spTree>
    <p:extLst>
      <p:ext uri="{BB962C8B-B14F-4D97-AF65-F5344CB8AC3E}">
        <p14:creationId xmlns:p14="http://schemas.microsoft.com/office/powerpoint/2010/main" val="964381226"/>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ceHolder 2">
            <a:extLst>
              <a:ext uri="{FF2B5EF4-FFF2-40B4-BE49-F238E27FC236}">
                <a16:creationId xmlns:a16="http://schemas.microsoft.com/office/drawing/2014/main" id="{08487342-3603-48CC-A1FA-378024AE1CB3}"/>
              </a:ext>
            </a:extLst>
          </p:cNvPr>
          <p:cNvSpPr txBox="1">
            <a:spLocks noGrp="1"/>
          </p:cNvSpPr>
          <p:nvPr>
            <p:ph type="body" idx="4294967295"/>
          </p:nvPr>
        </p:nvSpPr>
        <p:spPr>
          <a:xfrm>
            <a:off x="140677" y="2146040"/>
            <a:ext cx="11912234" cy="5656959"/>
          </a:xfrm>
        </p:spPr>
        <p:txBody>
          <a:bodyPr vert="horz" wrap="square" anchor="t" anchorCtr="0">
            <a:noAutofit/>
          </a:bodyPr>
          <a:lstStyle/>
          <a:p>
            <a:pPr lvl="0" algn="just">
              <a:lnSpc>
                <a:spcPct val="90000"/>
              </a:lnSpc>
              <a:spcBef>
                <a:spcPts val="0"/>
              </a:spcBef>
              <a:tabLst>
                <a:tab pos="0" algn="l"/>
              </a:tabLst>
            </a:pPr>
            <a:r>
              <a:rPr lang="pt-BR" sz="5400" b="1" dirty="0">
                <a:solidFill>
                  <a:srgbClr val="92D050"/>
                </a:solidFill>
                <a:highlight>
                  <a:srgbClr val="000000"/>
                </a:highlight>
                <a:latin typeface="Calibri" pitchFamily="18"/>
              </a:rPr>
              <a:t>P.</a:t>
            </a:r>
            <a:r>
              <a:rPr lang="pt-BR" sz="5400" dirty="0">
                <a:solidFill>
                  <a:srgbClr val="FFFFFF"/>
                </a:solidFill>
                <a:highlight>
                  <a:srgbClr val="000000"/>
                </a:highlight>
                <a:latin typeface="Calibri" pitchFamily="18"/>
              </a:rPr>
              <a:t> Orai, irmãos e irmãs...</a:t>
            </a:r>
          </a:p>
          <a:p>
            <a:pPr lvl="0" algn="just">
              <a:lnSpc>
                <a:spcPct val="90000"/>
              </a:lnSpc>
              <a:spcBef>
                <a:spcPts val="0"/>
              </a:spcBef>
              <a:tabLst>
                <a:tab pos="0" algn="l"/>
              </a:tabLst>
            </a:pPr>
            <a:endParaRPr lang="pt-BR" sz="5400" dirty="0">
              <a:solidFill>
                <a:srgbClr val="FFFFFF"/>
              </a:solidFill>
              <a:highlight>
                <a:srgbClr val="000000"/>
              </a:highlight>
              <a:latin typeface="Calibri" pitchFamily="18"/>
            </a:endParaRPr>
          </a:p>
          <a:p>
            <a:pPr algn="just">
              <a:lnSpc>
                <a:spcPct val="90000"/>
              </a:lnSpc>
              <a:spcBef>
                <a:spcPts val="0"/>
              </a:spcBef>
              <a:tabLst>
                <a:tab pos="0" algn="l"/>
              </a:tabLst>
            </a:pPr>
            <a:r>
              <a:rPr lang="pt-BR" sz="5400" b="1" dirty="0">
                <a:solidFill>
                  <a:srgbClr val="92D050"/>
                </a:solidFill>
                <a:highlight>
                  <a:srgbClr val="000000"/>
                </a:highlight>
                <a:latin typeface="Calibri" pitchFamily="18"/>
              </a:rPr>
              <a:t>T.</a:t>
            </a:r>
            <a:r>
              <a:rPr lang="pt-BR" sz="5400" b="1" dirty="0">
                <a:solidFill>
                  <a:srgbClr val="FFFFFF"/>
                </a:solidFill>
                <a:highlight>
                  <a:srgbClr val="000000"/>
                </a:highlight>
                <a:latin typeface="Calibri" pitchFamily="18"/>
              </a:rPr>
              <a:t> Receba o Senhor por tuas mãos este sacrifício, para glória do seu nome, para nosso bem e de toda a sua santa Igreja.</a:t>
            </a:r>
          </a:p>
          <a:p>
            <a:pPr lvl="0" algn="just">
              <a:lnSpc>
                <a:spcPct val="90000"/>
              </a:lnSpc>
              <a:spcBef>
                <a:spcPts val="0"/>
              </a:spcBef>
              <a:tabLst>
                <a:tab pos="0" algn="l"/>
              </a:tabLst>
            </a:pPr>
            <a:endParaRPr lang="pt-BR" sz="5400" dirty="0">
              <a:solidFill>
                <a:srgbClr val="FFFFFF"/>
              </a:solidFill>
              <a:highlight>
                <a:srgbClr val="000000"/>
              </a:highlight>
              <a:latin typeface="Calibri" pitchFamily="18"/>
            </a:endParaRPr>
          </a:p>
        </p:txBody>
      </p:sp>
      <p:sp>
        <p:nvSpPr>
          <p:cNvPr id="4" name="CaixaDeTexto 3">
            <a:extLst>
              <a:ext uri="{FF2B5EF4-FFF2-40B4-BE49-F238E27FC236}">
                <a16:creationId xmlns:a16="http://schemas.microsoft.com/office/drawing/2014/main" id="{096DAD90-CE8C-4BEC-CE5C-23C48BA632D2}"/>
              </a:ext>
            </a:extLst>
          </p:cNvPr>
          <p:cNvSpPr txBox="1"/>
          <p:nvPr/>
        </p:nvSpPr>
        <p:spPr>
          <a:xfrm>
            <a:off x="0" y="386862"/>
            <a:ext cx="12193588" cy="923330"/>
          </a:xfrm>
          <a:prstGeom prst="rect">
            <a:avLst/>
          </a:prstGeom>
          <a:noFill/>
        </p:spPr>
        <p:txBody>
          <a:bodyPr wrap="square" rtlCol="0">
            <a:spAutoFit/>
          </a:bodyPr>
          <a:lstStyle/>
          <a:p>
            <a:pPr algn="ctr"/>
            <a:r>
              <a:rPr lang="pt-BR" sz="5400" b="1" dirty="0">
                <a:solidFill>
                  <a:srgbClr val="92D050"/>
                </a:solidFill>
              </a:rPr>
              <a:t>Liturgia Eucarística</a:t>
            </a:r>
          </a:p>
        </p:txBody>
      </p:sp>
    </p:spTree>
    <p:extLst>
      <p:ext uri="{BB962C8B-B14F-4D97-AF65-F5344CB8AC3E}">
        <p14:creationId xmlns:p14="http://schemas.microsoft.com/office/powerpoint/2010/main" val="1525422595"/>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name="ORAÇÃO SOBRE AS OFERENDAS">
    <p:spTree>
      <p:nvGrpSpPr>
        <p:cNvPr id="1" name=""/>
        <p:cNvGrpSpPr/>
        <p:nvPr/>
      </p:nvGrpSpPr>
      <p:grpSpPr>
        <a:xfrm>
          <a:off x="0" y="0"/>
          <a:ext cx="0" cy="0"/>
          <a:chOff x="0" y="0"/>
          <a:chExt cx="0" cy="0"/>
        </a:xfrm>
      </p:grpSpPr>
      <p:sp>
        <p:nvSpPr>
          <p:cNvPr id="3" name="PlaceHolder 2">
            <a:extLst>
              <a:ext uri="{FF2B5EF4-FFF2-40B4-BE49-F238E27FC236}">
                <a16:creationId xmlns:a16="http://schemas.microsoft.com/office/drawing/2014/main" id="{08487342-3603-48CC-A1FA-378024AE1CB3}"/>
              </a:ext>
            </a:extLst>
          </p:cNvPr>
          <p:cNvSpPr txBox="1">
            <a:spLocks noGrp="1"/>
          </p:cNvSpPr>
          <p:nvPr>
            <p:ph type="body" idx="4294967295"/>
          </p:nvPr>
        </p:nvSpPr>
        <p:spPr>
          <a:xfrm>
            <a:off x="140677" y="1813860"/>
            <a:ext cx="11912234" cy="5938340"/>
          </a:xfrm>
        </p:spPr>
        <p:txBody>
          <a:bodyPr vert="horz" wrap="square" anchor="t" anchorCtr="0">
            <a:noAutofit/>
          </a:bodyPr>
          <a:lstStyle/>
          <a:p>
            <a:pPr lvl="0" algn="just">
              <a:lnSpc>
                <a:spcPct val="90000"/>
              </a:lnSpc>
              <a:spcBef>
                <a:spcPts val="0"/>
              </a:spcBef>
              <a:tabLst>
                <a:tab pos="0" algn="l"/>
              </a:tabLst>
            </a:pPr>
            <a:r>
              <a:rPr lang="pt-BR" sz="6000" b="1" dirty="0">
                <a:solidFill>
                  <a:srgbClr val="92D050"/>
                </a:solidFill>
                <a:highlight>
                  <a:srgbClr val="000000"/>
                </a:highlight>
                <a:latin typeface="Calibri" pitchFamily="18"/>
              </a:rPr>
              <a:t>P.</a:t>
            </a:r>
            <a:r>
              <a:rPr lang="pt-BR" sz="6000" dirty="0">
                <a:solidFill>
                  <a:srgbClr val="FFFFFF"/>
                </a:solidFill>
                <a:highlight>
                  <a:srgbClr val="000000"/>
                </a:highlight>
                <a:latin typeface="Calibri" pitchFamily="18"/>
              </a:rPr>
              <a:t> Acolhei, Senhor, nós vos pedimos, o sacrifício que instituístes; e pelos sagrados mistérios que celebramos em vossa honra dignai-vos completar a santificação daqueles que salvastes. Por Cristo, nosso Senhor.</a:t>
            </a:r>
          </a:p>
          <a:p>
            <a:pPr lvl="0" algn="just">
              <a:lnSpc>
                <a:spcPct val="90000"/>
              </a:lnSpc>
              <a:spcBef>
                <a:spcPts val="0"/>
              </a:spcBef>
              <a:tabLst>
                <a:tab pos="0" algn="l"/>
              </a:tabLst>
            </a:pPr>
            <a:endParaRPr lang="pt-BR" sz="7200" dirty="0">
              <a:solidFill>
                <a:srgbClr val="FFFFFF"/>
              </a:solidFill>
              <a:highlight>
                <a:srgbClr val="000000"/>
              </a:highlight>
              <a:latin typeface="Calibri" pitchFamily="18"/>
            </a:endParaRPr>
          </a:p>
        </p:txBody>
      </p:sp>
      <p:sp>
        <p:nvSpPr>
          <p:cNvPr id="4" name="CaixaDeTexto 3">
            <a:extLst>
              <a:ext uri="{FF2B5EF4-FFF2-40B4-BE49-F238E27FC236}">
                <a16:creationId xmlns:a16="http://schemas.microsoft.com/office/drawing/2014/main" id="{096DAD90-CE8C-4BEC-CE5C-23C48BA632D2}"/>
              </a:ext>
            </a:extLst>
          </p:cNvPr>
          <p:cNvSpPr txBox="1"/>
          <p:nvPr/>
        </p:nvSpPr>
        <p:spPr>
          <a:xfrm>
            <a:off x="0" y="386862"/>
            <a:ext cx="12193588" cy="923330"/>
          </a:xfrm>
          <a:prstGeom prst="rect">
            <a:avLst/>
          </a:prstGeom>
          <a:noFill/>
        </p:spPr>
        <p:txBody>
          <a:bodyPr wrap="square" rtlCol="0">
            <a:spAutoFit/>
          </a:bodyPr>
          <a:lstStyle/>
          <a:p>
            <a:pPr algn="ctr"/>
            <a:r>
              <a:rPr lang="pt-BR" sz="5400" b="1" dirty="0">
                <a:solidFill>
                  <a:srgbClr val="92D050"/>
                </a:solidFill>
              </a:rPr>
              <a:t>Liturgia Eucarística</a:t>
            </a:r>
          </a:p>
        </p:txBody>
      </p:sp>
    </p:spTree>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name="PREFÁCIO">
    <p:spTree>
      <p:nvGrpSpPr>
        <p:cNvPr id="1" name=""/>
        <p:cNvGrpSpPr/>
        <p:nvPr/>
      </p:nvGrpSpPr>
      <p:grpSpPr>
        <a:xfrm>
          <a:off x="0" y="0"/>
          <a:ext cx="0" cy="0"/>
          <a:chOff x="0" y="0"/>
          <a:chExt cx="0" cy="0"/>
        </a:xfrm>
      </p:grpSpPr>
      <p:sp>
        <p:nvSpPr>
          <p:cNvPr id="3" name="PlaceHolder 2">
            <a:extLst>
              <a:ext uri="{FF2B5EF4-FFF2-40B4-BE49-F238E27FC236}">
                <a16:creationId xmlns:a16="http://schemas.microsoft.com/office/drawing/2014/main" id="{40D81BC8-922C-446A-BC9A-B905F5810416}"/>
              </a:ext>
            </a:extLst>
          </p:cNvPr>
          <p:cNvSpPr txBox="1">
            <a:spLocks noGrp="1"/>
          </p:cNvSpPr>
          <p:nvPr>
            <p:ph type="body" idx="4294967295"/>
          </p:nvPr>
        </p:nvSpPr>
        <p:spPr>
          <a:xfrm>
            <a:off x="474785" y="1691112"/>
            <a:ext cx="11271738" cy="5756040"/>
          </a:xfrm>
        </p:spPr>
        <p:txBody>
          <a:bodyPr vert="horz" wrap="square" anchor="t" anchorCtr="0">
            <a:noAutofit/>
          </a:bodyPr>
          <a:lstStyle/>
          <a:p>
            <a:pPr lvl="0" algn="just">
              <a:lnSpc>
                <a:spcPct val="115000"/>
              </a:lnSpc>
              <a:spcBef>
                <a:spcPts val="0"/>
              </a:spcBef>
              <a:tabLst>
                <a:tab pos="0" algn="l"/>
              </a:tabLst>
            </a:pPr>
            <a:r>
              <a:rPr lang="pt-BR" sz="5000" b="1" dirty="0">
                <a:solidFill>
                  <a:srgbClr val="92D050"/>
                </a:solidFill>
                <a:latin typeface="Calibri" pitchFamily="18"/>
              </a:rPr>
              <a:t>P: </a:t>
            </a:r>
            <a:r>
              <a:rPr lang="pt-BR" sz="5000" b="1" dirty="0">
                <a:solidFill>
                  <a:srgbClr val="FFFFFF"/>
                </a:solidFill>
                <a:latin typeface="Calibri" pitchFamily="18"/>
              </a:rPr>
              <a:t>O Senhor esteja convosco.</a:t>
            </a:r>
          </a:p>
          <a:p>
            <a:pPr lvl="0" algn="just">
              <a:lnSpc>
                <a:spcPct val="115000"/>
              </a:lnSpc>
              <a:spcBef>
                <a:spcPts val="0"/>
              </a:spcBef>
              <a:tabLst>
                <a:tab pos="0" algn="l"/>
              </a:tabLst>
            </a:pPr>
            <a:r>
              <a:rPr lang="pt-BR" sz="5000" b="1" dirty="0">
                <a:solidFill>
                  <a:srgbClr val="92D050"/>
                </a:solidFill>
                <a:latin typeface="Calibri" pitchFamily="18"/>
              </a:rPr>
              <a:t>Todos: </a:t>
            </a:r>
            <a:r>
              <a:rPr lang="pt-BR" sz="5000" b="1" dirty="0">
                <a:solidFill>
                  <a:srgbClr val="FFFFFF"/>
                </a:solidFill>
                <a:latin typeface="Calibri" pitchFamily="18"/>
              </a:rPr>
              <a:t>Ele está no meio de nós.</a:t>
            </a:r>
          </a:p>
          <a:p>
            <a:pPr lvl="0" algn="just">
              <a:lnSpc>
                <a:spcPct val="115000"/>
              </a:lnSpc>
              <a:spcBef>
                <a:spcPts val="0"/>
              </a:spcBef>
              <a:tabLst>
                <a:tab pos="0" algn="l"/>
              </a:tabLst>
            </a:pPr>
            <a:r>
              <a:rPr lang="pt-BR" sz="5000" b="1" dirty="0">
                <a:solidFill>
                  <a:srgbClr val="92D050"/>
                </a:solidFill>
                <a:latin typeface="Calibri" pitchFamily="18"/>
              </a:rPr>
              <a:t>P: </a:t>
            </a:r>
            <a:r>
              <a:rPr lang="pt-BR" sz="5000" b="1" dirty="0">
                <a:solidFill>
                  <a:srgbClr val="FFFFFF"/>
                </a:solidFill>
                <a:latin typeface="Calibri" pitchFamily="18"/>
              </a:rPr>
              <a:t>Corações ao alto.</a:t>
            </a:r>
          </a:p>
          <a:p>
            <a:pPr lvl="0" algn="just">
              <a:lnSpc>
                <a:spcPct val="115000"/>
              </a:lnSpc>
              <a:spcBef>
                <a:spcPts val="0"/>
              </a:spcBef>
              <a:tabLst>
                <a:tab pos="0" algn="l"/>
              </a:tabLst>
            </a:pPr>
            <a:r>
              <a:rPr lang="pt-BR" sz="5000" b="1" dirty="0">
                <a:solidFill>
                  <a:srgbClr val="92D050"/>
                </a:solidFill>
                <a:latin typeface="Calibri" pitchFamily="18"/>
              </a:rPr>
              <a:t>Todos: </a:t>
            </a:r>
            <a:r>
              <a:rPr lang="pt-BR" sz="5000" b="1" dirty="0">
                <a:solidFill>
                  <a:srgbClr val="FFFFFF"/>
                </a:solidFill>
                <a:latin typeface="Calibri" pitchFamily="18"/>
              </a:rPr>
              <a:t>O nosso coração está em Deus.</a:t>
            </a:r>
          </a:p>
          <a:p>
            <a:pPr lvl="0" algn="just">
              <a:lnSpc>
                <a:spcPct val="115000"/>
              </a:lnSpc>
              <a:spcBef>
                <a:spcPts val="0"/>
              </a:spcBef>
              <a:tabLst>
                <a:tab pos="0" algn="l"/>
              </a:tabLst>
            </a:pPr>
            <a:r>
              <a:rPr lang="pt-BR" sz="5000" b="1" dirty="0">
                <a:solidFill>
                  <a:srgbClr val="92D050"/>
                </a:solidFill>
                <a:latin typeface="Calibri" pitchFamily="18"/>
              </a:rPr>
              <a:t>P: </a:t>
            </a:r>
            <a:r>
              <a:rPr lang="pt-BR" sz="5000" b="1" dirty="0">
                <a:solidFill>
                  <a:srgbClr val="FFFFFF"/>
                </a:solidFill>
                <a:latin typeface="Calibri" pitchFamily="18"/>
              </a:rPr>
              <a:t>Demos graças ao Senhor, nosso Deus.</a:t>
            </a:r>
          </a:p>
          <a:p>
            <a:pPr lvl="0" algn="just">
              <a:lnSpc>
                <a:spcPct val="115000"/>
              </a:lnSpc>
              <a:spcBef>
                <a:spcPts val="0"/>
              </a:spcBef>
              <a:tabLst>
                <a:tab pos="0" algn="l"/>
              </a:tabLst>
            </a:pPr>
            <a:r>
              <a:rPr lang="pt-BR" sz="5000" b="1" dirty="0">
                <a:solidFill>
                  <a:srgbClr val="92D050"/>
                </a:solidFill>
                <a:latin typeface="Calibri" pitchFamily="18"/>
              </a:rPr>
              <a:t>Todos: </a:t>
            </a:r>
            <a:r>
              <a:rPr lang="pt-BR" sz="5000" b="1" dirty="0">
                <a:solidFill>
                  <a:srgbClr val="FFFFFF"/>
                </a:solidFill>
                <a:latin typeface="Calibri" pitchFamily="18"/>
              </a:rPr>
              <a:t>É nosso dever e nossa salvação.</a:t>
            </a:r>
          </a:p>
        </p:txBody>
      </p:sp>
      <p:sp>
        <p:nvSpPr>
          <p:cNvPr id="4" name="CaixaDeTexto 3">
            <a:extLst>
              <a:ext uri="{FF2B5EF4-FFF2-40B4-BE49-F238E27FC236}">
                <a16:creationId xmlns:a16="http://schemas.microsoft.com/office/drawing/2014/main" id="{3DB29988-EBB3-C120-7648-60559CC3275F}"/>
              </a:ext>
            </a:extLst>
          </p:cNvPr>
          <p:cNvSpPr txBox="1"/>
          <p:nvPr/>
        </p:nvSpPr>
        <p:spPr>
          <a:xfrm>
            <a:off x="0" y="386862"/>
            <a:ext cx="12193588" cy="923330"/>
          </a:xfrm>
          <a:prstGeom prst="rect">
            <a:avLst/>
          </a:prstGeom>
          <a:noFill/>
        </p:spPr>
        <p:txBody>
          <a:bodyPr wrap="square" rtlCol="0">
            <a:spAutoFit/>
          </a:bodyPr>
          <a:lstStyle/>
          <a:p>
            <a:pPr algn="ctr"/>
            <a:r>
              <a:rPr lang="pt-BR" sz="5400" b="1" dirty="0">
                <a:solidFill>
                  <a:srgbClr val="92D050"/>
                </a:solidFill>
              </a:rPr>
              <a:t>Liturgia Eucarística</a:t>
            </a:r>
          </a:p>
        </p:txBody>
      </p:sp>
    </p:spTree>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name="PREFÁCIO (2)">
    <p:spTree>
      <p:nvGrpSpPr>
        <p:cNvPr id="1" name=""/>
        <p:cNvGrpSpPr/>
        <p:nvPr/>
      </p:nvGrpSpPr>
      <p:grpSpPr>
        <a:xfrm>
          <a:off x="0" y="0"/>
          <a:ext cx="0" cy="0"/>
          <a:chOff x="0" y="0"/>
          <a:chExt cx="0" cy="0"/>
        </a:xfrm>
      </p:grpSpPr>
      <p:sp>
        <p:nvSpPr>
          <p:cNvPr id="3" name="PlaceHolder 2">
            <a:extLst>
              <a:ext uri="{FF2B5EF4-FFF2-40B4-BE49-F238E27FC236}">
                <a16:creationId xmlns:a16="http://schemas.microsoft.com/office/drawing/2014/main" id="{EE603AEF-8B11-4234-B7DE-215ECF93F205}"/>
              </a:ext>
            </a:extLst>
          </p:cNvPr>
          <p:cNvSpPr txBox="1">
            <a:spLocks noGrp="1"/>
          </p:cNvSpPr>
          <p:nvPr>
            <p:ph type="body" idx="4294967295"/>
          </p:nvPr>
        </p:nvSpPr>
        <p:spPr>
          <a:xfrm>
            <a:off x="169228" y="1841676"/>
            <a:ext cx="11855131" cy="4488785"/>
          </a:xfrm>
        </p:spPr>
        <p:txBody>
          <a:bodyPr vert="horz" wrap="square" anchor="t" anchorCtr="0">
            <a:noAutofit/>
          </a:bodyPr>
          <a:lstStyle/>
          <a:p>
            <a:pPr lvl="0" algn="just">
              <a:lnSpc>
                <a:spcPct val="90000"/>
              </a:lnSpc>
              <a:spcBef>
                <a:spcPts val="0"/>
              </a:spcBef>
              <a:tabLst>
                <a:tab pos="0" algn="l"/>
              </a:tabLst>
            </a:pPr>
            <a:r>
              <a:rPr lang="pt-BR" sz="6000" b="1" dirty="0">
                <a:solidFill>
                  <a:srgbClr val="92D050"/>
                </a:solidFill>
                <a:highlight>
                  <a:srgbClr val="000000"/>
                </a:highlight>
                <a:latin typeface="Calibri" pitchFamily="18"/>
              </a:rPr>
              <a:t>P. </a:t>
            </a:r>
            <a:r>
              <a:rPr lang="pt-BR" sz="6000" b="1" dirty="0">
                <a:solidFill>
                  <a:schemeClr val="bg1"/>
                </a:solidFill>
                <a:highlight>
                  <a:srgbClr val="000000"/>
                </a:highlight>
                <a:latin typeface="Calibri" pitchFamily="18"/>
              </a:rPr>
              <a:t>Na verdade, ó Pai, é nosso dever dar-vos graças, é nossa salvação dar-vos glória. Só vós sois o Deus vivo e verdadeiro que existis antes de todo o tempo e permaneceis para sempre, habitando em luz inacessível. Mas, </a:t>
            </a:r>
          </a:p>
        </p:txBody>
      </p:sp>
      <p:sp>
        <p:nvSpPr>
          <p:cNvPr id="4" name="CaixaDeTexto 3">
            <a:extLst>
              <a:ext uri="{FF2B5EF4-FFF2-40B4-BE49-F238E27FC236}">
                <a16:creationId xmlns:a16="http://schemas.microsoft.com/office/drawing/2014/main" id="{48B2E844-96AA-416F-5A16-3528C31097AA}"/>
              </a:ext>
            </a:extLst>
          </p:cNvPr>
          <p:cNvSpPr txBox="1"/>
          <p:nvPr/>
        </p:nvSpPr>
        <p:spPr>
          <a:xfrm>
            <a:off x="0" y="386862"/>
            <a:ext cx="12193588" cy="923330"/>
          </a:xfrm>
          <a:prstGeom prst="rect">
            <a:avLst/>
          </a:prstGeom>
          <a:noFill/>
        </p:spPr>
        <p:txBody>
          <a:bodyPr wrap="square" rtlCol="0">
            <a:spAutoFit/>
          </a:bodyPr>
          <a:lstStyle/>
          <a:p>
            <a:pPr algn="ctr"/>
            <a:r>
              <a:rPr lang="pt-BR" sz="5400" b="1" dirty="0">
                <a:solidFill>
                  <a:srgbClr val="92D050"/>
                </a:solidFill>
              </a:rPr>
              <a:t>Liturgia Eucarística</a:t>
            </a:r>
          </a:p>
        </p:txBody>
      </p:sp>
    </p:spTree>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name="page36">
    <p:spTree>
      <p:nvGrpSpPr>
        <p:cNvPr id="1" name=""/>
        <p:cNvGrpSpPr/>
        <p:nvPr/>
      </p:nvGrpSpPr>
      <p:grpSpPr>
        <a:xfrm>
          <a:off x="0" y="0"/>
          <a:ext cx="0" cy="0"/>
          <a:chOff x="0" y="0"/>
          <a:chExt cx="0" cy="0"/>
        </a:xfrm>
      </p:grpSpPr>
      <p:sp>
        <p:nvSpPr>
          <p:cNvPr id="3" name="PlaceHolder 155">
            <a:extLst>
              <a:ext uri="{FF2B5EF4-FFF2-40B4-BE49-F238E27FC236}">
                <a16:creationId xmlns:a16="http://schemas.microsoft.com/office/drawing/2014/main" id="{1F24D1FE-ABA6-423A-89D4-9EA1580C1135}"/>
              </a:ext>
            </a:extLst>
          </p:cNvPr>
          <p:cNvSpPr txBox="1">
            <a:spLocks noGrp="1"/>
          </p:cNvSpPr>
          <p:nvPr>
            <p:ph type="body" idx="4294967295"/>
          </p:nvPr>
        </p:nvSpPr>
        <p:spPr>
          <a:xfrm>
            <a:off x="175846" y="1799393"/>
            <a:ext cx="11841896" cy="5774760"/>
          </a:xfrm>
        </p:spPr>
        <p:txBody>
          <a:bodyPr vert="horz" wrap="square" anchor="t" anchorCtr="0">
            <a:noAutofit/>
          </a:bodyPr>
          <a:lstStyle/>
          <a:p>
            <a:pPr lvl="0" algn="just">
              <a:lnSpc>
                <a:spcPct val="90000"/>
              </a:lnSpc>
              <a:spcBef>
                <a:spcPts val="0"/>
              </a:spcBef>
              <a:tabLst>
                <a:tab pos="0" algn="l"/>
              </a:tabLst>
            </a:pPr>
            <a:r>
              <a:rPr lang="pt-BR" sz="6000" b="1" dirty="0">
                <a:solidFill>
                  <a:schemeClr val="bg1"/>
                </a:solidFill>
                <a:highlight>
                  <a:srgbClr val="000000"/>
                </a:highlight>
                <a:latin typeface="Calibri" pitchFamily="18"/>
              </a:rPr>
              <a:t>porque sois o Deus de bondade e a fonte da vida, fizestes todas as coisas para cobrir de bênçãos as vossas criaturas e a muitos alegrar com o esplendor da vossa luz. Eis, pois, diante de vós os inumeráveis coros</a:t>
            </a:r>
          </a:p>
        </p:txBody>
      </p:sp>
      <p:sp>
        <p:nvSpPr>
          <p:cNvPr id="4" name="CaixaDeTexto 3">
            <a:extLst>
              <a:ext uri="{FF2B5EF4-FFF2-40B4-BE49-F238E27FC236}">
                <a16:creationId xmlns:a16="http://schemas.microsoft.com/office/drawing/2014/main" id="{D71FF42E-9FB8-C01C-4BED-F0D95E00FAFC}"/>
              </a:ext>
            </a:extLst>
          </p:cNvPr>
          <p:cNvSpPr txBox="1"/>
          <p:nvPr/>
        </p:nvSpPr>
        <p:spPr>
          <a:xfrm>
            <a:off x="0" y="386862"/>
            <a:ext cx="12193588" cy="923330"/>
          </a:xfrm>
          <a:prstGeom prst="rect">
            <a:avLst/>
          </a:prstGeom>
          <a:noFill/>
        </p:spPr>
        <p:txBody>
          <a:bodyPr wrap="square" rtlCol="0">
            <a:spAutoFit/>
          </a:bodyPr>
          <a:lstStyle/>
          <a:p>
            <a:pPr algn="ctr"/>
            <a:r>
              <a:rPr lang="pt-BR" sz="5400" b="1" dirty="0">
                <a:solidFill>
                  <a:srgbClr val="92D050"/>
                </a:solidFill>
              </a:rPr>
              <a:t>Liturgia Eucarística</a:t>
            </a:r>
          </a:p>
        </p:txBody>
      </p:sp>
    </p:spTree>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ceHolder 155">
            <a:extLst>
              <a:ext uri="{FF2B5EF4-FFF2-40B4-BE49-F238E27FC236}">
                <a16:creationId xmlns:a16="http://schemas.microsoft.com/office/drawing/2014/main" id="{1F24D1FE-ABA6-423A-89D4-9EA1580C1135}"/>
              </a:ext>
            </a:extLst>
          </p:cNvPr>
          <p:cNvSpPr txBox="1">
            <a:spLocks noGrp="1"/>
          </p:cNvSpPr>
          <p:nvPr>
            <p:ph type="body" idx="4294967295"/>
          </p:nvPr>
        </p:nvSpPr>
        <p:spPr>
          <a:xfrm>
            <a:off x="175846" y="1799393"/>
            <a:ext cx="11841896" cy="5774760"/>
          </a:xfrm>
        </p:spPr>
        <p:txBody>
          <a:bodyPr vert="horz" wrap="square" anchor="t" anchorCtr="0">
            <a:noAutofit/>
          </a:bodyPr>
          <a:lstStyle/>
          <a:p>
            <a:pPr lvl="0" algn="just">
              <a:lnSpc>
                <a:spcPct val="90000"/>
              </a:lnSpc>
              <a:spcBef>
                <a:spcPts val="0"/>
              </a:spcBef>
              <a:tabLst>
                <a:tab pos="0" algn="l"/>
              </a:tabLst>
            </a:pPr>
            <a:r>
              <a:rPr lang="pt-BR" sz="6000" b="1" dirty="0">
                <a:solidFill>
                  <a:schemeClr val="bg1"/>
                </a:solidFill>
                <a:highlight>
                  <a:srgbClr val="000000"/>
                </a:highlight>
                <a:latin typeface="Calibri" pitchFamily="18"/>
              </a:rPr>
              <a:t>dos Anjos que dia e noite vos servem e, contemplando a glória da vossa face, vos louvam sem cessar. Com eles também nós e, por nossa voz, tudo o que criastes celebramos vosso</a:t>
            </a:r>
          </a:p>
        </p:txBody>
      </p:sp>
      <p:sp>
        <p:nvSpPr>
          <p:cNvPr id="4" name="CaixaDeTexto 3">
            <a:extLst>
              <a:ext uri="{FF2B5EF4-FFF2-40B4-BE49-F238E27FC236}">
                <a16:creationId xmlns:a16="http://schemas.microsoft.com/office/drawing/2014/main" id="{D71FF42E-9FB8-C01C-4BED-F0D95E00FAFC}"/>
              </a:ext>
            </a:extLst>
          </p:cNvPr>
          <p:cNvSpPr txBox="1"/>
          <p:nvPr/>
        </p:nvSpPr>
        <p:spPr>
          <a:xfrm>
            <a:off x="0" y="386862"/>
            <a:ext cx="12193588" cy="923330"/>
          </a:xfrm>
          <a:prstGeom prst="rect">
            <a:avLst/>
          </a:prstGeom>
          <a:noFill/>
        </p:spPr>
        <p:txBody>
          <a:bodyPr wrap="square" rtlCol="0">
            <a:spAutoFit/>
          </a:bodyPr>
          <a:lstStyle/>
          <a:p>
            <a:pPr algn="ctr"/>
            <a:r>
              <a:rPr lang="pt-BR" sz="5400" b="1" dirty="0">
                <a:solidFill>
                  <a:srgbClr val="92D050"/>
                </a:solidFill>
              </a:rPr>
              <a:t>Liturgia Eucarística</a:t>
            </a:r>
          </a:p>
        </p:txBody>
      </p:sp>
    </p:spTree>
    <p:extLst>
      <p:ext uri="{BB962C8B-B14F-4D97-AF65-F5344CB8AC3E}">
        <p14:creationId xmlns:p14="http://schemas.microsoft.com/office/powerpoint/2010/main" val="4044569777"/>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B6A6966-BF87-876E-DCE3-DE2F9FC176E9}"/>
            </a:ext>
          </a:extLst>
        </p:cNvPr>
        <p:cNvGrpSpPr/>
        <p:nvPr/>
      </p:nvGrpSpPr>
      <p:grpSpPr>
        <a:xfrm>
          <a:off x="0" y="0"/>
          <a:ext cx="0" cy="0"/>
          <a:chOff x="0" y="0"/>
          <a:chExt cx="0" cy="0"/>
        </a:xfrm>
      </p:grpSpPr>
      <p:sp>
        <p:nvSpPr>
          <p:cNvPr id="3" name="PlaceHolder 155">
            <a:extLst>
              <a:ext uri="{FF2B5EF4-FFF2-40B4-BE49-F238E27FC236}">
                <a16:creationId xmlns:a16="http://schemas.microsoft.com/office/drawing/2014/main" id="{1327B4D4-E12D-8E10-42A6-66F2C00502D0}"/>
              </a:ext>
            </a:extLst>
          </p:cNvPr>
          <p:cNvSpPr txBox="1">
            <a:spLocks noGrp="1"/>
          </p:cNvSpPr>
          <p:nvPr>
            <p:ph type="body" idx="4294967295"/>
          </p:nvPr>
        </p:nvSpPr>
        <p:spPr>
          <a:xfrm>
            <a:off x="175846" y="1799393"/>
            <a:ext cx="11841896" cy="5774760"/>
          </a:xfrm>
        </p:spPr>
        <p:txBody>
          <a:bodyPr vert="horz" wrap="square" anchor="t" anchorCtr="0">
            <a:noAutofit/>
          </a:bodyPr>
          <a:lstStyle/>
          <a:p>
            <a:pPr lvl="0" algn="just">
              <a:lnSpc>
                <a:spcPct val="90000"/>
              </a:lnSpc>
              <a:spcBef>
                <a:spcPts val="0"/>
              </a:spcBef>
              <a:tabLst>
                <a:tab pos="0" algn="l"/>
              </a:tabLst>
            </a:pPr>
            <a:r>
              <a:rPr lang="pt-BR" sz="6000" b="1" dirty="0">
                <a:solidFill>
                  <a:schemeClr val="bg1"/>
                </a:solidFill>
                <a:highlight>
                  <a:srgbClr val="000000"/>
                </a:highlight>
                <a:latin typeface="Calibri" pitchFamily="18"/>
              </a:rPr>
              <a:t>Nome e, exultantes de alegria, cantamos (dizemos) a uma só voz:</a:t>
            </a:r>
          </a:p>
        </p:txBody>
      </p:sp>
      <p:sp>
        <p:nvSpPr>
          <p:cNvPr id="4" name="CaixaDeTexto 3">
            <a:extLst>
              <a:ext uri="{FF2B5EF4-FFF2-40B4-BE49-F238E27FC236}">
                <a16:creationId xmlns:a16="http://schemas.microsoft.com/office/drawing/2014/main" id="{0A5FA2D9-091D-27DF-F4FE-4461C2A08D40}"/>
              </a:ext>
            </a:extLst>
          </p:cNvPr>
          <p:cNvSpPr txBox="1"/>
          <p:nvPr/>
        </p:nvSpPr>
        <p:spPr>
          <a:xfrm>
            <a:off x="0" y="386862"/>
            <a:ext cx="12193588" cy="923330"/>
          </a:xfrm>
          <a:prstGeom prst="rect">
            <a:avLst/>
          </a:prstGeom>
          <a:noFill/>
        </p:spPr>
        <p:txBody>
          <a:bodyPr wrap="square" rtlCol="0">
            <a:spAutoFit/>
          </a:bodyPr>
          <a:lstStyle/>
          <a:p>
            <a:pPr algn="ctr"/>
            <a:r>
              <a:rPr lang="pt-BR" sz="5400" b="1" dirty="0">
                <a:solidFill>
                  <a:srgbClr val="92D050"/>
                </a:solidFill>
              </a:rPr>
              <a:t>Liturgia Eucarística</a:t>
            </a:r>
          </a:p>
        </p:txBody>
      </p:sp>
    </p:spTree>
    <p:extLst>
      <p:ext uri="{BB962C8B-B14F-4D97-AF65-F5344CB8AC3E}">
        <p14:creationId xmlns:p14="http://schemas.microsoft.com/office/powerpoint/2010/main" val="627175200"/>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Shape 29"/>
        <p:cNvGrpSpPr/>
        <p:nvPr/>
      </p:nvGrpSpPr>
      <p:grpSpPr>
        <a:xfrm>
          <a:off x="0" y="0"/>
          <a:ext cx="0" cy="0"/>
          <a:chOff x="0" y="0"/>
          <a:chExt cx="0" cy="0"/>
        </a:xfrm>
      </p:grpSpPr>
      <p:sp>
        <p:nvSpPr>
          <p:cNvPr id="30" name="Google Shape;30;p5"/>
          <p:cNvSpPr txBox="1">
            <a:spLocks noGrp="1"/>
          </p:cNvSpPr>
          <p:nvPr>
            <p:ph type="body" idx="4294967295"/>
          </p:nvPr>
        </p:nvSpPr>
        <p:spPr>
          <a:xfrm>
            <a:off x="372951" y="1906846"/>
            <a:ext cx="11447700" cy="6854700"/>
          </a:xfrm>
          <a:prstGeom prst="rect">
            <a:avLst/>
          </a:prstGeom>
          <a:noFill/>
          <a:ln>
            <a:noFill/>
          </a:ln>
        </p:spPr>
        <p:txBody>
          <a:bodyPr spcFirstLastPara="1" wrap="square" lIns="0" tIns="0" rIns="0" bIns="0" anchor="t" anchorCtr="0">
            <a:noAutofit/>
          </a:bodyPr>
          <a:lstStyle/>
          <a:p>
            <a:pPr marL="0" lvl="0" indent="0" algn="just" rtl="0">
              <a:lnSpc>
                <a:spcPct val="90000"/>
              </a:lnSpc>
              <a:spcBef>
                <a:spcPts val="0"/>
              </a:spcBef>
              <a:spcAft>
                <a:spcPts val="0"/>
              </a:spcAft>
              <a:buNone/>
            </a:pPr>
            <a:r>
              <a:rPr lang="pt-BR" sz="6000" b="1" dirty="0">
                <a:solidFill>
                  <a:srgbClr val="FFFFFF"/>
                </a:solidFill>
                <a:highlight>
                  <a:srgbClr val="000000"/>
                </a:highlight>
                <a:latin typeface="Calibri"/>
                <a:ea typeface="Calibri"/>
                <a:cs typeface="Calibri"/>
                <a:sym typeface="Calibri"/>
              </a:rPr>
              <a:t>Santo, Santo, Santo, Senhor Deus do universo, o céu e a terra proclamam a vossa glória, hosana nas alturas, bendito o que vem em Nome do Senhor, hosana nas alturas.</a:t>
            </a:r>
            <a:endParaRPr dirty="0"/>
          </a:p>
        </p:txBody>
      </p:sp>
      <p:sp>
        <p:nvSpPr>
          <p:cNvPr id="31" name="Google Shape;31;p5"/>
          <p:cNvSpPr txBox="1"/>
          <p:nvPr/>
        </p:nvSpPr>
        <p:spPr>
          <a:xfrm>
            <a:off x="0" y="386862"/>
            <a:ext cx="12193500" cy="923400"/>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pt-BR" sz="5400" b="1">
                <a:solidFill>
                  <a:srgbClr val="92D050"/>
                </a:solidFill>
                <a:latin typeface="Calibri"/>
                <a:ea typeface="Calibri"/>
                <a:cs typeface="Calibri"/>
                <a:sym typeface="Calibri"/>
              </a:rPr>
              <a:t>Liturgia Eucarística</a:t>
            </a:r>
            <a:endParaRPr/>
          </a:p>
        </p:txBody>
      </p:sp>
    </p:spTree>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E78FB39-00FC-DB40-86AD-DB809A281358}"/>
            </a:ext>
          </a:extLst>
        </p:cNvPr>
        <p:cNvGrpSpPr/>
        <p:nvPr/>
      </p:nvGrpSpPr>
      <p:grpSpPr>
        <a:xfrm>
          <a:off x="0" y="0"/>
          <a:ext cx="0" cy="0"/>
          <a:chOff x="0" y="0"/>
          <a:chExt cx="0" cy="0"/>
        </a:xfrm>
      </p:grpSpPr>
      <p:sp>
        <p:nvSpPr>
          <p:cNvPr id="3" name="PlaceHolder 155">
            <a:extLst>
              <a:ext uri="{FF2B5EF4-FFF2-40B4-BE49-F238E27FC236}">
                <a16:creationId xmlns:a16="http://schemas.microsoft.com/office/drawing/2014/main" id="{5FCD09F4-9C90-BEDA-0CD9-94942D9BF7BF}"/>
              </a:ext>
            </a:extLst>
          </p:cNvPr>
          <p:cNvSpPr txBox="1">
            <a:spLocks noGrp="1"/>
          </p:cNvSpPr>
          <p:nvPr>
            <p:ph type="body" idx="4294967295"/>
          </p:nvPr>
        </p:nvSpPr>
        <p:spPr>
          <a:xfrm>
            <a:off x="175846" y="1900993"/>
            <a:ext cx="11841896" cy="5774760"/>
          </a:xfrm>
        </p:spPr>
        <p:txBody>
          <a:bodyPr vert="horz" wrap="square" anchor="t" anchorCtr="0">
            <a:noAutofit/>
          </a:bodyPr>
          <a:lstStyle/>
          <a:p>
            <a:pPr lvl="0" algn="just">
              <a:lnSpc>
                <a:spcPct val="90000"/>
              </a:lnSpc>
              <a:spcBef>
                <a:spcPts val="0"/>
              </a:spcBef>
              <a:tabLst>
                <a:tab pos="0" algn="l"/>
              </a:tabLst>
            </a:pPr>
            <a:r>
              <a:rPr lang="pt-BR" sz="6000" b="1" dirty="0">
                <a:solidFill>
                  <a:srgbClr val="92D050"/>
                </a:solidFill>
                <a:highlight>
                  <a:srgbClr val="000000"/>
                </a:highlight>
                <a:latin typeface="Calibri" pitchFamily="18"/>
              </a:rPr>
              <a:t>P.</a:t>
            </a:r>
            <a:r>
              <a:rPr lang="pt-BR" sz="6000" dirty="0">
                <a:solidFill>
                  <a:srgbClr val="FFFFFF"/>
                </a:solidFill>
                <a:highlight>
                  <a:srgbClr val="000000"/>
                </a:highlight>
                <a:latin typeface="Calibri" pitchFamily="18"/>
              </a:rPr>
              <a:t> </a:t>
            </a:r>
            <a:r>
              <a:rPr lang="pt-BR" sz="6000" b="1" dirty="0">
                <a:solidFill>
                  <a:schemeClr val="bg1"/>
                </a:solidFill>
                <a:highlight>
                  <a:srgbClr val="000000"/>
                </a:highlight>
                <a:latin typeface="Calibri" pitchFamily="18"/>
              </a:rPr>
              <a:t>Nós proclamamos vossa grandeza, Pai santo, a sabedoria e o amor com que fizestes todas as coisas. Criastes o ser humano à vossa imagem e lhe confiastes todo o universo para que, servindo somente a vós, seu Criador, </a:t>
            </a:r>
          </a:p>
        </p:txBody>
      </p:sp>
      <p:sp>
        <p:nvSpPr>
          <p:cNvPr id="4" name="CaixaDeTexto 3">
            <a:extLst>
              <a:ext uri="{FF2B5EF4-FFF2-40B4-BE49-F238E27FC236}">
                <a16:creationId xmlns:a16="http://schemas.microsoft.com/office/drawing/2014/main" id="{C1C8574E-1D0E-20B6-130F-CB66839CAD08}"/>
              </a:ext>
            </a:extLst>
          </p:cNvPr>
          <p:cNvSpPr txBox="1"/>
          <p:nvPr/>
        </p:nvSpPr>
        <p:spPr>
          <a:xfrm>
            <a:off x="0" y="386862"/>
            <a:ext cx="12193588" cy="923330"/>
          </a:xfrm>
          <a:prstGeom prst="rect">
            <a:avLst/>
          </a:prstGeom>
          <a:noFill/>
        </p:spPr>
        <p:txBody>
          <a:bodyPr wrap="square" rtlCol="0">
            <a:spAutoFit/>
          </a:bodyPr>
          <a:lstStyle/>
          <a:p>
            <a:pPr algn="ctr"/>
            <a:r>
              <a:rPr lang="pt-BR" sz="5400" b="1" dirty="0">
                <a:solidFill>
                  <a:srgbClr val="92D050"/>
                </a:solidFill>
              </a:rPr>
              <a:t>Liturgia Eucarística</a:t>
            </a:r>
          </a:p>
        </p:txBody>
      </p:sp>
    </p:spTree>
    <p:extLst>
      <p:ext uri="{BB962C8B-B14F-4D97-AF65-F5344CB8AC3E}">
        <p14:creationId xmlns:p14="http://schemas.microsoft.com/office/powerpoint/2010/main" val="149071091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page4">
    <p:spTree>
      <p:nvGrpSpPr>
        <p:cNvPr id="1" name=""/>
        <p:cNvGrpSpPr/>
        <p:nvPr/>
      </p:nvGrpSpPr>
      <p:grpSpPr>
        <a:xfrm>
          <a:off x="0" y="0"/>
          <a:ext cx="0" cy="0"/>
          <a:chOff x="0" y="0"/>
          <a:chExt cx="0" cy="0"/>
        </a:xfrm>
      </p:grpSpPr>
      <p:sp>
        <p:nvSpPr>
          <p:cNvPr id="3" name="PlaceHolder 259">
            <a:extLst>
              <a:ext uri="{FF2B5EF4-FFF2-40B4-BE49-F238E27FC236}">
                <a16:creationId xmlns:a16="http://schemas.microsoft.com/office/drawing/2014/main" id="{A47391FC-6051-430D-8F42-61DBA194C773}"/>
              </a:ext>
            </a:extLst>
          </p:cNvPr>
          <p:cNvSpPr txBox="1">
            <a:spLocks noGrp="1"/>
          </p:cNvSpPr>
          <p:nvPr>
            <p:ph type="body" idx="4294967295"/>
          </p:nvPr>
        </p:nvSpPr>
        <p:spPr>
          <a:xfrm>
            <a:off x="220998" y="1993735"/>
            <a:ext cx="11741454" cy="3351539"/>
          </a:xfrm>
        </p:spPr>
        <p:txBody>
          <a:bodyPr vert="horz" wrap="square" anchor="t" anchorCtr="0">
            <a:noAutofit/>
          </a:bodyPr>
          <a:lstStyle/>
          <a:p>
            <a:pPr lvl="0" algn="just">
              <a:lnSpc>
                <a:spcPct val="90000"/>
              </a:lnSpc>
              <a:spcBef>
                <a:spcPts val="0"/>
              </a:spcBef>
              <a:tabLst>
                <a:tab pos="0" algn="l"/>
              </a:tabLst>
            </a:pPr>
            <a:r>
              <a:rPr lang="pt-BR" sz="6600" dirty="0">
                <a:solidFill>
                  <a:srgbClr val="92D050"/>
                </a:solidFill>
                <a:highlight>
                  <a:srgbClr val="000000"/>
                </a:highlight>
                <a:latin typeface="Calibri" pitchFamily="18"/>
              </a:rPr>
              <a:t>2. </a:t>
            </a:r>
            <a:r>
              <a:rPr lang="pt-BR" sz="6600" dirty="0">
                <a:solidFill>
                  <a:schemeClr val="bg1"/>
                </a:solidFill>
                <a:highlight>
                  <a:srgbClr val="000000"/>
                </a:highlight>
                <a:latin typeface="Calibri" pitchFamily="18"/>
              </a:rPr>
              <a:t>A Ti preste louvor todo ser vivo / Terra, céu, lua, mar, estrelas, sol/ E quem quiser Te dar maior louvor/ Maior parte Te dê de seu amor.</a:t>
            </a:r>
          </a:p>
          <a:p>
            <a:pPr lvl="0" algn="just">
              <a:lnSpc>
                <a:spcPct val="90000"/>
              </a:lnSpc>
              <a:spcBef>
                <a:spcPts val="0"/>
              </a:spcBef>
              <a:tabLst>
                <a:tab pos="0" algn="l"/>
              </a:tabLst>
            </a:pPr>
            <a:endParaRPr lang="pt-BR" sz="6600" dirty="0">
              <a:solidFill>
                <a:schemeClr val="bg1"/>
              </a:solidFill>
              <a:highlight>
                <a:srgbClr val="000000"/>
              </a:highlight>
              <a:latin typeface="Calibri" pitchFamily="18"/>
            </a:endParaRPr>
          </a:p>
        </p:txBody>
      </p:sp>
      <p:sp>
        <p:nvSpPr>
          <p:cNvPr id="4" name="CaixaDeTexto 3">
            <a:extLst>
              <a:ext uri="{FF2B5EF4-FFF2-40B4-BE49-F238E27FC236}">
                <a16:creationId xmlns:a16="http://schemas.microsoft.com/office/drawing/2014/main" id="{7990FD7D-A590-3A33-AEA6-56A4924D5419}"/>
              </a:ext>
            </a:extLst>
          </p:cNvPr>
          <p:cNvSpPr txBox="1"/>
          <p:nvPr/>
        </p:nvSpPr>
        <p:spPr>
          <a:xfrm>
            <a:off x="-5069" y="369277"/>
            <a:ext cx="12193588" cy="1015663"/>
          </a:xfrm>
          <a:prstGeom prst="rect">
            <a:avLst/>
          </a:prstGeom>
          <a:noFill/>
        </p:spPr>
        <p:txBody>
          <a:bodyPr wrap="square" rtlCol="0">
            <a:spAutoFit/>
          </a:bodyPr>
          <a:lstStyle/>
          <a:p>
            <a:pPr algn="ctr"/>
            <a:r>
              <a:rPr lang="pt-BR" sz="6000" b="1" dirty="0">
                <a:solidFill>
                  <a:srgbClr val="92D050"/>
                </a:solidFill>
              </a:rPr>
              <a:t>Canto Inicial</a:t>
            </a:r>
          </a:p>
        </p:txBody>
      </p:sp>
    </p:spTree>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9C3504F-E0E7-1EAE-A784-F993BA0F69F7}"/>
            </a:ext>
          </a:extLst>
        </p:cNvPr>
        <p:cNvGrpSpPr/>
        <p:nvPr/>
      </p:nvGrpSpPr>
      <p:grpSpPr>
        <a:xfrm>
          <a:off x="0" y="0"/>
          <a:ext cx="0" cy="0"/>
          <a:chOff x="0" y="0"/>
          <a:chExt cx="0" cy="0"/>
        </a:xfrm>
      </p:grpSpPr>
      <p:sp>
        <p:nvSpPr>
          <p:cNvPr id="3" name="PlaceHolder 155">
            <a:extLst>
              <a:ext uri="{FF2B5EF4-FFF2-40B4-BE49-F238E27FC236}">
                <a16:creationId xmlns:a16="http://schemas.microsoft.com/office/drawing/2014/main" id="{3FB59A00-81DD-B992-C150-1FF4B6DE8A2A}"/>
              </a:ext>
            </a:extLst>
          </p:cNvPr>
          <p:cNvSpPr txBox="1">
            <a:spLocks noGrp="1"/>
          </p:cNvSpPr>
          <p:nvPr>
            <p:ph type="body" idx="4294967295"/>
          </p:nvPr>
        </p:nvSpPr>
        <p:spPr>
          <a:xfrm>
            <a:off x="175846" y="1900993"/>
            <a:ext cx="11841896" cy="5774760"/>
          </a:xfrm>
        </p:spPr>
        <p:txBody>
          <a:bodyPr vert="horz" wrap="square" anchor="t" anchorCtr="0">
            <a:noAutofit/>
          </a:bodyPr>
          <a:lstStyle/>
          <a:p>
            <a:pPr lvl="0" algn="just">
              <a:lnSpc>
                <a:spcPct val="90000"/>
              </a:lnSpc>
              <a:spcBef>
                <a:spcPts val="0"/>
              </a:spcBef>
              <a:tabLst>
                <a:tab pos="0" algn="l"/>
              </a:tabLst>
            </a:pPr>
            <a:r>
              <a:rPr lang="pt-BR" sz="6000" b="1" dirty="0">
                <a:solidFill>
                  <a:schemeClr val="bg1"/>
                </a:solidFill>
                <a:highlight>
                  <a:srgbClr val="000000"/>
                </a:highlight>
                <a:latin typeface="Calibri" pitchFamily="18"/>
              </a:rPr>
              <a:t>cuidasse de toda criatura. E quando pela desobediência perdeu a vossa amizade, não o abandonastes ao poder da morte. A todos, porém, socorrestes com misericórdia, para que, ao procurar-vos, vos</a:t>
            </a:r>
          </a:p>
        </p:txBody>
      </p:sp>
      <p:sp>
        <p:nvSpPr>
          <p:cNvPr id="4" name="CaixaDeTexto 3">
            <a:extLst>
              <a:ext uri="{FF2B5EF4-FFF2-40B4-BE49-F238E27FC236}">
                <a16:creationId xmlns:a16="http://schemas.microsoft.com/office/drawing/2014/main" id="{BBDF71C5-C944-6BBE-3B3D-FA22E0FAF6E4}"/>
              </a:ext>
            </a:extLst>
          </p:cNvPr>
          <p:cNvSpPr txBox="1"/>
          <p:nvPr/>
        </p:nvSpPr>
        <p:spPr>
          <a:xfrm>
            <a:off x="0" y="386862"/>
            <a:ext cx="12193588" cy="923330"/>
          </a:xfrm>
          <a:prstGeom prst="rect">
            <a:avLst/>
          </a:prstGeom>
          <a:noFill/>
        </p:spPr>
        <p:txBody>
          <a:bodyPr wrap="square" rtlCol="0">
            <a:spAutoFit/>
          </a:bodyPr>
          <a:lstStyle/>
          <a:p>
            <a:pPr algn="ctr"/>
            <a:r>
              <a:rPr lang="pt-BR" sz="5400" b="1" dirty="0">
                <a:solidFill>
                  <a:srgbClr val="92D050"/>
                </a:solidFill>
              </a:rPr>
              <a:t>Liturgia Eucarística</a:t>
            </a:r>
          </a:p>
        </p:txBody>
      </p:sp>
    </p:spTree>
    <p:extLst>
      <p:ext uri="{BB962C8B-B14F-4D97-AF65-F5344CB8AC3E}">
        <p14:creationId xmlns:p14="http://schemas.microsoft.com/office/powerpoint/2010/main" val="155171980"/>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D623B7B-7D17-B6B4-12FE-7DEE4438DD5C}"/>
            </a:ext>
          </a:extLst>
        </p:cNvPr>
        <p:cNvGrpSpPr/>
        <p:nvPr/>
      </p:nvGrpSpPr>
      <p:grpSpPr>
        <a:xfrm>
          <a:off x="0" y="0"/>
          <a:ext cx="0" cy="0"/>
          <a:chOff x="0" y="0"/>
          <a:chExt cx="0" cy="0"/>
        </a:xfrm>
      </p:grpSpPr>
      <p:sp>
        <p:nvSpPr>
          <p:cNvPr id="3" name="PlaceHolder 155">
            <a:extLst>
              <a:ext uri="{FF2B5EF4-FFF2-40B4-BE49-F238E27FC236}">
                <a16:creationId xmlns:a16="http://schemas.microsoft.com/office/drawing/2014/main" id="{A755DF14-8A7B-95DB-DA98-19F2A7C59A71}"/>
              </a:ext>
            </a:extLst>
          </p:cNvPr>
          <p:cNvSpPr txBox="1">
            <a:spLocks noGrp="1"/>
          </p:cNvSpPr>
          <p:nvPr>
            <p:ph type="body" idx="4294967295"/>
          </p:nvPr>
        </p:nvSpPr>
        <p:spPr>
          <a:xfrm>
            <a:off x="175846" y="1900993"/>
            <a:ext cx="11841896" cy="5774760"/>
          </a:xfrm>
        </p:spPr>
        <p:txBody>
          <a:bodyPr vert="horz" wrap="square" anchor="t" anchorCtr="0">
            <a:noAutofit/>
          </a:bodyPr>
          <a:lstStyle/>
          <a:p>
            <a:pPr lvl="0" algn="just">
              <a:lnSpc>
                <a:spcPct val="90000"/>
              </a:lnSpc>
              <a:spcBef>
                <a:spcPts val="0"/>
              </a:spcBef>
              <a:tabLst>
                <a:tab pos="0" algn="l"/>
              </a:tabLst>
            </a:pPr>
            <a:r>
              <a:rPr lang="pt-BR" sz="6000" b="1" dirty="0">
                <a:solidFill>
                  <a:schemeClr val="bg1"/>
                </a:solidFill>
                <a:highlight>
                  <a:srgbClr val="000000"/>
                </a:highlight>
                <a:latin typeface="Calibri" pitchFamily="18"/>
              </a:rPr>
              <a:t>encontrassem. Muitas vezes oferecestes aliança à família humana e a instruístes pelos profetas na esperança da salvação.</a:t>
            </a:r>
          </a:p>
        </p:txBody>
      </p:sp>
      <p:sp>
        <p:nvSpPr>
          <p:cNvPr id="4" name="CaixaDeTexto 3">
            <a:extLst>
              <a:ext uri="{FF2B5EF4-FFF2-40B4-BE49-F238E27FC236}">
                <a16:creationId xmlns:a16="http://schemas.microsoft.com/office/drawing/2014/main" id="{A3272072-2A7C-A700-C2C0-334C0EF4DD39}"/>
              </a:ext>
            </a:extLst>
          </p:cNvPr>
          <p:cNvSpPr txBox="1"/>
          <p:nvPr/>
        </p:nvSpPr>
        <p:spPr>
          <a:xfrm>
            <a:off x="0" y="386862"/>
            <a:ext cx="12193588" cy="923330"/>
          </a:xfrm>
          <a:prstGeom prst="rect">
            <a:avLst/>
          </a:prstGeom>
          <a:noFill/>
        </p:spPr>
        <p:txBody>
          <a:bodyPr wrap="square" rtlCol="0">
            <a:spAutoFit/>
          </a:bodyPr>
          <a:lstStyle/>
          <a:p>
            <a:pPr algn="ctr"/>
            <a:r>
              <a:rPr lang="pt-BR" sz="5400" b="1" dirty="0">
                <a:solidFill>
                  <a:srgbClr val="92D050"/>
                </a:solidFill>
              </a:rPr>
              <a:t>Liturgia Eucarística</a:t>
            </a:r>
          </a:p>
        </p:txBody>
      </p:sp>
    </p:spTree>
    <p:extLst>
      <p:ext uri="{BB962C8B-B14F-4D97-AF65-F5344CB8AC3E}">
        <p14:creationId xmlns:p14="http://schemas.microsoft.com/office/powerpoint/2010/main" val="3944058944"/>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5977A61-F472-6EE3-8945-DA1AC206DE7D}"/>
            </a:ext>
          </a:extLst>
        </p:cNvPr>
        <p:cNvGrpSpPr/>
        <p:nvPr/>
      </p:nvGrpSpPr>
      <p:grpSpPr>
        <a:xfrm>
          <a:off x="0" y="0"/>
          <a:ext cx="0" cy="0"/>
          <a:chOff x="0" y="0"/>
          <a:chExt cx="0" cy="0"/>
        </a:xfrm>
      </p:grpSpPr>
      <p:sp>
        <p:nvSpPr>
          <p:cNvPr id="3" name="PlaceHolder 2">
            <a:extLst>
              <a:ext uri="{FF2B5EF4-FFF2-40B4-BE49-F238E27FC236}">
                <a16:creationId xmlns:a16="http://schemas.microsoft.com/office/drawing/2014/main" id="{D56BEC29-B2DC-1872-0447-EE45FE4172F0}"/>
              </a:ext>
            </a:extLst>
          </p:cNvPr>
          <p:cNvSpPr txBox="1">
            <a:spLocks noGrp="1"/>
          </p:cNvSpPr>
          <p:nvPr>
            <p:ph type="body" idx="4294967295"/>
          </p:nvPr>
        </p:nvSpPr>
        <p:spPr>
          <a:xfrm>
            <a:off x="169228" y="3429000"/>
            <a:ext cx="11855131" cy="2901461"/>
          </a:xfrm>
        </p:spPr>
        <p:txBody>
          <a:bodyPr vert="horz" wrap="square" anchor="t" anchorCtr="0">
            <a:noAutofit/>
          </a:bodyPr>
          <a:lstStyle/>
          <a:p>
            <a:pPr lvl="0" algn="ctr">
              <a:lnSpc>
                <a:spcPct val="90000"/>
              </a:lnSpc>
              <a:spcBef>
                <a:spcPts val="0"/>
              </a:spcBef>
              <a:tabLst>
                <a:tab pos="0" algn="l"/>
              </a:tabLst>
            </a:pPr>
            <a:r>
              <a:rPr lang="pt-BR" sz="6000" b="1" dirty="0">
                <a:solidFill>
                  <a:srgbClr val="92D050"/>
                </a:solidFill>
                <a:highlight>
                  <a:srgbClr val="000000"/>
                </a:highlight>
                <a:latin typeface="Calibri" pitchFamily="18"/>
              </a:rPr>
              <a:t>T.</a:t>
            </a:r>
            <a:r>
              <a:rPr lang="pt-BR" sz="6000" dirty="0">
                <a:solidFill>
                  <a:srgbClr val="FFFFFF"/>
                </a:solidFill>
                <a:highlight>
                  <a:srgbClr val="000000"/>
                </a:highlight>
                <a:latin typeface="Calibri" pitchFamily="18"/>
              </a:rPr>
              <a:t> </a:t>
            </a:r>
            <a:r>
              <a:rPr lang="pt-BR" sz="6000" b="1" dirty="0">
                <a:solidFill>
                  <a:schemeClr val="bg1"/>
                </a:solidFill>
                <a:highlight>
                  <a:srgbClr val="000000"/>
                </a:highlight>
                <a:latin typeface="Calibri" pitchFamily="18"/>
              </a:rPr>
              <a:t>A todos socorrestes com bondade!</a:t>
            </a:r>
          </a:p>
          <a:p>
            <a:pPr lvl="0" algn="ctr">
              <a:lnSpc>
                <a:spcPct val="90000"/>
              </a:lnSpc>
              <a:spcBef>
                <a:spcPts val="0"/>
              </a:spcBef>
              <a:tabLst>
                <a:tab pos="0" algn="l"/>
              </a:tabLst>
            </a:pPr>
            <a:endParaRPr lang="pt-BR" sz="6000" b="1" dirty="0">
              <a:solidFill>
                <a:schemeClr val="bg1"/>
              </a:solidFill>
              <a:highlight>
                <a:srgbClr val="000000"/>
              </a:highlight>
              <a:latin typeface="Calibri" pitchFamily="18"/>
            </a:endParaRPr>
          </a:p>
        </p:txBody>
      </p:sp>
      <p:sp>
        <p:nvSpPr>
          <p:cNvPr id="4" name="CaixaDeTexto 3">
            <a:extLst>
              <a:ext uri="{FF2B5EF4-FFF2-40B4-BE49-F238E27FC236}">
                <a16:creationId xmlns:a16="http://schemas.microsoft.com/office/drawing/2014/main" id="{7B01A1C9-08FA-E673-BD22-E6A66F5655F6}"/>
              </a:ext>
            </a:extLst>
          </p:cNvPr>
          <p:cNvSpPr txBox="1"/>
          <p:nvPr/>
        </p:nvSpPr>
        <p:spPr>
          <a:xfrm>
            <a:off x="0" y="386862"/>
            <a:ext cx="12193588" cy="923330"/>
          </a:xfrm>
          <a:prstGeom prst="rect">
            <a:avLst/>
          </a:prstGeom>
          <a:noFill/>
        </p:spPr>
        <p:txBody>
          <a:bodyPr wrap="square" rtlCol="0">
            <a:spAutoFit/>
          </a:bodyPr>
          <a:lstStyle/>
          <a:p>
            <a:pPr algn="ctr"/>
            <a:r>
              <a:rPr lang="pt-BR" sz="5400" b="1" dirty="0">
                <a:solidFill>
                  <a:srgbClr val="92D050"/>
                </a:solidFill>
              </a:rPr>
              <a:t>Liturgia Eucarística</a:t>
            </a:r>
          </a:p>
        </p:txBody>
      </p:sp>
    </p:spTree>
    <p:extLst>
      <p:ext uri="{BB962C8B-B14F-4D97-AF65-F5344CB8AC3E}">
        <p14:creationId xmlns:p14="http://schemas.microsoft.com/office/powerpoint/2010/main" val="2157839863"/>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C13821B-8FB4-D9E7-789C-D9F173E640B2}"/>
            </a:ext>
          </a:extLst>
        </p:cNvPr>
        <p:cNvGrpSpPr/>
        <p:nvPr/>
      </p:nvGrpSpPr>
      <p:grpSpPr>
        <a:xfrm>
          <a:off x="0" y="0"/>
          <a:ext cx="0" cy="0"/>
          <a:chOff x="0" y="0"/>
          <a:chExt cx="0" cy="0"/>
        </a:xfrm>
      </p:grpSpPr>
      <p:sp>
        <p:nvSpPr>
          <p:cNvPr id="3" name="PlaceHolder 155">
            <a:extLst>
              <a:ext uri="{FF2B5EF4-FFF2-40B4-BE49-F238E27FC236}">
                <a16:creationId xmlns:a16="http://schemas.microsoft.com/office/drawing/2014/main" id="{8526773C-613C-C53F-7AB3-E025874106F2}"/>
              </a:ext>
            </a:extLst>
          </p:cNvPr>
          <p:cNvSpPr txBox="1">
            <a:spLocks noGrp="1"/>
          </p:cNvSpPr>
          <p:nvPr>
            <p:ph type="body" idx="4294967295"/>
          </p:nvPr>
        </p:nvSpPr>
        <p:spPr>
          <a:xfrm>
            <a:off x="175846" y="1900993"/>
            <a:ext cx="11841896" cy="5774760"/>
          </a:xfrm>
        </p:spPr>
        <p:txBody>
          <a:bodyPr vert="horz" wrap="square" anchor="t" anchorCtr="0">
            <a:noAutofit/>
          </a:bodyPr>
          <a:lstStyle/>
          <a:p>
            <a:pPr lvl="0" algn="just">
              <a:lnSpc>
                <a:spcPct val="90000"/>
              </a:lnSpc>
              <a:spcBef>
                <a:spcPts val="0"/>
              </a:spcBef>
              <a:tabLst>
                <a:tab pos="0" algn="l"/>
              </a:tabLst>
            </a:pPr>
            <a:r>
              <a:rPr lang="pt-BR" sz="6000" b="1" dirty="0">
                <a:solidFill>
                  <a:srgbClr val="92D050"/>
                </a:solidFill>
                <a:highlight>
                  <a:srgbClr val="000000"/>
                </a:highlight>
                <a:latin typeface="Calibri" pitchFamily="18"/>
              </a:rPr>
              <a:t>P.</a:t>
            </a:r>
            <a:r>
              <a:rPr lang="pt-BR" sz="6000" dirty="0">
                <a:solidFill>
                  <a:srgbClr val="FFFFFF"/>
                </a:solidFill>
                <a:highlight>
                  <a:srgbClr val="000000"/>
                </a:highlight>
                <a:latin typeface="Calibri" pitchFamily="18"/>
              </a:rPr>
              <a:t> </a:t>
            </a:r>
            <a:r>
              <a:rPr lang="pt-BR" sz="6000" b="1" dirty="0">
                <a:solidFill>
                  <a:schemeClr val="bg1"/>
                </a:solidFill>
                <a:highlight>
                  <a:srgbClr val="000000"/>
                </a:highlight>
                <a:latin typeface="Calibri" pitchFamily="18"/>
              </a:rPr>
              <a:t>E de tal modo, Pai santo, amastes o mundo que, chegada a plenitude dos tempos, nos enviastes vosso próprio Filho para ser o nosso Salvador. Encarnado pelo poder do Espírito Santo e nascido da Virgem Maria, </a:t>
            </a:r>
          </a:p>
        </p:txBody>
      </p:sp>
      <p:sp>
        <p:nvSpPr>
          <p:cNvPr id="4" name="CaixaDeTexto 3">
            <a:extLst>
              <a:ext uri="{FF2B5EF4-FFF2-40B4-BE49-F238E27FC236}">
                <a16:creationId xmlns:a16="http://schemas.microsoft.com/office/drawing/2014/main" id="{2C8557A1-3FFB-5E5D-BEF7-B13E0E661697}"/>
              </a:ext>
            </a:extLst>
          </p:cNvPr>
          <p:cNvSpPr txBox="1"/>
          <p:nvPr/>
        </p:nvSpPr>
        <p:spPr>
          <a:xfrm>
            <a:off x="0" y="386862"/>
            <a:ext cx="12193588" cy="923330"/>
          </a:xfrm>
          <a:prstGeom prst="rect">
            <a:avLst/>
          </a:prstGeom>
          <a:noFill/>
        </p:spPr>
        <p:txBody>
          <a:bodyPr wrap="square" rtlCol="0">
            <a:spAutoFit/>
          </a:bodyPr>
          <a:lstStyle/>
          <a:p>
            <a:pPr algn="ctr"/>
            <a:r>
              <a:rPr lang="pt-BR" sz="5400" b="1" dirty="0">
                <a:solidFill>
                  <a:srgbClr val="92D050"/>
                </a:solidFill>
              </a:rPr>
              <a:t>Liturgia Eucarística</a:t>
            </a:r>
          </a:p>
        </p:txBody>
      </p:sp>
    </p:spTree>
    <p:extLst>
      <p:ext uri="{BB962C8B-B14F-4D97-AF65-F5344CB8AC3E}">
        <p14:creationId xmlns:p14="http://schemas.microsoft.com/office/powerpoint/2010/main" val="2934962083"/>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4C248ED-E9B1-09E8-4274-C63AA43691D4}"/>
            </a:ext>
          </a:extLst>
        </p:cNvPr>
        <p:cNvGrpSpPr/>
        <p:nvPr/>
      </p:nvGrpSpPr>
      <p:grpSpPr>
        <a:xfrm>
          <a:off x="0" y="0"/>
          <a:ext cx="0" cy="0"/>
          <a:chOff x="0" y="0"/>
          <a:chExt cx="0" cy="0"/>
        </a:xfrm>
      </p:grpSpPr>
      <p:sp>
        <p:nvSpPr>
          <p:cNvPr id="3" name="PlaceHolder 155">
            <a:extLst>
              <a:ext uri="{FF2B5EF4-FFF2-40B4-BE49-F238E27FC236}">
                <a16:creationId xmlns:a16="http://schemas.microsoft.com/office/drawing/2014/main" id="{BDE67651-DAD8-7B6A-2226-3770BF8E7EC7}"/>
              </a:ext>
            </a:extLst>
          </p:cNvPr>
          <p:cNvSpPr txBox="1">
            <a:spLocks noGrp="1"/>
          </p:cNvSpPr>
          <p:nvPr>
            <p:ph type="body" idx="4294967295"/>
          </p:nvPr>
        </p:nvSpPr>
        <p:spPr>
          <a:xfrm>
            <a:off x="175846" y="1900993"/>
            <a:ext cx="11841896" cy="5774760"/>
          </a:xfrm>
        </p:spPr>
        <p:txBody>
          <a:bodyPr vert="horz" wrap="square" anchor="t" anchorCtr="0">
            <a:noAutofit/>
          </a:bodyPr>
          <a:lstStyle/>
          <a:p>
            <a:pPr lvl="0" algn="just">
              <a:lnSpc>
                <a:spcPct val="90000"/>
              </a:lnSpc>
              <a:spcBef>
                <a:spcPts val="0"/>
              </a:spcBef>
              <a:tabLst>
                <a:tab pos="0" algn="l"/>
              </a:tabLst>
            </a:pPr>
            <a:r>
              <a:rPr lang="pt-BR" sz="6000" b="1" dirty="0">
                <a:solidFill>
                  <a:schemeClr val="bg1"/>
                </a:solidFill>
                <a:highlight>
                  <a:srgbClr val="000000"/>
                </a:highlight>
                <a:latin typeface="Calibri" pitchFamily="18"/>
              </a:rPr>
              <a:t>Jesus viveu em tudo a condição humana, menos o pecado; anunciou aos pobres a salvação, aos oprimidos, a liberdade, aos tristes, a alegria. </a:t>
            </a:r>
          </a:p>
        </p:txBody>
      </p:sp>
      <p:sp>
        <p:nvSpPr>
          <p:cNvPr id="4" name="CaixaDeTexto 3">
            <a:extLst>
              <a:ext uri="{FF2B5EF4-FFF2-40B4-BE49-F238E27FC236}">
                <a16:creationId xmlns:a16="http://schemas.microsoft.com/office/drawing/2014/main" id="{CE416B36-46BA-5DD0-2ADB-F81A48020D00}"/>
              </a:ext>
            </a:extLst>
          </p:cNvPr>
          <p:cNvSpPr txBox="1"/>
          <p:nvPr/>
        </p:nvSpPr>
        <p:spPr>
          <a:xfrm>
            <a:off x="0" y="386862"/>
            <a:ext cx="12193588" cy="923330"/>
          </a:xfrm>
          <a:prstGeom prst="rect">
            <a:avLst/>
          </a:prstGeom>
          <a:noFill/>
        </p:spPr>
        <p:txBody>
          <a:bodyPr wrap="square" rtlCol="0">
            <a:spAutoFit/>
          </a:bodyPr>
          <a:lstStyle/>
          <a:p>
            <a:pPr algn="ctr"/>
            <a:r>
              <a:rPr lang="pt-BR" sz="5400" b="1" dirty="0">
                <a:solidFill>
                  <a:srgbClr val="92D050"/>
                </a:solidFill>
              </a:rPr>
              <a:t>Liturgia Eucarística</a:t>
            </a:r>
          </a:p>
        </p:txBody>
      </p:sp>
    </p:spTree>
    <p:extLst>
      <p:ext uri="{BB962C8B-B14F-4D97-AF65-F5344CB8AC3E}">
        <p14:creationId xmlns:p14="http://schemas.microsoft.com/office/powerpoint/2010/main" val="1792863077"/>
      </p:ext>
    </p:extLst>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8A6A8B0-DDA3-8555-84F0-631395D67463}"/>
            </a:ext>
          </a:extLst>
        </p:cNvPr>
        <p:cNvGrpSpPr/>
        <p:nvPr/>
      </p:nvGrpSpPr>
      <p:grpSpPr>
        <a:xfrm>
          <a:off x="0" y="0"/>
          <a:ext cx="0" cy="0"/>
          <a:chOff x="0" y="0"/>
          <a:chExt cx="0" cy="0"/>
        </a:xfrm>
      </p:grpSpPr>
      <p:sp>
        <p:nvSpPr>
          <p:cNvPr id="3" name="PlaceHolder 155">
            <a:extLst>
              <a:ext uri="{FF2B5EF4-FFF2-40B4-BE49-F238E27FC236}">
                <a16:creationId xmlns:a16="http://schemas.microsoft.com/office/drawing/2014/main" id="{609FB24C-B71C-A0BE-988A-B1257C18F5A8}"/>
              </a:ext>
            </a:extLst>
          </p:cNvPr>
          <p:cNvSpPr txBox="1">
            <a:spLocks noGrp="1"/>
          </p:cNvSpPr>
          <p:nvPr>
            <p:ph type="body" idx="4294967295"/>
          </p:nvPr>
        </p:nvSpPr>
        <p:spPr>
          <a:xfrm>
            <a:off x="175846" y="1900993"/>
            <a:ext cx="11841896" cy="5774760"/>
          </a:xfrm>
        </p:spPr>
        <p:txBody>
          <a:bodyPr vert="horz" wrap="square" anchor="t" anchorCtr="0">
            <a:noAutofit/>
          </a:bodyPr>
          <a:lstStyle/>
          <a:p>
            <a:pPr lvl="0" algn="just">
              <a:lnSpc>
                <a:spcPct val="90000"/>
              </a:lnSpc>
              <a:spcBef>
                <a:spcPts val="0"/>
              </a:spcBef>
              <a:tabLst>
                <a:tab pos="0" algn="l"/>
              </a:tabLst>
            </a:pPr>
            <a:r>
              <a:rPr lang="pt-BR" sz="6000" b="1" dirty="0">
                <a:solidFill>
                  <a:schemeClr val="bg1"/>
                </a:solidFill>
                <a:highlight>
                  <a:srgbClr val="000000"/>
                </a:highlight>
                <a:latin typeface="Calibri" pitchFamily="18"/>
              </a:rPr>
              <a:t>Para cumprir o vosso plano de amor, entregou-se à morte e, ressuscitando, destruiu a morte e renovou a vida.</a:t>
            </a:r>
          </a:p>
        </p:txBody>
      </p:sp>
      <p:sp>
        <p:nvSpPr>
          <p:cNvPr id="4" name="CaixaDeTexto 3">
            <a:extLst>
              <a:ext uri="{FF2B5EF4-FFF2-40B4-BE49-F238E27FC236}">
                <a16:creationId xmlns:a16="http://schemas.microsoft.com/office/drawing/2014/main" id="{44338EB9-0336-7289-64BF-24CC09D065ED}"/>
              </a:ext>
            </a:extLst>
          </p:cNvPr>
          <p:cNvSpPr txBox="1"/>
          <p:nvPr/>
        </p:nvSpPr>
        <p:spPr>
          <a:xfrm>
            <a:off x="0" y="386862"/>
            <a:ext cx="12193588" cy="923330"/>
          </a:xfrm>
          <a:prstGeom prst="rect">
            <a:avLst/>
          </a:prstGeom>
          <a:noFill/>
        </p:spPr>
        <p:txBody>
          <a:bodyPr wrap="square" rtlCol="0">
            <a:spAutoFit/>
          </a:bodyPr>
          <a:lstStyle/>
          <a:p>
            <a:pPr algn="ctr"/>
            <a:r>
              <a:rPr lang="pt-BR" sz="5400" b="1" dirty="0">
                <a:solidFill>
                  <a:srgbClr val="92D050"/>
                </a:solidFill>
              </a:rPr>
              <a:t>Liturgia Eucarística</a:t>
            </a:r>
          </a:p>
        </p:txBody>
      </p:sp>
    </p:spTree>
    <p:extLst>
      <p:ext uri="{BB962C8B-B14F-4D97-AF65-F5344CB8AC3E}">
        <p14:creationId xmlns:p14="http://schemas.microsoft.com/office/powerpoint/2010/main" val="4065721927"/>
      </p:ext>
    </p:extLst>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CE9947E-FF40-E65A-1F1D-39FB63D91E82}"/>
            </a:ext>
          </a:extLst>
        </p:cNvPr>
        <p:cNvGrpSpPr/>
        <p:nvPr/>
      </p:nvGrpSpPr>
      <p:grpSpPr>
        <a:xfrm>
          <a:off x="0" y="0"/>
          <a:ext cx="0" cy="0"/>
          <a:chOff x="0" y="0"/>
          <a:chExt cx="0" cy="0"/>
        </a:xfrm>
      </p:grpSpPr>
      <p:sp>
        <p:nvSpPr>
          <p:cNvPr id="3" name="PlaceHolder 2">
            <a:extLst>
              <a:ext uri="{FF2B5EF4-FFF2-40B4-BE49-F238E27FC236}">
                <a16:creationId xmlns:a16="http://schemas.microsoft.com/office/drawing/2014/main" id="{2C285BE3-A2B8-5F05-F46D-F85FE51D1ADD}"/>
              </a:ext>
            </a:extLst>
          </p:cNvPr>
          <p:cNvSpPr txBox="1">
            <a:spLocks noGrp="1"/>
          </p:cNvSpPr>
          <p:nvPr>
            <p:ph type="body" idx="4294967295"/>
          </p:nvPr>
        </p:nvSpPr>
        <p:spPr>
          <a:xfrm>
            <a:off x="169228" y="3429000"/>
            <a:ext cx="11855131" cy="2901461"/>
          </a:xfrm>
        </p:spPr>
        <p:txBody>
          <a:bodyPr vert="horz" wrap="square" anchor="t" anchorCtr="0">
            <a:noAutofit/>
          </a:bodyPr>
          <a:lstStyle/>
          <a:p>
            <a:pPr lvl="0" algn="ctr">
              <a:lnSpc>
                <a:spcPct val="90000"/>
              </a:lnSpc>
              <a:spcBef>
                <a:spcPts val="0"/>
              </a:spcBef>
              <a:tabLst>
                <a:tab pos="0" algn="l"/>
              </a:tabLst>
            </a:pPr>
            <a:r>
              <a:rPr lang="pt-BR" sz="6000" b="1" dirty="0">
                <a:solidFill>
                  <a:srgbClr val="92D050"/>
                </a:solidFill>
                <a:highlight>
                  <a:srgbClr val="000000"/>
                </a:highlight>
                <a:latin typeface="Calibri" pitchFamily="18"/>
              </a:rPr>
              <a:t>T.</a:t>
            </a:r>
            <a:r>
              <a:rPr lang="pt-BR" sz="6000" dirty="0">
                <a:solidFill>
                  <a:srgbClr val="FFFFFF"/>
                </a:solidFill>
                <a:highlight>
                  <a:srgbClr val="000000"/>
                </a:highlight>
                <a:latin typeface="Calibri" pitchFamily="18"/>
              </a:rPr>
              <a:t> </a:t>
            </a:r>
            <a:r>
              <a:rPr lang="pt-BR" sz="6000" b="1" dirty="0">
                <a:solidFill>
                  <a:schemeClr val="bg1"/>
                </a:solidFill>
                <a:highlight>
                  <a:srgbClr val="000000"/>
                </a:highlight>
                <a:latin typeface="Calibri" pitchFamily="18"/>
              </a:rPr>
              <a:t>Por amor nos enviastes vosso Filho!</a:t>
            </a:r>
          </a:p>
          <a:p>
            <a:pPr lvl="0" algn="ctr">
              <a:lnSpc>
                <a:spcPct val="90000"/>
              </a:lnSpc>
              <a:spcBef>
                <a:spcPts val="0"/>
              </a:spcBef>
              <a:tabLst>
                <a:tab pos="0" algn="l"/>
              </a:tabLst>
            </a:pPr>
            <a:endParaRPr lang="pt-BR" sz="6000" b="1" dirty="0">
              <a:solidFill>
                <a:schemeClr val="bg1"/>
              </a:solidFill>
              <a:highlight>
                <a:srgbClr val="000000"/>
              </a:highlight>
              <a:latin typeface="Calibri" pitchFamily="18"/>
            </a:endParaRPr>
          </a:p>
        </p:txBody>
      </p:sp>
      <p:sp>
        <p:nvSpPr>
          <p:cNvPr id="4" name="CaixaDeTexto 3">
            <a:extLst>
              <a:ext uri="{FF2B5EF4-FFF2-40B4-BE49-F238E27FC236}">
                <a16:creationId xmlns:a16="http://schemas.microsoft.com/office/drawing/2014/main" id="{5AB5E786-6708-8BD8-F799-640DF9B877A6}"/>
              </a:ext>
            </a:extLst>
          </p:cNvPr>
          <p:cNvSpPr txBox="1"/>
          <p:nvPr/>
        </p:nvSpPr>
        <p:spPr>
          <a:xfrm>
            <a:off x="0" y="386862"/>
            <a:ext cx="12193588" cy="923330"/>
          </a:xfrm>
          <a:prstGeom prst="rect">
            <a:avLst/>
          </a:prstGeom>
          <a:noFill/>
        </p:spPr>
        <p:txBody>
          <a:bodyPr wrap="square" rtlCol="0">
            <a:spAutoFit/>
          </a:bodyPr>
          <a:lstStyle/>
          <a:p>
            <a:pPr algn="ctr"/>
            <a:r>
              <a:rPr lang="pt-BR" sz="5400" b="1" dirty="0">
                <a:solidFill>
                  <a:srgbClr val="92D050"/>
                </a:solidFill>
              </a:rPr>
              <a:t>Liturgia Eucarística</a:t>
            </a:r>
          </a:p>
        </p:txBody>
      </p:sp>
    </p:spTree>
    <p:extLst>
      <p:ext uri="{BB962C8B-B14F-4D97-AF65-F5344CB8AC3E}">
        <p14:creationId xmlns:p14="http://schemas.microsoft.com/office/powerpoint/2010/main" val="4184277348"/>
      </p:ext>
    </p:extLst>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ceHolder 155">
            <a:extLst>
              <a:ext uri="{FF2B5EF4-FFF2-40B4-BE49-F238E27FC236}">
                <a16:creationId xmlns:a16="http://schemas.microsoft.com/office/drawing/2014/main" id="{1F24D1FE-ABA6-423A-89D4-9EA1580C1135}"/>
              </a:ext>
            </a:extLst>
          </p:cNvPr>
          <p:cNvSpPr txBox="1">
            <a:spLocks noGrp="1"/>
          </p:cNvSpPr>
          <p:nvPr>
            <p:ph type="body" idx="4294967295"/>
          </p:nvPr>
        </p:nvSpPr>
        <p:spPr>
          <a:xfrm>
            <a:off x="175846" y="1900993"/>
            <a:ext cx="11841896" cy="5774760"/>
          </a:xfrm>
        </p:spPr>
        <p:txBody>
          <a:bodyPr vert="horz" wrap="square" anchor="t" anchorCtr="0">
            <a:noAutofit/>
          </a:bodyPr>
          <a:lstStyle/>
          <a:p>
            <a:pPr lvl="0" algn="just">
              <a:lnSpc>
                <a:spcPct val="90000"/>
              </a:lnSpc>
              <a:spcBef>
                <a:spcPts val="0"/>
              </a:spcBef>
              <a:tabLst>
                <a:tab pos="0" algn="l"/>
              </a:tabLst>
            </a:pPr>
            <a:r>
              <a:rPr lang="pt-BR" sz="6000" b="1" dirty="0">
                <a:solidFill>
                  <a:srgbClr val="92D050"/>
                </a:solidFill>
                <a:highlight>
                  <a:srgbClr val="000000"/>
                </a:highlight>
                <a:latin typeface="Calibri" pitchFamily="18"/>
              </a:rPr>
              <a:t>P.</a:t>
            </a:r>
            <a:r>
              <a:rPr lang="pt-BR" sz="6000" dirty="0">
                <a:solidFill>
                  <a:srgbClr val="FFFFFF"/>
                </a:solidFill>
                <a:highlight>
                  <a:srgbClr val="000000"/>
                </a:highlight>
                <a:latin typeface="Calibri" pitchFamily="18"/>
              </a:rPr>
              <a:t> </a:t>
            </a:r>
            <a:r>
              <a:rPr lang="pt-BR" sz="6000" b="1" dirty="0">
                <a:solidFill>
                  <a:schemeClr val="bg1"/>
                </a:solidFill>
                <a:highlight>
                  <a:srgbClr val="000000"/>
                </a:highlight>
                <a:latin typeface="Calibri" pitchFamily="18"/>
              </a:rPr>
              <a:t>E, a fim de não mais vivermos para nós, mas para ele, que por nós morreu e ressuscitou, enviou de vós, ó Pai, como primeiro dom aos vossos fiéis, </a:t>
            </a:r>
          </a:p>
        </p:txBody>
      </p:sp>
      <p:sp>
        <p:nvSpPr>
          <p:cNvPr id="4" name="CaixaDeTexto 3">
            <a:extLst>
              <a:ext uri="{FF2B5EF4-FFF2-40B4-BE49-F238E27FC236}">
                <a16:creationId xmlns:a16="http://schemas.microsoft.com/office/drawing/2014/main" id="{D71FF42E-9FB8-C01C-4BED-F0D95E00FAFC}"/>
              </a:ext>
            </a:extLst>
          </p:cNvPr>
          <p:cNvSpPr txBox="1"/>
          <p:nvPr/>
        </p:nvSpPr>
        <p:spPr>
          <a:xfrm>
            <a:off x="0" y="386862"/>
            <a:ext cx="12193588" cy="923330"/>
          </a:xfrm>
          <a:prstGeom prst="rect">
            <a:avLst/>
          </a:prstGeom>
          <a:noFill/>
        </p:spPr>
        <p:txBody>
          <a:bodyPr wrap="square" rtlCol="0">
            <a:spAutoFit/>
          </a:bodyPr>
          <a:lstStyle/>
          <a:p>
            <a:pPr algn="ctr"/>
            <a:r>
              <a:rPr lang="pt-BR" sz="5400" b="1" dirty="0">
                <a:solidFill>
                  <a:srgbClr val="92D050"/>
                </a:solidFill>
              </a:rPr>
              <a:t>Liturgia Eucarística</a:t>
            </a:r>
          </a:p>
        </p:txBody>
      </p:sp>
    </p:spTree>
    <p:extLst>
      <p:ext uri="{BB962C8B-B14F-4D97-AF65-F5344CB8AC3E}">
        <p14:creationId xmlns:p14="http://schemas.microsoft.com/office/powerpoint/2010/main" val="2137240068"/>
      </p:ext>
    </p:extLst>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6BCF529-9251-1A05-13EC-D55DF457E949}"/>
            </a:ext>
          </a:extLst>
        </p:cNvPr>
        <p:cNvGrpSpPr/>
        <p:nvPr/>
      </p:nvGrpSpPr>
      <p:grpSpPr>
        <a:xfrm>
          <a:off x="0" y="0"/>
          <a:ext cx="0" cy="0"/>
          <a:chOff x="0" y="0"/>
          <a:chExt cx="0" cy="0"/>
        </a:xfrm>
      </p:grpSpPr>
      <p:sp>
        <p:nvSpPr>
          <p:cNvPr id="3" name="PlaceHolder 155">
            <a:extLst>
              <a:ext uri="{FF2B5EF4-FFF2-40B4-BE49-F238E27FC236}">
                <a16:creationId xmlns:a16="http://schemas.microsoft.com/office/drawing/2014/main" id="{91C61227-672B-CB98-68C8-690B619E4B42}"/>
              </a:ext>
            </a:extLst>
          </p:cNvPr>
          <p:cNvSpPr txBox="1">
            <a:spLocks noGrp="1"/>
          </p:cNvSpPr>
          <p:nvPr>
            <p:ph type="body" idx="4294967295"/>
          </p:nvPr>
        </p:nvSpPr>
        <p:spPr>
          <a:xfrm>
            <a:off x="175846" y="1900993"/>
            <a:ext cx="11841896" cy="5774760"/>
          </a:xfrm>
        </p:spPr>
        <p:txBody>
          <a:bodyPr vert="horz" wrap="square" anchor="t" anchorCtr="0">
            <a:noAutofit/>
          </a:bodyPr>
          <a:lstStyle/>
          <a:p>
            <a:pPr lvl="0" algn="just">
              <a:lnSpc>
                <a:spcPct val="90000"/>
              </a:lnSpc>
              <a:spcBef>
                <a:spcPts val="0"/>
              </a:spcBef>
              <a:tabLst>
                <a:tab pos="0" algn="l"/>
              </a:tabLst>
            </a:pPr>
            <a:r>
              <a:rPr lang="pt-BR" sz="6000" b="1" dirty="0">
                <a:solidFill>
                  <a:schemeClr val="bg1"/>
                </a:solidFill>
                <a:highlight>
                  <a:srgbClr val="000000"/>
                </a:highlight>
                <a:latin typeface="Calibri" pitchFamily="18"/>
              </a:rPr>
              <a:t>o Espírito Santo, que continua sua obra no mundo para levar à plenitude toda a santificação.</a:t>
            </a:r>
          </a:p>
          <a:p>
            <a:pPr lvl="0" algn="just">
              <a:lnSpc>
                <a:spcPct val="90000"/>
              </a:lnSpc>
              <a:spcBef>
                <a:spcPts val="0"/>
              </a:spcBef>
              <a:tabLst>
                <a:tab pos="0" algn="l"/>
              </a:tabLst>
            </a:pPr>
            <a:r>
              <a:rPr lang="pt-BR" sz="6000" b="1" dirty="0">
                <a:solidFill>
                  <a:schemeClr val="bg1"/>
                </a:solidFill>
                <a:highlight>
                  <a:srgbClr val="000000"/>
                </a:highlight>
                <a:latin typeface="Calibri" pitchFamily="18"/>
              </a:rPr>
              <a:t>Por isso, nós vos pedimos, ó Pai, que o mesmo Espírito Santo santifique</a:t>
            </a:r>
          </a:p>
        </p:txBody>
      </p:sp>
      <p:sp>
        <p:nvSpPr>
          <p:cNvPr id="4" name="CaixaDeTexto 3">
            <a:extLst>
              <a:ext uri="{FF2B5EF4-FFF2-40B4-BE49-F238E27FC236}">
                <a16:creationId xmlns:a16="http://schemas.microsoft.com/office/drawing/2014/main" id="{78484B8A-92FD-C04E-5F1A-E706483D8CDE}"/>
              </a:ext>
            </a:extLst>
          </p:cNvPr>
          <p:cNvSpPr txBox="1"/>
          <p:nvPr/>
        </p:nvSpPr>
        <p:spPr>
          <a:xfrm>
            <a:off x="0" y="386862"/>
            <a:ext cx="12193588" cy="923330"/>
          </a:xfrm>
          <a:prstGeom prst="rect">
            <a:avLst/>
          </a:prstGeom>
          <a:noFill/>
        </p:spPr>
        <p:txBody>
          <a:bodyPr wrap="square" rtlCol="0">
            <a:spAutoFit/>
          </a:bodyPr>
          <a:lstStyle/>
          <a:p>
            <a:pPr algn="ctr"/>
            <a:r>
              <a:rPr lang="pt-BR" sz="5400" b="1" dirty="0">
                <a:solidFill>
                  <a:srgbClr val="92D050"/>
                </a:solidFill>
              </a:rPr>
              <a:t>Liturgia Eucarística</a:t>
            </a:r>
          </a:p>
        </p:txBody>
      </p:sp>
    </p:spTree>
    <p:extLst>
      <p:ext uri="{BB962C8B-B14F-4D97-AF65-F5344CB8AC3E}">
        <p14:creationId xmlns:p14="http://schemas.microsoft.com/office/powerpoint/2010/main" val="3273198942"/>
      </p:ext>
    </p:extLst>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4B47630-DFF6-64DD-9BFE-9DC24130EA76}"/>
            </a:ext>
          </a:extLst>
        </p:cNvPr>
        <p:cNvGrpSpPr/>
        <p:nvPr/>
      </p:nvGrpSpPr>
      <p:grpSpPr>
        <a:xfrm>
          <a:off x="0" y="0"/>
          <a:ext cx="0" cy="0"/>
          <a:chOff x="0" y="0"/>
          <a:chExt cx="0" cy="0"/>
        </a:xfrm>
      </p:grpSpPr>
      <p:sp>
        <p:nvSpPr>
          <p:cNvPr id="3" name="PlaceHolder 155">
            <a:extLst>
              <a:ext uri="{FF2B5EF4-FFF2-40B4-BE49-F238E27FC236}">
                <a16:creationId xmlns:a16="http://schemas.microsoft.com/office/drawing/2014/main" id="{D87336D8-8E46-C70F-4FB4-D47ED8759696}"/>
              </a:ext>
            </a:extLst>
          </p:cNvPr>
          <p:cNvSpPr txBox="1">
            <a:spLocks noGrp="1"/>
          </p:cNvSpPr>
          <p:nvPr>
            <p:ph type="body" idx="4294967295"/>
          </p:nvPr>
        </p:nvSpPr>
        <p:spPr>
          <a:xfrm>
            <a:off x="175846" y="1812093"/>
            <a:ext cx="11841896" cy="5774760"/>
          </a:xfrm>
        </p:spPr>
        <p:txBody>
          <a:bodyPr vert="horz" wrap="square" anchor="t" anchorCtr="0">
            <a:noAutofit/>
          </a:bodyPr>
          <a:lstStyle/>
          <a:p>
            <a:pPr lvl="0" algn="just">
              <a:lnSpc>
                <a:spcPct val="90000"/>
              </a:lnSpc>
              <a:spcBef>
                <a:spcPts val="0"/>
              </a:spcBef>
              <a:tabLst>
                <a:tab pos="0" algn="l"/>
              </a:tabLst>
            </a:pPr>
            <a:r>
              <a:rPr lang="pt-BR" sz="5400" b="1" dirty="0">
                <a:solidFill>
                  <a:schemeClr val="bg1"/>
                </a:solidFill>
                <a:highlight>
                  <a:srgbClr val="000000"/>
                </a:highlight>
                <a:latin typeface="Calibri" pitchFamily="18"/>
              </a:rPr>
              <a:t>estas oferendas, a fim de que se tornem o Corpo e + o Sangue de Jesus Cristo, vosso Filho e Senhor nosso, para celebrarmos este grande mistério que ele nos deixou em sinal da eterna aliança.</a:t>
            </a:r>
          </a:p>
        </p:txBody>
      </p:sp>
      <p:sp>
        <p:nvSpPr>
          <p:cNvPr id="4" name="CaixaDeTexto 3">
            <a:extLst>
              <a:ext uri="{FF2B5EF4-FFF2-40B4-BE49-F238E27FC236}">
                <a16:creationId xmlns:a16="http://schemas.microsoft.com/office/drawing/2014/main" id="{F37851C2-A76A-EBD0-25DA-0DD688F36777}"/>
              </a:ext>
            </a:extLst>
          </p:cNvPr>
          <p:cNvSpPr txBox="1"/>
          <p:nvPr/>
        </p:nvSpPr>
        <p:spPr>
          <a:xfrm>
            <a:off x="0" y="386862"/>
            <a:ext cx="12193588" cy="923330"/>
          </a:xfrm>
          <a:prstGeom prst="rect">
            <a:avLst/>
          </a:prstGeom>
          <a:noFill/>
        </p:spPr>
        <p:txBody>
          <a:bodyPr wrap="square" rtlCol="0">
            <a:spAutoFit/>
          </a:bodyPr>
          <a:lstStyle/>
          <a:p>
            <a:pPr algn="ctr"/>
            <a:r>
              <a:rPr lang="pt-BR" sz="5400" b="1" dirty="0">
                <a:solidFill>
                  <a:srgbClr val="92D050"/>
                </a:solidFill>
              </a:rPr>
              <a:t>Liturgia Eucarística</a:t>
            </a:r>
          </a:p>
        </p:txBody>
      </p:sp>
    </p:spTree>
    <p:extLst>
      <p:ext uri="{BB962C8B-B14F-4D97-AF65-F5344CB8AC3E}">
        <p14:creationId xmlns:p14="http://schemas.microsoft.com/office/powerpoint/2010/main" val="195938425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ceHolder 228">
            <a:extLst>
              <a:ext uri="{FF2B5EF4-FFF2-40B4-BE49-F238E27FC236}">
                <a16:creationId xmlns:a16="http://schemas.microsoft.com/office/drawing/2014/main" id="{04E8CE5F-24B0-4CAF-8022-E0FB14EA160F}"/>
              </a:ext>
            </a:extLst>
          </p:cNvPr>
          <p:cNvSpPr txBox="1">
            <a:spLocks noGrp="1"/>
          </p:cNvSpPr>
          <p:nvPr>
            <p:ph type="body" idx="4294967295"/>
          </p:nvPr>
        </p:nvSpPr>
        <p:spPr>
          <a:xfrm>
            <a:off x="249908" y="2209801"/>
            <a:ext cx="11683634" cy="3642360"/>
          </a:xfrm>
        </p:spPr>
        <p:txBody>
          <a:bodyPr vert="horz" wrap="square" anchor="t" anchorCtr="0">
            <a:noAutofit/>
          </a:bodyPr>
          <a:lstStyle/>
          <a:p>
            <a:pPr lvl="0" algn="just">
              <a:lnSpc>
                <a:spcPct val="90000"/>
              </a:lnSpc>
              <a:spcBef>
                <a:spcPts val="0"/>
              </a:spcBef>
              <a:tabLst>
                <a:tab pos="0" algn="l"/>
              </a:tabLst>
            </a:pPr>
            <a:r>
              <a:rPr lang="pt-BR" sz="6600" b="1" dirty="0">
                <a:solidFill>
                  <a:srgbClr val="92D050"/>
                </a:solidFill>
                <a:highlight>
                  <a:srgbClr val="000000"/>
                </a:highlight>
                <a:latin typeface="Calibri" pitchFamily="18"/>
              </a:rPr>
              <a:t>R. </a:t>
            </a:r>
            <a:r>
              <a:rPr lang="pt-BR" sz="6600" b="1" dirty="0">
                <a:solidFill>
                  <a:srgbClr val="FFFFFF"/>
                </a:solidFill>
                <a:highlight>
                  <a:srgbClr val="000000"/>
                </a:highlight>
                <a:latin typeface="Calibri" pitchFamily="18"/>
              </a:rPr>
              <a:t>Vimos Senhor te dar graças no teu santuário de paz / E louvar teu amor que não passa, com salmos, hinos e canções espirituais.</a:t>
            </a:r>
            <a:endParaRPr lang="pt-BR" sz="6000" b="1" dirty="0">
              <a:solidFill>
                <a:srgbClr val="FFFFFF"/>
              </a:solidFill>
              <a:highlight>
                <a:srgbClr val="000000"/>
              </a:highlight>
              <a:latin typeface="Calibri" pitchFamily="18"/>
            </a:endParaRPr>
          </a:p>
        </p:txBody>
      </p:sp>
      <p:sp>
        <p:nvSpPr>
          <p:cNvPr id="4" name="CaixaDeTexto 3">
            <a:extLst>
              <a:ext uri="{FF2B5EF4-FFF2-40B4-BE49-F238E27FC236}">
                <a16:creationId xmlns:a16="http://schemas.microsoft.com/office/drawing/2014/main" id="{0376C668-2191-8722-32CC-016E5C0671CF}"/>
              </a:ext>
            </a:extLst>
          </p:cNvPr>
          <p:cNvSpPr txBox="1"/>
          <p:nvPr/>
        </p:nvSpPr>
        <p:spPr>
          <a:xfrm>
            <a:off x="-5069" y="369277"/>
            <a:ext cx="12193588" cy="1015663"/>
          </a:xfrm>
          <a:prstGeom prst="rect">
            <a:avLst/>
          </a:prstGeom>
          <a:noFill/>
        </p:spPr>
        <p:txBody>
          <a:bodyPr wrap="square" rtlCol="0">
            <a:spAutoFit/>
          </a:bodyPr>
          <a:lstStyle/>
          <a:p>
            <a:pPr algn="ctr"/>
            <a:r>
              <a:rPr lang="pt-BR" sz="6000" b="1" dirty="0">
                <a:solidFill>
                  <a:srgbClr val="92D050"/>
                </a:solidFill>
              </a:rPr>
              <a:t>Canto Inicial</a:t>
            </a:r>
          </a:p>
        </p:txBody>
      </p:sp>
    </p:spTree>
    <p:extLst>
      <p:ext uri="{BB962C8B-B14F-4D97-AF65-F5344CB8AC3E}">
        <p14:creationId xmlns:p14="http://schemas.microsoft.com/office/powerpoint/2010/main" val="457037237"/>
      </p:ext>
    </p:extLst>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B835061-4E38-17A1-64F3-FDBC22A892C0}"/>
            </a:ext>
          </a:extLst>
        </p:cNvPr>
        <p:cNvGrpSpPr/>
        <p:nvPr/>
      </p:nvGrpSpPr>
      <p:grpSpPr>
        <a:xfrm>
          <a:off x="0" y="0"/>
          <a:ext cx="0" cy="0"/>
          <a:chOff x="0" y="0"/>
          <a:chExt cx="0" cy="0"/>
        </a:xfrm>
      </p:grpSpPr>
      <p:sp>
        <p:nvSpPr>
          <p:cNvPr id="3" name="PlaceHolder 2">
            <a:extLst>
              <a:ext uri="{FF2B5EF4-FFF2-40B4-BE49-F238E27FC236}">
                <a16:creationId xmlns:a16="http://schemas.microsoft.com/office/drawing/2014/main" id="{E70BE691-C9A5-3256-80C0-3BAE3F077C82}"/>
              </a:ext>
            </a:extLst>
          </p:cNvPr>
          <p:cNvSpPr txBox="1">
            <a:spLocks noGrp="1"/>
          </p:cNvSpPr>
          <p:nvPr>
            <p:ph type="body" idx="4294967295"/>
          </p:nvPr>
        </p:nvSpPr>
        <p:spPr>
          <a:xfrm>
            <a:off x="169228" y="3429000"/>
            <a:ext cx="11855131" cy="2901461"/>
          </a:xfrm>
        </p:spPr>
        <p:txBody>
          <a:bodyPr vert="horz" wrap="square" anchor="t" anchorCtr="0">
            <a:noAutofit/>
          </a:bodyPr>
          <a:lstStyle/>
          <a:p>
            <a:pPr lvl="0" algn="ctr">
              <a:lnSpc>
                <a:spcPct val="90000"/>
              </a:lnSpc>
              <a:spcBef>
                <a:spcPts val="0"/>
              </a:spcBef>
              <a:tabLst>
                <a:tab pos="0" algn="l"/>
              </a:tabLst>
            </a:pPr>
            <a:r>
              <a:rPr lang="pt-BR" sz="6000" b="1" dirty="0">
                <a:solidFill>
                  <a:srgbClr val="92D050"/>
                </a:solidFill>
                <a:highlight>
                  <a:srgbClr val="000000"/>
                </a:highlight>
                <a:latin typeface="Calibri" pitchFamily="18"/>
              </a:rPr>
              <a:t>T.</a:t>
            </a:r>
            <a:r>
              <a:rPr lang="pt-BR" sz="6000" dirty="0">
                <a:solidFill>
                  <a:srgbClr val="FFFFFF"/>
                </a:solidFill>
                <a:highlight>
                  <a:srgbClr val="000000"/>
                </a:highlight>
                <a:latin typeface="Calibri" pitchFamily="18"/>
              </a:rPr>
              <a:t> </a:t>
            </a:r>
            <a:r>
              <a:rPr lang="pt-BR" sz="6000" b="1" dirty="0">
                <a:solidFill>
                  <a:schemeClr val="bg1"/>
                </a:solidFill>
                <a:highlight>
                  <a:srgbClr val="000000"/>
                </a:highlight>
                <a:latin typeface="Calibri" pitchFamily="18"/>
              </a:rPr>
              <a:t>Enviai o vosso Espírito Santo!</a:t>
            </a:r>
          </a:p>
        </p:txBody>
      </p:sp>
      <p:sp>
        <p:nvSpPr>
          <p:cNvPr id="4" name="CaixaDeTexto 3">
            <a:extLst>
              <a:ext uri="{FF2B5EF4-FFF2-40B4-BE49-F238E27FC236}">
                <a16:creationId xmlns:a16="http://schemas.microsoft.com/office/drawing/2014/main" id="{14898B14-08DA-CB54-7EBD-DD3B5CAAD592}"/>
              </a:ext>
            </a:extLst>
          </p:cNvPr>
          <p:cNvSpPr txBox="1"/>
          <p:nvPr/>
        </p:nvSpPr>
        <p:spPr>
          <a:xfrm>
            <a:off x="0" y="386862"/>
            <a:ext cx="12193588" cy="923330"/>
          </a:xfrm>
          <a:prstGeom prst="rect">
            <a:avLst/>
          </a:prstGeom>
          <a:noFill/>
        </p:spPr>
        <p:txBody>
          <a:bodyPr wrap="square" rtlCol="0">
            <a:spAutoFit/>
          </a:bodyPr>
          <a:lstStyle/>
          <a:p>
            <a:pPr algn="ctr"/>
            <a:r>
              <a:rPr lang="pt-BR" sz="5400" b="1" dirty="0">
                <a:solidFill>
                  <a:srgbClr val="92D050"/>
                </a:solidFill>
              </a:rPr>
              <a:t>Liturgia Eucarística</a:t>
            </a:r>
          </a:p>
        </p:txBody>
      </p:sp>
    </p:spTree>
    <p:extLst>
      <p:ext uri="{BB962C8B-B14F-4D97-AF65-F5344CB8AC3E}">
        <p14:creationId xmlns:p14="http://schemas.microsoft.com/office/powerpoint/2010/main" val="717327802"/>
      </p:ext>
    </p:extLst>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13D0036-255E-44CB-0A42-5EADD4706BC7}"/>
            </a:ext>
          </a:extLst>
        </p:cNvPr>
        <p:cNvGrpSpPr/>
        <p:nvPr/>
      </p:nvGrpSpPr>
      <p:grpSpPr>
        <a:xfrm>
          <a:off x="0" y="0"/>
          <a:ext cx="0" cy="0"/>
          <a:chOff x="0" y="0"/>
          <a:chExt cx="0" cy="0"/>
        </a:xfrm>
      </p:grpSpPr>
    </p:spTree>
    <p:extLst>
      <p:ext uri="{BB962C8B-B14F-4D97-AF65-F5344CB8AC3E}">
        <p14:creationId xmlns:p14="http://schemas.microsoft.com/office/powerpoint/2010/main" val="2416340243"/>
      </p:ext>
    </p:extLst>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AF756BC-5D5B-4124-6429-C36A2A8E0768}"/>
            </a:ext>
          </a:extLst>
        </p:cNvPr>
        <p:cNvGrpSpPr/>
        <p:nvPr/>
      </p:nvGrpSpPr>
      <p:grpSpPr>
        <a:xfrm>
          <a:off x="0" y="0"/>
          <a:ext cx="0" cy="0"/>
          <a:chOff x="0" y="0"/>
          <a:chExt cx="0" cy="0"/>
        </a:xfrm>
      </p:grpSpPr>
      <p:sp>
        <p:nvSpPr>
          <p:cNvPr id="3" name="PlaceHolder 155">
            <a:extLst>
              <a:ext uri="{FF2B5EF4-FFF2-40B4-BE49-F238E27FC236}">
                <a16:creationId xmlns:a16="http://schemas.microsoft.com/office/drawing/2014/main" id="{E6046EE4-1C1E-CDA4-CD25-308E70526F87}"/>
              </a:ext>
            </a:extLst>
          </p:cNvPr>
          <p:cNvSpPr txBox="1">
            <a:spLocks noGrp="1"/>
          </p:cNvSpPr>
          <p:nvPr>
            <p:ph type="body" idx="4294967295"/>
          </p:nvPr>
        </p:nvSpPr>
        <p:spPr>
          <a:xfrm>
            <a:off x="175846" y="2952751"/>
            <a:ext cx="11841896" cy="3905250"/>
          </a:xfrm>
        </p:spPr>
        <p:txBody>
          <a:bodyPr vert="horz" wrap="square" anchor="t" anchorCtr="0">
            <a:noAutofit/>
          </a:bodyPr>
          <a:lstStyle/>
          <a:p>
            <a:pPr lvl="0" algn="ctr">
              <a:lnSpc>
                <a:spcPct val="90000"/>
              </a:lnSpc>
              <a:spcBef>
                <a:spcPts val="0"/>
              </a:spcBef>
              <a:tabLst>
                <a:tab pos="0" algn="l"/>
              </a:tabLst>
            </a:pPr>
            <a:r>
              <a:rPr lang="pt-BR" sz="6600" b="1" dirty="0">
                <a:solidFill>
                  <a:srgbClr val="92D050"/>
                </a:solidFill>
                <a:highlight>
                  <a:srgbClr val="000000"/>
                </a:highlight>
                <a:latin typeface="Calibri" pitchFamily="18"/>
              </a:rPr>
              <a:t>P.</a:t>
            </a:r>
            <a:r>
              <a:rPr lang="pt-BR" sz="6600" dirty="0">
                <a:solidFill>
                  <a:srgbClr val="FFFFFF"/>
                </a:solidFill>
                <a:highlight>
                  <a:srgbClr val="000000"/>
                </a:highlight>
                <a:latin typeface="Calibri" pitchFamily="18"/>
              </a:rPr>
              <a:t> </a:t>
            </a:r>
            <a:r>
              <a:rPr lang="pt-BR" sz="6600" b="1" dirty="0">
                <a:solidFill>
                  <a:schemeClr val="bg1"/>
                </a:solidFill>
                <a:highlight>
                  <a:srgbClr val="000000"/>
                </a:highlight>
                <a:latin typeface="Calibri" pitchFamily="18"/>
              </a:rPr>
              <a:t>Mistério da fé!</a:t>
            </a:r>
          </a:p>
        </p:txBody>
      </p:sp>
      <p:sp>
        <p:nvSpPr>
          <p:cNvPr id="4" name="CaixaDeTexto 3">
            <a:extLst>
              <a:ext uri="{FF2B5EF4-FFF2-40B4-BE49-F238E27FC236}">
                <a16:creationId xmlns:a16="http://schemas.microsoft.com/office/drawing/2014/main" id="{A2F8FAC4-530A-BF18-CA0A-D29EB2129215}"/>
              </a:ext>
            </a:extLst>
          </p:cNvPr>
          <p:cNvSpPr txBox="1"/>
          <p:nvPr/>
        </p:nvSpPr>
        <p:spPr>
          <a:xfrm>
            <a:off x="0" y="386862"/>
            <a:ext cx="12193588" cy="923330"/>
          </a:xfrm>
          <a:prstGeom prst="rect">
            <a:avLst/>
          </a:prstGeom>
          <a:noFill/>
        </p:spPr>
        <p:txBody>
          <a:bodyPr wrap="square" rtlCol="0">
            <a:spAutoFit/>
          </a:bodyPr>
          <a:lstStyle/>
          <a:p>
            <a:pPr algn="ctr"/>
            <a:r>
              <a:rPr lang="pt-BR" sz="5400" b="1" dirty="0">
                <a:solidFill>
                  <a:srgbClr val="92D050"/>
                </a:solidFill>
              </a:rPr>
              <a:t>Liturgia Eucarística</a:t>
            </a:r>
          </a:p>
        </p:txBody>
      </p:sp>
    </p:spTree>
    <p:extLst>
      <p:ext uri="{BB962C8B-B14F-4D97-AF65-F5344CB8AC3E}">
        <p14:creationId xmlns:p14="http://schemas.microsoft.com/office/powerpoint/2010/main" val="3889398535"/>
      </p:ext>
    </p:extLst>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ceHolder 155">
            <a:extLst>
              <a:ext uri="{FF2B5EF4-FFF2-40B4-BE49-F238E27FC236}">
                <a16:creationId xmlns:a16="http://schemas.microsoft.com/office/drawing/2014/main" id="{1F24D1FE-ABA6-423A-89D4-9EA1580C1135}"/>
              </a:ext>
            </a:extLst>
          </p:cNvPr>
          <p:cNvSpPr txBox="1">
            <a:spLocks noGrp="1"/>
          </p:cNvSpPr>
          <p:nvPr>
            <p:ph type="body" idx="4294967295"/>
          </p:nvPr>
        </p:nvSpPr>
        <p:spPr>
          <a:xfrm>
            <a:off x="175846" y="1900993"/>
            <a:ext cx="11841896" cy="5774760"/>
          </a:xfrm>
        </p:spPr>
        <p:txBody>
          <a:bodyPr vert="horz" wrap="square" anchor="t" anchorCtr="0">
            <a:noAutofit/>
          </a:bodyPr>
          <a:lstStyle/>
          <a:p>
            <a:pPr lvl="0" algn="just">
              <a:lnSpc>
                <a:spcPct val="90000"/>
              </a:lnSpc>
              <a:spcBef>
                <a:spcPts val="0"/>
              </a:spcBef>
              <a:tabLst>
                <a:tab pos="0" algn="l"/>
              </a:tabLst>
            </a:pPr>
            <a:r>
              <a:rPr lang="pt-BR" sz="6000" b="1" dirty="0">
                <a:solidFill>
                  <a:srgbClr val="92D050"/>
                </a:solidFill>
                <a:highlight>
                  <a:srgbClr val="000000"/>
                </a:highlight>
                <a:latin typeface="Calibri" pitchFamily="18"/>
              </a:rPr>
              <a:t>T.</a:t>
            </a:r>
            <a:r>
              <a:rPr lang="pt-BR" sz="6000" dirty="0">
                <a:solidFill>
                  <a:srgbClr val="FFFFFF"/>
                </a:solidFill>
                <a:highlight>
                  <a:srgbClr val="000000"/>
                </a:highlight>
                <a:latin typeface="Calibri" pitchFamily="18"/>
              </a:rPr>
              <a:t> </a:t>
            </a:r>
            <a:r>
              <a:rPr lang="pt-BR" sz="6000" b="1" dirty="0">
                <a:solidFill>
                  <a:schemeClr val="bg1"/>
                </a:solidFill>
                <a:highlight>
                  <a:srgbClr val="000000"/>
                </a:highlight>
                <a:latin typeface="Calibri" pitchFamily="18"/>
              </a:rPr>
              <a:t>Anunciamos, Senhor, a vossa morte e proclamamos a vossa ressurreição. Vinde, Senhor Jesus!</a:t>
            </a:r>
          </a:p>
          <a:p>
            <a:pPr lvl="0" algn="just">
              <a:lnSpc>
                <a:spcPct val="90000"/>
              </a:lnSpc>
              <a:spcBef>
                <a:spcPts val="0"/>
              </a:spcBef>
              <a:tabLst>
                <a:tab pos="0" algn="l"/>
              </a:tabLst>
            </a:pPr>
            <a:endParaRPr lang="pt-BR" sz="6000" b="1" dirty="0">
              <a:solidFill>
                <a:schemeClr val="bg1"/>
              </a:solidFill>
              <a:highlight>
                <a:srgbClr val="000000"/>
              </a:highlight>
              <a:latin typeface="Calibri" pitchFamily="18"/>
            </a:endParaRPr>
          </a:p>
        </p:txBody>
      </p:sp>
      <p:sp>
        <p:nvSpPr>
          <p:cNvPr id="4" name="CaixaDeTexto 3">
            <a:extLst>
              <a:ext uri="{FF2B5EF4-FFF2-40B4-BE49-F238E27FC236}">
                <a16:creationId xmlns:a16="http://schemas.microsoft.com/office/drawing/2014/main" id="{D71FF42E-9FB8-C01C-4BED-F0D95E00FAFC}"/>
              </a:ext>
            </a:extLst>
          </p:cNvPr>
          <p:cNvSpPr txBox="1"/>
          <p:nvPr/>
        </p:nvSpPr>
        <p:spPr>
          <a:xfrm>
            <a:off x="0" y="386862"/>
            <a:ext cx="12193588" cy="923330"/>
          </a:xfrm>
          <a:prstGeom prst="rect">
            <a:avLst/>
          </a:prstGeom>
          <a:noFill/>
        </p:spPr>
        <p:txBody>
          <a:bodyPr wrap="square" rtlCol="0">
            <a:spAutoFit/>
          </a:bodyPr>
          <a:lstStyle/>
          <a:p>
            <a:pPr algn="ctr"/>
            <a:r>
              <a:rPr lang="pt-BR" sz="5400" b="1" dirty="0">
                <a:solidFill>
                  <a:srgbClr val="92D050"/>
                </a:solidFill>
              </a:rPr>
              <a:t>Liturgia Eucarística</a:t>
            </a:r>
          </a:p>
        </p:txBody>
      </p:sp>
    </p:spTree>
    <p:extLst>
      <p:ext uri="{BB962C8B-B14F-4D97-AF65-F5344CB8AC3E}">
        <p14:creationId xmlns:p14="http://schemas.microsoft.com/office/powerpoint/2010/main" val="2629418185"/>
      </p:ext>
    </p:extLst>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ceHolder 155">
            <a:extLst>
              <a:ext uri="{FF2B5EF4-FFF2-40B4-BE49-F238E27FC236}">
                <a16:creationId xmlns:a16="http://schemas.microsoft.com/office/drawing/2014/main" id="{1F24D1FE-ABA6-423A-89D4-9EA1580C1135}"/>
              </a:ext>
            </a:extLst>
          </p:cNvPr>
          <p:cNvSpPr txBox="1">
            <a:spLocks noGrp="1"/>
          </p:cNvSpPr>
          <p:nvPr>
            <p:ph type="body" idx="4294967295"/>
          </p:nvPr>
        </p:nvSpPr>
        <p:spPr>
          <a:xfrm>
            <a:off x="175846" y="1900993"/>
            <a:ext cx="11841896" cy="5774760"/>
          </a:xfrm>
        </p:spPr>
        <p:txBody>
          <a:bodyPr vert="horz" wrap="square" anchor="t" anchorCtr="0">
            <a:noAutofit/>
          </a:bodyPr>
          <a:lstStyle/>
          <a:p>
            <a:pPr lvl="0" algn="just">
              <a:lnSpc>
                <a:spcPct val="90000"/>
              </a:lnSpc>
              <a:spcBef>
                <a:spcPts val="0"/>
              </a:spcBef>
              <a:tabLst>
                <a:tab pos="0" algn="l"/>
              </a:tabLst>
            </a:pPr>
            <a:r>
              <a:rPr lang="pt-BR" sz="6600" b="1" dirty="0">
                <a:solidFill>
                  <a:srgbClr val="92D050"/>
                </a:solidFill>
                <a:highlight>
                  <a:srgbClr val="000000"/>
                </a:highlight>
                <a:latin typeface="Calibri" pitchFamily="18"/>
              </a:rPr>
              <a:t>P.</a:t>
            </a:r>
            <a:r>
              <a:rPr lang="pt-BR" sz="6600" dirty="0">
                <a:solidFill>
                  <a:srgbClr val="FFFFFF"/>
                </a:solidFill>
                <a:highlight>
                  <a:srgbClr val="000000"/>
                </a:highlight>
                <a:latin typeface="Calibri" pitchFamily="18"/>
              </a:rPr>
              <a:t> </a:t>
            </a:r>
            <a:r>
              <a:rPr lang="pt-BR" sz="6600" b="1" dirty="0">
                <a:solidFill>
                  <a:schemeClr val="bg1"/>
                </a:solidFill>
                <a:highlight>
                  <a:srgbClr val="000000"/>
                </a:highlight>
                <a:latin typeface="Calibri" pitchFamily="18"/>
              </a:rPr>
              <a:t>Celebrando, agora, ó Pai, o memorial da nossa redenção, anunciamos a morte de Cristo e sua descida entre os mortos, proclamamos a sua ressurreição e</a:t>
            </a:r>
            <a:endParaRPr lang="pt-BR" sz="6000" b="1" dirty="0">
              <a:solidFill>
                <a:schemeClr val="bg1"/>
              </a:solidFill>
              <a:highlight>
                <a:srgbClr val="000000"/>
              </a:highlight>
              <a:latin typeface="Calibri" pitchFamily="18"/>
            </a:endParaRPr>
          </a:p>
        </p:txBody>
      </p:sp>
      <p:sp>
        <p:nvSpPr>
          <p:cNvPr id="4" name="CaixaDeTexto 3">
            <a:extLst>
              <a:ext uri="{FF2B5EF4-FFF2-40B4-BE49-F238E27FC236}">
                <a16:creationId xmlns:a16="http://schemas.microsoft.com/office/drawing/2014/main" id="{D71FF42E-9FB8-C01C-4BED-F0D95E00FAFC}"/>
              </a:ext>
            </a:extLst>
          </p:cNvPr>
          <p:cNvSpPr txBox="1"/>
          <p:nvPr/>
        </p:nvSpPr>
        <p:spPr>
          <a:xfrm>
            <a:off x="0" y="386862"/>
            <a:ext cx="12193588" cy="923330"/>
          </a:xfrm>
          <a:prstGeom prst="rect">
            <a:avLst/>
          </a:prstGeom>
          <a:noFill/>
        </p:spPr>
        <p:txBody>
          <a:bodyPr wrap="square" rtlCol="0">
            <a:spAutoFit/>
          </a:bodyPr>
          <a:lstStyle/>
          <a:p>
            <a:pPr algn="ctr"/>
            <a:r>
              <a:rPr lang="pt-BR" sz="5400" b="1" dirty="0">
                <a:solidFill>
                  <a:srgbClr val="92D050"/>
                </a:solidFill>
              </a:rPr>
              <a:t>Liturgia Eucarística</a:t>
            </a:r>
          </a:p>
        </p:txBody>
      </p:sp>
    </p:spTree>
    <p:extLst>
      <p:ext uri="{BB962C8B-B14F-4D97-AF65-F5344CB8AC3E}">
        <p14:creationId xmlns:p14="http://schemas.microsoft.com/office/powerpoint/2010/main" val="48248111"/>
      </p:ext>
    </p:extLst>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5E0D485-443F-D894-2FA5-25952AB88791}"/>
            </a:ext>
          </a:extLst>
        </p:cNvPr>
        <p:cNvGrpSpPr/>
        <p:nvPr/>
      </p:nvGrpSpPr>
      <p:grpSpPr>
        <a:xfrm>
          <a:off x="0" y="0"/>
          <a:ext cx="0" cy="0"/>
          <a:chOff x="0" y="0"/>
          <a:chExt cx="0" cy="0"/>
        </a:xfrm>
      </p:grpSpPr>
      <p:sp>
        <p:nvSpPr>
          <p:cNvPr id="3" name="PlaceHolder 155">
            <a:extLst>
              <a:ext uri="{FF2B5EF4-FFF2-40B4-BE49-F238E27FC236}">
                <a16:creationId xmlns:a16="http://schemas.microsoft.com/office/drawing/2014/main" id="{0704770C-A9E8-91C5-7558-980BFDC6E746}"/>
              </a:ext>
            </a:extLst>
          </p:cNvPr>
          <p:cNvSpPr txBox="1">
            <a:spLocks noGrp="1"/>
          </p:cNvSpPr>
          <p:nvPr>
            <p:ph type="body" idx="4294967295"/>
          </p:nvPr>
        </p:nvSpPr>
        <p:spPr>
          <a:xfrm>
            <a:off x="175846" y="1799393"/>
            <a:ext cx="11841896" cy="5774760"/>
          </a:xfrm>
        </p:spPr>
        <p:txBody>
          <a:bodyPr vert="horz" wrap="square" anchor="t" anchorCtr="0">
            <a:noAutofit/>
          </a:bodyPr>
          <a:lstStyle/>
          <a:p>
            <a:pPr lvl="0" algn="just">
              <a:lnSpc>
                <a:spcPct val="90000"/>
              </a:lnSpc>
              <a:spcBef>
                <a:spcPts val="0"/>
              </a:spcBef>
              <a:tabLst>
                <a:tab pos="0" algn="l"/>
              </a:tabLst>
            </a:pPr>
            <a:r>
              <a:rPr lang="pt-BR" sz="6000" b="1" dirty="0">
                <a:solidFill>
                  <a:schemeClr val="bg1"/>
                </a:solidFill>
                <a:highlight>
                  <a:srgbClr val="000000"/>
                </a:highlight>
                <a:latin typeface="Calibri" pitchFamily="18"/>
              </a:rPr>
              <a:t>ascensão à vossa direita e, esperando a sua vinda gloriosa, nós vos oferecemos o seu Corpo e Sangue, sacrifício do vosso agrado e salvação para o mundo inteiro.</a:t>
            </a:r>
          </a:p>
        </p:txBody>
      </p:sp>
      <p:sp>
        <p:nvSpPr>
          <p:cNvPr id="4" name="CaixaDeTexto 3">
            <a:extLst>
              <a:ext uri="{FF2B5EF4-FFF2-40B4-BE49-F238E27FC236}">
                <a16:creationId xmlns:a16="http://schemas.microsoft.com/office/drawing/2014/main" id="{967E1711-4E35-E918-23B9-F0AF477AAAFA}"/>
              </a:ext>
            </a:extLst>
          </p:cNvPr>
          <p:cNvSpPr txBox="1"/>
          <p:nvPr/>
        </p:nvSpPr>
        <p:spPr>
          <a:xfrm>
            <a:off x="0" y="386862"/>
            <a:ext cx="12193588" cy="923330"/>
          </a:xfrm>
          <a:prstGeom prst="rect">
            <a:avLst/>
          </a:prstGeom>
          <a:noFill/>
        </p:spPr>
        <p:txBody>
          <a:bodyPr wrap="square" rtlCol="0">
            <a:spAutoFit/>
          </a:bodyPr>
          <a:lstStyle/>
          <a:p>
            <a:pPr algn="ctr"/>
            <a:r>
              <a:rPr lang="pt-BR" sz="5400" b="1" dirty="0">
                <a:solidFill>
                  <a:srgbClr val="92D050"/>
                </a:solidFill>
              </a:rPr>
              <a:t>Liturgia Eucarística</a:t>
            </a:r>
          </a:p>
        </p:txBody>
      </p:sp>
    </p:spTree>
    <p:extLst>
      <p:ext uri="{BB962C8B-B14F-4D97-AF65-F5344CB8AC3E}">
        <p14:creationId xmlns:p14="http://schemas.microsoft.com/office/powerpoint/2010/main" val="1548845033"/>
      </p:ext>
    </p:extLst>
  </p:cSld>
  <p:clrMapOvr>
    <a:masterClrMapping/>
  </p:clrMapOvr>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ceHolder 2">
            <a:extLst>
              <a:ext uri="{FF2B5EF4-FFF2-40B4-BE49-F238E27FC236}">
                <a16:creationId xmlns:a16="http://schemas.microsoft.com/office/drawing/2014/main" id="{EE603AEF-8B11-4234-B7DE-215ECF93F205}"/>
              </a:ext>
            </a:extLst>
          </p:cNvPr>
          <p:cNvSpPr txBox="1">
            <a:spLocks noGrp="1"/>
          </p:cNvSpPr>
          <p:nvPr>
            <p:ph type="body" idx="4294967295"/>
          </p:nvPr>
        </p:nvSpPr>
        <p:spPr>
          <a:xfrm>
            <a:off x="169228" y="3429000"/>
            <a:ext cx="11855131" cy="2901461"/>
          </a:xfrm>
        </p:spPr>
        <p:txBody>
          <a:bodyPr vert="horz" wrap="square" anchor="t" anchorCtr="0">
            <a:noAutofit/>
          </a:bodyPr>
          <a:lstStyle/>
          <a:p>
            <a:pPr lvl="0" algn="ctr">
              <a:lnSpc>
                <a:spcPct val="90000"/>
              </a:lnSpc>
              <a:spcBef>
                <a:spcPts val="0"/>
              </a:spcBef>
              <a:tabLst>
                <a:tab pos="0" algn="l"/>
              </a:tabLst>
            </a:pPr>
            <a:r>
              <a:rPr lang="pt-BR" sz="6000" b="1" dirty="0">
                <a:solidFill>
                  <a:srgbClr val="92D050"/>
                </a:solidFill>
                <a:highlight>
                  <a:srgbClr val="000000"/>
                </a:highlight>
                <a:latin typeface="Calibri" pitchFamily="18"/>
              </a:rPr>
              <a:t>T.</a:t>
            </a:r>
            <a:r>
              <a:rPr lang="pt-BR" sz="6000" dirty="0">
                <a:solidFill>
                  <a:srgbClr val="FFFFFF"/>
                </a:solidFill>
                <a:highlight>
                  <a:srgbClr val="000000"/>
                </a:highlight>
                <a:latin typeface="Calibri" pitchFamily="18"/>
              </a:rPr>
              <a:t> </a:t>
            </a:r>
            <a:r>
              <a:rPr lang="pt-BR" sz="6000" b="1" dirty="0">
                <a:solidFill>
                  <a:schemeClr val="bg1"/>
                </a:solidFill>
                <a:highlight>
                  <a:srgbClr val="000000"/>
                </a:highlight>
                <a:latin typeface="Calibri" pitchFamily="18"/>
              </a:rPr>
              <a:t>Aceitai, ó Senhor, a nossa oferta!</a:t>
            </a:r>
          </a:p>
          <a:p>
            <a:pPr lvl="0" algn="ctr">
              <a:lnSpc>
                <a:spcPct val="90000"/>
              </a:lnSpc>
              <a:spcBef>
                <a:spcPts val="0"/>
              </a:spcBef>
              <a:tabLst>
                <a:tab pos="0" algn="l"/>
              </a:tabLst>
            </a:pPr>
            <a:endParaRPr lang="pt-BR" sz="6000" b="1" dirty="0">
              <a:solidFill>
                <a:schemeClr val="bg1"/>
              </a:solidFill>
              <a:highlight>
                <a:srgbClr val="000000"/>
              </a:highlight>
              <a:latin typeface="Calibri" pitchFamily="18"/>
            </a:endParaRPr>
          </a:p>
        </p:txBody>
      </p:sp>
      <p:sp>
        <p:nvSpPr>
          <p:cNvPr id="4" name="CaixaDeTexto 3">
            <a:extLst>
              <a:ext uri="{FF2B5EF4-FFF2-40B4-BE49-F238E27FC236}">
                <a16:creationId xmlns:a16="http://schemas.microsoft.com/office/drawing/2014/main" id="{48B2E844-96AA-416F-5A16-3528C31097AA}"/>
              </a:ext>
            </a:extLst>
          </p:cNvPr>
          <p:cNvSpPr txBox="1"/>
          <p:nvPr/>
        </p:nvSpPr>
        <p:spPr>
          <a:xfrm>
            <a:off x="0" y="386862"/>
            <a:ext cx="12193588" cy="923330"/>
          </a:xfrm>
          <a:prstGeom prst="rect">
            <a:avLst/>
          </a:prstGeom>
          <a:noFill/>
        </p:spPr>
        <p:txBody>
          <a:bodyPr wrap="square" rtlCol="0">
            <a:spAutoFit/>
          </a:bodyPr>
          <a:lstStyle/>
          <a:p>
            <a:pPr algn="ctr"/>
            <a:r>
              <a:rPr lang="pt-BR" sz="5400" b="1" dirty="0">
                <a:solidFill>
                  <a:srgbClr val="92D050"/>
                </a:solidFill>
              </a:rPr>
              <a:t>Liturgia Eucarística</a:t>
            </a:r>
          </a:p>
        </p:txBody>
      </p:sp>
    </p:spTree>
    <p:extLst>
      <p:ext uri="{BB962C8B-B14F-4D97-AF65-F5344CB8AC3E}">
        <p14:creationId xmlns:p14="http://schemas.microsoft.com/office/powerpoint/2010/main" val="272986189"/>
      </p:ext>
    </p:extLst>
  </p:cSld>
  <p:clrMapOvr>
    <a:masterClrMapping/>
  </p:clrMapOvr>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ceHolder 155">
            <a:extLst>
              <a:ext uri="{FF2B5EF4-FFF2-40B4-BE49-F238E27FC236}">
                <a16:creationId xmlns:a16="http://schemas.microsoft.com/office/drawing/2014/main" id="{1F24D1FE-ABA6-423A-89D4-9EA1580C1135}"/>
              </a:ext>
            </a:extLst>
          </p:cNvPr>
          <p:cNvSpPr txBox="1">
            <a:spLocks noGrp="1"/>
          </p:cNvSpPr>
          <p:nvPr>
            <p:ph type="body" idx="4294967295"/>
          </p:nvPr>
        </p:nvSpPr>
        <p:spPr>
          <a:xfrm>
            <a:off x="175846" y="1784879"/>
            <a:ext cx="11841896" cy="5774760"/>
          </a:xfrm>
        </p:spPr>
        <p:txBody>
          <a:bodyPr vert="horz" wrap="square" anchor="t" anchorCtr="0">
            <a:noAutofit/>
          </a:bodyPr>
          <a:lstStyle/>
          <a:p>
            <a:pPr lvl="0" algn="just">
              <a:lnSpc>
                <a:spcPct val="90000"/>
              </a:lnSpc>
              <a:spcBef>
                <a:spcPts val="0"/>
              </a:spcBef>
              <a:tabLst>
                <a:tab pos="0" algn="l"/>
              </a:tabLst>
            </a:pPr>
            <a:r>
              <a:rPr lang="pt-BR" sz="6600" b="1" dirty="0">
                <a:solidFill>
                  <a:srgbClr val="92D050"/>
                </a:solidFill>
                <a:highlight>
                  <a:srgbClr val="000000"/>
                </a:highlight>
                <a:latin typeface="Calibri" pitchFamily="18"/>
              </a:rPr>
              <a:t>P.</a:t>
            </a:r>
            <a:r>
              <a:rPr lang="pt-BR" sz="6600" dirty="0">
                <a:solidFill>
                  <a:srgbClr val="FFFFFF"/>
                </a:solidFill>
                <a:highlight>
                  <a:srgbClr val="000000"/>
                </a:highlight>
                <a:latin typeface="Calibri" pitchFamily="18"/>
              </a:rPr>
              <a:t> </a:t>
            </a:r>
            <a:r>
              <a:rPr lang="pt-BR" sz="6600" b="1" dirty="0">
                <a:solidFill>
                  <a:schemeClr val="bg1"/>
                </a:solidFill>
                <a:highlight>
                  <a:srgbClr val="000000"/>
                </a:highlight>
                <a:latin typeface="Calibri" pitchFamily="18"/>
              </a:rPr>
              <a:t>Olhai, com bondade, a oblação que destes à vossa Igreja e concedei aos que vamos participar do mesmo pão e do mesmo cálice que, reunidos pelo</a:t>
            </a:r>
            <a:endParaRPr lang="pt-BR" sz="6000" b="1" dirty="0">
              <a:solidFill>
                <a:schemeClr val="bg1"/>
              </a:solidFill>
              <a:highlight>
                <a:srgbClr val="000000"/>
              </a:highlight>
              <a:latin typeface="Calibri" pitchFamily="18"/>
            </a:endParaRPr>
          </a:p>
        </p:txBody>
      </p:sp>
      <p:sp>
        <p:nvSpPr>
          <p:cNvPr id="4" name="CaixaDeTexto 3">
            <a:extLst>
              <a:ext uri="{FF2B5EF4-FFF2-40B4-BE49-F238E27FC236}">
                <a16:creationId xmlns:a16="http://schemas.microsoft.com/office/drawing/2014/main" id="{D71FF42E-9FB8-C01C-4BED-F0D95E00FAFC}"/>
              </a:ext>
            </a:extLst>
          </p:cNvPr>
          <p:cNvSpPr txBox="1"/>
          <p:nvPr/>
        </p:nvSpPr>
        <p:spPr>
          <a:xfrm>
            <a:off x="0" y="386862"/>
            <a:ext cx="12193588" cy="923330"/>
          </a:xfrm>
          <a:prstGeom prst="rect">
            <a:avLst/>
          </a:prstGeom>
          <a:noFill/>
        </p:spPr>
        <p:txBody>
          <a:bodyPr wrap="square" rtlCol="0">
            <a:spAutoFit/>
          </a:bodyPr>
          <a:lstStyle/>
          <a:p>
            <a:pPr algn="ctr"/>
            <a:r>
              <a:rPr lang="pt-BR" sz="5400" b="1" dirty="0">
                <a:solidFill>
                  <a:srgbClr val="92D050"/>
                </a:solidFill>
              </a:rPr>
              <a:t>Liturgia Eucarística</a:t>
            </a:r>
          </a:p>
        </p:txBody>
      </p:sp>
    </p:spTree>
    <p:extLst>
      <p:ext uri="{BB962C8B-B14F-4D97-AF65-F5344CB8AC3E}">
        <p14:creationId xmlns:p14="http://schemas.microsoft.com/office/powerpoint/2010/main" val="1477522929"/>
      </p:ext>
    </p:extLst>
  </p:cSld>
  <p:clrMapOvr>
    <a:masterClrMapping/>
  </p:clrMapOvr>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D738CB6-30AE-ED19-2C41-042C69F3216D}"/>
            </a:ext>
          </a:extLst>
        </p:cNvPr>
        <p:cNvGrpSpPr/>
        <p:nvPr/>
      </p:nvGrpSpPr>
      <p:grpSpPr>
        <a:xfrm>
          <a:off x="0" y="0"/>
          <a:ext cx="0" cy="0"/>
          <a:chOff x="0" y="0"/>
          <a:chExt cx="0" cy="0"/>
        </a:xfrm>
      </p:grpSpPr>
      <p:sp>
        <p:nvSpPr>
          <p:cNvPr id="3" name="PlaceHolder 155">
            <a:extLst>
              <a:ext uri="{FF2B5EF4-FFF2-40B4-BE49-F238E27FC236}">
                <a16:creationId xmlns:a16="http://schemas.microsoft.com/office/drawing/2014/main" id="{C70ADEC1-A735-C93F-12D4-740148A11B2D}"/>
              </a:ext>
            </a:extLst>
          </p:cNvPr>
          <p:cNvSpPr txBox="1">
            <a:spLocks noGrp="1"/>
          </p:cNvSpPr>
          <p:nvPr>
            <p:ph type="body" idx="4294967295"/>
          </p:nvPr>
        </p:nvSpPr>
        <p:spPr>
          <a:xfrm>
            <a:off x="175846" y="1784879"/>
            <a:ext cx="11841896" cy="5774760"/>
          </a:xfrm>
        </p:spPr>
        <p:txBody>
          <a:bodyPr vert="horz" wrap="square" anchor="t" anchorCtr="0">
            <a:noAutofit/>
          </a:bodyPr>
          <a:lstStyle/>
          <a:p>
            <a:pPr lvl="0" algn="just">
              <a:lnSpc>
                <a:spcPct val="90000"/>
              </a:lnSpc>
              <a:spcBef>
                <a:spcPts val="0"/>
              </a:spcBef>
              <a:tabLst>
                <a:tab pos="0" algn="l"/>
              </a:tabLst>
            </a:pPr>
            <a:r>
              <a:rPr lang="pt-BR" sz="6600" b="1" dirty="0">
                <a:solidFill>
                  <a:schemeClr val="bg1"/>
                </a:solidFill>
                <a:highlight>
                  <a:srgbClr val="000000"/>
                </a:highlight>
                <a:latin typeface="Calibri" pitchFamily="18"/>
              </a:rPr>
              <a:t>Espírito Santo num só corpo, nos tornemos em Cristo uma oferenda viva para o louvor da vossa glória.</a:t>
            </a:r>
          </a:p>
        </p:txBody>
      </p:sp>
      <p:sp>
        <p:nvSpPr>
          <p:cNvPr id="4" name="CaixaDeTexto 3">
            <a:extLst>
              <a:ext uri="{FF2B5EF4-FFF2-40B4-BE49-F238E27FC236}">
                <a16:creationId xmlns:a16="http://schemas.microsoft.com/office/drawing/2014/main" id="{2FABAD1F-BB2B-068C-4E29-CAD122A6BE8C}"/>
              </a:ext>
            </a:extLst>
          </p:cNvPr>
          <p:cNvSpPr txBox="1"/>
          <p:nvPr/>
        </p:nvSpPr>
        <p:spPr>
          <a:xfrm>
            <a:off x="0" y="386862"/>
            <a:ext cx="12193588" cy="923330"/>
          </a:xfrm>
          <a:prstGeom prst="rect">
            <a:avLst/>
          </a:prstGeom>
          <a:noFill/>
        </p:spPr>
        <p:txBody>
          <a:bodyPr wrap="square" rtlCol="0">
            <a:spAutoFit/>
          </a:bodyPr>
          <a:lstStyle/>
          <a:p>
            <a:pPr algn="ctr"/>
            <a:r>
              <a:rPr lang="pt-BR" sz="5400" b="1" dirty="0">
                <a:solidFill>
                  <a:srgbClr val="92D050"/>
                </a:solidFill>
              </a:rPr>
              <a:t>Liturgia Eucarística</a:t>
            </a:r>
          </a:p>
        </p:txBody>
      </p:sp>
    </p:spTree>
    <p:extLst>
      <p:ext uri="{BB962C8B-B14F-4D97-AF65-F5344CB8AC3E}">
        <p14:creationId xmlns:p14="http://schemas.microsoft.com/office/powerpoint/2010/main" val="1244127431"/>
      </p:ext>
    </p:extLst>
  </p:cSld>
  <p:clrMapOvr>
    <a:masterClrMapping/>
  </p:clrMapOvr>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0136CFF-1881-E9A9-69AA-A8B296DDEEC0}"/>
            </a:ext>
          </a:extLst>
        </p:cNvPr>
        <p:cNvGrpSpPr/>
        <p:nvPr/>
      </p:nvGrpSpPr>
      <p:grpSpPr>
        <a:xfrm>
          <a:off x="0" y="0"/>
          <a:ext cx="0" cy="0"/>
          <a:chOff x="0" y="0"/>
          <a:chExt cx="0" cy="0"/>
        </a:xfrm>
      </p:grpSpPr>
      <p:sp>
        <p:nvSpPr>
          <p:cNvPr id="3" name="PlaceHolder 2">
            <a:extLst>
              <a:ext uri="{FF2B5EF4-FFF2-40B4-BE49-F238E27FC236}">
                <a16:creationId xmlns:a16="http://schemas.microsoft.com/office/drawing/2014/main" id="{254CFD73-7CD0-15F9-1293-640905AD29A2}"/>
              </a:ext>
            </a:extLst>
          </p:cNvPr>
          <p:cNvSpPr txBox="1">
            <a:spLocks noGrp="1"/>
          </p:cNvSpPr>
          <p:nvPr>
            <p:ph type="body" idx="4294967295"/>
          </p:nvPr>
        </p:nvSpPr>
        <p:spPr>
          <a:xfrm>
            <a:off x="169228" y="3429000"/>
            <a:ext cx="11855131" cy="2901461"/>
          </a:xfrm>
        </p:spPr>
        <p:txBody>
          <a:bodyPr vert="horz" wrap="square" anchor="t" anchorCtr="0">
            <a:noAutofit/>
          </a:bodyPr>
          <a:lstStyle/>
          <a:p>
            <a:pPr lvl="0" algn="ctr">
              <a:lnSpc>
                <a:spcPct val="90000"/>
              </a:lnSpc>
              <a:spcBef>
                <a:spcPts val="0"/>
              </a:spcBef>
              <a:tabLst>
                <a:tab pos="0" algn="l"/>
              </a:tabLst>
            </a:pPr>
            <a:r>
              <a:rPr lang="pt-BR" sz="6000" b="1" dirty="0">
                <a:solidFill>
                  <a:srgbClr val="92D050"/>
                </a:solidFill>
                <a:highlight>
                  <a:srgbClr val="000000"/>
                </a:highlight>
                <a:latin typeface="Calibri" pitchFamily="18"/>
              </a:rPr>
              <a:t>T.</a:t>
            </a:r>
            <a:r>
              <a:rPr lang="pt-BR" sz="6000" dirty="0">
                <a:solidFill>
                  <a:srgbClr val="FFFFFF"/>
                </a:solidFill>
                <a:highlight>
                  <a:srgbClr val="000000"/>
                </a:highlight>
                <a:latin typeface="Calibri" pitchFamily="18"/>
              </a:rPr>
              <a:t> </a:t>
            </a:r>
            <a:r>
              <a:rPr lang="pt-BR" sz="6000" b="1" dirty="0">
                <a:solidFill>
                  <a:schemeClr val="bg1"/>
                </a:solidFill>
                <a:highlight>
                  <a:srgbClr val="000000"/>
                </a:highlight>
                <a:latin typeface="Calibri" pitchFamily="18"/>
              </a:rPr>
              <a:t>O Espírito nos una num só corpo.</a:t>
            </a:r>
          </a:p>
          <a:p>
            <a:pPr lvl="0" algn="ctr">
              <a:lnSpc>
                <a:spcPct val="90000"/>
              </a:lnSpc>
              <a:spcBef>
                <a:spcPts val="0"/>
              </a:spcBef>
              <a:tabLst>
                <a:tab pos="0" algn="l"/>
              </a:tabLst>
            </a:pPr>
            <a:endParaRPr lang="pt-BR" sz="6000" b="1" dirty="0">
              <a:solidFill>
                <a:schemeClr val="bg1"/>
              </a:solidFill>
              <a:highlight>
                <a:srgbClr val="000000"/>
              </a:highlight>
              <a:latin typeface="Calibri" pitchFamily="18"/>
            </a:endParaRPr>
          </a:p>
          <a:p>
            <a:pPr lvl="0" algn="ctr">
              <a:lnSpc>
                <a:spcPct val="90000"/>
              </a:lnSpc>
              <a:spcBef>
                <a:spcPts val="0"/>
              </a:spcBef>
              <a:tabLst>
                <a:tab pos="0" algn="l"/>
              </a:tabLst>
            </a:pPr>
            <a:endParaRPr lang="pt-BR" sz="6000" b="1" dirty="0">
              <a:solidFill>
                <a:schemeClr val="bg1"/>
              </a:solidFill>
              <a:highlight>
                <a:srgbClr val="000000"/>
              </a:highlight>
              <a:latin typeface="Calibri" pitchFamily="18"/>
            </a:endParaRPr>
          </a:p>
        </p:txBody>
      </p:sp>
      <p:sp>
        <p:nvSpPr>
          <p:cNvPr id="4" name="CaixaDeTexto 3">
            <a:extLst>
              <a:ext uri="{FF2B5EF4-FFF2-40B4-BE49-F238E27FC236}">
                <a16:creationId xmlns:a16="http://schemas.microsoft.com/office/drawing/2014/main" id="{B3C0088E-66F3-70A9-CA1C-2A81F98B1041}"/>
              </a:ext>
            </a:extLst>
          </p:cNvPr>
          <p:cNvSpPr txBox="1"/>
          <p:nvPr/>
        </p:nvSpPr>
        <p:spPr>
          <a:xfrm>
            <a:off x="0" y="386862"/>
            <a:ext cx="12193588" cy="923330"/>
          </a:xfrm>
          <a:prstGeom prst="rect">
            <a:avLst/>
          </a:prstGeom>
          <a:noFill/>
        </p:spPr>
        <p:txBody>
          <a:bodyPr wrap="square" rtlCol="0">
            <a:spAutoFit/>
          </a:bodyPr>
          <a:lstStyle/>
          <a:p>
            <a:pPr algn="ctr"/>
            <a:r>
              <a:rPr lang="pt-BR" sz="5400" b="1" dirty="0">
                <a:solidFill>
                  <a:srgbClr val="92D050"/>
                </a:solidFill>
              </a:rPr>
              <a:t>Liturgia Eucarística</a:t>
            </a:r>
          </a:p>
        </p:txBody>
      </p:sp>
    </p:spTree>
    <p:extLst>
      <p:ext uri="{BB962C8B-B14F-4D97-AF65-F5344CB8AC3E}">
        <p14:creationId xmlns:p14="http://schemas.microsoft.com/office/powerpoint/2010/main" val="4238869621"/>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MAY_IGNORE_UCW" val="true"/>
  <p:tag name="PPT/SLIDES/SLIDE56.XML" val="1257959444"/>
  <p:tag name="PPT/SLIDES/SLIDE1.XML" val="60303939"/>
  <p:tag name="PPT/SLIDES/SLIDE2.XML" val="4230717621"/>
  <p:tag name="PPT/SLIDES/SLIDE3.XML" val="3064636745"/>
  <p:tag name="PPT/SLIDES/SLIDE4.XML" val="4113107665"/>
  <p:tag name="PPT/SLIDES/SLIDE5.XML" val="2556830829"/>
  <p:tag name="PPT/SLIDES/SLIDE6.XML" val="1705866736"/>
  <p:tag name="PPT/SLIDES/SLIDE7.XML" val="1910031757"/>
  <p:tag name="PPT/SLIDES/SLIDE8.XML" val="1237939777"/>
  <p:tag name="PPT/SLIDES/SLIDE9.XML" val="1574142160"/>
  <p:tag name="PPT/SLIDES/SLIDE10.XML" val="3322747927"/>
  <p:tag name="PPT/SLIDES/SLIDE11.XML" val="2969032233"/>
  <p:tag name="PPT/SLIDES/SLIDE12.XML" val="2670887340"/>
  <p:tag name="PPT/SLIDES/SLIDE13.XML" val="3694343939"/>
  <p:tag name="PPT/SLIDES/SLIDE14.XML" val="2380044897"/>
  <p:tag name="PPT/SLIDES/SLIDE15.XML" val="3651993440"/>
  <p:tag name="PPT/SLIDES/SLIDE16.XML" val="3675499124"/>
  <p:tag name="PPT/SLIDES/SLIDE17.XML" val="3070080621"/>
  <p:tag name="PPT/SLIDES/SLIDE18.XML" val="2700015371"/>
  <p:tag name="PPT/SLIDES/SLIDE19.XML" val="1924208611"/>
  <p:tag name="PPT/SLIDES/SLIDE20.XML" val="3925390688"/>
  <p:tag name="PPT/SLIDES/SLIDE21.XML" val="100232371"/>
  <p:tag name="PPT/SLIDES/SLIDE22.XML" val="2880918896"/>
  <p:tag name="PPT/SLIDES/SLIDE23.XML" val="1472385688"/>
  <p:tag name="PPT/SLIDES/SLIDE24.XML" val="1798557157"/>
  <p:tag name="PPT/SLIDES/SLIDE25.XML" val="921713726"/>
  <p:tag name="PPT/SLIDES/SLIDE26.XML" val="3266166827"/>
  <p:tag name="PPT/SLIDES/SLIDE27.XML" val="3545778919"/>
  <p:tag name="PPT/SLIDES/SLIDE28.XML" val="4204050277"/>
  <p:tag name="PPT/SLIDES/SLIDE29.XML" val="3097100435"/>
  <p:tag name="PPT/SLIDES/SLIDE30.XML" val="2942897947"/>
  <p:tag name="PPT/SLIDES/SLIDE31.XML" val="99262265"/>
  <p:tag name="PPT/SLIDES/SLIDE32.XML" val="1119572354"/>
  <p:tag name="PPT/SLIDES/SLIDE33.XML" val="3128637242"/>
  <p:tag name="PPT/SLIDES/SLIDE34.XML" val="3322611898"/>
  <p:tag name="PPT/SLIDES/SLIDE35.XML" val="2747119484"/>
  <p:tag name="PPT/SLIDES/SLIDE36.XML" val="602792371"/>
  <p:tag name="PPT/SLIDES/SLIDE37.XML" val="3560563171"/>
  <p:tag name="PPT/SLIDES/SLIDE38.XML" val="1459905972"/>
  <p:tag name="PPT/SLIDES/SLIDE39.XML" val="220837252"/>
  <p:tag name="PPT/SLIDES/SLIDE40.XML" val="2489660088"/>
  <p:tag name="PPT/SLIDES/SLIDE41.XML" val="1082116365"/>
  <p:tag name="PPT/SLIDES/SLIDE42.XML" val="170187745"/>
  <p:tag name="PPT/SLIDES/SLIDE43.XML" val="414908355"/>
  <p:tag name="PPT/SLIDES/SLIDE44.XML" val="2107746614"/>
  <p:tag name="PPT/SLIDES/SLIDE45.XML" val="3000271153"/>
  <p:tag name="PPT/SLIDES/SLIDE46.XML" val="3542397127"/>
  <p:tag name="PPT/SLIDES/SLIDE47.XML" val="1815084308"/>
  <p:tag name="PPT/SLIDES/SLIDE48.XML" val="2625210225"/>
  <p:tag name="PPT/SLIDES/SLIDE49.XML" val="621919212"/>
  <p:tag name="PPT/SLIDES/SLIDE50.XML" val="435638300"/>
  <p:tag name="PPT/SLIDES/SLIDE51.XML" val="2884762316"/>
  <p:tag name="PPT/SLIDES/SLIDE52.XML" val="3244954387"/>
  <p:tag name="PPT/SLIDES/SLIDE53.XML" val="1251002794"/>
  <p:tag name="PPT/SLIDES/SLIDE54.XML" val="1547233358"/>
  <p:tag name="PPT/SLIDES/SLIDE55.XML" val="4066294785"/>
  <p:tag name="PPT/SLIDES/SLIDE57.XML" val="2962248476"/>
  <p:tag name="PPT/SLIDES/SLIDE58.XML" val="1104965684"/>
  <p:tag name="PPT/SLIDES/SLIDE59.XML" val="528878545"/>
  <p:tag name="PPT/SLIDES/SLIDE60.XML" val="1654392324"/>
  <p:tag name="PPT/SLIDES/SLIDE61.XML" val="1897934114"/>
  <p:tag name="PPT/SLIDES/SLIDE62.XML" val="3900848009"/>
  <p:tag name="PPT/SLIDES/SLIDE63.XML" val="4157699372"/>
  <p:tag name="PPT/SLIDES/SLIDE64.XML" val="2760017441"/>
  <p:tag name="PPT/SLIDES/SLIDE65.XML" val="40797473"/>
  <p:tag name="PPT/SLIDES/SLIDE66.XML" val="1292635284"/>
  <p:tag name="PPT/SLIDES/SLIDE67.XML" val="1791559290"/>
  <p:tag name="PPT/SLIDES/SLIDE68.XML" val="1485702349"/>
  <p:tag name="PPT/SLIDES/SLIDE69.XML" val="3458237366"/>
  <p:tag name="PPT/SLIDES/SLIDE70.XML" val="343019950"/>
  <p:tag name="PPT/SLIDES/SLIDE71.XML" val="4290544178"/>
  <p:tag name="PPT/SLIDES/SLIDE72.XML" val="3931743257"/>
  <p:tag name="PPT/SLIDES/SLIDE73.XML" val="4069597561"/>
  <p:tag name="PPT/SLIDES/SLIDE74.XML" val="4086163046"/>
  <p:tag name="PPT/SLIDES/SLIDE75.XML" val="1410251893"/>
  <p:tag name="PPT/SLIDES/SLIDE76.XML" val="571416640"/>
  <p:tag name="PPT/SLIDES/SLIDE77.XML" val="1632643005"/>
  <p:tag name="PPT/SLIDES/SLIDE78.XML" val="3061101053"/>
  <p:tag name="PPT/SLIDES/SLIDE79.XML" val="594119283"/>
  <p:tag name="PPT/SLIDES/SLIDE80.XML" val="3304707985"/>
  <p:tag name="PPT/SLIDES/SLIDE81.XML" val="1213893469"/>
  <p:tag name="PPT/SLIDES/SLIDE82.XML" val="1240301683"/>
  <p:tag name="PPT/SLIDES/SLIDE83.XML" val="2443907960"/>
  <p:tag name="PPT/SLIDES/SLIDE84.XML" val="2216164064"/>
  <p:tag name="PPT/SLIDES/SLIDE85.XML" val="966965916"/>
  <p:tag name="PPT/SLIDES/SLIDE86.XML" val="3534857551"/>
  <p:tag name="PPT/SLIDES/SLIDE87.XML" val="704379753"/>
  <p:tag name="PPT/SLIDES/SLIDE88.XML" val="3420951277"/>
  <p:tag name="PPT/SLIDES/SLIDE89.XML" val="76891139"/>
  <p:tag name="PPT/SLIDES/SLIDE90.XML" val="3188183061"/>
  <p:tag name="PPT/SLIDES/SLIDE91.XML" val="59081415"/>
  <p:tag name="PPT/SLIDES/SLIDE92.XML" val="644945974"/>
  <p:tag name="PPT/SLIDES/SLIDE93.XML" val="4173260948"/>
  <p:tag name="PPT/SLIDES/SLIDE94.XML" val="199009454"/>
  <p:tag name="PPT/SLIDES/SLIDE95.XML" val="3129415030"/>
  <p:tag name="PPT/SLIDES/SLIDE96.XML" val="2938019016"/>
  <p:tag name="PPT/SLIDES/SLIDE97.XML" val="2613319988"/>
  <p:tag name="PPT/SLIDES/SLIDE98.XML" val="3570495141"/>
  <p:tag name="PPT/SLIDES/SLIDE99.XML" val="1411200849"/>
  <p:tag name="PPT/SLIDES/SLIDE100.XML" val="739016956"/>
  <p:tag name="PPT/SLIDES/SLIDE101.XML" val="3017451477"/>
  <p:tag name="PPT/SLIDES/SLIDE102.XML" val="548747440"/>
  <p:tag name="PPT/SLIDES/SLIDE103.XML" val="2751064994"/>
  <p:tag name="PPT/SLIDES/SLIDE104.XML" val="3786431193"/>
  <p:tag name="PPT/SLIDES/SLIDE105.XML" val="1863565928"/>
  <p:tag name="PPT/SLIDES/SLIDE106.XML" val="607463412"/>
  <p:tag name="PPT/SLIDES/SLIDE107.XML" val="677682527"/>
  <p:tag name="PPT/SLIDES/SLIDE108.XML" val="3410368404"/>
  <p:tag name="PPT/SLIDES/SLIDE109.XML" val="2910402157"/>
  <p:tag name="PPT/SLIDES/SLIDE110.XML" val="481044048"/>
  <p:tag name="PPT/SLIDES/SLIDE111.XML" val="946750403"/>
  <p:tag name="PPT/SLIDES/SLIDE112.XML" val="2558307127"/>
  <p:tag name="PPT/SLIDES/SLIDE113.XML" val="4200239790"/>
  <p:tag name="PPT/SLIDES/SLIDE114.XML" val="3137453676"/>
  <p:tag name="PPT/SLIDES/SLIDE115.XML" val="2862578011"/>
  <p:tag name="PPT/SLIDES/SLIDE116.XML" val="4181732054"/>
  <p:tag name="PPT/SLIDES/SLIDE117.XML" val="3876127285"/>
  <p:tag name="PPT/SLIDES/SLIDE118.XML" val="387023430"/>
  <p:tag name="PPT/SLIDES/SLIDE119.XML" val="4021668929"/>
  <p:tag name="PPT/SLIDES/SLIDE120.XML" val="2890490764"/>
  <p:tag name="PPT/SLIDES/SLIDE121.XML" val="1847645336"/>
  <p:tag name="PPT/SLIDES/SLIDE122.XML" val="3410282027"/>
  <p:tag name="PPT/SLIDES/SLIDE123.XML" val="2644193220"/>
  <p:tag name="PPT/SLIDES/SLIDE124.XML" val="2507819088"/>
  <p:tag name="PPT/SLIDES/SLIDE125.XML" val="3179093132"/>
  <p:tag name="PPT/SLIDES/SLIDE126.XML" val="3409178224"/>
  <p:tag name="PPT/SLIDES/SLIDE127.XML" val="2007393459"/>
  <p:tag name="PPT/SLIDES/SLIDE128.XML" val="591039180"/>
  <p:tag name="PPT/SLIDES/SLIDE129.XML" val="1383383944"/>
  <p:tag name="PPT/SLIDES/SLIDE130.XML" val="1060065150"/>
  <p:tag name="PPT/SLIDES/SLIDE131.XML" val="1175308303"/>
  <p:tag name="PPT/SLIDES/SLIDE132.XML" val="635112318"/>
  <p:tag name="PPT/SLIDES/SLIDE133.XML" val="2491839287"/>
  <p:tag name="PPT/SLIDES/SLIDE134.XML" val="718881255"/>
  <p:tag name="PPT/SLIDES/SLIDE135.XML" val="1178247943"/>
  <p:tag name="PPT/SLIDES/SLIDE136.XML" val="2520702888"/>
  <p:tag name="PPT/SLIDES/SLIDE137.XML" val="426988546"/>
  <p:tag name="PPT/SLIDES/SLIDE138.XML" val="2129743628"/>
  <p:tag name="PPT/SLIDES/SLIDE139.XML" val="521742655"/>
  <p:tag name="PPT/SLIDES/SLIDE140.XML" val="378949811"/>
  <p:tag name="PPT/SLIDES/SLIDE141.XML" val="3554338300"/>
  <p:tag name="PPT/SLIDES/SLIDE142.XML" val="3299015834"/>
  <p:tag name="PPT/SLIDES/SLIDE143.XML" val="2937002"/>
  <p:tag name="PPT/SLIDES/SLIDE144.XML" val="3782727425"/>
  <p:tag name="PPT/SLIDES/SLIDE145.XML" val="1580928654"/>
  <p:tag name="PPT/SLIDES/SLIDE146.XML" val="2672268275"/>
  <p:tag name="PPT/SLIDES/SLIDE147.XML" val="2082987807"/>
  <p:tag name="PPT/SLIDES/SLIDE148.XML" val="690072193"/>
  <p:tag name="PPT/SLIDES/SLIDE149.XML" val="3710930599"/>
  <p:tag name="PPT/SLIDES/SLIDE150.XML" val="3559399103"/>
  <p:tag name="PPT/SLIDES/SLIDE151.XML" val="2712938156"/>
  <p:tag name="PPT/SLIDES/SLIDE152.XML" val="2751395289"/>
  <p:tag name="PPT/SLIDES/SLIDE153.XML" val="662345041"/>
  <p:tag name="PPT/SLIDES/SLIDE154.XML" val="539104128"/>
  <p:tag name="PPT/SLIDES/SLIDE155.XML" val="3341756493"/>
  <p:tag name="PPT/SLIDES/SLIDE156.XML" val="1991428736"/>
  <p:tag name="PPT/SLIDES/SLIDE157.XML" val="3817306275"/>
  <p:tag name="PPT/SLIDES/SLIDE158.XML" val="1783675174"/>
  <p:tag name="PPT/SLIDES/SLIDE159.XML" val="2643817532"/>
  <p:tag name="PPT/SLIDES/SLIDE160.XML" val="2092955276"/>
  <p:tag name="PPT/SLIDES/SLIDE161.XML" val="3202445071"/>
  <p:tag name="PPT/SLIDES/SLIDE162.XML" val="3577079283"/>
  <p:tag name="PPT/NOTESSLIDES/NOTESSLIDE92.XML" val="2525972390"/>
  <p:tag name="PPT/NOTESSLIDES/NOTESSLIDE93.XML" val="1101043730"/>
  <p:tag name="PPT/NOTESSLIDES/NOTESSLIDE94.XML" val="87571964"/>
  <p:tag name="PPT/NOTESSLIDES/NOTESSLIDE95.XML" val="2877350910"/>
  <p:tag name="PPT/NOTESSLIDES/NOTESSLIDE96.XML" val="671740309"/>
  <p:tag name="PPT/NOTESSLIDES/NOTESSLIDE97.XML" val="68219898"/>
  <p:tag name="PPT/NOTESSLIDES/NOTESSLIDE98.XML" val="127711661"/>
  <p:tag name="PPT/NOTESSLIDES/NOTESSLIDE99.XML" val="2837937539"/>
  <p:tag name="PPT/NOTESSLIDES/NOTESSLIDE100.XML" val="2124544243"/>
  <p:tag name="PPT/NOTESSLIDES/NOTESSLIDE101.XML" val="4041399005"/>
  <p:tag name="PPT/NOTESSLIDES/NOTESSLIDE102.XML" val="1083902407"/>
  <p:tag name="PPT/NOTESSLIDES/NOTESSLIDE103.XML" val="3788298845"/>
  <p:tag name="PPT/NOTESSLIDES/NOTESSLIDE104.XML" val="161093377"/>
  <p:tag name="PPT/NOTESSLIDES/NOTESSLIDE105.XML" val="1128571817"/>
  <p:tag name="PPT/NOTESSLIDES/NOTESSLIDE106.XML" val="3252746423"/>
  <p:tag name="PPT/NOTESSLIDES/NOTESSLIDE107.XML" val="585005968"/>
  <p:tag name="PPT/NOTESSLIDES/NOTESSLIDE108.XML" val="1656908700"/>
  <p:tag name="PPT/NOTESSLIDES/NOTESSLIDE109.XML" val="2547980283"/>
  <p:tag name="PPT/NOTESSLIDES/NOTESSLIDE110.XML" val="1125458315"/>
  <p:tag name="PPT/NOTESSLIDES/NOTESSLIDE111.XML" val="3026964591"/>
  <p:tag name="PPT/NOTESSLIDES/NOTESSLIDE112.XML" val="2601744752"/>
  <p:tag name="PPT/NOTESSLIDES/NOTESSLIDE113.XML" val="2708652787"/>
  <p:tag name="PPT/NOTESSLIDES/NOTESSLIDE114.XML" val="2722236339"/>
  <p:tag name="PPT/NOTESSLIDES/NOTESSLIDE115.XML" val="4030156034"/>
  <p:tag name="PPT/NOTESSLIDES/NOTESSLIDE116.XML" val="1774146195"/>
  <p:tag name="PPT/NOTESSLIDES/NOTESSLIDE117.XML" val="2884005354"/>
  <p:tag name="PPT/NOTESSLIDES/NOTESSLIDE118.XML" val="3103435915"/>
  <p:tag name="PPT/NOTESSLIDES/NOTESSLIDE119.XML" val="910742777"/>
  <p:tag name="PPT/NOTESSLIDES/NOTESSLIDE120.XML" val="2748498440"/>
  <p:tag name="PPT/NOTESSLIDES/NOTESSLIDE121.XML" val="4145727723"/>
  <p:tag name="PPT/NOTESSLIDES/NOTESSLIDE122.XML" val="2732543330"/>
  <p:tag name="PPT/NOTESSLIDES/NOTESSLIDE123.XML" val="1572997585"/>
  <p:tag name="PPT/NOTESSLIDES/NOTESSLIDE124.XML" val="3665104421"/>
  <p:tag name="PPT/NOTESSLIDES/NOTESSLIDE125.XML" val="3665813103"/>
  <p:tag name="PPT/NOTESSLIDES/NOTESSLIDE126.XML" val="1939351073"/>
  <p:tag name="PPT/NOTESSLIDES/NOTESSLIDE127.XML" val="2229027874"/>
  <p:tag name="PPT/NOTESSLIDES/NOTESSLIDE128.XML" val="3128208998"/>
  <p:tag name="PPT/NOTESSLIDES/NOTESSLIDE129.XML" val="3763018258"/>
  <p:tag name="PPT/NOTESSLIDES/NOTESSLIDE130.XML" val="875352215"/>
  <p:tag name="PPT/NOTESSLIDES/NOTESSLIDE131.XML" val="2618758790"/>
  <p:tag name="PPT/NOTESSLIDES/NOTESSLIDE132.XML" val="3333979130"/>
  <p:tag name="PPT/NOTESSLIDES/NOTESSLIDE133.XML" val="991701429"/>
  <p:tag name="PPT/NOTESSLIDES/NOTESSLIDE134.XML" val="3333915870"/>
  <p:tag name="PPT/NOTESSLIDES/NOTESSLIDE135.XML" val="3286374788"/>
  <p:tag name="PPT/NOTESSLIDES/NOTESSLIDE136.XML" val="2099067373"/>
  <p:tag name="PPT/NOTESSLIDES/NOTESSLIDE137.XML" val="1175677502"/>
  <p:tag name="PPT/NOTESSLIDES/NOTESSLIDE138.XML" val="3131860712"/>
  <p:tag name="PPT/NOTESSLIDES/NOTESSLIDE139.XML" val="2330973925"/>
  <p:tag name="PPT/NOTESSLIDES/NOTESSLIDE140.XML" val="725884471"/>
  <p:tag name="PPT/NOTESSLIDES/NOTESSLIDE141.XML" val="1043592274"/>
  <p:tag name="PPT/NOTESSLIDES/NOTESSLIDE142.XML" val="4004146058"/>
  <p:tag name="PPT/NOTESSLIDES/NOTESSLIDE143.XML" val="2589028310"/>
  <p:tag name="PPT/NOTESSLIDES/NOTESSLIDE144.XML" val="1102083401"/>
  <p:tag name="PPT/NOTESSLIDES/NOTESSLIDE145.XML" val="37074800"/>
  <p:tag name="PPT/NOTESSLIDES/NOTESSLIDE146.XML" val="2141018530"/>
  <p:tag name="PPT/NOTESSLIDES/NOTESSLIDE147.XML" val="1288469394"/>
  <p:tag name="PPT/NOTESSLIDES/NOTESSLIDE148.XML" val="3689368420"/>
  <p:tag name="PPT/NOTESSLIDES/NOTESSLIDE149.XML" val="3106238036"/>
  <p:tag name="PPT/NOTESSLIDES/NOTESSLIDE150.XML" val="1769731750"/>
  <p:tag name="PPT/NOTESSLIDES/NOTESSLIDE151.XML" val="45797954"/>
  <p:tag name="PPT/NOTESSLIDES/NOTESSLIDE152.XML" val="4119483979"/>
  <p:tag name="PPT/NOTESSLIDES/NOTESSLIDE153.XML" val="3762432305"/>
  <p:tag name="PPT/NOTESSLIDES/NOTESSLIDE154.XML" val="54861434"/>
  <p:tag name="PPT/NOTESSLIDES/NOTESSLIDE155.XML" val="3805594962"/>
  <p:tag name="PPT/NOTESSLIDES/NOTESSLIDE156.XML" val="264621234"/>
  <p:tag name="PPT/NOTESSLIDES/NOTESSLIDE59.XML" val="1365169127"/>
  <p:tag name="PPT/NOTESSLIDES/NOTESSLIDE158.XML" val="1320668447"/>
  <p:tag name="PPT/NOTESSLIDES/NOTESSLIDE159.XML" val="1302526393"/>
  <p:tag name="PPT/NOTESSLIDES/NOTESSLIDE160.XML" val="3251787500"/>
  <p:tag name="PPT/NOTESSLIDES/NOTESSLIDE161.XML" val="2233091529"/>
  <p:tag name="PPT/SLIDEMASTERS/SLIDEMASTER1.XML" val="4121467285"/>
  <p:tag name="PPT/SLIDEMASTERS/SLIDEMASTER2.XML" val="3062222599"/>
  <p:tag name="PPT/SLIDEMASTERS/SLIDEMASTER3.XML" val="64964950"/>
  <p:tag name="PPT/SLIDEMASTERS/SLIDEMASTER4.XML" val="65669529"/>
  <p:tag name="PPT/SLIDEMASTERS/SLIDEMASTER6.XML" val="3729258903"/>
  <p:tag name="PPT/SLIDELAYOUTS/SLIDELAYOUT1.XML" val="469860050"/>
  <p:tag name="PPT/SLIDELAYOUTS/SLIDELAYOUT2.XML" val="2715888461"/>
  <p:tag name="PPT/SLIDELAYOUTS/SLIDELAYOUT3.XML" val="1760783486"/>
  <p:tag name="PPT/SLIDELAYOUTS/SLIDELAYOUT4.XML" val="4110546128"/>
  <p:tag name="PPT/SLIDELAYOUTS/SLIDELAYOUT5.XML" val="2294492927"/>
  <p:tag name="PPT/SLIDELAYOUTS/SLIDELAYOUT6.XML" val="3808304240"/>
  <p:tag name="PPT/SLIDELAYOUTS/SLIDELAYOUT7.XML" val="769282087"/>
  <p:tag name="PPT/SLIDELAYOUTS/SLIDELAYOUT8.XML" val="124045678"/>
  <p:tag name="PPT/SLIDELAYOUTS/SLIDELAYOUT9.XML" val="1801133971"/>
  <p:tag name="PPT/SLIDELAYOUTS/SLIDELAYOUT10.XML" val="2411241056"/>
  <p:tag name="PPT/SLIDELAYOUTS/SLIDELAYOUT11.XML" val="477757161"/>
  <p:tag name="PPT/SLIDELAYOUTS/SLIDELAYOUT12.XML" val="2304059474"/>
  <p:tag name="PPT/SLIDELAYOUTS/SLIDELAYOUT13.XML" val="3521328882"/>
  <p:tag name="PPT/SLIDELAYOUTS/SLIDELAYOUT14.XML" val="3257859482"/>
  <p:tag name="PPT/SLIDELAYOUTS/SLIDELAYOUT15.XML" val="485277244"/>
  <p:tag name="PPT/SLIDELAYOUTS/SLIDELAYOUT16.XML" val="3410864739"/>
  <p:tag name="PPT/SLIDELAYOUTS/SLIDELAYOUT17.XML" val="985862490"/>
  <p:tag name="PPT/SLIDELAYOUTS/SLIDELAYOUT18.XML" val="2814200049"/>
  <p:tag name="PPT/SLIDELAYOUTS/SLIDELAYOUT19.XML" val="125145428"/>
  <p:tag name="PPT/SLIDELAYOUTS/SLIDELAYOUT20.XML" val="2002268910"/>
  <p:tag name="PPT/SLIDELAYOUTS/SLIDELAYOUT21.XML" val="983084465"/>
  <p:tag name="PPT/SLIDELAYOUTS/SLIDELAYOUT22.XML" val="1758685569"/>
  <p:tag name="PPT/SLIDELAYOUTS/SLIDELAYOUT23.XML" val="1143188323"/>
  <p:tag name="PPT/SLIDELAYOUTS/SLIDELAYOUT24.XML" val="2877686957"/>
  <p:tag name="PPT/SLIDELAYOUTS/SLIDELAYOUT25.XML" val="1572139040"/>
  <p:tag name="PPT/SLIDELAYOUTS/SLIDELAYOUT26.XML" val="1476336809"/>
  <p:tag name="PPT/SLIDELAYOUTS/SLIDELAYOUT27.XML" val="4052139514"/>
  <p:tag name="PPT/SLIDELAYOUTS/SLIDELAYOUT28.XML" val="4148266544"/>
  <p:tag name="PPT/SLIDELAYOUTS/SLIDELAYOUT29.XML" val="738224005"/>
  <p:tag name="PPT/SLIDELAYOUTS/SLIDELAYOUT30.XML" val="627577851"/>
  <p:tag name="PPT/SLIDELAYOUTS/SLIDELAYOUT31.XML" val="1800287352"/>
  <p:tag name="PPT/SLIDELAYOUTS/SLIDELAYOUT32.XML" val="1561161928"/>
  <p:tag name="PPT/SLIDELAYOUTS/SLIDELAYOUT33.XML" val="2830197969"/>
  <p:tag name="PPT/SLIDELAYOUTS/SLIDELAYOUT34.XML" val="2004333431"/>
  <p:tag name="PPT/SLIDELAYOUTS/SLIDELAYOUT35.XML" val="3477973752"/>
  <p:tag name="PPT/SLIDELAYOUTS/SLIDELAYOUT36.XML" val="1841663642"/>
  <p:tag name="PPT/SLIDELAYOUTS/SLIDELAYOUT37.XML" val="2217582305"/>
  <p:tag name="PPT/SLIDELAYOUTS/SLIDELAYOUT38.XML" val="2636016634"/>
  <p:tag name="PPT/SLIDELAYOUTS/SLIDELAYOUT39.XML" val="2804285360"/>
  <p:tag name="PPT/SLIDELAYOUTS/SLIDELAYOUT40.XML" val="2794130509"/>
  <p:tag name="PPT/SLIDELAYOUTS/SLIDELAYOUT41.XML" val="3932258494"/>
  <p:tag name="PPT/SLIDELAYOUTS/SLIDELAYOUT42.XML" val="2376925062"/>
  <p:tag name="PPT/SLIDELAYOUTS/SLIDELAYOUT43.XML" val="3447113120"/>
  <p:tag name="PPT/SLIDELAYOUTS/SLIDELAYOUT44.XML" val="2221171591"/>
  <p:tag name="PPT/SLIDELAYOUTS/SLIDELAYOUT45.XML" val="622456809"/>
  <p:tag name="PPT/SLIDELAYOUTS/SLIDELAYOUT46.XML" val="2627376760"/>
  <p:tag name="PPT/SLIDELAYOUTS/SLIDELAYOUT47.XML" val="2098953908"/>
  <p:tag name="PPT/SLIDELAYOUTS/SLIDELAYOUT48.XML" val="3911304509"/>
  <p:tag name="PPT/SLIDELAYOUTS/SLIDELAYOUT49.XML" val="1139445144"/>
  <p:tag name="PPT/SLIDELAYOUTS/SLIDELAYOUT50.XML" val="2325021840"/>
  <p:tag name="PPT/SLIDELAYOUTS/SLIDELAYOUT51.XML" val="310873338"/>
  <p:tag name="PPT/SLIDELAYOUTS/SLIDELAYOUT52.XML" val="576720982"/>
  <p:tag name="PPT/SLIDELAYOUTS/SLIDELAYOUT53.XML" val="1694585010"/>
  <p:tag name="PPT/SLIDELAYOUTS/SLIDELAYOUT54.XML" val="4239508036"/>
  <p:tag name="PPT/SLIDELAYOUTS/SLIDELAYOUT55.XML" val="2406384384"/>
  <p:tag name="PPT/NOTESSLIDES/NOTESSLIDE1.XML" val="1308505541"/>
  <p:tag name="PPT/NOTESSLIDES/NOTESSLIDE2.XML" val="4226716849"/>
  <p:tag name="PPT/NOTESSLIDES/NOTESSLIDE3.XML" val="922982449"/>
  <p:tag name="PPT/NOTESSLIDES/NOTESSLIDE4.XML" val="3272013877"/>
  <p:tag name="PPT/NOTESSLIDES/NOTESSLIDE5.XML" val="830809014"/>
  <p:tag name="PPT/NOTESSLIDES/NOTESSLIDE6.XML" val="3848769589"/>
  <p:tag name="PPT/NOTESSLIDES/NOTESSLIDE7.XML" val="1443528749"/>
  <p:tag name="PPT/NOTESSLIDES/NOTESSLIDE8.XML" val="176927718"/>
  <p:tag name="PPT/NOTESSLIDES/NOTESSLIDE9.XML" val="3354578599"/>
  <p:tag name="PPT/NOTESSLIDES/NOTESSLIDE10.XML" val="602244356"/>
  <p:tag name="PPT/NOTESSLIDES/NOTESSLIDE11.XML" val="2435456806"/>
  <p:tag name="PPT/NOTESSLIDES/NOTESSLIDE157.XML" val="3216514659"/>
  <p:tag name="PPT/NOTESSLIDES/NOTESSLIDE12.XML" val="3796637994"/>
  <p:tag name="PPT/NOTESSLIDES/NOTESSLIDE13.XML" val="1845952336"/>
  <p:tag name="PPT/NOTESSLIDES/NOTESSLIDE14.XML" val="3154747262"/>
  <p:tag name="PPT/NOTESSLIDES/NOTESSLIDE15.XML" val="4239626901"/>
  <p:tag name="PPT/NOTESSLIDES/NOTESSLIDE16.XML" val="511582612"/>
  <p:tag name="PPT/NOTESSLIDES/NOTESSLIDE17.XML" val="615378816"/>
  <p:tag name="PPT/NOTESSLIDES/NOTESSLIDE18.XML" val="195749520"/>
  <p:tag name="PPT/NOTESSLIDES/NOTESSLIDE19.XML" val="177054854"/>
  <p:tag name="PPT/NOTESSLIDES/NOTESSLIDE20.XML" val="3710820828"/>
  <p:tag name="PPT/NOTESSLIDES/NOTESSLIDE21.XML" val="544310961"/>
  <p:tag name="PPT/NOTESSLIDES/NOTESSLIDE22.XML" val="3598083718"/>
  <p:tag name="PPT/NOTESSLIDES/NOTESSLIDE23.XML" val="2544344336"/>
  <p:tag name="PPT/NOTESSLIDES/NOTESSLIDE24.XML" val="1384215495"/>
  <p:tag name="PPT/NOTESSLIDES/NOTESSLIDE25.XML" val="2097262989"/>
  <p:tag name="PPT/NOTESSLIDES/NOTESSLIDE26.XML" val="3921694121"/>
  <p:tag name="PPT/NOTESSLIDES/NOTESSLIDE27.XML" val="2360464409"/>
  <p:tag name="PPT/NOTESSLIDES/NOTESSLIDE28.XML" val="2982643379"/>
  <p:tag name="PPT/NOTESSLIDES/NOTESSLIDE29.XML" val="2144618749"/>
  <p:tag name="PPT/NOTESSLIDES/NOTESSLIDE30.XML" val="820968155"/>
  <p:tag name="PPT/NOTESSLIDES/NOTESSLIDE31.XML" val="1828517712"/>
  <p:tag name="PPT/NOTESSLIDES/NOTESSLIDE32.XML" val="3098219460"/>
  <p:tag name="PPT/NOTESSLIDES/NOTESSLIDE33.XML" val="897114776"/>
  <p:tag name="PPT/NOTESSLIDES/NOTESSLIDE34.XML" val="2295561249"/>
  <p:tag name="PPT/NOTESSLIDES/NOTESSLIDE35.XML" val="4084594146"/>
  <p:tag name="PPT/NOTESSLIDES/NOTESSLIDE36.XML" val="2610631682"/>
  <p:tag name="PPT/NOTESSLIDES/NOTESSLIDE37.XML" val="2723697387"/>
  <p:tag name="PPT/NOTESSLIDES/NOTESSLIDE38.XML" val="3007268662"/>
  <p:tag name="PPT/NOTESSLIDES/NOTESSLIDE39.XML" val="3273624307"/>
  <p:tag name="PPT/NOTESSLIDES/NOTESSLIDE40.XML" val="483519002"/>
  <p:tag name="PPT/NOTESSLIDES/NOTESSLIDE41.XML" val="1913082034"/>
  <p:tag name="PPT/NOTESSLIDES/NOTESSLIDE42.XML" val="4260086238"/>
  <p:tag name="PPT/NOTESSLIDES/NOTESSLIDE43.XML" val="1061408943"/>
  <p:tag name="PPT/NOTESSLIDES/NOTESSLIDE44.XML" val="1925122151"/>
  <p:tag name="PPT/NOTESSLIDES/NOTESSLIDE45.XML" val="3806489876"/>
  <p:tag name="PPT/NOTESSLIDES/NOTESSLIDE46.XML" val="2763690222"/>
  <p:tag name="PPT/NOTESSLIDES/NOTESSLIDE47.XML" val="2517355045"/>
  <p:tag name="PPT/NOTESSLIDES/NOTESSLIDE48.XML" val="576602100"/>
  <p:tag name="PPT/NOTESSLIDES/NOTESSLIDE49.XML" val="4123486206"/>
  <p:tag name="PPT/NOTESSLIDES/NOTESSLIDE50.XML" val="1930014922"/>
  <p:tag name="PPT/NOTESSLIDES/NOTESSLIDE51.XML" val="1443572725"/>
  <p:tag name="PPT/NOTESSLIDES/NOTESSLIDE52.XML" val="385433484"/>
  <p:tag name="PPT/NOTESSLIDES/NOTESSLIDE53.XML" val="156906945"/>
  <p:tag name="PPT/NOTESSLIDES/NOTESSLIDE54.XML" val="823288136"/>
  <p:tag name="PPT/NOTESSLIDES/NOTESSLIDE55.XML" val="768876126"/>
  <p:tag name="PPT/NOTESSLIDES/NOTESSLIDE56.XML" val="1860864499"/>
  <p:tag name="PPT/NOTESSLIDES/NOTESSLIDE57.XML" val="2094087149"/>
  <p:tag name="PPT/NOTESSLIDES/NOTESSLIDE58.XML" val="2756162042"/>
  <p:tag name="PPT/NOTESSLIDES/NOTESSLIDE60.XML" val="66860103"/>
  <p:tag name="PPT/NOTESSLIDES/NOTESSLIDE61.XML" val="23747979"/>
  <p:tag name="PPT/NOTESSLIDES/NOTESSLIDE62.XML" val="286666622"/>
  <p:tag name="PPT/NOTESSLIDES/NOTESSLIDE63.XML" val="979329982"/>
  <p:tag name="PPT/NOTESSLIDES/NOTESSLIDE64.XML" val="1186958757"/>
  <p:tag name="PPT/NOTESSLIDES/NOTESSLIDE65.XML" val="1637046380"/>
  <p:tag name="PPT/NOTESSLIDES/NOTESSLIDE66.XML" val="574924026"/>
  <p:tag name="PPT/NOTESSLIDES/NOTESSLIDE67.XML" val="2941552121"/>
  <p:tag name="PPT/NOTESSLIDES/NOTESSLIDE68.XML" val="2924602652"/>
  <p:tag name="PPT/NOTESSLIDES/NOTESSLIDE69.XML" val="2369033361"/>
  <p:tag name="PPT/NOTESSLIDES/NOTESSLIDE70.XML" val="167379757"/>
  <p:tag name="PPT/NOTESSLIDES/NOTESSLIDE71.XML" val="352316014"/>
  <p:tag name="PPT/NOTESSLIDES/NOTESSLIDE72.XML" val="1106932771"/>
  <p:tag name="PPT/NOTESSLIDES/NOTESSLIDE73.XML" val="2429851568"/>
  <p:tag name="PPT/NOTESSLIDES/NOTESSLIDE74.XML" val="2042342281"/>
  <p:tag name="PPT/NOTESSLIDES/NOTESSLIDE75.XML" val="11451560"/>
  <p:tag name="PPT/NOTESSLIDES/NOTESSLIDE76.XML" val="3400567618"/>
  <p:tag name="PPT/NOTESSLIDES/NOTESSLIDE77.XML" val="4211281835"/>
  <p:tag name="PPT/NOTESSLIDES/NOTESSLIDE78.XML" val="2402558550"/>
  <p:tag name="PPT/NOTESSLIDES/NOTESSLIDE79.XML" val="3673429879"/>
  <p:tag name="PPT/NOTESSLIDES/NOTESSLIDE80.XML" val="662632488"/>
  <p:tag name="PPT/NOTESSLIDES/NOTESSLIDE81.XML" val="1594587687"/>
  <p:tag name="PPT/NOTESSLIDES/NOTESSLIDE82.XML" val="3475003544"/>
  <p:tag name="PPT/NOTESSLIDES/NOTESSLIDE83.XML" val="3155294909"/>
  <p:tag name="PPT/NOTESSLIDES/NOTESSLIDE84.XML" val="1222882121"/>
  <p:tag name="PPT/NOTESSLIDES/NOTESSLIDE85.XML" val="4114505167"/>
  <p:tag name="PPT/NOTESSLIDES/NOTESSLIDE86.XML" val="2873513615"/>
  <p:tag name="PPT/NOTESSLIDES/NOTESSLIDE87.XML" val="3339388335"/>
  <p:tag name="PPT/NOTESSLIDES/NOTESSLIDE88.XML" val="2678000845"/>
  <p:tag name="PPT/NOTESSLIDES/NOTESSLIDE89.XML" val="556314201"/>
  <p:tag name="PPT/NOTESSLIDES/NOTESSLIDE90.XML" val="1420276061"/>
  <p:tag name="PPT/NOTESSLIDES/NOTESSLIDE91.XML" val="3979211369"/>
  <p:tag name="PPT/THEME/THEME1.XML" val="748829465"/>
  <p:tag name="PPT/NOTESMASTERS/NOTESMASTER1.XML" val="3856756388"/>
  <p:tag name="PPT/MEDIA/IMAGE2.JPG" val="1775717950"/>
  <p:tag name="PPT/THEME/THEME7.XML" val="1572619131"/>
  <p:tag name="PPT/THEME/THEME6.XML" val="3694475385"/>
  <p:tag name="PPT/THEME/THEME4.XML" val="3122390200"/>
  <p:tag name="PPT/THEME/THEME3.XML" val="1992894096"/>
  <p:tag name="PPT/THEME/THEME2.XML" val="517379260"/>
  <p:tag name="PPT/MEDIA/IMAGE1.JPG" val="2759833935"/>
</p:tagLst>
</file>

<file path=ppt/theme/theme1.xml><?xml version="1.0" encoding="utf-8"?>
<a:theme xmlns:a="http://schemas.openxmlformats.org/drawingml/2006/main" name="Blank Slid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5650</TotalTime>
  <Words>5832</Words>
  <Application>Microsoft Office PowerPoint</Application>
  <PresentationFormat>Personalizar</PresentationFormat>
  <Paragraphs>1494</Paragraphs>
  <Slides>157</Slides>
  <Notes>157</Notes>
  <HiddenSlides>0</HiddenSlides>
  <MMClips>0</MMClips>
  <ScaleCrop>false</ScaleCrop>
  <HeadingPairs>
    <vt:vector size="6" baseType="variant">
      <vt:variant>
        <vt:lpstr>Fontes usadas</vt:lpstr>
      </vt:variant>
      <vt:variant>
        <vt:i4>5</vt:i4>
      </vt:variant>
      <vt:variant>
        <vt:lpstr>Tema</vt:lpstr>
      </vt:variant>
      <vt:variant>
        <vt:i4>1</vt:i4>
      </vt:variant>
      <vt:variant>
        <vt:lpstr>Títulos de slides</vt:lpstr>
      </vt:variant>
      <vt:variant>
        <vt:i4>157</vt:i4>
      </vt:variant>
    </vt:vector>
  </HeadingPairs>
  <TitlesOfParts>
    <vt:vector size="163" baseType="lpstr">
      <vt:lpstr>Arial</vt:lpstr>
      <vt:lpstr>Calibri</vt:lpstr>
      <vt:lpstr>Liberation Sans</vt:lpstr>
      <vt:lpstr>Liberation Serif</vt:lpstr>
      <vt:lpstr>Times New Roman</vt:lpstr>
      <vt:lpstr>Blank Slide</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Apresentação do PowerPoint</dc:title>
  <dc:creator>User</dc:creator>
  <cp:lastModifiedBy>User</cp:lastModifiedBy>
  <cp:revision>65</cp:revision>
  <dcterms:modified xsi:type="dcterms:W3CDTF">2025-09-29T17:41:01Z</dcterms:modified>
</cp:coreProperties>
</file>