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3"/>
  </p:notesMasterIdLst>
  <p:sldIdLst>
    <p:sldId id="256" r:id="rId2"/>
    <p:sldId id="257" r:id="rId3"/>
    <p:sldId id="258" r:id="rId4"/>
    <p:sldId id="717" r:id="rId5"/>
    <p:sldId id="260" r:id="rId6"/>
    <p:sldId id="261" r:id="rId7"/>
    <p:sldId id="262" r:id="rId8"/>
    <p:sldId id="263" r:id="rId9"/>
    <p:sldId id="264" r:id="rId10"/>
    <p:sldId id="265" r:id="rId11"/>
    <p:sldId id="718" r:id="rId12"/>
    <p:sldId id="719" r:id="rId13"/>
    <p:sldId id="720" r:id="rId14"/>
    <p:sldId id="721" r:id="rId15"/>
    <p:sldId id="274" r:id="rId16"/>
    <p:sldId id="275" r:id="rId17"/>
    <p:sldId id="276" r:id="rId18"/>
    <p:sldId id="277" r:id="rId19"/>
    <p:sldId id="278" r:id="rId20"/>
    <p:sldId id="279" r:id="rId21"/>
    <p:sldId id="449" r:id="rId22"/>
    <p:sldId id="514" r:id="rId23"/>
    <p:sldId id="286" r:id="rId24"/>
    <p:sldId id="287" r:id="rId25"/>
    <p:sldId id="288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466" r:id="rId34"/>
    <p:sldId id="516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493" r:id="rId54"/>
    <p:sldId id="494" r:id="rId55"/>
    <p:sldId id="495" r:id="rId56"/>
    <p:sldId id="320" r:id="rId57"/>
    <p:sldId id="321" r:id="rId58"/>
    <p:sldId id="322" r:id="rId59"/>
    <p:sldId id="323" r:id="rId60"/>
    <p:sldId id="324" r:id="rId61"/>
    <p:sldId id="548" r:id="rId62"/>
    <p:sldId id="549" r:id="rId63"/>
    <p:sldId id="325" r:id="rId64"/>
    <p:sldId id="491" r:id="rId65"/>
    <p:sldId id="326" r:id="rId66"/>
    <p:sldId id="327" r:id="rId67"/>
    <p:sldId id="328" r:id="rId68"/>
    <p:sldId id="329" r:id="rId69"/>
    <p:sldId id="330" r:id="rId70"/>
    <p:sldId id="331" r:id="rId71"/>
    <p:sldId id="520" r:id="rId72"/>
    <p:sldId id="332" r:id="rId73"/>
    <p:sldId id="427" r:id="rId74"/>
    <p:sldId id="334" r:id="rId75"/>
    <p:sldId id="335" r:id="rId76"/>
    <p:sldId id="336" r:id="rId77"/>
    <p:sldId id="337" r:id="rId78"/>
    <p:sldId id="340" r:id="rId79"/>
    <p:sldId id="341" r:id="rId80"/>
    <p:sldId id="342" r:id="rId81"/>
    <p:sldId id="343" r:id="rId82"/>
    <p:sldId id="344" r:id="rId83"/>
    <p:sldId id="345" r:id="rId84"/>
    <p:sldId id="346" r:id="rId85"/>
    <p:sldId id="722" r:id="rId86"/>
    <p:sldId id="347" r:id="rId87"/>
    <p:sldId id="348" r:id="rId88"/>
    <p:sldId id="521" r:id="rId89"/>
    <p:sldId id="539" r:id="rId90"/>
    <p:sldId id="540" r:id="rId91"/>
    <p:sldId id="350" r:id="rId92"/>
    <p:sldId id="353" r:id="rId93"/>
    <p:sldId id="354" r:id="rId94"/>
    <p:sldId id="355" r:id="rId95"/>
    <p:sldId id="351" r:id="rId96"/>
    <p:sldId id="524" r:id="rId97"/>
    <p:sldId id="352" r:id="rId98"/>
    <p:sldId id="356" r:id="rId99"/>
    <p:sldId id="525" r:id="rId100"/>
    <p:sldId id="358" r:id="rId101"/>
    <p:sldId id="359" r:id="rId102"/>
    <p:sldId id="360" r:id="rId103"/>
    <p:sldId id="361" r:id="rId104"/>
    <p:sldId id="362" r:id="rId105"/>
    <p:sldId id="541" r:id="rId106"/>
    <p:sldId id="542" r:id="rId107"/>
    <p:sldId id="364" r:id="rId108"/>
    <p:sldId id="365" r:id="rId109"/>
    <p:sldId id="366" r:id="rId110"/>
    <p:sldId id="444" r:id="rId111"/>
    <p:sldId id="370" r:id="rId112"/>
    <p:sldId id="371" r:id="rId113"/>
    <p:sldId id="372" r:id="rId114"/>
    <p:sldId id="373" r:id="rId115"/>
    <p:sldId id="374" r:id="rId116"/>
    <p:sldId id="375" r:id="rId117"/>
    <p:sldId id="376" r:id="rId118"/>
    <p:sldId id="377" r:id="rId119"/>
    <p:sldId id="378" r:id="rId120"/>
    <p:sldId id="379" r:id="rId121"/>
    <p:sldId id="380" r:id="rId122"/>
    <p:sldId id="382" r:id="rId123"/>
    <p:sldId id="526" r:id="rId124"/>
    <p:sldId id="384" r:id="rId125"/>
    <p:sldId id="385" r:id="rId126"/>
    <p:sldId id="386" r:id="rId127"/>
    <p:sldId id="387" r:id="rId128"/>
    <p:sldId id="502" r:id="rId129"/>
    <p:sldId id="503" r:id="rId130"/>
    <p:sldId id="388" r:id="rId131"/>
    <p:sldId id="390" r:id="rId132"/>
    <p:sldId id="391" r:id="rId133"/>
    <p:sldId id="392" r:id="rId134"/>
    <p:sldId id="393" r:id="rId135"/>
    <p:sldId id="531" r:id="rId136"/>
    <p:sldId id="532" r:id="rId137"/>
    <p:sldId id="533" r:id="rId138"/>
    <p:sldId id="534" r:id="rId139"/>
    <p:sldId id="535" r:id="rId140"/>
    <p:sldId id="536" r:id="rId141"/>
    <p:sldId id="402" r:id="rId142"/>
    <p:sldId id="403" r:id="rId143"/>
    <p:sldId id="537" r:id="rId144"/>
    <p:sldId id="404" r:id="rId145"/>
    <p:sldId id="723" r:id="rId146"/>
    <p:sldId id="724" r:id="rId147"/>
    <p:sldId id="725" r:id="rId148"/>
    <p:sldId id="726" r:id="rId149"/>
    <p:sldId id="727" r:id="rId150"/>
    <p:sldId id="728" r:id="rId151"/>
    <p:sldId id="729" r:id="rId152"/>
    <p:sldId id="730" r:id="rId153"/>
    <p:sldId id="405" r:id="rId154"/>
    <p:sldId id="436" r:id="rId155"/>
    <p:sldId id="406" r:id="rId156"/>
    <p:sldId id="545" r:id="rId157"/>
    <p:sldId id="546" r:id="rId158"/>
    <p:sldId id="409" r:id="rId159"/>
    <p:sldId id="410" r:id="rId160"/>
    <p:sldId id="412" r:id="rId161"/>
    <p:sldId id="445" r:id="rId162"/>
    <p:sldId id="446" r:id="rId163"/>
    <p:sldId id="447" r:id="rId164"/>
    <p:sldId id="731" r:id="rId165"/>
    <p:sldId id="732" r:id="rId166"/>
    <p:sldId id="733" r:id="rId167"/>
    <p:sldId id="734" r:id="rId168"/>
    <p:sldId id="735" r:id="rId169"/>
    <p:sldId id="736" r:id="rId170"/>
    <p:sldId id="737" r:id="rId171"/>
    <p:sldId id="738" r:id="rId172"/>
  </p:sldIdLst>
  <p:sldSz cx="12193588" cy="6858000"/>
  <p:notesSz cx="6858000" cy="9144000"/>
  <p:custDataLst>
    <p:tags r:id="rId174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B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>
        <p:scale>
          <a:sx n="66" d="100"/>
          <a:sy n="66" d="100"/>
        </p:scale>
        <p:origin x="137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theme" Target="theme/theme1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tags" Target="tags/tag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presProps" Target="pres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viewProps" Target="viewProps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103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104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105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44326794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106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56382934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107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107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2565075429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108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502382594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109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2381283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CECE5-4C93-B59A-B5B3-D0226E18B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40E6AA63-3C37-73F4-B872-C0E57894B7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845A8A84-52EB-0D2C-DD59-5C5D4E723F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B2D399E0-ED83-247D-4BEB-11B35A9AEB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033C4A4A-217F-602E-FFDF-58045BEF9E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E553FED4-1796-7C47-1DCF-D9E7230A45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495F3068-EA8D-4EFF-B2B2-E75A95F465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10395C0B-3879-404F-0D7C-4A39BB05DA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E55C3BD7-B150-0AED-5272-B0610562A7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AE92A6C-0720-7347-0941-E0AF585198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11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E2E584B2-2E5A-DA11-F021-4D5BE8594B4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BFBE3F18-1E58-8394-0A87-540B43360A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35687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110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511375557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111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112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354B4-876D-6262-4A86-18B4A02C4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63A84181-A042-70AE-DC30-10F3E51C3F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149DE8D-D699-46D1-09F3-9C8E7A1543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0C304CB1-1E0C-8995-ED87-A5F4AD7617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0B56036F-95E7-F922-FC92-B110EDE080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11625F1E-3DE4-26BE-5544-409672960A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FCC0E028-6C63-A1A0-7C71-AABA3D3ED1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1A1D2B5C-A533-55AC-F230-C7A354C206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C3AFBA3D-36AA-A690-05D9-1101BE7519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BA3FA2F-644D-C0DC-70D6-5B15F06B62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578EDB55-755C-88B8-3146-BBB9496DE7B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84EF5572-21AE-4B88-DA00-47EEE76925B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78306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8542671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0976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5AEB3-483D-64B6-3701-A026DFAE4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B88FE25A-CBEF-5974-ED4D-04EEAB0C3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75CC7676-94B4-E0D7-A76E-FCB84CC20A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43C2C6AF-5AAF-3108-A093-E91D88BB6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8223F16A-8B1E-BA42-69D6-71CA2E2B95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8AB603CB-42DF-FF25-1CFC-E96AA68C86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F75F3C3F-B762-B3EE-4D27-DBB0E96808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49572D-B184-8BCE-FD6C-AC880AEA95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67128B1D-3206-2999-1C61-96B961CB2A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7EEA43F-4A25-4D38-D716-2847187F7D8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13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A49F45E4-A571-CA65-4812-49D189450B8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06925062-ED82-8BC1-EEDF-BEF5017885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373618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298746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6932451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8130739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1270802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5803026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81424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A3B33-95D8-6471-1159-FB067D964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3D71EC4B-0C5D-3ED6-14B7-1ABE3B5CA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58C00481-72ED-4917-8B73-F16A731D7F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14804881-58F6-F8C5-8372-7924A37528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8FB8758F-340A-6E50-1785-310526DF5A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64CA2DF4-3AC6-39D8-7B2E-A7B98EACF9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C8EF4304-03E5-6916-36D2-20FCFDB6EB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1D641D4-C86D-0BC1-4CA3-BB6C5BFD27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3CA548B0-77E0-C25C-5DB6-EC5BC8C00F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D73ADD24-F396-C26D-07BC-D74789731D1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A81A19AB-D9AF-F4A1-344F-E7146885B5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20552D56-D588-86E8-A7D0-00E0E4B205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495864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8689625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82B0F-9E12-AF4B-BEF3-D5B4DD101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C5E6A0-488A-B157-848A-6354126ED0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1E7DEE1-765D-0D0A-6BF6-5E69A32AD2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B47F072-C714-BC7D-24DD-B223C92CED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2F97E43-C9A3-A976-D9E7-ADC0A5A458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400A35B-EBC0-D0DD-3FD1-2BD7B04EB3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9508400-66F3-14B6-1330-A73619A06C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2852CC6-B050-BF3E-2663-C1E4CECA59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FA41ED6-2FE9-8FF2-25C7-F9C3593227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7988490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38069-9C71-59FA-2522-71B9C453E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D3B8E4B-FDC9-87D2-DEFF-7578222BDC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0F68245-6152-5618-FD44-FAB2CDCD7A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02F02FA-F415-D4B9-EF70-E6E1DAC70C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C8F533-9705-2E5F-061B-FDD6BD44C7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56F82D9-3AD9-4102-166F-CCC57D44E7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3E3802B-081D-8D8C-CBA9-B17ABB5B3BD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136B931-2210-3ECB-648A-165ACC2384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21F50DE-F04B-431A-BE1C-86E62CB1474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2575527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4DEBD-4911-9AFC-A27C-86A94FFA7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E8321A9-DB80-9C7E-B6E0-C43EBDE5A0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1DC2B-64BF-A6F2-6606-74D7ACCD76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D2F18A-D22B-F8FD-6272-22087616A5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5F54E45-0D53-C70E-D6A2-24799A6ECC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5C4A34B-9C01-D955-E48E-8D7AB3B87D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0E13386-2030-5FDD-2D43-51B12044AB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90FC135-F02B-D7EC-236F-34F7ABF3394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1AD996-2C90-9324-DDFB-7393DBC40B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084784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A4F50-79EA-7DCB-956A-788693C18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7F27B6-6A62-25C6-2A25-41217C3A30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941EFA1-A7C0-1F58-1AE7-46E07EDAEB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EB4CF25-2E5E-1F5E-B16D-108FA07843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171DDF3-0D31-896C-58D4-47E6DE4B73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6F4865E-F1E3-8729-5444-55CB2E4D6A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E0393A7-0BB1-E52F-B71F-F0823070C7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B5FDF78-7948-053B-4031-C883861BDE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5A44512-17E7-C4E2-F957-9367DC8DFDB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5488655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FCCAC-D876-36A3-6432-828CDB02B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2D11183-9EFE-E2F6-CEB8-23701EF2E8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DECAAF5-4A12-B5B8-2F39-CF86A5871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6973432-FA9D-BB51-F929-70F97F3704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144A9B4-F117-873F-35C9-75DF6835F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0FBC5B-C72C-B188-F1B4-4E26F8191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719B666-F924-069A-9527-6F85C0C91AF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8BB428C-9E03-A3CB-6078-25E474A9871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B1D1DFA-E171-1B9F-6C4B-4C43D76F0A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865054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97582-5FC8-DDA5-44AC-94C3718AC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81042C4-CA02-D2DE-2CAC-C47A1EC46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7BC8FC-9DC4-3431-63C0-64DF08BF42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7E1E437-4F71-D489-53D4-DBDBBE0308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462454C-C128-0486-9944-C84562861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AB1E71-B63D-7E0A-EFA5-4DAC5645D4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E3387CF-0130-5C25-43FD-1789FE1E9E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81B6613-A3E6-13C0-34C9-4436705C368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EFB9DE3-F045-D987-9897-38B37807D0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299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0F762-F160-AB81-F9A4-239CC7A06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4B4C9B2-F6E3-75B0-0403-2D1A4F90C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D7200F4-8D83-1308-CB50-8FEB06A4A9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02A7F1A-AC5B-7ED2-6097-663792B914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BDB4C32-EF2A-5D3A-E64E-878E22CF73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6B0C76-39F4-57C1-288F-90C1F139B8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B870DED-1781-6136-A019-570C01A72F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FD6D3F1-3A89-1E4A-F206-E2191AAAB73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4360B5B-C82A-1CB5-C13D-F8452A70795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356923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D2EE8-E21E-B91B-CF6B-C5F1491D3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9E2F085-36B0-6BD6-3145-6CCE24AEC5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196D144-E610-C0A7-ADF3-ED1C278AE9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8756617-96DC-EBEC-E7AB-3291F5C489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A46533E-2FB7-AD36-229D-A06A304AC9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11567B5-B713-E330-D33B-3BCFC1490B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23E758-1304-9AC9-58C5-F3A204C7F28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8566FC1-642E-D106-58C9-058A66BD7D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2E77552-6040-2C69-7BDF-856DEE57181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7924642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153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932209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306149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834251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850608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6517406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60D89-075A-8FBC-81FE-F355C8A75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FB963784-B450-FD27-E889-280F60B3F9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05E6DD7-93FA-BEB1-82BF-297B33AF5A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0CCCC5E-A1CE-B2CB-8B3F-9E409F5E9E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5E79D0FC-096E-6FF5-6D04-429B47E8E9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E037AB97-A980-A60B-C2A1-A62F0F13E5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D19BB6-32A8-682B-93F4-2F7F866D5AB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DE759C1-9D78-73CA-693B-23BA5FB483A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44CACB9-4B65-327D-DA0E-2D75228FDAC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419831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9CE3C-4EF0-C01D-A263-CB2E49B74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6B536A9F-10EF-8002-6D38-302435E2F6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54D24E00-FFA1-DAD2-49F7-885ED01E66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F45A0F6A-86F7-3633-79F0-A81F7CAF56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9575CD59-9994-3178-CFF9-75477E52F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65AA0E7-C439-97E3-1D14-33F0F24FC1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9158EDF-0109-3402-0CE2-9F848193930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BAEA46A1-15BA-B9DA-FB36-3F343708FD9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1EA9F356-A804-31FC-1CE2-66EB6A2ADA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583400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E2095-17C2-A638-70C2-ACF6CCF17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031E3E24-82C8-E3D3-1670-7F155D6B92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66131B4B-13AB-64D6-9A7D-E398F03F18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95D1D94D-1655-CAD1-2817-153D7FB581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9B4020ED-2DFA-4082-7500-DCE1A73674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CADA324-357A-8EB1-0445-FC646A847E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C2EF080-4890-2A58-AF53-2375F2A07D6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71EBF690-FACB-D693-E99E-C46DDCFE2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8FE64A40-F0EC-A74F-26FB-B10BB03C142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079747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669F3-0780-B4CB-A562-B45DE1924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AD1BF75E-F52D-6361-36D8-9CB2070B2A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9591738F-EC76-A531-8C68-883AEBAA14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7DD005A4-A41C-9756-C19B-35AF3750F3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98F60CDD-D2B4-D82C-810A-D156EA6E31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FA81C8FC-D648-89AF-E043-1A4D4BCF60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2032E17-087F-EB2D-46F1-AFA52B87CA2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20C08079-5228-5EDB-48DA-A0C669E30DD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8F6EF5BA-FF93-D881-603D-6D02D610D3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8398117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1B817-495D-16C9-1409-B9DAA3CA1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BAADA050-8686-2583-D605-1645DAD267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0587130F-868A-FCB0-6C05-CCB68ABDEF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E347A2FE-1648-26F5-138A-37FE2FCE2B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891859FE-8FF3-6347-2097-77AD010865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595FD527-49C1-4CC4-14A4-2106483A72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4C7E702-1FF1-CC3C-E9E9-45FE3BBE531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B89F678F-2BAF-3626-C285-8A72234424E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6071DF36-BD5A-25E2-E0A4-637BF50C9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43564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DFF29-26C5-9099-9ADC-EDB97A58F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77FB6DD-16F2-9BE2-9278-805D70DBB5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0BD0D16E-1C97-32D0-CC9A-E36A013AE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14CE834-2B10-2295-44E3-0A2E16454A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533047BD-F1AE-3CD3-139C-6CCFFDB039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6AF54C50-8252-9D0B-7141-06032C2C26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505C097-CE9E-828E-DC49-78C9F1AABC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2679BF0C-6E95-7FE2-36D2-77F645AF37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51FB9497-6096-7F2D-3D78-4E7C9513204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4230557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7D12C-1098-5859-C82D-68E2DD49B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D6EC9EB3-5BDC-9B33-EE3B-814A96AA36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7DD2ABBB-07A8-2D44-1C7C-FCEE69D34F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ADD1D1CE-6BAF-91C5-49F2-4310CAC869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C9CE1CCE-A8D1-A394-53FD-2909316D8B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156FAD4-9262-9E8D-7054-CA7533604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65634D-665C-19A3-7D23-31F93E7B08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0BAF0C4E-DEEF-0C7A-C9C2-C98C04F9E33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C3F66A60-4BDD-8D86-F709-10EF09159D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0871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48D2C-0D5C-837D-C97A-66EB3A45D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B85BF308-4F2A-D831-DAB5-130FD91366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031B131F-2424-CFF3-BDF4-F0E31AC7F1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4F2EF1D2-8D8D-755B-6191-3FC61E25E6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5EEE9FC4-AC71-BB4D-C495-3B80FE8689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67DD277-699C-1AF6-ECA2-0F045F1EBC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3717026-6C4A-56E8-824A-146679F1F4B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EE43E226-F362-D82E-9238-28C4082D73E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6C4CE524-A349-FD1A-2DAA-5C18EBBE32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69781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5877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22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7412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31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86684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07813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37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39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2E682-26CE-E441-6B6F-8EC353C5E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5F141A1-2519-8C28-BFE0-4BD3EE25B5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604B26F7-D482-08AC-0FEE-B3FCDD2450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5BAB2C41-DAF3-CA58-F7B5-DF53B9561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5C35EAB3-B552-6E8B-ECF1-5F45DAB2A9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6F5F3010-E311-D22E-1C19-25E5A684DE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CBEF0C71-2CA6-60B8-61FD-7CB5402A18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167F7BBE-D5AA-8C9B-19FD-E10DD8B4E2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2F56629F-F1C6-AFC9-B8E5-6C0E998344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0EAA60F-BA74-D853-45A1-15B8C2B0BA6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8C199383-F9C9-1A91-20D8-62DE835D8D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41DDE54D-ECDA-FFFF-75CC-6498E0E4A3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58959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41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38221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04080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42232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56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42808-A685-0835-6C85-A5C9A740C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C32F576-AAB2-4C73-7DAD-B28A25878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313A665-1E5B-A731-C373-FCDEBAC27A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D2DCB2E-D630-397C-DE0D-B6C13AF10B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DAAEFB0-2230-AD29-8CF6-98F96E4778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31BEAF1-8547-0378-5EFE-1D38CE8EE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5AF7A3-3E10-0A30-97B3-37D2C325D7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9DE49C9-3BF2-87E5-57E0-DF38DB51CCC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0F9FB1A-A518-B23E-E253-5045917942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50269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AEE41-5085-1BBB-2579-3B1E6191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D873BBE-8F0B-67E1-2E88-392449A07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E8DB80-4448-A3F3-7469-1E5408EB34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865721-6283-5B22-BE72-F6DC3CDBDD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0A5928A-76D4-6CDF-87B7-BF4D136BD9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AACEEAF-E07D-379A-72C1-717AD1E7C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224EEB9-4AB4-9587-5927-08A0A5D464E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FB3848-6029-BB8D-BEB2-BDD3F352AB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06573C0-5BA5-4422-C200-BD0422F401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2295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115294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FF421-AAE2-9E1C-1394-BA51B9BF9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60C89594-677B-9B3C-2837-F5639F95B6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F324A02-3719-0C31-D843-0BBE3C0A41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C5DEF57-1006-2C5C-02AB-AC7AD4C251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A00B737-C612-B95F-4EE3-36F599188D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E02A64FD-20F8-9E83-2763-8722AB6B85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3867B10C-270E-B69A-6B43-171D6E7678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7EC5FE-C79E-DEB1-97B0-62ABCCC1BF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CCAD258-33A7-8325-AF6A-327AD7279F0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0ADC0FE-80FB-B15C-F58D-5353750F0E4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3BE16E3-9102-F42B-9930-8A8ABA5F0E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435673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776645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9412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7797398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92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30/09/2025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589669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356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4">
                    <a:lumMod val="75000"/>
                  </a:schemeClr>
                </a:solidFill>
              </a:rPr>
              <a:t>Nossa Senhora</a:t>
            </a:r>
          </a:p>
          <a:p>
            <a:r>
              <a:rPr lang="pt-BR" sz="6600" b="1" dirty="0">
                <a:solidFill>
                  <a:schemeClr val="accent4">
                    <a:lumMod val="75000"/>
                  </a:schemeClr>
                </a:solidFill>
              </a:rPr>
              <a:t>Aparecida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Das redes ao coração, Mulher, vestida de anil.  Patrona deste povo, Senhora do Brasil.  Patrona deste povo, Senhora do Brasil.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 José, seu esposo, os vossos santos Apóstolos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gloriosos Mártires, (Santo do dia ou padroeiro)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 vossa Igreja que caminha neste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mundo com o vosso servo o Papa Leão e o nosso Bispo Carlos, com os bispos do mundo inteiro, os presbíteros e diáconos, os outros ministros e o povo por vós redimido.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8693074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Atendei propício às preces desta família, que reunistes em vossa presença. Reconduzi a vós, Pai de misericórdia, todos os vossos filhos e filhas dispersos pelo mundo inteiro.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89536104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7323046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43380689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Unidos a eles, esperamos também nós saciar-nos eternamente da vossa glória, por Cristo,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97868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7B1F6-F673-CCF7-2B01-8B4AB8F65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4C730FC6-289D-B002-498F-9F5523EA67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és nosso socorro em nossas aflições; Guarda junto do teu os nossos corações.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D4F4172-BF38-4AA5-4A0B-CFBDDB05338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067815739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ele dais ao mundo todo bem e toda graça. Por Cristo, com Cristo, e em Cristo, a vós, Deus Pai todo-poderoso,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01463635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31E9F-511A-DE5D-6C5A-6B98AA47A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97428FE9-391E-DE18-C054-36251AE065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Das redes ao coração, Mulher, vestida de anil.  Patrona deste povo, Senhora do Brasil.  Patrona deste povo, Senhora do Brasil.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508A45-2E87-94F9-FAA3-DBCEDC8A8DB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377517695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Povo de Deus foi assim: Deus cumpriu a palavra que diz: “Uma virgem irá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conceber”,e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 visita de Deus me fez mãe! Mãe do Senhor, nossa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mãe,nós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queremos contigo aprender a humildade, a confiança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total,e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escutar o teu Filho que diz: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941FEEBF-057D-E518-5BF1-F9351242D8DB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Senta comigo à minha mesa, nutre a esperança, reúne os irmãos! Planta meu Reino transforma a terra, mais que coragem, tens minha mão!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Povo de Deus foi assim: nem montanha ou distância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qualquerme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impediu de servir e sorrir. Visitei com meu Deus. Fui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irmã!Mãe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do Senhor, nossa mãe, nós queremos contigo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aprenderdesapego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bondade, teu “sim”, e acolher o teu Filho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E89DC1D-03FD-59D8-8451-62EBB5E7BFBA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Senta comigo à minha mesa, nutre a esperança, reúne os irmãos! Planta meu Reino transforma a terra, mais que coragem, tens minha mão!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Povo de Deus, foi assim: meu menino cresceu e entendeu, que a vontade do Pai conta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mais,e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 visita foi Deus quem nos fez. Mãe do Senhor, nosso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mãe,nós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queremos contigo aprendera justiça, a vontade do Pai, e entender o teu Filho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E5E5B83-E493-F42E-D8A9-F88E02639CE0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Senta comigo à minha mesa, nutre a esperança, reúne os irmãos! Planta meu Reino transforma a terra, mais que coragem, tens minha mão!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Povo de Deus, foi assim: da verdade jamais se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afastou.Veio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 morte e ficou nosso pão. Visitou-nos e espera por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nós!Mãe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do Senhor, nossa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mãe,nós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queremos contigo aprender a verdade, a firmeza, o </a:t>
            </a:r>
            <a:r>
              <a:rPr lang="pt-BR" sz="54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perdão,e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seguir o teu Filho que diz: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44127304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7FE1522-E720-B91C-0B5B-669237E48DB8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Senta comigo à minha mesa, nutre a esperança, reúne os irmãos! Planta meu Reino transforma a terra, mais que coragem, tens minha mão!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262347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88823-1908-3974-85E3-158B107DF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57AB5C05-6852-B486-CD52-29ABF9BD185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Virgem sempre bela, ó luz do céu descida, Sempre a guiar teus filhos, Senhora Aparecida.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0A9072B-4516-F1E9-64DA-D4E02B3253A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16156061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952580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festa da vida, sem par, Caná põe a mesa, pois não! Na mesa não pode faltar nem vinho, nem risos, nem pão! Maria, que é Mãe, ali vai, os noivos têm Mãe em Caná. Jesus quer saber a hora do Pai, Maria lhe diz: “É já!”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Maria, Maria, vem pôr, Mãe querida, Jesus, Pão da Vida, na mesa do altar! Maria, Maria, sem ti não há festa: ó vem, fica nesta, pra nada faltar!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vinho já está bem no fim, sem ele alegria não há: não pode ficar triste assim a festa do amor em Caná. De manso Maria correu e diz a Jesus o que quer: e o vinho sobrou, a festa cresceu! Deus fez só por ti, Mulher!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Maria, Maria, vem pôr, Mãe querida, Jesus, Pão da Vida, na mesa do altar! Maria, Maria, sem ti não há festa: ó vem, fica nesta, pra nada faltar!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Escutem o que Ele disser e façam o que Ele mandar, assim esta santa mulher ensina a Palavra escutar. Nas talhas a água se faz um vinho que espanta os hebreus: assim sempre tem união, festa e paz o povo que escuta a Deus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3774245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Maria, Maria, vem pôr, Mãe querida, Jesus, Pão da Vida, na mesa do altar! Maria, Maria, sem ti não há festa: ó vem, fica nesta, pra nada faltar!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3524599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Maria em Caná revelou Jesus, a que veio e quem é; e a fé, esta Mãe revelou em Pedro, Tiago e André. Seus filhos em torno do altar, ó Mãe, te rezamos assim: ajuda-me a crer! Ensina-me a amar! E a festa será sem fim!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30162152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Maria, Maria, vem pôr, Mãe querida, Jesus, Pão da Vida, na mesa do altar! Maria, Maria, sem ti não há festa: ó vem, fica nesta, pra nada faltar!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531233422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vem para a festa do amor, põe vinho na mesa e nos diz: “Deus quer ver você, sim senhor, no céu e na terra feliz!” Aqui Deus reparte seu Pão e a gente aprendendo então vai: partilha o que tem e canta o refrão:  “só quem quer o irmão, tem Pai!”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771120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FABDF-DB63-0CBD-04FD-FF725D902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EFEA5AF-EDC8-46DF-595A-D879E8EF43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Das redes ao coração, Mulher, vestida de anil.  Patrona deste povo, Senhora do Brasil.  Patrona deste povo, Senhora do Brasil.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DB2BBA-D8C0-B4E6-12AA-5086DE97B1D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058879157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Maria, Maria, vem pôr, Mãe querida, Jesus, Pão da Vida, na mesa do altar! Maria, Maria, sem ti não há festa: ó vem, fica nesta, pra nada faltar!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92079405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Alimentados com o Corpo e o Sangue do vosso Filho, nós vos suplicamos, ó Deus: dai ao vosso povo, sob o olhar de Nossa Senhora da Conceição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9628" y="1884739"/>
            <a:ext cx="11843079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Aparecida, empenhar-se nas tarefas de cada dia para a propagação do vosso reino.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638288468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EBE15-7ABA-DE03-93EC-46F099405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EE03F5A-0880-6BAC-892B-6BC26FE6A30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Maria Santíssima, pelos méritos de Nosso Senhor Jesus Cristo, em vossa querida imagem de Aparecida, espalhais inúmeros benefícios sobre todo o Brasil. Eu, embora indigno de pertencer ao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72F12F-B880-A1E6-2752-3210339E000F}"/>
              </a:ext>
            </a:extLst>
          </p:cNvPr>
          <p:cNvSpPr txBox="1"/>
          <p:nvPr/>
        </p:nvSpPr>
        <p:spPr>
          <a:xfrm>
            <a:off x="50428" y="254279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CONSAGRAÇÃO</a:t>
            </a:r>
          </a:p>
        </p:txBody>
      </p:sp>
    </p:spTree>
    <p:extLst>
      <p:ext uri="{BB962C8B-B14F-4D97-AF65-F5344CB8AC3E}">
        <p14:creationId xmlns:p14="http://schemas.microsoft.com/office/powerpoint/2010/main" val="2790157070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6EFD0-E3EC-729D-CE36-6A77ADC3F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E64A067-8AC0-C5F7-E1AC-AEEF5B67A2B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número de vossos filhos e filhas, mas cheio do desejo de participar dos benefícios de vossa misericórdia, prostrado a vossos pés, consagro-vos o meu entendimento, para que sempre pense no amor que mereceis;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0DD1E5-771F-FBA7-E108-15500C33C6BC}"/>
              </a:ext>
            </a:extLst>
          </p:cNvPr>
          <p:cNvSpPr txBox="1"/>
          <p:nvPr/>
        </p:nvSpPr>
        <p:spPr>
          <a:xfrm>
            <a:off x="50428" y="254279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CONSAGRAÇÃO</a:t>
            </a:r>
          </a:p>
        </p:txBody>
      </p:sp>
    </p:spTree>
    <p:extLst>
      <p:ext uri="{BB962C8B-B14F-4D97-AF65-F5344CB8AC3E}">
        <p14:creationId xmlns:p14="http://schemas.microsoft.com/office/powerpoint/2010/main" val="396458284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C7C00-3C18-5E54-F5CF-FB02D0CB0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8261F46-6A15-7CA3-1077-D58B93C6134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consagro-vos a minha língua para que sempre vos louve e propague a vossa devoção; consagro-vos o meu coração, para que, depois de Deus, vos ame sobre todas as coisas. Recebei-me, ó Rainha incomparável,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BDF2525-5A08-B31B-DF61-6AC864834CCC}"/>
              </a:ext>
            </a:extLst>
          </p:cNvPr>
          <p:cNvSpPr txBox="1"/>
          <p:nvPr/>
        </p:nvSpPr>
        <p:spPr>
          <a:xfrm>
            <a:off x="50428" y="254279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CONSAGRAÇÃO</a:t>
            </a:r>
          </a:p>
        </p:txBody>
      </p:sp>
    </p:spTree>
    <p:extLst>
      <p:ext uri="{BB962C8B-B14F-4D97-AF65-F5344CB8AC3E}">
        <p14:creationId xmlns:p14="http://schemas.microsoft.com/office/powerpoint/2010/main" val="1084789808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FA0D8-9E62-B46A-8036-0344D8FFA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39B244C-AC93-77BB-4E93-8186B8689A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que o Cristo crucificado deu-nos por Mãe, no ditoso número de vossos filhos e filhas; acolhei-me debaixo de vossa proteção; socorrei-me em todas as minhas necessidades, espirituais e temporais, sobretudo na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98F672-2D70-3D08-73C1-F6E6B9E05FD2}"/>
              </a:ext>
            </a:extLst>
          </p:cNvPr>
          <p:cNvSpPr txBox="1"/>
          <p:nvPr/>
        </p:nvSpPr>
        <p:spPr>
          <a:xfrm>
            <a:off x="50428" y="254279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CONSAGRAÇÃO</a:t>
            </a:r>
          </a:p>
        </p:txBody>
      </p:sp>
    </p:spTree>
    <p:extLst>
      <p:ext uri="{BB962C8B-B14F-4D97-AF65-F5344CB8AC3E}">
        <p14:creationId xmlns:p14="http://schemas.microsoft.com/office/powerpoint/2010/main" val="383580180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E30D8-1CE0-742E-6F3C-59B422E54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BDDA4DF-508B-64E2-7F03-E4F1CD8E893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hora de minha morte. Abençoai-me, ó celestial cooperadora, e com vossa poderosa intercessão, fortalecei-me em minha fraqueza, a fim de que, servindo-vos fielmente nesta vida,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BB67BB5-D87E-9D2C-5AC9-4497DEE77F93}"/>
              </a:ext>
            </a:extLst>
          </p:cNvPr>
          <p:cNvSpPr txBox="1"/>
          <p:nvPr/>
        </p:nvSpPr>
        <p:spPr>
          <a:xfrm>
            <a:off x="50428" y="254279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CONSAGRAÇÃO</a:t>
            </a:r>
          </a:p>
        </p:txBody>
      </p:sp>
    </p:spTree>
    <p:extLst>
      <p:ext uri="{BB962C8B-B14F-4D97-AF65-F5344CB8AC3E}">
        <p14:creationId xmlns:p14="http://schemas.microsoft.com/office/powerpoint/2010/main" val="1059503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39845-0421-11D8-1600-4582E034F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928A60F-9269-DDA8-9A70-179C72FC58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possa louvar-vos, amar-vos e dar-vos graças no céu, por toda eternidade. Assim seja! 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D08031F-5D64-4DA8-305B-285819A5E985}"/>
              </a:ext>
            </a:extLst>
          </p:cNvPr>
          <p:cNvSpPr txBox="1"/>
          <p:nvPr/>
        </p:nvSpPr>
        <p:spPr>
          <a:xfrm>
            <a:off x="50428" y="254279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CONSAGRAÇÃO</a:t>
            </a:r>
          </a:p>
        </p:txBody>
      </p:sp>
    </p:spTree>
    <p:extLst>
      <p:ext uri="{BB962C8B-B14F-4D97-AF65-F5344CB8AC3E}">
        <p14:creationId xmlns:p14="http://schemas.microsoft.com/office/powerpoint/2010/main" val="374218868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C1857-22D9-C067-9188-676F62CAD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111FDCD-A7C5-46F4-9D25-FB02109FD10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Ó, Minha Senhora e também minha Mãe. Eu me ofereço, inteiramente, todo a Vós. E em prova da minha devoção, eu, hoje, Vos dou meu coração. Consagro a Vós meus olhos, meus ouvidos, minha boca. Tudo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A930CE-7951-5F38-ACB8-0519937DD5E8}"/>
              </a:ext>
            </a:extLst>
          </p:cNvPr>
          <p:cNvSpPr txBox="1"/>
          <p:nvPr/>
        </p:nvSpPr>
        <p:spPr>
          <a:xfrm>
            <a:off x="50428" y="254279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CANTO: (Aspersão)</a:t>
            </a:r>
          </a:p>
        </p:txBody>
      </p:sp>
    </p:spTree>
    <p:extLst>
      <p:ext uri="{BB962C8B-B14F-4D97-AF65-F5344CB8AC3E}">
        <p14:creationId xmlns:p14="http://schemas.microsoft.com/office/powerpoint/2010/main" val="2605305462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E0BC4-11D3-CB21-41BD-E8FC6BCEE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1466950-D841-2FBD-D358-1891E0E08D3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sou, desejo que a Vós pertença. Incomparável Mãe, guardai-me e defendei-me. Como filho e propriedade Vossa, amém! Como filho e propriedade Vossa, 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D7892E-7195-E2F2-0CE0-12773310988F}"/>
              </a:ext>
            </a:extLst>
          </p:cNvPr>
          <p:cNvSpPr txBox="1"/>
          <p:nvPr/>
        </p:nvSpPr>
        <p:spPr>
          <a:xfrm>
            <a:off x="50428" y="254279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CANTO: (Aspersão)</a:t>
            </a:r>
          </a:p>
        </p:txBody>
      </p:sp>
    </p:spTree>
    <p:extLst>
      <p:ext uri="{BB962C8B-B14F-4D97-AF65-F5344CB8AC3E}">
        <p14:creationId xmlns:p14="http://schemas.microsoft.com/office/powerpoint/2010/main" val="396788834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74032296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Deus de bondade que, pelo Filho da Virgem Maria, quis salvar o gênero humano vos enriqueça com sua bênção.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Seja-vos dado sentir sempre e por toda parte a proteção da Virgem, por quem recebestes o autor da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15656765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vós, reunidos hoje para celebrar com fervor sua solenidade, possais colher a alegria espiritual e o prêmio eterno.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985060064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Santa Mãe Maria, nesta travessia, cubra-nos teu manto cor de anil. Guarda nossa vida, Mãe Aparecida, Santa Padroeira do Brasil!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3004457"/>
            <a:ext cx="11560542" cy="489671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Ave, Maria! Ave, Maria!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1248" y="1879882"/>
            <a:ext cx="11587930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amor divino, guarda os peregrinos nesta caminhada para o além! Dá-lhes companhia, pois também um dia foste peregrina de Belém!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5505804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  <p:sp>
        <p:nvSpPr>
          <p:cNvPr id="6" name="PlaceHolder 19">
            <a:extLst>
              <a:ext uri="{FF2B5EF4-FFF2-40B4-BE49-F238E27FC236}">
                <a16:creationId xmlns:a16="http://schemas.microsoft.com/office/drawing/2014/main" id="{22C95243-E06D-9E57-5880-95B88F29EA59}"/>
              </a:ext>
            </a:extLst>
          </p:cNvPr>
          <p:cNvSpPr txBox="1">
            <a:spLocks/>
          </p:cNvSpPr>
          <p:nvPr/>
        </p:nvSpPr>
        <p:spPr>
          <a:xfrm>
            <a:off x="316523" y="2859313"/>
            <a:ext cx="11560542" cy="50418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Ave, Maria! Ave, Maria!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5217257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124F2-C45F-F5EF-4E82-527547C74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82093E77-78CD-2E42-23EE-FCCDDA6574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1248" y="1879882"/>
            <a:ext cx="11587930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Mulher peregrina, força feminina, a mais importante que existiu, com justiça queres que nossas mulheres sejam construtoras do Brasil.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0079E3-20B8-F0A2-1F73-81F44B26C968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788016766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7F498-3A67-9581-F46F-BCA2EA380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21999B1-1CBD-9749-461E-5B84E12DCBA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  <p:sp>
        <p:nvSpPr>
          <p:cNvPr id="6" name="PlaceHolder 19">
            <a:extLst>
              <a:ext uri="{FF2B5EF4-FFF2-40B4-BE49-F238E27FC236}">
                <a16:creationId xmlns:a16="http://schemas.microsoft.com/office/drawing/2014/main" id="{8E2C9967-9718-6F11-2A2C-A98FFE8C2890}"/>
              </a:ext>
            </a:extLst>
          </p:cNvPr>
          <p:cNvSpPr txBox="1">
            <a:spLocks/>
          </p:cNvSpPr>
          <p:nvPr/>
        </p:nvSpPr>
        <p:spPr>
          <a:xfrm>
            <a:off x="316523" y="2859313"/>
            <a:ext cx="11560542" cy="50418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Ave, Maria! Ave, Maria!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28807178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92854-B5A6-3454-6B01-3B5E9B19B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13C1E4A-0D4A-BC32-342C-3EA93D2838E1}"/>
              </a:ext>
            </a:extLst>
          </p:cNvPr>
          <p:cNvSpPr txBox="1"/>
          <p:nvPr/>
        </p:nvSpPr>
        <p:spPr>
          <a:xfrm>
            <a:off x="316523" y="204317"/>
            <a:ext cx="12193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ENTRONIZAÇÃO IMAGEM </a:t>
            </a:r>
            <a:b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 NOSSA SENHORA </a:t>
            </a:r>
          </a:p>
        </p:txBody>
      </p:sp>
      <p:sp>
        <p:nvSpPr>
          <p:cNvPr id="6" name="PlaceHolder 19">
            <a:extLst>
              <a:ext uri="{FF2B5EF4-FFF2-40B4-BE49-F238E27FC236}">
                <a16:creationId xmlns:a16="http://schemas.microsoft.com/office/drawing/2014/main" id="{D6F9B4E2-65CC-BA88-4314-5988C7451702}"/>
              </a:ext>
            </a:extLst>
          </p:cNvPr>
          <p:cNvSpPr txBox="1">
            <a:spLocks/>
          </p:cNvSpPr>
          <p:nvPr/>
        </p:nvSpPr>
        <p:spPr>
          <a:xfrm>
            <a:off x="490694" y="2133598"/>
            <a:ext cx="11560542" cy="50418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Viva a mãe de Deus e nossa, sem pecado concebida; viva a Virgem Imaculada, a Senhora Aparecida!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21457547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FB99A-A972-AE37-8A66-ABDEF3CFE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10B9424E-EEF2-B1D9-2E05-C97BE2E05A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1248" y="1879882"/>
            <a:ext cx="11587930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Aqui estão vossos devotos, cheios de fé incendida, de conforto e de esperança, ó Senhora Aparecida!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D76CAFD-942F-4BD4-CA61-6416C78EAEC8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056739187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1194C-7199-A6F7-9425-468142B8F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E93A436-90D2-0F7C-D4D0-C244E0D5CFD7}"/>
              </a:ext>
            </a:extLst>
          </p:cNvPr>
          <p:cNvSpPr txBox="1"/>
          <p:nvPr/>
        </p:nvSpPr>
        <p:spPr>
          <a:xfrm>
            <a:off x="316523" y="204317"/>
            <a:ext cx="12193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ENTRONIZAÇÃO IMAGEM </a:t>
            </a:r>
            <a:b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 NOSSA SENHORA </a:t>
            </a:r>
          </a:p>
        </p:txBody>
      </p:sp>
      <p:sp>
        <p:nvSpPr>
          <p:cNvPr id="6" name="PlaceHolder 19">
            <a:extLst>
              <a:ext uri="{FF2B5EF4-FFF2-40B4-BE49-F238E27FC236}">
                <a16:creationId xmlns:a16="http://schemas.microsoft.com/office/drawing/2014/main" id="{ABAC8411-A601-5CDB-0277-3D493B631ABF}"/>
              </a:ext>
            </a:extLst>
          </p:cNvPr>
          <p:cNvSpPr txBox="1">
            <a:spLocks/>
          </p:cNvSpPr>
          <p:nvPr/>
        </p:nvSpPr>
        <p:spPr>
          <a:xfrm>
            <a:off x="490694" y="2133598"/>
            <a:ext cx="11560542" cy="50418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Viva a mãe de Deus e nossa, sem pecado concebida; viva a Virgem Imaculada, a Senhora Aparecida!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207457001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44DB7-876D-D814-EC19-A87713F87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BD11DD59-1F93-DE76-B38B-4E3EFE2ADF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1248" y="1879882"/>
            <a:ext cx="11587930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Nossos rogos escutai, nossa voz seja atendida; de nossa alma vos pedimos, ó Senhora Aparecida!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BA0923C-8375-0435-E3B2-93293AE1A7C1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4000971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graça e a paz de Deus, nosso Pai,  e de Jesus Cristo, nosso Senhor, estejam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81232-5235-B446-F646-2D072A35B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C9EF0E4-5A10-1AE6-1E58-805F4B421E53}"/>
              </a:ext>
            </a:extLst>
          </p:cNvPr>
          <p:cNvSpPr txBox="1"/>
          <p:nvPr/>
        </p:nvSpPr>
        <p:spPr>
          <a:xfrm>
            <a:off x="316523" y="204317"/>
            <a:ext cx="12193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ENTRONIZAÇÃO IMAGEM </a:t>
            </a:r>
            <a:b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 NOSSA SENHORA </a:t>
            </a:r>
          </a:p>
        </p:txBody>
      </p:sp>
      <p:sp>
        <p:nvSpPr>
          <p:cNvPr id="6" name="PlaceHolder 19">
            <a:extLst>
              <a:ext uri="{FF2B5EF4-FFF2-40B4-BE49-F238E27FC236}">
                <a16:creationId xmlns:a16="http://schemas.microsoft.com/office/drawing/2014/main" id="{5E55E71C-2AF2-2BC8-E5F5-603F92F00B2F}"/>
              </a:ext>
            </a:extLst>
          </p:cNvPr>
          <p:cNvSpPr txBox="1">
            <a:spLocks/>
          </p:cNvSpPr>
          <p:nvPr/>
        </p:nvSpPr>
        <p:spPr>
          <a:xfrm>
            <a:off x="490694" y="2133598"/>
            <a:ext cx="11560542" cy="50418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Viva a mãe de Deus e nossa, sem pecado concebida; viva a Virgem Imaculada, a Senhora Aparecida!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11729977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85E9C-5ACE-1EC6-3043-75AC3AFA0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0676C8A1-8F05-2666-D784-45D435F7C3D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1248" y="1879882"/>
            <a:ext cx="11587930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Amparai nossas famílias, a infância desvalida, para o bem de todos nós, ó Senhora Aparecida!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FEA20A3-6368-9AB3-0D20-C388B54F7703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017624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 início desta celebração eucarística, peçamos a conversão do coração, fonte de reconciliação e comunhão com Deus e com os irmãos e irmãs. (Silêncio)</a:t>
            </a: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Celebramos a solenidade de Nossa Senhora Aparecida, Rainha e Padroeira do Brasil. No pequeno sinal aparecido no rio Paraíba,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870456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Tende compaixão de nós, Senhor.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Porque somos pecadores.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Manifestai, Senhor, a vossa misericórdia.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dai-nos a vossa salvação.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048256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8655347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59356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Cristo,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Senhor,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6912978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LÓR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Pai, na glória de Deus Pai.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 todo-poderoso, ao rendermos culto à Imaculada Conceição de Maria, Mãe de Deus e Senhora nossa, concedei ao povo brasileiro, vivendo na paz e na justiça, possa chegar um dia à pátria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definitiva.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latin typeface="+mn-lt"/>
              </a:rPr>
              <a:t>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Bendita sejais, ó Maria, que meditando em silêncio, a palavra celeste, vos tornastes discípula do Senhor. Vos tornastes discípula do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fazemos memória do grande sinal que é a Mulher que trouxe ao mundo o Filho Salvador, que é o Cristo Senhor.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Est 5,1b-2; 7,2b-3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DE ESTER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Ester revestiu-se com vestes de rainha e foi colocar-se no vestíbulo interno do palácio real, frente à residência do rei. O rei estava sentado no trono real, na sala do trono, frente à entrada. 2Ao ver 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rainha Ester parada no vestíbulo, olhou para ela com agrado e estendeu-lhe o cetro de ouro que tinha na mão, e Ester aproximou-se para tocar a ponta do cetro. 7,2bEntão o Rei lhe disse: “O que me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pedes, Ester; o que queres que eu faça? Ainda que me pedisses a metade do meu reino, ela te seria concedida”. 3Ester respondeu-lhe: “Se ganhei as tuas boas graças, ó rei, e se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1002666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for de teu agrado, concede-me a vida - eis o meu pedido! - e a vida de meu povo - eis o meu desejo!”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422749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44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Escutai, minha filha, olhai, ouvi isto: que o Rei se encante com vossa beleza!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Escutai, minha filha, olhai, ouvi isto: “Esquecei vosso povo e a casa paterna! Que o Rei se encante com vossa beleza! Prestai-lhe homenagem; é vosso Senhor!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Escutai, minha filha, olhai, ouvi isto: que o Rei se encante com vossa beleza!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povo de Tiro vos traz seus presentes, os grandes do povo vos pedem favores. Majestosa, a princesa real vem chegando, vestida de ricos brocados de ouro.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9BF5B-162F-4437-BD36-30A4EDEFC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35E9EA7D-A3DE-349F-6AC7-8FC179B17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Das redes ao coração, Mulher, vestida de anil.  Patrona deste povo, Senhora do Brasil.  Patrona deste povo, Senhora do Brasil.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9B069B2-10C4-53BF-0B87-84ED96DCE96B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7632251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Escutai, minha filha, olhai, ouvi isto: que o Rei se encante com vossa beleza!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Em vestes vistosas ao Rei se dirige, e as virgens amigas lhe formam cortejo; entre cantos de festa e com grande alegria, ingressam, então, no palácio real”.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Escutai, minha filha, olhai, ouvi isto: que o Rei se encante com vossa beleza!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II LEITURA -  </a:t>
            </a:r>
            <a:r>
              <a:rPr lang="pt-BR" sz="60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Ap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12, 1.5.13a15-16a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DO LIVRO DO APOCALIPSE DE SÃO JOÃO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Apareceu no céu um grande sinal: uma mulher vestida do sol, tendo  a lua debaixo dos pés e sobre a cabeça uma coroa de doze estrelas. 5E ela deu à luz um filho homem, que veio para governar todas as nações com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cetro de ferro. Mas o filho foi levado para junto de Deus e do seu trono. 13aQuando viu que tinha sido expulso da terra, o dragão começou a perseguir a mulher que tinha dado à luz o menino.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15A serpente, então, vomitou como um rio de água atrás da mulher, a fim de a submergir. 16aA terra, porém, veio em socorro da mulher.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aleluia!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Disse a Mãe de Jesus aos serventes: “fazei tudo o que Ele disser!”.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2, 1-11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44932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Mãe da nossa pátria, escuta nossa voz: Teus olhos compassivos se voltam para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1houve um casamento em Caná da Galileia. A mãe de Jesus estava presente. 2Também Jesus e seus discípulos tinham sido convidados para o casamento. 3Como o vinho veio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faltar, a mãe de Jesus lhe disse: “Eles não têm mais vinho”. 4Jesus respondeu-lhe: “Mulher, por que dizes isto a mim? Minha hora ainda não chegou”. 5Sua mãe disse aos que estavam servindo: “Fazei o que 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vos disser”. 6Estavam seis talhas de pedra colocadas aí para a purificação que os judeus costumam fazer. Em cada uma delas cabiam mais ou menos cem litros. 7Jesus disse aos que estavam servindo: “Enchei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talhas de água”, encheram-nas até a boca. 8Jesus disse: “Agora tirai e levai ao mestre-sala”. E eles levaram. 9O mestre-sala experimentou a água que se tinha transformado em vinho. Ele não sabia de onde vinha, mas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8225176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estavam servindo sabiam, pois eram eles que tinham tirado a água. 10O mestre-sala chamou então o noivo e lhe disse: “Todo mundo serve primeiro o vinho melhor e, quando os convidados já estão embriagados,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948422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serve o vinho menos bom. Mas tu guardaste o vinho bom até agora!” 11Este foi o início dos sinais de Jesus. Ele o realizou em Caná da Galileia e manifestou a sua glória, e seus discípulos creram nele.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4239417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Das redes ao coração, Mulher, vestida de anil.  Patrona deste povo, Senhora do Brasil.  Patrona deste povo, Senhora do Brasil.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73D-AE60-CCB2-345C-6D4C9500E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C8C82A-E644-29E5-5D09-89BAA292D1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CF2DDD9-0CEB-BDA6-D223-C2EFFD23E37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12263523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98D22-BE1C-7252-39CD-2222909FF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7420DEB-60FC-1921-C359-BA49F33590C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84741D3-055D-BD1A-8A8E-BA68E22D441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30566049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777706"/>
            <a:ext cx="11824311" cy="341735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Irmãos, elevemos ao Pai nossas preces, e que esta oração seja apresentada a Ele pelas mãos de Maria, a Mãe de Jesus (Cantando).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777706"/>
            <a:ext cx="11824311" cy="341735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Ouve Mãe a nossa voz, intercede a Deus por nós!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Santo padre o Papa Leão, para que guiado pelo Espírito Santo, seja sinal da presença de Deus no mundo. Rezemos ao Senhor: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Ouve Mãe a nossa voz, intercede a Deus por nós!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todas as crianças do nosso país, para que, através do exemplo dos cristãos adultos saibam também elas progredir na fé. Rezemos ao Senhor: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Ouve Mãe a nossa voz, intercede a Deus por nós!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Brasil, a fim de que iluminado pela fé e justiça, cresça sempre mais em dignidade, paz e caridade. Rezemos ao Senhor: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teu amor materno já temos a certeza, Porque te trouxe a nós do rio a correnteza.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Ouve Mãe a nossa voz, intercede a Deus por nós!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accent4">
                  <a:lumMod val="60000"/>
                  <a:lumOff val="40000"/>
                </a:schemeClr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1215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ó Deus, as orações dos que vos suplicam! Por Cristo, nosso Único Salvador, na unidade do Espírito Santo.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07792"/>
            <a:ext cx="11824311" cy="342267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8098827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flores são para Maria, pão e vinho para o vosso altar, os dons são para o serviço, os bens para partilhar.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53491"/>
            <a:ext cx="11925300" cy="59156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75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nossos dons e nosso louvor que a exemplo de Maria, Virgem Mãe Imaculada, no silêncio procurar, na brandura sempre guardar, vosso amor e a vossa vontade na oração, na caridade.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Senhor, do vosso povo. Sacrifício eterno, sempre novo. Os frutos da criação, com Maria, o Fruto da Redenção.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nossos dons e nosso louvor que a exemplo de Maria, Virgem Mãe Imaculada, no silêncio procurar, na brandura sempre guardar, vosso amor e a vossa vontade na oração, na caridade.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Acolhei, ó Deus, as preces e oferendas apresentadas na festa da Virgem Maria, Mãe de Jesus Cristo, vosso Filho; concedei que elas vos sejam agradáveis e nos tragam a graça da vossa proteção.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Das redes ao coração, Mulher, vestida de anil.  Patrona deste povo, Senhora do Brasil.  Patrona deste povo, Senhora do Brasil.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A fim de preparar para o vosso Filho mãe que fosse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 dele, preservastes a Bem-aventurada Virgem Maria de toda mancha da culpa original e a enriquecestes com a plenitude da vossa graça. Nela nos destes as primícias da Igreja, Esposa de Cristo,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 ruga e sem mancha, resplandecente de beleza. De fato, dela, Virgem puríssima, devia nascer o Filho, Cordeiro inocente, que tira os nossos pecados; vós a colocastes acima de todas as criaturas, em favor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89C1C-6353-613A-A7D9-5A670E58D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932C5D7-293A-9935-EFD5-9364A43C229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vosso povo, como advogada da graça e modelo de santidade. Por isso, unidos aos coros dos anjos nós vos louvamos e cantamos (dizemos) alegres a uma só voz: Santo, Santo, Santo...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54C742-5553-4E4F-0C78-04601E143E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3042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dais vida e santidade a todas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coisas e não cessais de reunir para vós um povo que vos ofereça em toda parte, do nascer ao pôr do sol, um sacrifício perfeito.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3449970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ó Pai, nós vos suplicamos: santificai pelo Espírito Santo as oferendas que vos apresentamos para serem consagradas,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75923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todo o povo acorre, de joelhos te venera: Sob o teu manto azul ninguém se desespera.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fim de que se tornem o Corpo e + o Sangue de vosso Filho, nosso Senhor Jesus 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7403495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151529"/>
            <a:ext cx="11841896" cy="47064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a vossa vinda!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 enquanto esperamos sua nova vinda,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oferecemos em ação de graças este sacrifício vivo e santo.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6937293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393019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6775</Words>
  <Application>Microsoft Office PowerPoint</Application>
  <PresentationFormat>Personalizar</PresentationFormat>
  <Paragraphs>1610</Paragraphs>
  <Slides>171</Slides>
  <Notes>170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171</vt:i4>
      </vt:variant>
    </vt:vector>
  </HeadingPairs>
  <TitlesOfParts>
    <vt:vector size="177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18</cp:revision>
  <dcterms:modified xsi:type="dcterms:W3CDTF">2025-09-30T10:55:33Z</dcterms:modified>
</cp:coreProperties>
</file>