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1"/>
  </p:notesMasterIdLst>
  <p:sldIdLst>
    <p:sldId id="256" r:id="rId2"/>
    <p:sldId id="257" r:id="rId3"/>
    <p:sldId id="258" r:id="rId4"/>
    <p:sldId id="852" r:id="rId5"/>
    <p:sldId id="260" r:id="rId6"/>
    <p:sldId id="670" r:id="rId7"/>
    <p:sldId id="262" r:id="rId8"/>
    <p:sldId id="263" r:id="rId9"/>
    <p:sldId id="264" r:id="rId10"/>
    <p:sldId id="601" r:id="rId11"/>
    <p:sldId id="274" r:id="rId12"/>
    <p:sldId id="275" r:id="rId13"/>
    <p:sldId id="276" r:id="rId14"/>
    <p:sldId id="277" r:id="rId15"/>
    <p:sldId id="278" r:id="rId16"/>
    <p:sldId id="279" r:id="rId17"/>
    <p:sldId id="901" r:id="rId18"/>
    <p:sldId id="286" r:id="rId19"/>
    <p:sldId id="287" r:id="rId20"/>
    <p:sldId id="288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764" r:id="rId29"/>
    <p:sldId id="924" r:id="rId30"/>
    <p:sldId id="301" r:id="rId31"/>
    <p:sldId id="302" r:id="rId32"/>
    <p:sldId id="303" r:id="rId33"/>
    <p:sldId id="304" r:id="rId34"/>
    <p:sldId id="305" r:id="rId35"/>
    <p:sldId id="306" r:id="rId36"/>
    <p:sldId id="866" r:id="rId37"/>
    <p:sldId id="867" r:id="rId38"/>
    <p:sldId id="925" r:id="rId39"/>
    <p:sldId id="926" r:id="rId40"/>
    <p:sldId id="309" r:id="rId41"/>
    <p:sldId id="310" r:id="rId42"/>
    <p:sldId id="311" r:id="rId43"/>
    <p:sldId id="778" r:id="rId44"/>
    <p:sldId id="927" r:id="rId45"/>
    <p:sldId id="313" r:id="rId46"/>
    <p:sldId id="314" r:id="rId47"/>
    <p:sldId id="315" r:id="rId48"/>
    <p:sldId id="316" r:id="rId49"/>
    <p:sldId id="317" r:id="rId50"/>
    <p:sldId id="318" r:id="rId51"/>
    <p:sldId id="891" r:id="rId52"/>
    <p:sldId id="928" r:id="rId53"/>
    <p:sldId id="320" r:id="rId54"/>
    <p:sldId id="321" r:id="rId55"/>
    <p:sldId id="322" r:id="rId56"/>
    <p:sldId id="323" r:id="rId57"/>
    <p:sldId id="324" r:id="rId58"/>
    <p:sldId id="676" r:id="rId59"/>
    <p:sldId id="677" r:id="rId60"/>
    <p:sldId id="325" r:id="rId61"/>
    <p:sldId id="491" r:id="rId62"/>
    <p:sldId id="326" r:id="rId63"/>
    <p:sldId id="327" r:id="rId64"/>
    <p:sldId id="328" r:id="rId65"/>
    <p:sldId id="329" r:id="rId66"/>
    <p:sldId id="330" r:id="rId67"/>
    <p:sldId id="331" r:id="rId68"/>
    <p:sldId id="520" r:id="rId69"/>
    <p:sldId id="807" r:id="rId70"/>
    <p:sldId id="334" r:id="rId71"/>
    <p:sldId id="743" r:id="rId72"/>
    <p:sldId id="336" r:id="rId73"/>
    <p:sldId id="337" r:id="rId74"/>
    <p:sldId id="340" r:id="rId75"/>
    <p:sldId id="341" r:id="rId76"/>
    <p:sldId id="929" r:id="rId77"/>
    <p:sldId id="343" r:id="rId78"/>
    <p:sldId id="344" r:id="rId79"/>
    <p:sldId id="345" r:id="rId80"/>
    <p:sldId id="346" r:id="rId81"/>
    <p:sldId id="888" r:id="rId82"/>
    <p:sldId id="347" r:id="rId83"/>
    <p:sldId id="903" r:id="rId84"/>
    <p:sldId id="905" r:id="rId85"/>
    <p:sldId id="906" r:id="rId86"/>
    <p:sldId id="904" r:id="rId87"/>
    <p:sldId id="907" r:id="rId88"/>
    <p:sldId id="909" r:id="rId89"/>
    <p:sldId id="910" r:id="rId90"/>
    <p:sldId id="908" r:id="rId91"/>
    <p:sldId id="348" r:id="rId92"/>
    <p:sldId id="841" r:id="rId93"/>
    <p:sldId id="842" r:id="rId94"/>
    <p:sldId id="843" r:id="rId95"/>
    <p:sldId id="353" r:id="rId96"/>
    <p:sldId id="354" r:id="rId97"/>
    <p:sldId id="627" r:id="rId98"/>
    <p:sldId id="629" r:id="rId99"/>
    <p:sldId id="719" r:id="rId100"/>
    <p:sldId id="628" r:id="rId101"/>
    <p:sldId id="522" r:id="rId102"/>
    <p:sldId id="844" r:id="rId103"/>
    <p:sldId id="651" r:id="rId104"/>
    <p:sldId id="631" r:id="rId105"/>
    <p:sldId id="748" r:id="rId106"/>
    <p:sldId id="355" r:id="rId107"/>
    <p:sldId id="351" r:id="rId108"/>
    <p:sldId id="352" r:id="rId109"/>
    <p:sldId id="356" r:id="rId110"/>
    <p:sldId id="358" r:id="rId111"/>
    <p:sldId id="359" r:id="rId112"/>
    <p:sldId id="880" r:id="rId113"/>
    <p:sldId id="371" r:id="rId114"/>
    <p:sldId id="372" r:id="rId115"/>
    <p:sldId id="373" r:id="rId116"/>
    <p:sldId id="374" r:id="rId117"/>
    <p:sldId id="375" r:id="rId118"/>
    <p:sldId id="376" r:id="rId119"/>
    <p:sldId id="377" r:id="rId120"/>
    <p:sldId id="378" r:id="rId121"/>
    <p:sldId id="379" r:id="rId122"/>
    <p:sldId id="380" r:id="rId123"/>
    <p:sldId id="913" r:id="rId124"/>
    <p:sldId id="660" r:id="rId125"/>
    <p:sldId id="659" r:id="rId126"/>
    <p:sldId id="730" r:id="rId127"/>
    <p:sldId id="731" r:id="rId128"/>
    <p:sldId id="732" r:id="rId129"/>
    <p:sldId id="733" r:id="rId130"/>
    <p:sldId id="914" r:id="rId131"/>
    <p:sldId id="915" r:id="rId132"/>
    <p:sldId id="916" r:id="rId133"/>
    <p:sldId id="917" r:id="rId134"/>
    <p:sldId id="402" r:id="rId135"/>
    <p:sldId id="889" r:id="rId136"/>
    <p:sldId id="382" r:id="rId137"/>
    <p:sldId id="526" r:id="rId138"/>
    <p:sldId id="384" r:id="rId139"/>
    <p:sldId id="896" r:id="rId140"/>
    <p:sldId id="897" r:id="rId141"/>
    <p:sldId id="898" r:id="rId142"/>
    <p:sldId id="899" r:id="rId143"/>
    <p:sldId id="911" r:id="rId144"/>
    <p:sldId id="912" r:id="rId145"/>
    <p:sldId id="729" r:id="rId146"/>
    <p:sldId id="403" r:id="rId147"/>
    <p:sldId id="855" r:id="rId148"/>
    <p:sldId id="404" r:id="rId149"/>
    <p:sldId id="405" r:id="rId150"/>
    <p:sldId id="638" r:id="rId151"/>
    <p:sldId id="640" r:id="rId152"/>
    <p:sldId id="931" r:id="rId153"/>
    <p:sldId id="932" r:id="rId154"/>
    <p:sldId id="930" r:id="rId155"/>
    <p:sldId id="410" r:id="rId156"/>
    <p:sldId id="412" r:id="rId157"/>
    <p:sldId id="885" r:id="rId158"/>
    <p:sldId id="918" r:id="rId159"/>
    <p:sldId id="919" r:id="rId160"/>
  </p:sldIdLst>
  <p:sldSz cx="12193588" cy="6858000"/>
  <p:notesSz cx="6858000" cy="9144000"/>
  <p:custDataLst>
    <p:tags r:id="rId162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97" autoAdjust="0"/>
    <p:restoredTop sz="94660"/>
  </p:normalViewPr>
  <p:slideViewPr>
    <p:cSldViewPr snapToGrid="0">
      <p:cViewPr>
        <p:scale>
          <a:sx n="66" d="100"/>
          <a:sy n="66" d="100"/>
        </p:scale>
        <p:origin x="1368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notesMaster" Target="notesMasters/notesMaster1.xml"/><Relationship Id="rId16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tags" Target="tags/tag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presProps" Target="pres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theme" Target="theme/theme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19320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C7A1F-4980-6A9C-3B1C-F1B8E143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C0284C2-DEEF-F9D2-CF18-DD96E5480E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C8DE47B-7480-8924-00B5-56759A3131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6FF299-538D-8586-CE7E-119618724D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C9973410-D967-5642-6A65-450C2FF367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92761A7-8F6A-9478-18E6-811B5E6119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685FBF-84A0-37F9-929B-4EAE8433E8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76703CC-4689-7E8E-A57F-DE483B66A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84D10860-4F49-0834-7B25-79D26596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5921554-59C9-C586-AF21-0D1CD04D2C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9384245-B132-FB66-F419-1A1187E68A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278133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861E-8FF3-064B-F192-E614C5BD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A20708E-13DF-720F-9381-2490A282D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2FA8A9B-70A5-6E59-9DF9-81E430AED1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873FC26-AD0C-D8AB-61CF-1B2FBD45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5671151-DA19-3C61-56C4-867F1BC8C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9C87F9C-1B3E-EA49-CCFE-BD7F7F46F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8F41930-E7BD-F2B5-02D2-BBB9F459A3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3C77209-7DA7-3FCE-D98C-692B2D66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ED2D923-E239-6FE7-D11C-D6FBBB4AD1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00CFE9-8618-CF56-035F-C1DC385448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6CED1CD5-A205-58E3-E857-1FD7C822B1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6238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B3B95-BDCD-923B-F149-8DEDD32B1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093F6B-4E6A-F624-C1CE-F505F3A445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C55F62-1826-47A9-E3EC-CDF963EC14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A7F56F-4F8B-D5A8-D005-02994420C6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89703D-B225-78DD-829C-0FFC7287F4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FB1122C-8B68-8651-D1FA-52C3F59EF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8A8264-4C11-F873-0CC0-DE0EB45EE7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44F85DC-B6E6-C7E2-C60B-A5A92C9F5E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0C69E0-AA2A-86D1-C5C0-64119A0039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8D7738C-D4A9-4789-4129-ACFD4F0E1E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881C263-9849-D37E-72E3-A1B9EA027C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497658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113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29/09/2025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FEC21-1021-3020-0944-61799DFD9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7A27FB3-C552-C926-8240-EA5F3E3771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BEC887-2AFC-B52C-B4F0-3B89D21206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87B2EB-9386-98B1-4B77-B04B8C1953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8034922-FD99-0AB4-1367-8C8F63F815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F91D1FF-F903-08C5-3E39-9DF3AABB3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F66A62-92F2-2FC4-7CBC-EE7E161E67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004B34-927A-1827-2AFA-95423B5434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E15606C-4F10-4306-8B0E-C9A32AECFE9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415557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E11FA-9E5A-57F5-9236-0FB8E2CEF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353B6-6910-8E38-2203-84EECCDB7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FE56731-23E7-B36F-3337-6F91DE4A7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977C0-F456-B832-E2BF-91142591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277B82-D3B0-A3CC-9A33-363F9983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A5A945-6908-F7AB-964B-45DC7E73F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FCC64-AC7E-E3CC-71B3-D34E6B0EDB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CE6306-81E4-F59F-D50E-17A1B94156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088904-BACF-6706-B1A8-6FEBB1CBA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216396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BB8C6-C2A6-8C28-E303-1799BA7DB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1A5FB-1497-1120-0F2B-69133970D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1CF9CF-37AA-3A94-A36C-CF69A18DD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699DFD-C5DD-6160-ADCD-013CF6893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8A1CAB-62FF-6F05-6A6B-916267802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384D0D-8C1C-CA65-D701-AA2A1061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884AEE-A9EF-0E8E-0315-078FA25129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6EEA59-0330-049D-6B21-48226AEEB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87488-712F-BDDC-390B-8E5291F542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687739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344B-C973-7794-F261-F4A6BE64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435F2B-FDBE-0A45-2114-033143EE0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712BE8-9351-5413-FB62-D2A92B85F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6C9C47-BB17-8BE8-6CC7-AB3BDEDED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1BEE6-4D83-352D-849A-6227B907A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E4EE6A2-178D-66FD-947D-968384042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9B490A-DC72-884B-2071-E317B7620C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55E12-BD72-4847-214A-24528D4D43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C62B44D-AB34-8044-693E-7CF044BBD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4379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6D70-07AF-3F58-0FCA-5C76BA43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BF9D73-5743-41D4-9E90-EC9402767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B619-8B71-E7D8-78BA-496B8AD63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DBDE658-14A7-C132-3523-00D6E1454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FF8D9-EAD0-BDAC-52EE-AAF80CBDF7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22F6C18-C880-2409-98AC-079D3D604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007618-EF36-9316-5895-F1A6EB61C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ACA8FE-CEDE-72CE-6569-F2D2560EF6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67A016-47F2-245D-5D9A-A7D0B1825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938364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52748-9266-BF45-3E1C-0A6D1EB60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7D245F-07D6-98E0-CE66-2242A584D5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6B22F91-D820-7EF7-BFA7-8C6A165709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C851630-36DD-D061-49AE-5CC7504A22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5F4D45-0563-CF2A-AFB4-6507AE8CE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6B1D7C-03BA-9A14-6AEB-74EADCB29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2B6DC4E-E4D9-8A5B-69CF-8F57D71C2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F9DA109-658B-ADAD-9860-A53D8DF116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2FA6917-BF68-310E-FE0C-AD2E33F2F7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997043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D26AB-551C-96BB-0088-2BF30E78B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04975B0-46F5-00E5-5B34-26A3923FA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EDB517-0E3D-D4DD-126E-B0D463EE5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F3AA33-3070-213E-C59D-AE4D14038E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B6E91D-E0E0-FC69-A65C-9080B6EEE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C4BB2-A3B8-EDAD-E561-D426ECC436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FF63F9-0708-ACDC-3FED-938E9A4879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200BF2-8887-168F-E6ED-46E6099DF8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658770-C4AA-A7FA-0ACB-73E75CBFFA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6268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51F96-DA3F-8570-4317-1CB4E293C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5435A15-1CF5-4E4D-4CEE-FBCA5E98E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5EB7E71-B147-CCDF-A988-80FB0F979F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8F4AB0C-4D39-54D1-BB88-3D9A685727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A167A64-6F77-1A9C-2D41-E68BC02CDB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C83D895-C334-303E-A79B-CE7634FB10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1F68945-DF3D-262B-74B5-DC0836E2D4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328866-6763-61C4-7B72-5616DFE221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C603B7D-0130-BF4B-17BD-CD98B02DAE8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397074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A0757-6D93-765B-DBF8-ABCCF6285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41B453-CDF5-6653-F5C9-0637FE0969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81BD115-0781-7D77-A3C5-512E58B09B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5D65623-C139-1903-3C16-5A3DECF366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5E8E497-2867-B52D-6137-9BFBEA052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DD0197E-96CE-AA23-64AD-FDFF9545FA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FE7D21-7BC0-07A9-3A9C-C94EB68CA6F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21D56D1-4151-6A88-93C4-3FD0E9ABBA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70D0E63-D21A-3EE0-A778-A16D8AF9E5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44942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A38BB-95F8-94F4-5C9A-51860AC19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8843D1C-17FD-8BD6-08CE-EA780497E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F0BBB78-8C1E-8CF6-307C-CFAC866BFB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C68460C-4FC3-A5C3-2698-CDDC823691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59F1F1C-57CD-F6F0-0B73-6EDF9112EF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D1890B0-586E-AB3B-F281-D34500FA43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077A653-6F4F-AE36-2472-AFD28E8EB2D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08E080D-4007-782D-B9A9-09FBFE25507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B1D8BE-0F7B-C11D-CE4B-B798D1803E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684077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7DC36-B716-6023-EF7A-44F2703BE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75D7EE1-92EE-D4EB-7E78-89B707E9FC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73B2AC-56C7-1E9D-100C-46F75A6825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401ABA0-9793-4680-71BE-3B84F271DD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FF7CB41-AA23-B8CD-1230-1D58368F8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A135355-F6E6-555C-8AB9-D7DF694934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DF29A2-9EDA-14CF-D30B-51194B1908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B99E356-623F-C46E-4050-C88BBD2C22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2B57D22-160D-52F9-44E4-08E509BE541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880207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0AB38-3821-6691-2A1D-A053662E9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ACF5517-0E53-7984-7A11-662DD2C6B4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7478930-1681-0FBF-4490-06AD1C477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345054-F2FF-D15F-CF74-000E9420F1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FFB142-66CC-3A8E-F273-434FD89689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7225845-D802-9682-C11B-F67F748EB8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787F7B3-C247-BD6C-B62E-C132FF8660C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65F140D-DA1C-982B-0516-A315CFE0212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E8F11CD-4E8A-DC5C-84F7-5FE64AAAE8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544484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41F1F-D204-87A7-29FA-38F0244F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ED981D-97D0-A7B4-5BFA-5A89C7748B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A02842-9771-BDD6-3DED-1B52C5E34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6A3BB0-3F39-0276-D8E0-2B850D261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EEB97A6-81B1-8129-3C6D-8C6B85A3A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6B1D58-DA00-0CC4-B7BF-E127A48682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E531038-BCAA-8024-059B-B5C96AE095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D379FE2-862C-E374-8E5C-37BAEFA5AE2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2EB2DCC-6BD6-8F60-E210-E5DC227408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6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693A4-0284-A142-B2E0-AA51D33D8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85F3CF3-A31F-468F-E2A3-E05FE00907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984BD4-401A-332F-DC88-C39207B7D4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F2E309-76E1-046C-EBCC-9CD3C1ABBE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F6BD9-867A-0036-4136-5F188D42F9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1891B1-2AF2-5A15-9864-423715F40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70DDA87-6B7F-E99C-B021-3CE523B06C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8DBBE52-3278-417C-6582-0528BF6C84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7C362B-39B2-6F2C-3F29-0633F7D9B1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683795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9880F-17F2-80FC-DBB1-DDC949EB7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415059D-A033-0C5F-EA0E-19FEE35F1D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34E09F-64FF-DB2D-F059-5A5C94DBB1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21DD9D-F0C0-E9EA-5971-98A0FFFE2F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3CAFC6-9B4C-9C73-2FCC-20735268DC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572AB6A-B8AC-D69E-D754-0D5414FC04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A3459D-B12D-225F-7407-8FC2B7B436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15FCCFD-A55D-5389-32F6-3AFFBE7482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B6F7707-BCC1-6BA9-C096-A4ADE6E17C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3575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A1F59-3B4D-29C4-3AEA-F1653E66A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AC9BE14-7195-423B-EE82-0826AF7DEB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E713709-4A5A-D612-D66E-C34629A8C8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3967B19-5A63-E733-F55F-42D7479CD1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C81742F-1F4D-D0B2-1922-49E8B7C0F6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7894011-017F-A4C4-E5F4-BDD50F0921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3EDF4F-8010-2A5B-7303-0B8990D7BCB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5E6DF06-F311-B1BE-A5B9-EC7F772D101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2CA9AF9-BF6B-6871-5BCF-D3D09D8222A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5113709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FBFC3-5585-B923-7983-B30192F79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C6F8AE9-E38F-4DE7-46F8-FD72803B41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203CDBA-16FF-17C8-B31A-8C56B7BF40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0190F88-92F0-1DFE-D2CA-AE448948F5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A78D2A7-B0D5-4885-0773-D27658E60A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11130C2-4F5F-8971-C716-8984F9D2DF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F21716B-2E2F-1105-0E26-C5A18B39DA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387E12F-AA5D-7065-67C7-E638DDFA5C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145230-5B3D-5FBF-5F7E-4F9D7C3A3BD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0469591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9ABC6-67FD-A608-57D4-AE25CC879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6D6687C-1DE0-445D-2B85-3DAABE3423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B95AE3B-8912-26CF-A783-F3C34C8DC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1BD174-001D-529D-E63B-881E523064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5B601C2-81DA-85D4-AE68-1122694832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5540FC-47F8-51AB-B5EF-108EB7A00F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D9BE394-3C14-CEF0-3610-4546F9A05E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3054A00-0CDB-CCB4-53ED-AF84739DB3D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1B086A-1C6B-DD5E-A12C-BEE4D4C223E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672056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AC5D-D200-07BC-7835-31A12190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2969E4-542C-6B4D-240E-1C403B48A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BBDA48E-9571-CBDE-7888-45C14D5C4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BB5923-37FC-344A-19A2-773C408A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1BCD4A-05AB-C4A2-5086-B8F2F1C42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9EF2AE5-D4C3-F60A-870A-4FE6B45AF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3015DC-7112-898B-6A3F-F57E4F60B6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97B787-03AA-C082-717C-CAB0989557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C4E1ED-6441-2DB5-1DF3-1A5389D09D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50351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149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7CFB0-CCB9-2FE8-7143-F918CCB78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4C5475-DB9F-E175-AC8E-81BA9056B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9120530-EB14-9AA5-4E79-14AE67C216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CD2FED-4120-29CA-E6BC-36ED65BF77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72515C9-03DE-C2AB-FFDA-607BD9DCD9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46F822D-5BC5-56D7-8351-732A6766DD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52C2AB6-F232-3073-8044-4B91BF9ED0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AFEAE2F-D1D9-8371-EEF2-2FC453C8B7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F30FBE-C6A3-A404-8D17-720990648EF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1917334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96978-3167-4931-484A-B7FDBBE65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0B56D1-0683-E3A5-8132-01B8E8DC13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0A3D4FE-2605-BE40-4C2C-0D25B2E359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76DC578-3B95-F780-0FB2-CC724387C6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1A049E-E403-B4C7-2E3C-3E03946B97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11B31AC-8B70-102E-02BD-7E0E5204D7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E8F639-4970-9EC6-AD49-5733D57CB09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69DA20-083D-BEF2-3DA8-DFE7A989EC0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9EC519-9209-2B9B-E764-DEA61AFDE8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67018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98BE6-3C64-D21A-168E-56FE301AC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4B9F7C-ECA1-4C91-3430-BE56ED4F39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9687EBD-B23C-185B-316C-A0B4DA22B4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9C009A-A943-7761-D5D4-180E44F933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3AE02DC-B3F6-425D-4B7F-6FD0127C6F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8A2E23F-45F1-55C8-2063-C9888D89EF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221B2A2-5D2C-4E16-E9DA-A50DF5B906B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D5E3D1B-9688-3CA4-592C-04C59B60B5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E542F5B-7154-FA74-7D51-B77237C4D0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361918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12430-14DD-5AC5-89C9-B22E4BD29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C34450F-34D9-E1B5-2087-15BFAD2D7C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84CEA3D-B188-F6AC-5944-298BB19EFF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A886624-0027-F9F0-B3E6-224BD04AEC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4817D70-343B-30CD-D7D2-91282EBF99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3C22D5F4-74AD-C6FF-E954-FD32EC0241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6675A7-3931-DD4F-F00E-24F0B81B79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93C39932-21EA-A80A-A390-6D80138A7A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EC73DB9F-1A5B-976B-7A55-9FE26840E6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152339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58275-10D7-94BF-4793-A0EACB934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F5EF2D2-0B5A-F8E6-3DCF-C46969E32D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7992C7E8-17C2-7997-A73E-EEC02DF14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AE3EE066-2C64-6C58-3DCA-D9CFE51ED3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42AC11BE-8E46-A1D7-D66D-FD14B4A21D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78F204E-F5BF-5DD9-E94E-4E9F6CAA95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26B8748-22AE-9C5C-45DC-52C7C020F4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46BD2E38-9DDC-AF48-8639-19C4DAE9973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DC548968-C1DA-E345-84A4-13DC86358D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028679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F0AFF-090B-A007-8475-76A770B7D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C9D407A6-13FC-CC99-D6E0-B80E5D772F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AF51E88-F035-751C-6813-B06AA3EAAB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79B1E678-8561-B2CE-B448-4E880049EC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C3A6429-5968-6DE4-7A81-DAE0405746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9D07627-F467-18E5-B776-C7CF32105E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9CE3CD-3573-3101-75B7-796AE3D992C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655A9BE7-C5AE-2FFF-FCB5-6706E29F25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C64DA39D-2898-B249-309E-836AB69F9C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8022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31F65-74A9-6FE4-0663-B3FA796AC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C4299080-5400-0ACF-387F-81721B129B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851EFDC1-92B4-2E29-3B88-8F99C53AB1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CA4AE460-5D11-84F0-FAEF-1A690F8A12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9004EA2-A4E1-7AF0-5E57-3012D0DCAD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1AA4F8B6-AB86-D985-407B-62DA902A44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F8A461A-58BA-11ED-B0BE-529E09D3557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B2FAAC91-2578-222A-1B0C-3BF47528B7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21D32CB1-123F-3A04-09DC-83800EB88AF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60672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26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2BC79-F898-F7C7-2955-0EB6C4039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F395CDEC-4B66-3EB1-42EF-DD5532C42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4D9046A-C1EB-7A0E-8CB8-659EC93DA0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ECB392B-1243-AB3E-A98C-422BAA6C9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9688089-69D2-FD7E-D438-8A0A77B2F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CAE8ADF-9131-75A0-73F7-2BE4B0AB23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184618B-06E3-087C-0A2B-D496B6182C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ADE67B3-FF04-9D22-A05A-5B5D5B4C06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0D2D2CB-D4AB-F04E-BB58-35430820CF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41181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7F95-A926-A94D-5721-6857F6E51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3D751490-BC6F-7642-E46D-F398F4BAB4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71701A1A-D44E-B8CA-D2E0-DB577FA3AF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5969FEB7-3270-4220-DC20-8B8648970C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8B50AE44-E001-5B54-801D-5A29372FED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0CDD7D03-6530-14AB-AC72-CE2D790BE8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41B3D4-52B1-B0FA-1F76-AA402E70535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C457267E-2973-4ED7-648E-C4C9636F9F9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F4AF0764-0983-E8D3-2F4C-CFE831F7425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091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32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34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F304C-3EE6-E260-C466-C05FD3EE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53F3A366-AC8C-0EF5-568B-B5B16AFEF8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94CBE85-D94D-A8CD-5BAC-55E8771A5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7876F42-0F61-61F1-8B0C-BAA0B5C6D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5594515-7C28-08FA-98A5-248AFE004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78E398-71E5-2864-3DE5-9468A4D18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EFD79-D9CD-3062-E9CD-EC03102FE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36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C8DC96-B944-5C4A-9A69-F6C197664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D490E6-CBF5-0CE7-5BAF-81D08A1F4F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9505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DCE7C-18FC-EFC4-4F6A-804DC76C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A2F05A28-4EBC-865B-CBFA-2008423E9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8C75C2FD-8241-F151-9672-101464BF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3F2B72FC-C781-2F00-385A-DA55BC3DA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7FB8505E-61AC-FCCB-5A94-7A9FA5850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DC6527A-FE2C-F520-1CB6-B0EDD5764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B5C579-B14C-B820-C23D-15F752A85A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36844E-5441-1D4C-1E13-F5500419FA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15BFB75-C6F2-71B2-AAD3-C6C76229A4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8167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88ECE-D9FE-C472-738D-9BCE07EC2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4415150D-5151-47C4-8C8A-29548F1413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38EBC334-8FA4-11D3-9690-E87523582E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422A4347-AEF6-5219-21F1-B82D723BC7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ED3B2DD9-8DD3-3CCB-BFB4-CE4A770428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473FA324-F0AB-C17B-3E8E-B16E8C7164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622976-BE32-BFD8-BF7B-D0FBF6B7CC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4124B3F4-3735-B6CA-E3FC-D9CDCC0BE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A69DE2C7-305B-7534-3F30-532E952947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56393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17B92-59E5-2683-9407-99353DE14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3DF44B58-B045-2941-8C12-CF43EE3F0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7DB80A30-6850-F05D-F088-A993FC6CF8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10D93743-1689-97D6-94C1-73AEA8340D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2FA5C0AE-1193-A39C-C0B6-8C5D1B6E38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D138D518-956E-2CC4-434F-3980506053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52C917B-3670-3131-A830-1DDBCECDE1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B072A1A2-89B7-18F2-722B-3D990298EB8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8DFBA061-F16D-7027-F5B2-EC63477F150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081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DEE83-245B-A658-20E6-4819F7248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00986937-4668-4C2A-138D-64CE6F1A64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5B0A0EE-E2A3-906B-A3AF-C719433D89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D01060A-C36A-3C1C-602D-487DF82D7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E3F65280-7379-56A9-DA92-79EC446CE8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A3A86F12-043F-AF91-F2CF-1E0D40B7A9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E42A27FA-3129-5CBD-19D8-6ECB3E79C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A9F5B92E-FF6D-0F9A-BBF4-654C15FE48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D3E578C-0BED-0814-CEEB-8485EFBBF1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8CD5AEC-F750-08C2-635A-D33E5DEC29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23F2B8EC-A1D0-8DB8-3871-0015B4ECF6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67CEB16-659E-74F2-95F4-27B9A4FA64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841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42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13993-E5CE-B9FA-0792-06C53441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021BAA2-F52C-0A3B-6452-9CB5D6EA6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F34FEA3-E878-3978-537D-5BDEE0DA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23C3BF80-D3F8-118D-F4C5-B84534F5B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3DB113-1415-A273-A0A1-63AA2E6811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82AAF72-FB10-C1EE-204B-729E3C231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78AA6C-E484-FCFF-F787-349818B971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AA39DF91-54AF-71A3-2450-985CED9E2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0EA4CD08-2C17-D829-B22A-611ADE23C8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0313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79C43-9C3F-B231-2BAA-812B62C8B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6FD27327-CE72-0CF0-532C-925BE5485F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15554C02-3A63-9DD3-134E-366399B5A9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1C993D06-5A06-58B3-C744-C73AFE99D7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6597A3-4B17-49CE-C353-C186DA7B65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E933B832-45E7-030D-5F29-73F929E7D9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2E9532-5808-0652-C66E-547ED78C4D6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71C5583B-F988-9466-BECC-2F746A7818D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D686AAA6-E050-503C-0D13-F2CFB62ADA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25297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36C77-0980-B17B-3642-7767C1F79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BDA0D51F-3DED-0E99-563B-3C06F17470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2A5D55F-93E8-7228-F068-9C590BBC90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3BC5229-83CC-33A1-6567-C7593FE6D9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788FB842-0340-6285-DF58-64933B8441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B48B24D-0022-3BB0-F65A-BB85F8EC18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9C8D85B-82D9-E65C-2CDC-CC80994ED0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337ED553-9D28-3577-3D80-AAACF4EAEA8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432D6472-7023-6001-470B-10178094B4A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17673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7EA90-AF08-92BA-4ADB-16E6488A6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BF5EBA5F-D6DC-EB3A-7CD2-1119738BA6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7744270B-FBBA-42AF-E29E-4970393BEF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11071EEE-BE97-B30B-5D94-93139E31BA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2CA79F8A-56F3-66C6-1EA8-53FB6DC4FD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D86A7A1B-8BF9-8CFA-5367-4A7C2012E3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B5FCBD-2F85-3F96-C178-18B9D9EB762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23D5824-A1D8-745A-F808-9F0834FACF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0F46C47-84D0-9211-0583-4D8771DEDC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424889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53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1501-7E80-1E1F-E753-D486012E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3EBD0F-D887-53BC-C876-A4B9D6578A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04CCB8-C598-711F-3B8A-599798A819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78E7C93-9F91-B345-DB90-5B48799CC9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D930B0-2E26-4BDF-5773-35B027302A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0D9FDF-1765-8BA7-3C5B-F1692A051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1AE5C5-5B9D-D8C1-D183-4C1369E58F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FDCFA3-68B6-134D-ADF3-83E80F96846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8CEDD4-D0E6-D263-7219-841DA0C3FB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39551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1D3C3-838E-F49E-2A8D-0A443D4E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89E34E-A5F3-7120-E6D5-C65D378B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72B5A3F-9F87-B5E2-78AA-99B54AC120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11CC05-9BF4-F864-F5A5-5534AC25B3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62B350-E143-19A1-E904-8F55B9B57A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49B1F42-92F1-FD37-7D4B-2E2B88CBC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D9F0293-8CF6-0111-7A41-CC7FE2281F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4F7A50A-3819-8FC7-AA87-61D65F55E0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DB5CF47-A064-5479-8B43-4A6B3931FB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463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12AD-0078-C331-B5FB-7C70C058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3AFCED-1E44-8943-DE72-B9A5A976FB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A0D549-5DC1-B1A9-C773-5A4EBEB75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CC17AC-7985-01F7-704B-B20F8FF97F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841654-53B5-4751-E120-ED41DD727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73C8361-38FA-D678-494C-32A2C127A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7E2F9D-4A01-9B03-4B7F-53D87C81E9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1DF5D4-66F4-42F1-D607-8F9E20EDD8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F34291-23DE-DCB0-9FA0-B4BEB0F501D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676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DC62A-B79E-C242-3EE9-91F1AE73A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531CF89-0F26-B069-9630-3AC9E13EB6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7903553-ACBF-8BCB-5D15-6823403438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8F0A4E7-3A21-BD53-649C-A8532AF5C9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CB81EF6-CBD9-5056-2C7E-D6FAE913EA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C50BC2C-B0D9-8413-2873-8916851AAF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E0331E9-04D5-929A-D745-2D0A64BF59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E9724CA-1FD5-825B-9CB0-F0A658A7B6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BABD2AF-E163-D0EE-3622-A105DDA3E3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D9FF913-E632-50BE-5EEF-FF6C7052E5F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E3ACEA4-8FEB-1055-CA97-BA7FDF7232C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9F732021-FEE4-2D15-337F-D276998BCA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859443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67B79-CC4F-0D31-4FCC-4336EA507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6933778-C972-40CC-FCA0-1F4D8938F8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F4BF2D5-FEDC-29A2-4816-25858E855B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90628BA-7E2E-71A4-AFC1-DD5B5F943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57F3F52-DC98-BF9F-20E1-E9A997F451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E5339451-A93C-7248-B88D-376150BDA2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758C933F-CFBF-E2E4-D99C-F8D9DDF36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8F0E65C5-10FA-909A-4DDA-32EF807693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07A0B5A-9B3A-E2AA-50F1-333FB3F233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685B4641-327D-5044-D8EF-101F365A4D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FEB1F1D-24E6-B0F4-6E5C-AF6BAEFAA8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4041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A21E1-BEAE-35BF-E167-EB75A6A9B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BCBB3CB2-1F65-AA98-3A1D-2560D820A3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B45CFE74-A02D-85C0-9B6E-1042713E9F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FAC9967-7F23-421B-FF13-0FD61D9D4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DA3D08A-B48F-623A-E729-7A8C42944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AA5F966-74CB-CE73-AB37-0A2D7F22AD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8A00909-6978-AB31-81A9-B63BB7F816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421B0678-F0B4-2D35-2430-303CCE47E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7DC33DE-62AB-8C95-572A-BD10D5C015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09FC777-EA0E-0AA7-7730-66C70C3633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0EB1D40-CB3C-1F3A-3E02-0CD1CCC65B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375882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2628B-A6B1-E998-66BA-46E409A4B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258F95D-5ED4-3404-D454-3BB12071A4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B4B7CE2-AF00-655D-DDD7-680DF02C39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07BC4A55-E658-DB79-BE4F-42262580F2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29C96C-2C60-F0D7-51BC-22C55FDCFE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A227E309-2481-73A0-A935-4779CA4D82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211F97B-6A9E-2E75-D815-1BC5C2F6A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52607A4C-BC0F-30FA-6DF6-C007730F8B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70A88F9-5FDA-B9AB-9EBC-9728EF7DB8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C8B2D2A7-D4EA-182B-1B3C-486B5380616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1869FD35-D2DB-85EE-A2CF-AEC573B85A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4042655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E38CC-B559-BAD6-4418-0E32E190C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367B9B2-CDED-D747-88F3-24FFCCF907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8941328B-EA34-8276-BF84-FB0BAF9D5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B410D38-5312-F939-41A7-79CDA54B24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B5F9D475-DDCE-93CB-3A12-70670BCAB7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4E8010BA-04FE-4C47-2B4F-334233262D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B5A8BF58-7CC5-FB47-6C9F-97EDC77113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5905FE71-D673-1FC0-CE03-3EE1DB0A7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CA9B32C-ED58-45AA-3E5E-15F3A74067C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0158BF4-413D-90D1-5375-2F010A5F34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522B86C-0292-41C8-BAAC-EB267B0498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993104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B651B-D5BF-4E7A-4FF2-ACD674D1A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02C5726-BA0A-6407-F3E9-885137D5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DE9B37-F427-259D-BD79-84CECFD3AF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1531F4-35E8-D38F-57B9-1FE205ADD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CF50EED-DB8B-ADC0-64C1-08E7C0019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D5FA0C2-A9AA-5078-D8FE-A9BBA451A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EE7CAAE-5481-3427-7E63-3E0B29D398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F23DBE-764F-035B-01CD-732B126489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927D7A9-FB5F-CE31-5A0C-E62450A1AA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E64A471-4296-DC9A-3639-31ACE02F495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83E4EB3-E643-8738-7072-7866EB4B7D6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54872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7DBD6-C1DA-BB10-C5CC-574AB3D89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53ED91C-F2A6-3ED7-CF88-492ED4E1B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7E8FB03-10DD-F850-BBB6-207E4CE9FE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F1616E5-8489-0E36-1F7C-B0D70C8111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11AAF6DA-0AE0-8CA5-95A7-63A85CB023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606BA40-789B-32E7-EA36-16211DAC19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D51CCD15-9BF3-8F58-0292-18AB5676D1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1CC65A5D-6220-06B6-792E-BF05EA19A0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40870352-E812-9E4D-251C-9A72125869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D53529B-408A-73AA-F477-96DBB912DC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3CE19B3A-0B3F-C4FC-4FC0-D1800B8747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41072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7A002-F09C-99BD-A40F-796862A75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3283ADBE-A108-EB68-D690-7C0AB9D703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690AB60-33B7-8F47-26D8-58B1A500C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72E2F15-050D-0D62-A4CB-844402A055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A35B53EA-1413-E85B-621B-A1F120D6F8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B63B7F88-6251-2E03-DD20-610E2684C3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50BAD6A-3A4D-8B71-B948-EC61A1FCD4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075134D-3F3F-FABF-FFCE-9DC6653D03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D9B8F9E-5380-6A8B-A729-B403D5F576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E613E9B0-1C7B-2EDE-4511-7357E7B553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DF759CE-1228-9DA1-367A-44A65BA453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71152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89F94-7DB4-8674-9F08-317351FC7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7E57CF43-30F5-CD37-D12E-6E2DAA4C10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33D5A39-717D-372B-B0FF-70A7C3550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9527A48-8FA7-1E0B-DAE4-06B9E90868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F004A31-7F5B-3739-45B4-AAA4410171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B270E99E-955D-C11E-960A-8D8F42DA21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59544288-41C9-EBF7-2EEF-7B6B407D97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431E4DA5-F37F-A95B-7F71-8155CC0914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EB5C750-53B8-37C8-0F69-AB77A5DF9D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E72CA69F-FFD2-F852-D88B-49A68BDD3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176E67DB-C563-35CC-6DCE-24E14EDCF5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160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0B4D4-95C0-57A3-E984-AD0BC54C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DC0FB5F-EF46-62B8-F856-5F46A918DD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D166519-72A7-FA34-DE03-42B56368CF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668610-B974-4347-F1D6-3856C39E3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46A2EE9-0144-0B89-D7C4-C8AACF7D3C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96DC63-8C1D-C3E0-0839-8D139ACB1A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182650A-D00B-8C0D-73EE-3DBFF49B81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5546D5C-7A63-8F9D-EB3D-FE1ED3487D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4898703D-9BC4-A6BB-38F1-D242596B53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3E956A9-EEDB-E735-0EEC-3755C4735B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0941B8C-4D5B-8EDA-A45B-7EAD3E0C8A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414342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9F21-A034-1AD1-73DE-71BF2F1AA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8C14B4E-6EF7-0D41-6F83-FF5571E57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FBED32E-C7DC-EEA7-D8E7-F596C8917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1FB9007-6DAB-C8D7-785A-73D19AAF22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D2F47F53-F5A0-42A3-4D16-75D00DEBF0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5FB4D6A-A016-2864-EC06-830AE84466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9C142153-F3D3-6CFC-885D-403877726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98BFA4C-4EBE-886E-BC87-4DBC8E8E89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05ADA19-EC2C-EC8F-2F4B-A710201F21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6C07CEA-B0EF-EE51-815F-250408D29C0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E69B93-9158-E203-C907-8A126CBC60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81373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971C-3305-EFE1-796A-0599A999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8932493C-6AFE-41BD-2335-F8CF5C46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06BF38A-31E5-47E7-24FE-09E795DE84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1287AF5-8BB1-721F-C5A5-C8247C2ADB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09F2B4BF-2935-999D-D14D-5937B24EE6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24BAB4E-3196-1559-3A84-6A2EA24411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B7EDEF5-BE4C-5A46-0C23-0786EC0CD3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29F4813-9F55-0E02-C47C-FFC449D8F9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08FB02F-DD47-1592-C36F-2FB35C8CDEF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77335ED-CD17-65A8-85EB-DEB4B01F68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2FEEDD-3BC8-3CCC-E45B-B6CEC86053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802291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F629F-A419-CDC2-A293-1CDBE1F3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FCA30F3-C6A3-AF72-2BC2-52D7D7FDE0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717DE3-B874-E404-B80C-176B465D3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EF425E-DC05-FB38-1545-06224ED5A0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EF9E46-1364-3BA2-C5A2-77CD34BF7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69400A9-A790-83B5-7023-211CCD620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3ED9A2-4CDE-264C-E169-825B2905A9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B92344-B7AE-82D2-0C80-7C1B0F3D1A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5FDDE7B-8AC1-C033-F4F8-B0DC94B752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926EB5C-CFF4-CF4C-13CA-7DEF7E069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961BE0B-2786-EF05-3725-CD7ECC0A99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143057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95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29/09/2025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29°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79173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Vimos Senhor te dar graças no teu santuário de paz / E louvar teu amor que não passa, com salmos, hinos e canções espirituais.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7050436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Olhai, com bondade, a oblação que destes à vossa Igreja e concedei aos que vamos participar do mesmo pão e do mesmo cálice que, reunidos pelo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8CB6-30AE-ED19-2C41-042C69F3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C70ADEC1-A735-C93F-12D4-740148A11B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Espírito Santo num só corpo, nos tornemos em Cristo uma oferenda viva para o louvor da vossa glória.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ABAD1F-BB2B-068C-4E29-CAD122A6BE8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4412743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agora, ó Pai, lembrai-vos de todos pelos quais vos oferecemos este sacrifício: o vosso servo o Papa Leão, o nosso Bispo Carlos, os bispos do mundo inteiro, os presbíteros, os diáconos, e todos os ministros 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73E4C-6FF1-C422-A1B2-C0C6B63D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7E3EE91-4D1A-1CF3-3CB9-562D77B35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vossa Igreja, os fiéis que, ao redor deste altar, se unem à nossa oferta, o povo que vos pertence e aqueles que vos procuram de coração sincero.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2FB5E-093A-D548-0B1D-66EEBDB2FA6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5022078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também dos que morreram na paz do vosso Cristo e de todos os defuntos dos quais só vós conhecestes a fé.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nós, vossos filhos e filhas, concedei, ó Pai de bondade, alcançar a herança eterna, com a Virgem Maria, Mãe de Deus, São José, seu esposo,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Apóstolos e todos os Santos, no vosso reino, onde, com todas as criaturas, libertas da corrupção do pecado e da morte, vos glorificaremos por Cristo,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nosso, por quem dais ao mundo todo bem e toda graça.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3E360-4D02-4CB5-B9BC-55FEDF684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019828-4B9D-8A10-BCA9-74C883D29B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4BB36A-A5C3-FB62-5447-7A3509B8D3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4692139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364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5ECB8-029B-2B2E-0799-772857CAA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C87E0B7-5CBC-C111-B2AA-73D12BBBE06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655D1B83-5FD9-08C5-9003-D7328E5C0943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64437853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F354-FD50-CBA2-0F84-58063923A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0CBE8C3-AF65-8CAE-6C21-37A2B79EC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é o Pastor da nossa vida.  Ele vai à frente, sendo luz.  Assim, nada falta, Ele nos conduz. Vinde para ouvir a sua voz que diz: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F971D0-7173-2928-45BE-686F429A1B3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84330305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F27C-407E-F152-DDB5-0E5D36D7B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417989-2B24-989F-A460-762F2B90130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68D1246-1B68-F61C-B0D0-20204ECEC791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62777127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4DD8-DA3C-5F60-1394-E2C5A2D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E16CF10-07A9-555F-666C-F0853D573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o povo deste Deus.  Ele é amor, é compaixão.  Assim, Ele cuida, nos dá proteção. Vinde para ouvir a sua voz que diz: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F8F615-76FE-9162-E248-07B1B08CBC5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270138997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B538-6ACF-F4D5-EEF6-B3E4A1D5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1C1AD0-DE3F-740F-63DE-28CF886FE9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125FB75-4957-F319-1C87-FD05FB421E09}"/>
              </a:ext>
            </a:extLst>
          </p:cNvPr>
          <p:cNvSpPr txBox="1">
            <a:spLocks/>
          </p:cNvSpPr>
          <p:nvPr/>
        </p:nvSpPr>
        <p:spPr>
          <a:xfrm>
            <a:off x="217146" y="1930399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6167413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2C3F8-1813-013E-7817-2454C0A6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D357913-D76C-E6DB-E440-FECD613036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é o sustento do existir.  Forma o coração do povo seu.  Assim, nos conhece e dá-se a conhecer, vinde para ouvir a sua voz que diz: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C571F4-701F-80A1-34EC-C968C29BF8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8168750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342D-CF1F-D9DF-B6AF-E1170E9BB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6B5727-6DEE-07D9-D000-6EF2A4B5B2D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2F360FCE-D4B4-4B29-FC29-E5D83F85B06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64641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D82EB-6C18-CDA5-B2B1-ED8D0C65E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724509B-1F6E-2223-C261-6DC6BF4A8D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nos envia a outros povos.  Quer também uni-los à missão.  Assim, um só corpo, unidos no Senhor,  vinde para ouvir a sua voz que diz: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32DE19-8315-4715-5CDE-56D107F037E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877110399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303A2-5D10-CE0D-3BB6-FA7953F8F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9325C1A-78C3-7A9B-724D-C2EB393677F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FA180948-3EB7-99F5-3DFB-325353166794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47749090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4B35C-732A-9F29-CD60-7ED479FAB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E5E2591-657D-3615-5A86-E327DE52AC8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 amor eterno, Deus nos ama.  Nada poderá nos separar.  Assim, a vida canta, vibra por amar. Vinde para ouvir a sua voz que diz: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11E312-DB02-2F33-48C6-21A9922E396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54128998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007CB-3894-2673-D9BD-550AA9115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7FCEF4C-B18F-5EEB-9B66-58D17B349CF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4D765FB6-C3E1-0EDF-F151-37EB4264908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também vós à minha vinha! Vede que há homens em ação!  A colheita é grande, são poucos operários. Vinde, vinde trabalhar!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1662558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6BFDF-D41B-E61C-FCAA-B9ED8CBBB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B238062-66E7-949C-1FA5-FDF64AFDF84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D7615682-A61E-ABE5-3A22-17B64B730EFF}"/>
              </a:ext>
            </a:extLst>
          </p:cNvPr>
          <p:cNvSpPr txBox="1">
            <a:spLocks/>
          </p:cNvSpPr>
          <p:nvPr/>
        </p:nvSpPr>
        <p:spPr>
          <a:xfrm>
            <a:off x="217146" y="1954074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muitos, Mas formamos um só corpo, Que é o Corpo do Senhor, a sua Igreja; Pois todos nós participamos Do mesmo pão da unidade, Que é o Corpo do Senhor, a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67147902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Pão que reunidos nós partimos é a participação do Corpo do Senhor.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1954074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muitos, Mas formamos um só corpo, Que é o Corpo do Senhor, a sua Igreja; Pois todos nós participamos Do mesmo pão da unidade, Que é o Corpo do Senhor, a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Cálice por nós abençoado é a nossa comunhão no Sangue do Senhor.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AA52D-E35E-C102-2E1B-A9E8946AD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0F98B7-B633-317C-B7CE-BE5E67431B6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4A2A6E4-ED75-844C-846B-E58B8E39CE17}"/>
              </a:ext>
            </a:extLst>
          </p:cNvPr>
          <p:cNvSpPr txBox="1">
            <a:spLocks/>
          </p:cNvSpPr>
          <p:nvPr/>
        </p:nvSpPr>
        <p:spPr>
          <a:xfrm>
            <a:off x="217146" y="1781628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muitos, Mas formamos um só corpo, Que é o Corpo do Senhor, a sua Igreja; Pois todos nós participamos Do mesmo pão da unidade, Que é o Corpo do Senhor, a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13335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04E69-72A7-6B08-3628-D34677B79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2B5055-CF24-AB7C-B280-57EED86307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À ordem do Senhor obedecendo, celebremos a memória da nossa redenção.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77E613F-9FB2-84D0-41CD-D97B3D336C9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2258960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DED6A-A38C-2631-C45E-593E9037E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D8EA33F-9538-4AA5-85B0-31E09A75416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CD7CBE7-BD35-728D-7D06-4FA249B98558}"/>
              </a:ext>
            </a:extLst>
          </p:cNvPr>
          <p:cNvSpPr txBox="1">
            <a:spLocks/>
          </p:cNvSpPr>
          <p:nvPr/>
        </p:nvSpPr>
        <p:spPr>
          <a:xfrm>
            <a:off x="217146" y="1808931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muitos, Mas formamos um só corpo, Que é o Corpo do Senhor, a sua Igreja; Pois todos nós participamos Do mesmo pão da unidade, Que é o Corpo do Senhor, a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956371350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197CA-F011-B93C-3478-59D46E97D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73B3DD2-958C-59CD-C253-6BF6063CD9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 Ceia do Senhor participando, pelo Espírito seremos unidos num só corpo.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BB718F6-AAC3-44D0-24FA-BFD331D51D9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60767746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8E15B-B572-2794-3552-68563434F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431D4BE-8A02-142B-FC42-B05536CC36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209189B1-BC50-CBD6-F424-F254983DA997}"/>
              </a:ext>
            </a:extLst>
          </p:cNvPr>
          <p:cNvSpPr txBox="1">
            <a:spLocks/>
          </p:cNvSpPr>
          <p:nvPr/>
        </p:nvSpPr>
        <p:spPr>
          <a:xfrm>
            <a:off x="217146" y="1954074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muitos, Mas formamos um só corpo, Que é o Corpo do Senhor, a sua Igreja; Pois todos nós participamos Do mesmo pão da unidade, Que é o Corpo do Senhor, a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12659550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6F43C-280C-E095-F1A1-E792BD975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4DA9BA6-D561-4782-AF3F-8F251C41C03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Seu Corpo e seu Sangue comungando, sua morte anunciamos, até que Ele venha.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00CAA1B-0DA5-1BA1-03D7-28B1FBE80CA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659087583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Concedei-nos, Senhor, colher os frutos da participação da Eucaristia, para que, auxiliados pelos bens temporais,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8752-EC50-03F6-8D4E-3535B2C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B07A0F-7D2A-26CC-8644-751C172F4F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possamos conhecer as riquezas do vosso Reino.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35EC9-11D1-8830-77C0-682C0D31C3B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7868957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início desta celebração eucarística, peçamos a conversão do coração, fonte de reconciliação e comunhão com Deus e com os irmãos e irmãs. (Silêncio)</a:t>
            </a: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vos abençoe e vos guarde.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90A98-657D-F080-8E7B-013939737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778DC4A-B4E9-1BD4-01BC-F824D578958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vos mostre a sua face e vos dê a paz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E88A2B3-C02D-7867-29AB-F6D4C505A8E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850230037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93349-3765-F4CD-9E2A-EEA898F0B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8239105-17E1-7959-0087-63184A1DA04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Volva para vós o seu olhar e vos dê a paz.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79AE5F-0080-96AC-D92F-0CCAF70D962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808350488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8AF77-B186-6C48-A9C6-1067A2F3B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5744346-5710-8ED1-AC5E-845254121C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CBDE4D3-A347-1B69-0856-45EA2891689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736136010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glorificai o Senhor com vossa vida.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ouvir o teu chamado, força viva que renova: “Ide pelo mundo inteiro anunciar a boa nova.”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52952-CD18-D7B9-90BD-241CA1F0E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F728693-82D3-9003-6812-722F65DD91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respondi: “Senhor, aqui estou, na Diocese de Apucarana. Para levar tua palavra com ardor”, pois a missão a todos nos irmana.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672D0E-3DA1-52E2-F032-52E25740D08F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463294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2A48C-6F76-1036-FE0E-E0F4415C3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08B8D30-05EB-5354-C62B-4EC884CF3B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Todos somos convidados à evangelização, o batismo é nossa força pro trabalho em comunhão.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1BB58A-25EE-1E2D-16BC-876CA5262B62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982169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7B2C0-E420-9CC7-50F0-B5A957C16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674A2DAD-928D-8FEF-1235-2E8EAB19EF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respondi: “Senhor, aqui estou, na Diocese de Apucarana. Para levar tua palavra com ardor”, pois a missão a todos nos irmana.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DD2177-8F98-0F1B-A274-88518D6AE3C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26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Tende compaixão de nós, Senhor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Porque somos pecadores.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Manifestai, Senhor, a vossa misericórdia.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dai-nos a vossa salvação.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56905-3A1B-51DA-8BC1-A6796AC97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4512F69D-8E2A-FA9A-5087-4E2A3079DB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Jesus Cristo,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Senhor, tende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C3D7EE1-FAB6-1195-5422-8D00C3C5B43A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054924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92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 Eucaristia compromete a Igreja a ser sinal de salvação no meio do mundo, tirando-nos do comodismo e nos fazendo missionários.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Pai, na glória de Deus Pai. Amém!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Deus eterno e todo-poderoso, tornai-nos dispostos a obedecer sempre à vossa vontade e aa vos servir de coração sincero. Por nosso Senhor Jesus Cristo, vosso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Guarda a Palavra, guarda-a no coração: que ela entre em tua alma, e penetre os sentimentos! Busca, noite e dia, a luz, o amor de Deus: se guardares a Palavra, ela te guardará!</a:t>
            </a:r>
            <a:endParaRPr lang="pt-BR" sz="6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92D050"/>
                </a:solidFill>
                <a:latin typeface="+mn-lt"/>
              </a:rPr>
              <a:t>Ex</a:t>
            </a:r>
            <a:r>
              <a:rPr lang="pt-BR" sz="6000" dirty="0">
                <a:solidFill>
                  <a:srgbClr val="92D050"/>
                </a:solidFill>
                <a:latin typeface="+mn-lt"/>
              </a:rPr>
              <a:t> 17,8-13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EXÔDO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os amalecitas vieram atacar Israel em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Rafidim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. Moisés disse a Josué: “Escolhe alguns homens e vai combater contra os amalecitas. Amanhã estarei, de pé, no alto da colina, com a vara de Deus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 mão”. Josué fez o que Moisés lhe tinha mandado e combateu os amalecitas. Moisés, Aarão e Ur subiram ao topo da colina. E, enquanto Moisés conservava a mão levantada, Israel vencia; quando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C453C-7DFC-B089-5043-2D2F68E3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1A7F0113-D00F-F530-9E56-1BDC1C1155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abaixava a mão, vencia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Amalec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. Ora, as mãos de Moisés tornaram-se pesadas. Pegando então uma pedra, colocaram-na debaixo dele para que se sentasse, e Aarão e Ur, um de cada lado sustentavam as mãos de Moisés.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71177D5-6B81-A5F6-6C9B-F89014E566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14500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1262D-AB81-EC03-93D6-F420EE777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1A636D1D-C2BD-1FFC-4DA6-5946CE6891A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Assim, suas mãos não se fatigaram até ao pôr do sol, e Josué derrotou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Amalec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 e sua gente a fio de espada.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B57D82E-CA6F-EDC1-9050-5A54F765B4E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27788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8314"/>
            <a:ext cx="11588400" cy="450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É preciso rezar sempre, dia e noite, em qualquer circunstância e fazer desta oração, ação transformadora no mundo.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120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Do Senhor é que me vem o meu socorro, do Senhor que fez o céu e fez a terra.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9050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Eu levanto os meus olhos para os montes: de onde pode vir o meu socorro? “Do Senhor é que me vem o meu socorro, do Senhor que fez o céu e fez a terra!”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Do Senhor é que me vem o meu socorro, do Senhor que fez o céu e fez a terra.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Ele não deixa tropeçarem os meus pés, e não dorme quem te guarda e te vigia. Oh! não! ele não dorme nem cochila, aquele que é o guarda de Israel!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Do Senhor é que me vem o meu socorro, do Senhor que fez o céu e fez a terra.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BBF-768C-E69B-FC23-69B06471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4C0145C2-A3E5-93CC-9028-8DBFA61B90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é o teu guarda, o teu vigia, é uma sombra protetora à tua direita. Não vai ferir-te o sol durante o dia, nem a lua através de toda a noite.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B14ABC-7C91-47F2-8DE5-479AA53A060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2397235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BF97-96DF-CA9B-4637-1AF72408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AE63B22F-0ABE-106F-EC6A-A6452E1139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Do Senhor é que me vem o meu socorro, do Senhor que fez o céu e fez a terra.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693B6B-32E7-33FF-9B70-1004A654FF1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322881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7BDC3-B9B3-D04F-59DE-E7E1FCDB0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13BCDC98-3634-40DA-9959-EFBE5B9CAF7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te guardará de todo o mal, ele mesmo vai cuidar da tua vida! Deus te guarda na partida e na chegada. Ele te guarda desde agora e para sempre!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83935D-70E7-1BF7-9196-708E2EEFFCE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0450314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50759-2B5C-A7B2-0A7D-D0FB6E740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76BB4EF1-25C3-7BE7-ED5A-56A13751363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Do Senhor é que me vem o meu socorro, do Senhor que fez o céu e fez a terra.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CED83C2-BD89-72AA-8828-8D52CBD8545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181648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2F9E3-6670-A4B6-FEB0-C6758C1C5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E53A789C-2549-C4FE-ED39-DCFE5B9D16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Vimos Senhor te dar graças no teu santuário de paz / E louvar teu amor que não passa, com salmos, hinos e canções espirituais.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51FBA3-F173-3790-E07A-DCC63C6D244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039638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- 2Tm 3,14-4,2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SEGUNDA CARTA DE SÃO PAULO A TIMÓTEO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Caríssimo: Permanece firme naquilo que aprendeste e aceitaste como verdade; tu sabes de quem o aprendeste. Desde a infância conheces as Sagradas Escrituras: elas têm o poder de te comunicar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sabedoria que conduz à salvação pela fé em Cristo Jesus. Toda a Escritura é inspirada por Deus e útil para ensinar, para argumentar, para corrigir e para educar na justiça, a fim de que o homem de Deus seja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DCBB9E5-7DE5-7BE1-EF00-72BEBABE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70D5F3F-86B5-FF56-E5DA-A4FB8E749D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perfeito e qualificado para toda boa obra. Diante de Deus e de Cristo Jesus, que há de vir a julgar os vivos e os mortos, e em virtude da sua manifestação gloriosa e do seu Reino, eu te peço com insistência: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7402E89-1101-62F6-F7E8-2EA560844D48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961919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AE29B564-5939-CBCD-5DCF-4F4B454EA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483E333A-D517-9BE3-7A3B-0E308C538C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 a palavra, insiste oportuna ou importunamente, argumenta, repreende, aconselha, com toda a paciência e doutrina.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BF3CE5F-E992-D8BE-6712-EDF740925C90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599316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8941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aleluia, aleluia!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Palavra de Deus é viva e eficaz, em suas ações; penetrando os sentimentos, vai ao íntimo dos corações.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Lc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18,1-8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LUCAS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Jesus contou aos discípulos uma parábola, para mostrar-lhes a necessidade de rezar sempre, e nunca desistir, dizendo: “Numa cidade havia um juiz que não temia a Deus, e não respeitava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homem algum. Na mesma cidade havia uma viúva, que vinha à procura do juiz, pedindo: ‘Faze-me justiça contra o meu adversário!’ Durante muito tempo, o juiz se recusou. Por fim, ele pensou: ‘Eu não temo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Cantemos ao Senhor um canto novo / Terra inteira cante alegre ao Senhor/ No seu templo santo brilham sempre/ A majestade, a beleza e o esplendor.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Deus, e não respeito homem algum. Mas esta viúva já me está aborrecendo. Vou fazer-lhe justiça, para que ela não venha a agredir-me!” E o Senhor acrescentou: “Escutai o que diz este juiz injusto.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D702D-1DD4-23A1-146D-11F1BF6BE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8DE67B15-6BD6-B490-AB80-90EC5350BA6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Deus, não fará justiça aos seus escolhidos, que dia e noite gritam por ele? Será que vai fazê-los esperar? Eu vos digo que Deus lhes fará justiça bem depressa.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26E6FD-ED4C-A46D-1CD8-743F2884168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96452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4D3E9-C5C0-E6B8-DB3B-8B3EE670B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DAED5FA9-0802-C52E-179A-7CB28B205C9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Mas o Filho do homem, quando vier, será que ainda vai encontrar fé sobre a terra?”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560818-A1DE-4312-1FAA-29CA03442A1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84381245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4BBB-4F0F-CEE7-CAEC-21D88765D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BF6BE6-DF31-E619-1257-DC53FDEA83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3BDDF6-C034-B921-9344-0F347861164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8555332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0B291-880C-C9D6-15E5-FA357750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7BA6C76-EDAA-9DCD-068D-1F57DE96CC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3E872E9-D91B-6346-838A-7D5F0E79526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73590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Vimos Senhor te dar graças no teu santuário de paz / E louvar teu amor que não passa, com salmos, hinos e canções espirituais.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08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Rezemos, irmãos e irmãs, pela missão no mundo, dizendo com fé: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papa Leão, os bispos, presbíteros e diáconos, que tenham sempre ardor missionário em vossa Igreja!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missionários e missionárias consagrados e leigos que sejam sustentados pela força de Cristo, crucificado e ressuscitado, perseverem fielmente na missão! Rezemos ao Senhor...</a:t>
            </a: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os cristãos que, com a santidade de vida, orações e colaboração material, apoiam o trabalho dos missionários e missionárias espalhados pelo mundo! Rezemos ao Senhor... 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5D87A-66C6-05C6-6BA8-FCB630A8A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502001-0025-5E0A-ABAA-EA8514F255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5442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nosso Deus, escutai as súplicas que Vos dirigimos pelas necessidades de toda a humanidade e guardai os discípulos do vosso Filho! Por Cristo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4BE207-2106-61D6-A7FC-428B08D6A21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161790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Ti preste louvor todo ser vivo / Terra, céu, lua, mar, estrelas, sol/ E quem quiser Te dar maior louvor/ Maior parte Te dê de seu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fé é compromisso que é preciso repartir. Em terras bem distantes ou em nosso próprio lar. Nós somos missionários, eis a nossa vocação: Jesus convida a todos, ai de mim se eu me calar!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49238" y="1894115"/>
            <a:ext cx="11695112" cy="477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mesa, ó Senhor, apresentamos pão e vinho, dons da terra e do trabalho. Pela Igreja Missionária vos louvamos, vede a messe que precisa de operários.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Há muitos consagrados anunciando sem temer, e  tantos perseguidos dando a vida pela fé. Mas quem faz de sua vida um sinal de comunhão, também dá testemunho, nos convida à conversão.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80988" y="1886858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mesa, ó Senhor, apresentamos pão e vinho, dons da terra e do trabalho. Pela Igreja Missionária vos louvamos, vede a messe que precisa de operários.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Concedei-nos, Senhor, nós vos pedimos, que possamos, com liberdade de coração, servir ao vosso altar para que vossa graça nos purifique e nos renovem estes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4CB7D-24B8-BA39-7A48-19549E948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33F5E0A-EAA8-C348-5165-E9307A2FD0E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mistérios que celebramos em vossa honra.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06FB8EE-0A48-5759-270A-3C8B99386CE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6683811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ó Pai, é nosso dever dar-vos graças, é nossa salvação dar-vos glória. Só vós sois o Deus vivo e verdadeiro que existis antes de todo o tempo e permaneceis para sempre, habitando em luz inacessível. Mas,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porque sois o Deus de bondade e a fonte da vida, fizestes todas as coisas para cobrir de bênçãos as vossas criaturas e a muitos alegrar com o esplendor da vossa luz. Eis, pois, diante de vós os inumeráveis coros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Vimos Senhor te dar graças no teu santuário de paz / E louvar teu amor que não passa, com salmos, hinos e canções espirituais.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 Anjos que dia e noite vos servem e, contemplando a glória da vossa face, vos louvam sem cessar. Com eles também nós e, por nossa voz, tudo o que criastes celebramos vosso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A6966-BF87-876E-DCE3-DE2F9FC17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327B4D4-E12D-8E10-42A6-66F2C00502D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Nome e, exultantes de alegria, cantamos (dizemos)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5FA2D9-091D-27DF-F4FE-4461C2A08D4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2717520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8FB39-00FC-DB40-86AD-DB809A281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FCD09F4-9C90-BEDA-0CD9-94942D9BF7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proclamamos vossa grandeza, Pai santo, a sabedoria e o amor com que fizestes todas as coisas. Criastes o ser humano à vossa imagem e lhe confiastes todo o universo para que, servindo somente a vós, seu Criador,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1C8574E-1D0E-20B6-130F-CB66839CAD0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071091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3504F-E0E7-1EAE-A784-F993BA0F6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3FB59A00-81DD-B992-C150-1FF4B6DE8A2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cuidasse de toda criatura. E quando pela desobediência perdeu a vossa amizade, não o abandonastes ao poder da morte. A todos, porém, socorrestes com misericórdia, para que, ao procurar-vos, vos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BDF71C5-C944-6BBE-3B3D-FA22E0FAF6E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517198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23B7B-7D17-B6B4-12FE-7DEE4438D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A755DF14-8A7B-95DB-DA98-19F2A7C59A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encontrassem. Muitas vezes oferecestes aliança à família humana e a instruístes pelos profetas na esperança da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3272072-2A7C-A700-C2C0-334C0EF4DD39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94405894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77A61-F472-6EE3-8945-DA1AC206D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56BEC29-B2DC-1872-0447-EE45FE4172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todos socorrestes com bondade!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01A1C9-08FA-E673-BD22-E6A66F5655F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5783986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3821B-8FB4-D9E7-789C-D9F173E6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8526773C-613C-C53F-7AB3-E025874106F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de tal modo, Pai santo, amastes o mundo que, chegada a plenitude dos tempos, nos enviastes vosso próprio Filho para ser o nosso Salvador. Encarnado pelo poder do Espírito Santo e nascido da Virgem Maria,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C8557A1-3FFB-5E5D-BEF7-B13E0E66169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3496208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248ED-E9B1-09E8-4274-C63AA4369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BDE67651-DAD8-7B6A-2226-3770BF8E7E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viveu em tudo a condição humana, menos o pecado; anunciou aos pobres a salvação, aos oprimidos, a liberdade, aos tristes, a alegria.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416B36-46BA-5DD0-2ADB-F81A48020D0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9286307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6A8B0-DDA3-8555-84F0-631395D67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609FB24C-B71C-A0BE-988A-B1257C18F5A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cumprir o vosso plano de amor, entregou-se à morte e, ressuscitando, destruiu a morte e renovou a vida.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4338EB9-0336-7289-64BF-24CC09D065E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65721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Aqui estamos Senhor somos teu povo/ Deus da vida, salvador, libertador/ Peregrinos, nós estamos a caminho/ Na esperança, na unidade, no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9947E-FF40-E65A-1F1D-39FB63D91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C285BE3-A2B8-5F05-F46D-F85FE51D1A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amor nos enviastes vosso Filho!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AB5E786-6708-8BD8-F799-640DF9B877A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8427734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E, a fim de não mais vivermos para nós, mas para ele, que por nós morreu e ressuscitou, enviou de vós, ó Pai, como primeiro dom aos vossos fiéis,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CF529-9251-1A05-13EC-D55DF457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91C61227-672B-CB98-68C8-690B619E4B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Santo, que continua sua obra no mundo para levar à plenitude toda a santificação.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pedimos, ó Pai, que o mesmo Espírito Santo santifique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484B8A-92FD-C04E-5F1A-E706483D8CD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7319894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47630-DFF6-64DD-9BFE-9DC24130E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87336D8-8E46-C70F-4FB4-D47ED87596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120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estas oferendas, a fim de que se tornem o Corpo e + o Sangue de Jesus Cristo, vosso Filho e Senhor nosso, para celebrarmos este grande mistério que ele nos deixou em sinal da eterna aliança.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7851C2-A76A-EBD0-25DA-0DD688F3677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5938425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061-4E38-17A1-64F3-FDBC22A89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0BE691-C9A5-3256-80C0-3BAE3F077C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898B14-08DA-CB54-7EBD-DD3B5CAAD5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732780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Anunciamos, Senhor, a vossa morte e proclamamos a vossa ressurreição. Vinde, Senhor Jesus!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agora, ó Pai, o memorial da nossa redenção, anunciamos a morte de Cristo e sua descida entre os mortos, proclamamos a sua ressurreição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ascensão à vossa direita e, esperando a sua vinda gloriosa, nós vos oferecemos o seu Corpo e Sangue, sacrifício do vosso agrado e salvação para o mundo inteiro.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5753</TotalTime>
  <Words>5880</Words>
  <Application>Microsoft Office PowerPoint</Application>
  <PresentationFormat>Personalizar</PresentationFormat>
  <Paragraphs>1513</Paragraphs>
  <Slides>159</Slides>
  <Notes>159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159</vt:i4>
      </vt:variant>
    </vt:vector>
  </HeadingPairs>
  <TitlesOfParts>
    <vt:vector size="165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66</cp:revision>
  <dcterms:modified xsi:type="dcterms:W3CDTF">2025-09-29T19:23:22Z</dcterms:modified>
</cp:coreProperties>
</file>