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1"/>
  </p:notesMasterIdLst>
  <p:sldIdLst>
    <p:sldId id="256" r:id="rId2"/>
    <p:sldId id="257" r:id="rId3"/>
    <p:sldId id="258" r:id="rId4"/>
    <p:sldId id="260" r:id="rId5"/>
    <p:sldId id="670" r:id="rId6"/>
    <p:sldId id="262" r:id="rId7"/>
    <p:sldId id="263" r:id="rId8"/>
    <p:sldId id="264" r:id="rId9"/>
    <p:sldId id="601" r:id="rId10"/>
    <p:sldId id="274" r:id="rId11"/>
    <p:sldId id="275" r:id="rId12"/>
    <p:sldId id="276" r:id="rId13"/>
    <p:sldId id="277" r:id="rId14"/>
    <p:sldId id="278" r:id="rId15"/>
    <p:sldId id="279" r:id="rId16"/>
    <p:sldId id="901" r:id="rId17"/>
    <p:sldId id="286" r:id="rId18"/>
    <p:sldId id="287" r:id="rId19"/>
    <p:sldId id="288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764" r:id="rId28"/>
    <p:sldId id="301" r:id="rId29"/>
    <p:sldId id="302" r:id="rId30"/>
    <p:sldId id="303" r:id="rId31"/>
    <p:sldId id="304" r:id="rId32"/>
    <p:sldId id="305" r:id="rId33"/>
    <p:sldId id="306" r:id="rId34"/>
    <p:sldId id="866" r:id="rId35"/>
    <p:sldId id="867" r:id="rId36"/>
    <p:sldId id="309" r:id="rId37"/>
    <p:sldId id="310" r:id="rId38"/>
    <p:sldId id="311" r:id="rId39"/>
    <p:sldId id="778" r:id="rId40"/>
    <p:sldId id="927" r:id="rId41"/>
    <p:sldId id="313" r:id="rId42"/>
    <p:sldId id="314" r:id="rId43"/>
    <p:sldId id="315" r:id="rId44"/>
    <p:sldId id="316" r:id="rId45"/>
    <p:sldId id="317" r:id="rId46"/>
    <p:sldId id="318" r:id="rId47"/>
    <p:sldId id="891" r:id="rId48"/>
    <p:sldId id="320" r:id="rId49"/>
    <p:sldId id="321" r:id="rId50"/>
    <p:sldId id="322" r:id="rId51"/>
    <p:sldId id="323" r:id="rId52"/>
    <p:sldId id="324" r:id="rId53"/>
    <p:sldId id="676" r:id="rId54"/>
    <p:sldId id="677" r:id="rId55"/>
    <p:sldId id="325" r:id="rId56"/>
    <p:sldId id="491" r:id="rId57"/>
    <p:sldId id="326" r:id="rId58"/>
    <p:sldId id="327" r:id="rId59"/>
    <p:sldId id="328" r:id="rId60"/>
    <p:sldId id="329" r:id="rId61"/>
    <p:sldId id="330" r:id="rId62"/>
    <p:sldId id="331" r:id="rId63"/>
    <p:sldId id="520" r:id="rId64"/>
    <p:sldId id="807" r:id="rId65"/>
    <p:sldId id="334" r:id="rId66"/>
    <p:sldId id="743" r:id="rId67"/>
    <p:sldId id="336" r:id="rId68"/>
    <p:sldId id="337" r:id="rId69"/>
    <p:sldId id="340" r:id="rId70"/>
    <p:sldId id="341" r:id="rId71"/>
    <p:sldId id="343" r:id="rId72"/>
    <p:sldId id="344" r:id="rId73"/>
    <p:sldId id="345" r:id="rId74"/>
    <p:sldId id="346" r:id="rId75"/>
    <p:sldId id="888" r:id="rId76"/>
    <p:sldId id="347" r:id="rId77"/>
    <p:sldId id="903" r:id="rId78"/>
    <p:sldId id="905" r:id="rId79"/>
    <p:sldId id="906" r:id="rId80"/>
    <p:sldId id="904" r:id="rId81"/>
    <p:sldId id="907" r:id="rId82"/>
    <p:sldId id="909" r:id="rId83"/>
    <p:sldId id="910" r:id="rId84"/>
    <p:sldId id="908" r:id="rId85"/>
    <p:sldId id="348" r:id="rId86"/>
    <p:sldId id="841" r:id="rId87"/>
    <p:sldId id="842" r:id="rId88"/>
    <p:sldId id="843" r:id="rId89"/>
    <p:sldId id="353" r:id="rId90"/>
    <p:sldId id="354" r:id="rId91"/>
    <p:sldId id="627" r:id="rId92"/>
    <p:sldId id="629" r:id="rId93"/>
    <p:sldId id="719" r:id="rId94"/>
    <p:sldId id="628" r:id="rId95"/>
    <p:sldId id="522" r:id="rId96"/>
    <p:sldId id="844" r:id="rId97"/>
    <p:sldId id="651" r:id="rId98"/>
    <p:sldId id="631" r:id="rId99"/>
    <p:sldId id="748" r:id="rId100"/>
    <p:sldId id="355" r:id="rId101"/>
    <p:sldId id="351" r:id="rId102"/>
    <p:sldId id="352" r:id="rId103"/>
    <p:sldId id="356" r:id="rId104"/>
    <p:sldId id="358" r:id="rId105"/>
    <p:sldId id="359" r:id="rId106"/>
    <p:sldId id="880" r:id="rId107"/>
    <p:sldId id="371" r:id="rId108"/>
    <p:sldId id="372" r:id="rId109"/>
    <p:sldId id="373" r:id="rId110"/>
    <p:sldId id="374" r:id="rId111"/>
    <p:sldId id="375" r:id="rId112"/>
    <p:sldId id="376" r:id="rId113"/>
    <p:sldId id="377" r:id="rId114"/>
    <p:sldId id="378" r:id="rId115"/>
    <p:sldId id="379" r:id="rId116"/>
    <p:sldId id="380" r:id="rId117"/>
    <p:sldId id="913" r:id="rId118"/>
    <p:sldId id="660" r:id="rId119"/>
    <p:sldId id="659" r:id="rId120"/>
    <p:sldId id="730" r:id="rId121"/>
    <p:sldId id="731" r:id="rId122"/>
    <p:sldId id="732" r:id="rId123"/>
    <p:sldId id="733" r:id="rId124"/>
    <p:sldId id="914" r:id="rId125"/>
    <p:sldId id="915" r:id="rId126"/>
    <p:sldId id="916" r:id="rId127"/>
    <p:sldId id="917" r:id="rId128"/>
    <p:sldId id="402" r:id="rId129"/>
    <p:sldId id="382" r:id="rId130"/>
    <p:sldId id="526" r:id="rId131"/>
    <p:sldId id="384" r:id="rId132"/>
    <p:sldId id="896" r:id="rId133"/>
    <p:sldId id="897" r:id="rId134"/>
    <p:sldId id="898" r:id="rId135"/>
    <p:sldId id="729" r:id="rId136"/>
    <p:sldId id="403" r:id="rId137"/>
    <p:sldId id="855" r:id="rId138"/>
    <p:sldId id="404" r:id="rId139"/>
    <p:sldId id="405" r:id="rId140"/>
    <p:sldId id="638" r:id="rId141"/>
    <p:sldId id="640" r:id="rId142"/>
    <p:sldId id="931" r:id="rId143"/>
    <p:sldId id="932" r:id="rId144"/>
    <p:sldId id="930" r:id="rId145"/>
    <p:sldId id="410" r:id="rId146"/>
    <p:sldId id="412" r:id="rId147"/>
    <p:sldId id="885" r:id="rId148"/>
    <p:sldId id="918" r:id="rId149"/>
    <p:sldId id="919" r:id="rId150"/>
  </p:sldIdLst>
  <p:sldSz cx="12193588" cy="6858000"/>
  <p:notesSz cx="6858000" cy="9144000"/>
  <p:custDataLst>
    <p:tags r:id="rId152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7" autoAdjust="0"/>
    <p:restoredTop sz="94660"/>
  </p:normalViewPr>
  <p:slideViewPr>
    <p:cSldViewPr snapToGrid="0">
      <p:cViewPr>
        <p:scale>
          <a:sx n="66" d="100"/>
          <a:sy n="66" d="100"/>
        </p:scale>
        <p:origin x="1368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notesMaster" Target="notesMasters/notesMaster1.xml"/><Relationship Id="rId156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viewProps" Target="view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107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FEC21-1021-3020-0944-61799DFD9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7A27FB3-C552-C926-8240-EA5F3E37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BEC887-2AFC-B52C-B4F0-3B89D2120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87B2EB-9386-98B1-4B77-B04B8C1953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034922-FD99-0AB4-1367-8C8F63F81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F91D1FF-F903-08C5-3E39-9DF3AABB3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F66A62-92F2-2FC4-7CBC-EE7E161E67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004B34-927A-1827-2AFA-95423B5434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E15606C-4F10-4306-8B0E-C9A32AECFE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415557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51F96-DA3F-8570-4317-1CB4E293C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5435A15-1CF5-4E4D-4CEE-FBCA5E98E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EB7E71-B147-CCDF-A988-80FB0F979F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8F4AB0C-4D39-54D1-BB88-3D9A68572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A167A64-6F77-1A9C-2D41-E68BC02CDB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83D895-C334-303E-A79B-CE7634FB10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1F68945-DF3D-262B-74B5-DC0836E2D4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328866-6763-61C4-7B72-5616DFE221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603B7D-0130-BF4B-17BD-CD98B02DAE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39707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A0757-6D93-765B-DBF8-ABCCF6285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41B453-CDF5-6653-F5C9-0637FE0969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81BD115-0781-7D77-A3C5-512E58B09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D65623-C139-1903-3C16-5A3DECF366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E8E497-2867-B52D-6137-9BFBEA052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DD0197E-96CE-AA23-64AD-FDFF9545F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FE7D21-7BC0-07A9-3A9C-C94EB68CA6F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1D56D1-4151-6A88-93C4-3FD0E9ABBA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70D0E63-D21A-3EE0-A778-A16D8AF9E5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44942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A38BB-95F8-94F4-5C9A-51860AC19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8843D1C-17FD-8BD6-08CE-EA780497E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0BBB78-8C1E-8CF6-307C-CFAC866BF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C68460C-4FC3-A5C3-2698-CDDC82369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59F1F1C-57CD-F6F0-0B73-6EDF9112EF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1890B0-586E-AB3B-F281-D34500FA43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077A653-6F4F-AE36-2472-AFD28E8EB2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08E080D-4007-782D-B9A9-09FBFE2550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1D8BE-0F7B-C11D-CE4B-B798D1803E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84077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7DC36-B716-6023-EF7A-44F2703BE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75D7EE1-92EE-D4EB-7E78-89B707E9FC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73B2AC-56C7-1E9D-100C-46F75A682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01ABA0-9793-4680-71BE-3B84F271DD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F7CB41-AA23-B8CD-1230-1D58368F8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A135355-F6E6-555C-8AB9-D7DF694934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DF29A2-9EDA-14CF-D30B-51194B1908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B99E356-623F-C46E-4050-C88BBD2C22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2B57D22-160D-52F9-44E4-08E509BE541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88020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7CFB0-CCB9-2FE8-7143-F918CCB7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4C5475-DB9F-E175-AC8E-81BA9056B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120530-EB14-9AA5-4E79-14AE67C216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CD2FED-4120-29CA-E6BC-36ED65BF77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2515C9-03DE-C2AB-FFDA-607BD9DCD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46F822D-5BC5-56D7-8351-732A6766D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2C2AB6-F232-3073-8044-4B91BF9ED0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AFEAE2F-D1D9-8371-EEF2-2FC453C8B7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F30FBE-C6A3-A404-8D17-720990648E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917334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6978-3167-4931-484A-B7FDBBE65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B56D1-0683-E3A5-8132-01B8E8DC13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A3D4FE-2605-BE40-4C2C-0D25B2E359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76DC578-3B95-F780-0FB2-CC724387C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1A049E-E403-B4C7-2E3C-3E03946B9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11B31AC-8B70-102E-02BD-7E0E5204D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E8F639-4970-9EC6-AD49-5733D57CB0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69DA20-083D-BEF2-3DA8-DFE7A989EC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9EC519-9209-2B9B-E764-DEA61AFDE8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6701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98BE6-3C64-D21A-168E-56FE301AC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4B9F7C-ECA1-4C91-3430-BE56ED4F39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9687EBD-B23C-185B-316C-A0B4DA22B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C009A-A943-7761-D5D4-180E44F933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3AE02DC-B3F6-425D-4B7F-6FD0127C6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8A2E23F-45F1-55C8-2063-C9888D89EF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21B2A2-5D2C-4E16-E9DA-A50DF5B906B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5E3D1B-9688-3CA4-592C-04C59B60B5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E542F5B-7154-FA74-7D51-B77237C4D0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6191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8275-10D7-94BF-4793-A0EACB934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F5EF2D2-0B5A-F8E6-3DCF-C46969E32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92C7E8-17C2-7997-A73E-EEC02DF14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E3EE066-2C64-6C58-3DCA-D9CFE51ED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2AC11BE-8E46-A1D7-D66D-FD14B4A21D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78F204E-F5BF-5DD9-E94E-4E9F6CAA95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6B8748-22AE-9C5C-45DC-52C7C020F4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6BD2E38-9DDC-AF48-8639-19C4DAE997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548968-C1DA-E345-84A4-13DC86358D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02867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F0AFF-090B-A007-8475-76A770B7D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9D407A6-13FC-CC99-D6E0-B80E5D772F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AF51E88-F035-751C-6813-B06AA3EAAB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9B1E678-8561-B2CE-B448-4E880049EC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C3A6429-5968-6DE4-7A81-DAE0405746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9D07627-F467-18E5-B776-C7CF32105E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9CE3CD-3573-3101-75B7-796AE3D992C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55A9BE7-C5AE-2FFF-FCB5-6706E29F25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C64DA39D-2898-B249-309E-836AB69F9C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802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1F65-74A9-6FE4-0663-B3FA796AC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C4299080-5400-0ACF-387F-81721B129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851EFDC1-92B4-2E29-3B88-8F99C53AB1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CA4AE460-5D11-84F0-FAEF-1A690F8A12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9004EA2-A4E1-7AF0-5E57-3012D0DCAD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1AA4F8B6-AB86-D985-407B-62DA902A4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8A461A-58BA-11ED-B0BE-529E09D355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B2FAAC91-2578-222A-1B0C-3BF47528B7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21D32CB1-123F-3A04-09DC-83800EB88A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067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25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30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9C43-9C3F-B231-2BAA-812B62C8B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6FD27327-CE72-0CF0-532C-925BE5485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15554C02-3A63-9DD3-134E-366399B5A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1C993D06-5A06-58B3-C744-C73AFE99D7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6597A3-4B17-49CE-C353-C186DA7B65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E933B832-45E7-030D-5F29-73F929E7D9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2E9532-5808-0652-C66E-547ED78C4D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40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71C5583B-F988-9466-BECC-2F746A7818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686AAA6-E050-503C-0D13-F2CFB62ADA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5297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36C77-0980-B17B-3642-7767C1F7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BDA0D51F-3DED-0E99-563B-3C06F1747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2A5D55F-93E8-7228-F068-9C590BBC90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3BC5229-83CC-33A1-6567-C7593FE6D9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88FB842-0340-6285-DF58-64933B844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B48B24D-0022-3BB0-F65A-BB85F8EC1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C8D85B-82D9-E65C-2CDC-CC80994ED0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337ED553-9D28-3577-3D80-AAACF4EAEA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432D6472-7023-6001-470B-10178094B4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1767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67B79-CC4F-0D31-4FCC-4336EA50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6933778-C972-40CC-FCA0-1F4D8938F8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F4BF2D5-FEDC-29A2-4816-25858E855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0628BA-7E2E-71A4-AFC1-DD5B5F943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57F3F52-DC98-BF9F-20E1-E9A997F45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5339451-A93C-7248-B88D-376150BD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58C933F-CFBF-E2E4-D99C-F8D9DDF3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F0E65C5-10FA-909A-4DDA-32EF80769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07A0B5A-9B3A-E2AA-50F1-333FB3F233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85B4641-327D-5044-D8EF-101F365A4D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B1F1D-24E6-B0F4-6E5C-AF6BAEFAA8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4041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21E1-BEAE-35BF-E167-EB75A6A9B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CBB3CB2-1F65-AA98-3A1D-2560D820A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45CFE74-A02D-85C0-9B6E-1042713E9F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FAC9967-7F23-421B-FF13-0FD61D9D4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A3D08A-B48F-623A-E729-7A8C42944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AA5F966-74CB-CE73-AB37-0A2D7F22AD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8A00909-6978-AB31-81A9-B63BB7F816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21B0678-F0B4-2D35-2430-303CCE47E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7DC33DE-62AB-8C95-572A-BD10D5C015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09FC777-EA0E-0AA7-7730-66C70C3633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0EB1D40-CB3C-1F3A-3E02-0CD1CCC65B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75882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2628B-A6B1-E998-66BA-46E409A4B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258F95D-5ED4-3404-D454-3BB12071A4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B4B7CE2-AF00-655D-DDD7-680DF02C3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07BC4A55-E658-DB79-BE4F-42262580F2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29C96C-2C60-F0D7-51BC-22C55FDCFE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227E309-2481-73A0-A935-4779CA4D82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211F97B-6A9E-2E75-D815-1BC5C2F6A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2607A4C-BC0F-30FA-6DF6-C007730F8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70A88F9-5FDA-B9AB-9EBC-9728EF7DB8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8B2D2A7-D4EA-182B-1B3C-486B538061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869FD35-D2DB-85EE-A2CF-AEC573B85A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04265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E38CC-B559-BAD6-4418-0E32E190C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367B9B2-CDED-D747-88F3-24FFCCF907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941328B-EA34-8276-BF84-FB0BAF9D5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B410D38-5312-F939-41A7-79CDA54B24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B5F9D475-DDCE-93CB-3A12-70670BCAB7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4E8010BA-04FE-4C47-2B4F-334233262D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5A8BF58-7CC5-FB47-6C9F-97EDC77113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905FE71-D673-1FC0-CE03-3EE1DB0A7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CA9B32C-ED58-45AA-3E5E-15F3A74067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0158BF4-413D-90D1-5375-2F010A5F34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522B86C-0292-41C8-BAAC-EB267B0498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993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B651B-D5BF-4E7A-4FF2-ACD674D1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2C5726-BA0A-6407-F3E9-885137D5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DE9B37-F427-259D-BD79-84CECFD3AF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1531F4-35E8-D38F-57B9-1FE205AD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CF50EED-DB8B-ADC0-64C1-08E7C001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5FA0C2-A9AA-5078-D8FE-A9BBA451A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EE7CAAE-5481-3427-7E63-3E0B29D3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F23DBE-764F-035B-01CD-732B126489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927D7A9-FB5F-CE31-5A0C-E62450A1AA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E64A471-4296-DC9A-3639-31ACE02F49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83E4EB3-E643-8738-7072-7866EB4B7D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54872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7DBD6-C1DA-BB10-C5CC-574AB3D89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53ED91C-F2A6-3ED7-CF88-492ED4E1B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7E8FB03-10DD-F850-BBB6-207E4CE9FE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F1616E5-8489-0E36-1F7C-B0D70C8111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11AAF6DA-0AE0-8CA5-95A7-63A85CB02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606BA40-789B-32E7-EA36-16211DAC1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51CCD15-9BF3-8F58-0292-18AB5676D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CC65A5D-6220-06B6-792E-BF05EA19A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0870352-E812-9E4D-251C-9A72125869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D53529B-408A-73AA-F477-96DBB912DC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CE19B3A-0B3F-C4FC-4FC0-D1800B8747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41072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7A002-F09C-99BD-A40F-796862A75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3283ADBE-A108-EB68-D690-7C0AB9D703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690AB60-33B7-8F47-26D8-58B1A500C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72E2F15-050D-0D62-A4CB-844402A055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35B53EA-1413-E85B-621B-A1F120D6F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63B7F88-6251-2E03-DD20-610E2684C3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50BAD6A-3A4D-8B71-B948-EC61A1FCD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075134D-3F3F-FABF-FFCE-9DC6653D03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D9B8F9E-5380-6A8B-A729-B403D5F576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613E9B0-1C7B-2EDE-4511-7357E7B55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F759CE-1228-9DA1-367A-44A65BA453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71152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89F94-7DB4-8674-9F08-317351FC7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7E57CF43-30F5-CD37-D12E-6E2DAA4C10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33D5A39-717D-372B-B0FF-70A7C3550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9527A48-8FA7-1E0B-DAE4-06B9E90868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F004A31-7F5B-3739-45B4-AAA441017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270E99E-955D-C11E-960A-8D8F42DA21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59544288-41C9-EBF7-2EEF-7B6B407D97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31E4DA5-F37F-A95B-7F71-8155CC0914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EB5C750-53B8-37C8-0F69-AB77A5DF9D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72CA69F-FFD2-F852-D88B-49A68BDD3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76E67DB-C563-35CC-6DCE-24E14EDCF5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16010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0B4D4-95C0-57A3-E984-AD0BC54C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DC0FB5F-EF46-62B8-F856-5F46A918DD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D166519-72A7-FA34-DE03-42B56368CF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668610-B974-4347-F1D6-3856C39E3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46A2EE9-0144-0B89-D7C4-C8AACF7D3C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96DC63-8C1D-C3E0-0839-8D139ACB1A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182650A-D00B-8C0D-73EE-3DBFF49B8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5546D5C-7A63-8F9D-EB3D-FE1ED3487D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898703D-9BC4-A6BB-38F1-D242596B53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3E956A9-EEDB-E735-0EEC-3755C4735B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0941B8C-4D5B-8EDA-A45B-7EAD3E0C8A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41434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89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30°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também dos que morreram na paz do vosso Cristo e de todos os defuntos dos quais só vós conhecestes a fé.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nós, vossos filhos e filhas, concedei, ó Pai de bondade, alcançar a herança eterna, com a Virgem Maria, Mãe de Deus, São José, seu esposo,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todos os Santos, no vosso reino, onde, com todas as criaturas, libertas da corrupção do pecado e da morte, vos glorificaremos por Cristo,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nosso, por quem dais ao mundo todo bem e toda graça.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5ECB8-029B-2B2E-0799-772857CA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C87E0B7-5CBC-C111-B2AA-73D12BBBE06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655D1B83-5FD9-08C5-9003-D7328E5C0943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6443785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é o Pastor da nossa vida.  Ele vai à frente, sendo luz.  Assim, nada falta, Ele nos conduz.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o povo deste Deus.  Ele é amor, é compaixão.  Assim, Ele cuida, nos dá proteção. Vinde para ouvir a sua voz que diz: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é o sustento do existir.  Forma o coração do povo seu.  Assim, nos conhece e dá-se a conhecer,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D82EB-6C18-CDA5-B2B1-ED8D0C65E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24509B-1F6E-2223-C261-6DC6BF4A8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nos envia a outros povos.  Quer também uni-los à missão.  Assim, um só corpo, unidos no Senhor,  vinde para ouvir a sua voz que diz: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32DE19-8315-4715-5CDE-56D107F037E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7711039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303A2-5D10-CE0D-3BB6-FA7953F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9325C1A-78C3-7A9B-724D-C2EB393677F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A180948-3EB7-99F5-3DFB-325353166794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47749090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4B35C-732A-9F29-CD60-7ED479FAB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E5E2591-657D-3615-5A86-E327DE52AC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amor eterno, Deus nos ama.  Nada poderá nos separar.  Assim, a vida canta, vibra por amar.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1E312-DB02-2F33-48C6-21A9922E396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128998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007CB-3894-2673-D9BD-550AA9115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7FCEF4C-B18F-5EEB-9B66-58D17B349CF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D765FB6-C3E1-0EDF-F151-37EB4264908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662558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Chamado pra terra distante/ Com idade já bem avançada foi Abraão/ Seguiu o caminho confiante/ Cumpriu sua grande missão.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Profeta de nações diversas/ Querido por Deus antes mesmo de ser embrião/ Plantou Jeremias justiça/ Cumpriu sua grande missão.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1781628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Adulto e já bem preparado/ Na luz foi ao solo aceitando sua vocação/ Pilar da Igreja então Paulo/ Cumpriu sua grande missão.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vosso Sacramentos, Senhor, realizem o que significam, a fim de que um dia possamos entrar em plena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posse do mistério que agora em ritos celebramos.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início desta celebração eucarística, peçamos a conversão do coração, fonte de reconciliação e comunhão com Deus e com os irmãos e irmãs. (Silêncio)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e vos guarde.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90A98-657D-F080-8E7B-01393973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78DC4A-B4E9-1BD4-01BC-F824D57895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vos mostre a sua face e vos dê a paz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88A2B3-C02D-7867-29AB-F6D4C505A8E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85023003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93349-3765-F4CD-9E2A-EEA898F0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239105-17E1-7959-0087-63184A1DA0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Volva para vós o seu olhar e vos dê 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79AE5F-0080-96AC-D92F-0CCAF70D96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80835048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8AF77-B186-6C48-A9C6-1067A2F3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5744346-5710-8ED1-AC5E-845254121C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BDE4D3-A347-1B69-0856-45EA289168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736136010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ouvir o teu chamado, força viva que renova: “Ide pelo mundo inteiro anunciar a boa nova.”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2A48C-6F76-1036-FE0E-E0F4415C3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08B8D30-05EB-5354-C62B-4EC884CF3B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somos convidados à evangelização, o batismo é nossa força pro trabalho em comunhão.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1BB58A-25EE-1E2D-16BC-876CA5262B62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8216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B2C0-E420-9CC7-50F0-B5A957C1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74A2DAD-928D-8FEF-1235-2E8EAB19EF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DD2177-8F98-0F1B-A274-88518D6AE3C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26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Tende compaixão de nós, Senhor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somos pecadores.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Manifestai, Senhor, a vossa misericórdia.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dai-nos a vossa salvação.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56905-3A1B-51DA-8BC1-A6796AC9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4512F69D-8E2A-FA9A-5087-4E2A3079DB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3D7EE1-FAB6-1195-5422-8D00C3C5B43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54924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Neste domingo, apresentamo-nos diante de Deus, que espera dos homens humildade e compromisso com seu Reino. Terminando o mês missionário,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Deus eterno e todo-poderoso, aumentai em nós a fé, a esperança e a caridade e, para merecermos alcançar o que prometeis, fazei-nos amar o que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ordenais.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Enviai, Senhor, muitos operários, para a vossa messe, pois a messe é grande, Senhor e os operários são poucos!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Eclo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35,15b-17.20-22a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 DO LIVRO DO ECLESIÁSTICO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um juiz que não faz discriminação de pessoas. Ele não é parcial em prejuízo do pobre, mas escuta, sim, as súplicas dos oprimidos; jamais despreza a súplica do órfão, nem da viúva, quando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desabafa suas mágoas. Quem serve a Deus como ele o quer, será bem acolhido e suas súplicas subirão até as nuvens. A prece do humilde atravessa as nuvens: enquanto não chegar não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terá repouso; e não descansará até que o Altíssimo intervenha, faça justiça aos justos e execute o julgamento.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33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pobre clama a Deus e ele escuta: o Senhor liberta a vida dos seus servos.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renovemos nosso compromisso com a evangelização dos povos e imploremos a graça de um coração acolhedor.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Bendirei o Senhor Deus em todo o tempo, seu louvor estará sempre em minha boca. Minha alma se gloria no Senhor; que ouçam os humildes e se alegrem!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pobre clama a Deus e ele escuta: o Senhor liberta a vida dos seus servos.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Mas ele volta a sua face contra os maus, para da terra apagar sua lembrança. Clamam os justos, e o Senhor bondoso escuta e de todas as angústias os liberta.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pobre clama a Deus e ele escuta: o Senhor liberta a vida dos seus servos.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Do coração atribulado ele está perto e conforta os de espírito abatido. Mas o Senhor liberta a vida dos seus servos, e castigado não será quem nele espera.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pobre clama a Deus e ele escuta: o Senhor liberta a vida dos seus servos.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- 2Tm 4,6-8.16-18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SEGUNDA CARTA DE SÃO PAULO A TIMÓTEO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Caríssimo: Quanto a mim, eu já estou para ser oferecido em sacrifício; aproxima-se o momento de minha partida. Combati o bom combate, completei a corrida, guardei a fé. Agora está reservada para mim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coroa da justiça, que o Senhor, justo juiz, me dará naquele dia; e não somente a mim, mas também a todos que esperam com amor a sua manifestação gloriosa. Na minha primeira defesa, ninguém me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assistiu; todos me abandonaram. Oxalá que não lhes seja levado em conta. Mas o Senhor esteve a meu lado e me deu forças, ele fez com que a mensagem fosse anunciada por mim integralmente, e ouvida por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Como membro desta Igreja peregrina, recebi de Jesus Cristo uma missão: de levar a Boa-Nova a toda gente, a verdade, a paz e o perdão. 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AE29B564-5939-CBCD-5DCF-4F4B454E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483E333A-D517-9BE3-7A3B-0E308C538C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todas as nações; e eu fui libertado da boca do leão. O Senhor me libertará de todo mal e me salvará para o seu Reino celeste. A ele a glória, pelos séculos dos séculos! Amém.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BF3CE5F-E992-D8BE-6712-EDF740925C90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599316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8941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reconciliou o mundo em Cristo, confiando-nos sua Palavra; a Palavra da reconciliação, a Palavra que hoje, aqui, nos salva.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18,9-14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contou esta parábola para alguns que confiavam na sua própria justiça e desprezavam os outros: “Dois homens subiram ao Templo para rezar: um era fariseu, o outro cobrador de impostos.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fariseu, de pé, rezava assim em seu íntimo: ‘Ó Deus, eu te agradeço porque não sou como os outros homens, ladrões, desonestos, adúlteros, nem como este cobrador de impostos. Eu jejuo duas vezes por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semana, e dou o dízimo de toda a minha renda’. O cobrador de impostos, porém, ficou à distância e nem se atrevia a levantar os olhos para o céu; mas batia no peito, dizendo: ‘Meu Deus, tem piedade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D702D-1DD4-23A1-146D-11F1BF6B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8DE67B15-6BD6-B490-AB80-90EC5350BA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mim que sou pecador!’ Eu vos digo: este último voltou para casa justificado, o outro não. Pois quem se eleva será humilhado, e quem se humilha será elevado”.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26E6FD-ED4C-A46D-1CD8-743F2884168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6452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Envia, envia, Senhor, Operários para a messe! Escuta, escuta esta prece, Multidões te esperam,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Caríssimos, como os últimos que ousam se apresentar diante de Deus, sejamos iluminados pela sua Palavra e supliquemos ao Pai: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fiéis de todas as paróquias da nossa Diocese, para que não impeçam ninguém de chegar a Jesus, mas sejam, eles próprios, mediadores deste encontro, rezemos ao Senhor...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exercem o ministério sacerdotal, para que não desanimem e sejam sempre compreensivos como Cristo, rezemos ao Senhor... 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caminhos tão difíceis, muita gente, vai andando sem ter rumo e direção. Não conhecem a verdade do Evangelho, que liberta e dá força ao coração.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se entregam ao serviço dos mais pobres, para que o Senhor lhes dê o seu Espírito e a perseverança nas dificuldades, rezemos ao Senhor...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ó Pai, as nossas preces e atendei com bondade as nossas súplicas! Por Cristo, nosso Senhor.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trazemos, com amor e humildade: desta terra veio o trigo, trabalhamos, eis o pão! Te louvamos, Deus da vida, Deus de toda criação!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1894115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dons, para nós se tornarão 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 com amor e humildade: Da videira veio a uva, trabalhamos, eis o vinho! Te louvamos, Deus da vida, quanto amor, quanto carinho!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80988" y="1886858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dons, para nós se tornarão 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Envia, envia, Senhor, Operários para a messe! Escuta, escuta esta prece, Multidões te esperam,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Olhai, benigno, nós vos pedimos, Senhor, os dons que vos apresentamos, e nossa celebração seja, antes de tudo, para vossa glória.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é nosso dever dar-vos graças, é nossa salvação dar-vos glória. Só vós sois o Deus vivo e verdadeiro que existis antes de todo o tempo e permaneceis para sempre, habitando em luz inacessível. Mas,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porque sois o Deus de bondade e a fonte da vida, fizestes todas as coisas para cobrir de bênçãos as vossas criaturas e a muitos alegrar com o esplendor da vossa luz. Eis, pois, diante de vós os inumeráveis coros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Anjos que dia e noite vos servem e, contemplando a glória da vossa face, vos louvam sem cessar. Com eles também nós e, por nossa voz, tudo o que criastes celebramos vosso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A6966-BF87-876E-DCE3-DE2F9FC1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327B4D4-E12D-8E10-42A6-66F2C00502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Nome e, exultantes de alegria, cantamos (dizemos)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5FA2D9-091D-27DF-F4FE-4461C2A08D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717520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8FB39-00FC-DB40-86AD-DB809A28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FCD09F4-9C90-BEDA-0CD9-94942D9BF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proclamamos vossa grandeza, Pai santo, a sabedoria e o amor com que fizestes todas as coisas. Criastes o ser humano à vossa imagem e lhe confiastes todo o universo para que, servindo somente a vós, seu Criador,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C8574E-1D0E-20B6-130F-CB66839CAD0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07109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3504F-E0E7-1EAE-A784-F993BA0F6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FB59A00-81DD-B992-C150-1FF4B6DE8A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cuidasse de toda criatura. E quando pela desobediência perdeu a vossa amizade, não o abandonastes ao poder da morte. A todos, porém, socorrestes com misericórdia, para que, ao procurar-vos, vos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DF71C5-C944-6BBE-3B3D-FA22E0FAF6E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517198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23B7B-7D17-B6B4-12FE-7DEE4438D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A755DF14-8A7B-95DB-DA98-19F2A7C59A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encontrassem. Muitas vezes oferecestes aliança à família humana e a instruístes pelos profetas na esperança da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272072-2A7C-A700-C2C0-334C0EF4DD3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44058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 missão nos acompanha dia a dia, Na escola, no trabalho e no lar. Precisamos ser no mundo testemunhas pra que Deus possa em nós se revelar.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77A61-F472-6EE3-8945-DA1AC206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56BEC29-B2DC-1872-0447-EE45FE4172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todos socorrestes com bondade!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01A1C9-08FA-E673-BD22-E6A66F5655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783986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3821B-8FB4-D9E7-789C-D9F173E6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526773C-613C-C53F-7AB3-E025874106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de tal modo, Pai santo, amastes o mundo que, chegada a plenitude dos tempos, nos enviastes vosso próprio Filho para ser o nosso Salvador. Encarnado pelo poder do Espírito Santo e nascido da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8557A1-3FFB-5E5D-BEF7-B13E0E66169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349620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248ED-E9B1-09E8-4274-C63AA4369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BDE67651-DAD8-7B6A-2226-3770BF8E7E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viveu em tudo a condição humana, menos o pecado; anunciou aos pobres a salvação, aos oprimidos, a liberdade, aos tristes, a alegria.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416B36-46BA-5DD0-2ADB-F81A48020D0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9286307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A8B0-DDA3-8555-84F0-631395D67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609FB24C-B71C-A0BE-988A-B1257C18F5A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cumprir o vosso plano de amor, entregou-se à morte e, ressuscitando, destruiu a morte e renovou 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4338EB9-0336-7289-64BF-24CC09D065E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657219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9947E-FF40-E65A-1F1D-39FB63D9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C285BE3-A2B8-5F05-F46D-F85FE51D1A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amor nos enviastes vosso Filho!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AB5E786-6708-8BD8-F799-640DF9B877A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8427734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a fim de não mais vivermos para nós, mas para ele, que por nós morreu e ressuscitou, enviou de vós, ó Pai, como primeiro dom aos vossos fiéis,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Santo, que continua sua obra no mundo para levar à plenitude toda a santificação.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pedimos, ó Pai, que o mesmo Espírito Santo santifique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120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estas oferendas, a fim de que se tornem o Corpo e + o Sangue de Jesus Cristo, vosso Filho e Senhor nosso, para celebrarmos este grande mistério que ele nos deixou em sinal da eterna aliança.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Envia, envia, Senhor, Operários para a messe! Escuta, escuta esta prece, Multidões te esperam,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Anunciamos, Senhor, a vossa morte e proclamamos a vossa ressurreição. Vinde, Senhor Jesus!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agora, ó Pai, o memorial da nossa redenção, anunciamos a morte de Cristo e sua descida entre os mortos, proclamamos a sua ressurreição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ascensão à vossa direita e, esperando a sua vinda gloriosa, nós vos oferecemos o seu Corpo e Sangue, sacrifício do vosso agrado e salvação para o mundo inteiro.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com bondade, a oblação que destes à vossa Igreja e concedei aos que vamos participar do mesmo pão e do mesmo cálice que, reunidos pelo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 num só corpo, nos tornemos em Cristo uma oferenda viva para o louvor da vossa glória.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ó Pai, lembrai-vos de todos pelos quais vos oferecemos este sacrifício: o vosso servo o Papa Leão, o nosso Bispo Carlos, os bispos do mundo inteiro, os presbíteros, os diáconos, e todos os ministros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Igreja, os fiéis que, ao redor deste altar, se unem à nossa oferta, o povo que vos pertence e aqueles que vos procuram de coração sincero.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5819</TotalTime>
  <Words>5537</Words>
  <Application>Microsoft Office PowerPoint</Application>
  <PresentationFormat>Personalizar</PresentationFormat>
  <Paragraphs>1422</Paragraphs>
  <Slides>149</Slides>
  <Notes>149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149</vt:i4>
      </vt:variant>
    </vt:vector>
  </HeadingPairs>
  <TitlesOfParts>
    <vt:vector size="155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67</cp:revision>
  <dcterms:modified xsi:type="dcterms:W3CDTF">2025-09-29T20:29:41Z</dcterms:modified>
</cp:coreProperties>
</file>