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3"/>
  </p:notesMasterIdLst>
  <p:sldIdLst>
    <p:sldId id="256" r:id="rId2"/>
    <p:sldId id="257" r:id="rId3"/>
    <p:sldId id="258" r:id="rId4"/>
    <p:sldId id="260" r:id="rId5"/>
    <p:sldId id="546" r:id="rId6"/>
    <p:sldId id="274" r:id="rId7"/>
    <p:sldId id="275" r:id="rId8"/>
    <p:sldId id="276" r:id="rId9"/>
    <p:sldId id="646" r:id="rId10"/>
    <p:sldId id="277" r:id="rId11"/>
    <p:sldId id="278" r:id="rId12"/>
    <p:sldId id="560" r:id="rId13"/>
    <p:sldId id="279" r:id="rId14"/>
    <p:sldId id="619" r:id="rId15"/>
    <p:sldId id="285" r:id="rId16"/>
    <p:sldId id="647" r:id="rId17"/>
    <p:sldId id="286" r:id="rId18"/>
    <p:sldId id="287" r:id="rId19"/>
    <p:sldId id="288" r:id="rId20"/>
    <p:sldId id="291" r:id="rId21"/>
    <p:sldId id="292" r:id="rId22"/>
    <p:sldId id="648" r:id="rId23"/>
    <p:sldId id="293" r:id="rId24"/>
    <p:sldId id="294" r:id="rId25"/>
    <p:sldId id="295" r:id="rId26"/>
    <p:sldId id="296" r:id="rId27"/>
    <p:sldId id="297" r:id="rId28"/>
    <p:sldId id="641" r:id="rId29"/>
    <p:sldId id="649" r:id="rId30"/>
    <p:sldId id="650" r:id="rId31"/>
    <p:sldId id="651" r:id="rId32"/>
    <p:sldId id="652" r:id="rId33"/>
    <p:sldId id="301" r:id="rId34"/>
    <p:sldId id="302" r:id="rId35"/>
    <p:sldId id="303" r:id="rId36"/>
    <p:sldId id="304" r:id="rId37"/>
    <p:sldId id="305" r:id="rId38"/>
    <p:sldId id="306" r:id="rId39"/>
    <p:sldId id="307" r:id="rId40"/>
    <p:sldId id="308" r:id="rId41"/>
    <p:sldId id="309" r:id="rId42"/>
    <p:sldId id="310" r:id="rId43"/>
    <p:sldId id="311" r:id="rId44"/>
    <p:sldId id="637" r:id="rId45"/>
    <p:sldId id="313" r:id="rId46"/>
    <p:sldId id="314" r:id="rId47"/>
    <p:sldId id="315" r:id="rId48"/>
    <p:sldId id="316" r:id="rId49"/>
    <p:sldId id="317" r:id="rId50"/>
    <p:sldId id="318" r:id="rId51"/>
    <p:sldId id="493" r:id="rId52"/>
    <p:sldId id="653" r:id="rId53"/>
    <p:sldId id="320" r:id="rId54"/>
    <p:sldId id="321" r:id="rId55"/>
    <p:sldId id="322" r:id="rId56"/>
    <p:sldId id="323" r:id="rId57"/>
    <p:sldId id="324" r:id="rId58"/>
    <p:sldId id="666" r:id="rId59"/>
    <p:sldId id="325" r:id="rId60"/>
    <p:sldId id="491" r:id="rId61"/>
    <p:sldId id="326" r:id="rId62"/>
    <p:sldId id="327" r:id="rId63"/>
    <p:sldId id="328" r:id="rId64"/>
    <p:sldId id="329" r:id="rId65"/>
    <p:sldId id="330" r:id="rId66"/>
    <p:sldId id="331" r:id="rId67"/>
    <p:sldId id="520" r:id="rId68"/>
    <p:sldId id="332" r:id="rId69"/>
    <p:sldId id="427" r:id="rId70"/>
    <p:sldId id="334" r:id="rId71"/>
    <p:sldId id="335" r:id="rId72"/>
    <p:sldId id="336" r:id="rId73"/>
    <p:sldId id="337" r:id="rId74"/>
    <p:sldId id="340" r:id="rId75"/>
    <p:sldId id="341" r:id="rId76"/>
    <p:sldId id="654" r:id="rId77"/>
    <p:sldId id="343" r:id="rId78"/>
    <p:sldId id="344" r:id="rId79"/>
    <p:sldId id="345" r:id="rId80"/>
    <p:sldId id="346" r:id="rId81"/>
    <p:sldId id="604" r:id="rId82"/>
    <p:sldId id="347" r:id="rId83"/>
    <p:sldId id="348" r:id="rId84"/>
    <p:sldId id="521" r:id="rId85"/>
    <p:sldId id="625" r:id="rId86"/>
    <p:sldId id="626" r:id="rId87"/>
    <p:sldId id="627" r:id="rId88"/>
    <p:sldId id="629" r:id="rId89"/>
    <p:sldId id="628" r:id="rId90"/>
    <p:sldId id="522" r:id="rId91"/>
    <p:sldId id="655" r:id="rId92"/>
    <p:sldId id="656" r:id="rId93"/>
    <p:sldId id="657" r:id="rId94"/>
    <p:sldId id="631" r:id="rId95"/>
    <p:sldId id="658" r:id="rId96"/>
    <p:sldId id="659" r:id="rId97"/>
    <p:sldId id="523" r:id="rId98"/>
    <p:sldId id="353" r:id="rId99"/>
    <p:sldId id="354" r:id="rId100"/>
    <p:sldId id="355" r:id="rId101"/>
    <p:sldId id="351" r:id="rId102"/>
    <p:sldId id="524" r:id="rId103"/>
    <p:sldId id="660" r:id="rId104"/>
    <p:sldId id="352" r:id="rId105"/>
    <p:sldId id="356" r:id="rId106"/>
    <p:sldId id="525" r:id="rId107"/>
    <p:sldId id="358" r:id="rId108"/>
    <p:sldId id="359" r:id="rId109"/>
    <p:sldId id="360" r:id="rId110"/>
    <p:sldId id="361" r:id="rId111"/>
    <p:sldId id="540" r:id="rId112"/>
    <p:sldId id="362" r:id="rId113"/>
    <p:sldId id="569" r:id="rId114"/>
    <p:sldId id="370" r:id="rId115"/>
    <p:sldId id="661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614" r:id="rId127"/>
    <p:sldId id="382" r:id="rId128"/>
    <p:sldId id="526" r:id="rId129"/>
    <p:sldId id="384" r:id="rId130"/>
    <p:sldId id="385" r:id="rId131"/>
    <p:sldId id="386" r:id="rId132"/>
    <p:sldId id="602" r:id="rId133"/>
    <p:sldId id="605" r:id="rId134"/>
    <p:sldId id="606" r:id="rId135"/>
    <p:sldId id="615" r:id="rId136"/>
    <p:sldId id="616" r:id="rId137"/>
    <p:sldId id="662" r:id="rId138"/>
    <p:sldId id="663" r:id="rId139"/>
    <p:sldId id="388" r:id="rId140"/>
    <p:sldId id="390" r:id="rId141"/>
    <p:sldId id="645" r:id="rId142"/>
    <p:sldId id="392" r:id="rId143"/>
    <p:sldId id="393" r:id="rId144"/>
    <p:sldId id="667" r:id="rId145"/>
    <p:sldId id="668" r:id="rId146"/>
    <p:sldId id="402" r:id="rId147"/>
    <p:sldId id="403" r:id="rId148"/>
    <p:sldId id="664" r:id="rId149"/>
    <p:sldId id="404" r:id="rId150"/>
    <p:sldId id="405" r:id="rId151"/>
    <p:sldId id="436" r:id="rId152"/>
    <p:sldId id="638" r:id="rId153"/>
    <p:sldId id="639" r:id="rId154"/>
    <p:sldId id="640" r:id="rId155"/>
    <p:sldId id="409" r:id="rId156"/>
    <p:sldId id="410" r:id="rId157"/>
    <p:sldId id="665" r:id="rId158"/>
    <p:sldId id="412" r:id="rId159"/>
    <p:sldId id="445" r:id="rId160"/>
    <p:sldId id="558" r:id="rId161"/>
    <p:sldId id="559" r:id="rId162"/>
  </p:sldIdLst>
  <p:sldSz cx="12193588" cy="6858000"/>
  <p:notesSz cx="6858000" cy="9144000"/>
  <p:custDataLst>
    <p:tags r:id="rId164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83" autoAdjust="0"/>
    <p:restoredTop sz="94660"/>
  </p:normalViewPr>
  <p:slideViewPr>
    <p:cSldViewPr snapToGrid="0">
      <p:cViewPr>
        <p:scale>
          <a:sx n="75" d="100"/>
          <a:sy n="75" d="100"/>
        </p:scale>
        <p:origin x="1122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presProps" Target="presProps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95658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5896697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56ECA-7E17-B50C-7EC1-359C66E98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5F792917-FB1A-9F40-1844-9B4A513E55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22049D62-B078-6003-B997-0AD4BFC1F9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FEE9054D-AA70-2ABE-A45A-0FBA90E2CD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7AD98C9-399E-1F69-B548-3CDE192E59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8DF05E8E-4B99-DC98-18C9-0D581C5642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C9ECAB19-414D-53A9-CAA6-9A5FBAC460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2510D043-7BFD-3C30-2B9E-39B0AD5D3F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125F2BA-F609-B15B-B590-9FDD87BEE22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FF12859F-1773-A7A9-5F6F-C66C3BDAE71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38BFB0D7-24DE-C137-3D02-5496CFA482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1635929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9356550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6360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110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27/10/2025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868139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4378414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112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27/10/2025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113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27/10/2025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909395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114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27/10/2025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152691410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1AEF3-B551-FAB3-90BE-4BFCE9E76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7A86CE4-5606-5BE4-1DC0-A29124660B0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115</a:t>
            </a:fld>
            <a:endParaRPr lang="pt-BR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1E12B250-7846-CD0B-490A-E7236F6186C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F259D64D-D008-17E8-A297-44DB3DD17B1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E4B7E2B-DEA2-B693-17D4-454C34737B0B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91845F69-4E1A-0BA9-4416-552EF8079CCA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27/10/2025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0CC61A-EEE7-B18A-0101-F44544EFFB8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AB4A5C1-D6B9-59C7-5604-E44CC4E1E9A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115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DAD1850D-5B2C-B0AF-0E5A-799D3DBCE5B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A4AE361F-2C6D-5BDB-799A-C0B7BA9A13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889660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116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27/10/2025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116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035975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4629086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091915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13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1344600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057394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2163136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271858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2049408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55414-D666-740A-0318-A863E693F0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9D51F8-E816-55F8-C815-810598B06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8336DC2-B8BA-F87D-3512-8D6347F8E4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1035B18-5B98-4119-0367-D087E030C6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2C93142-4EC0-48D3-E1B2-0EB8F83BB6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591F3A4-59C8-41B5-F707-B65D0A8205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16F8F5E-33B5-25EE-23F6-2B302879FA0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AF6B1ED-5FE9-D3C2-715B-3E6E12253A9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053287B-B0B5-898F-02CE-F7A7E7C74B3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675775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72D7D-1F6F-EA96-BD14-C0033B62F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45EC511-7D0F-D4FE-E234-B8BE541664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0A309CC-8AEE-0294-6278-87FFBEBCD4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2FE58A3-568C-82D0-2C13-6FCB6682F6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60C0A1D-B5C6-2668-795E-48C4CAF1BF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DC62B8D-3F57-1C7C-B299-354CCAD200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E38BF56-E3D3-03E7-78CF-279904384FF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BA83571-E262-1021-B9C6-FEE32D01F6F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0DF03F9-3CBD-1E14-91A2-71C813A206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5358468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14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5357508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1774108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6AF34-1DF1-C65A-557B-280D8DB186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1BB9D2B-4597-D7E5-182D-F4D9CE8106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66A23DB-D07F-8F6A-C078-F101F9BB02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3C5F9FE-DECF-65BF-304A-04756B9546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66DB56F-C643-D65C-4C48-643A9DFC4A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A13A4D0-03E8-99D7-1258-6F84B0509C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8AD4CA1-18FD-4C30-945D-4D965218F0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B3CA3DC-7703-D51F-EEAF-279396D100D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4335F13-B34D-F972-C477-5FCE0A7D046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931746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24DE2-CFA0-3D25-C681-D8EE0CD53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66DA7D4-29ED-0E25-5937-15234176F7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B60F7C5-476C-BDB3-9C34-E200E35ACC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2F670A6-D79B-9308-1C2E-E1A2351E00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D72F02-C873-2BB2-ED65-D162181308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84A9478-FCD3-8C1A-E63A-77BD8D238C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A27176D-DB49-0354-E5C9-B07A2F9AAFF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396F8B6-0713-B076-E6E2-9D21B8B5520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3F75E21-12EF-9CD4-A818-39F558E6175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98994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672EA2-E53E-CE48-DCB8-6A766B3AE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3E4069E-E3F6-56A5-4DCD-54C626CA58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322449-4E85-A104-7524-9A25FBC90D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61718D1-4B54-328B-33B7-996FA75D90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E7D31D3-4280-1467-264C-B13C035761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D284F38-514F-040B-1022-FC2F68C979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6A3FAA-85A3-4331-EF09-841C68DDE73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5DDBCA0-E85E-1115-BD76-CCAB312B2FE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53E4947-E940-4BA3-B580-14F589A482A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2303688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150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15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932209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68451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778819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895548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223558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81DE3-2B34-4609-3141-D5B59E9A5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AF3708E0-235B-76ED-B9A3-F301A0DF9F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89E4C491-4C83-64D9-4A8F-FCDCF0CC6F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89647907-0887-2C80-41A7-A5EFE2887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CA8A7582-13EF-79E6-5BCA-D247128697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AA3207BE-5921-D875-4D06-717CC27E6F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97C2617-4C64-EE12-5C3E-C6EAC10A6B0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1D867F00-7458-470B-AD26-AA76BEC4A5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2883407D-450F-33AF-536E-576DAE02715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9447856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429970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92969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0A228-D38A-E3C6-465A-5AABB5EFE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AD6F8456-D7AB-5C01-FB83-0C49FDADAF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F271E4C2-60F3-2A02-CA58-335C493A3D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12F2C703-BB0A-C826-29BB-E642DF9926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5EA5C8C7-8026-0D33-C7CD-3FA8BDA2A0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657B361F-CE5A-6601-EFCF-F3C2A4B244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7F71840-07BE-AAF9-BE39-BFC0340017A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16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0484487F-AAF5-547C-6FAF-E8A230B1F9C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C617F931-0A9B-4353-657C-B92F9BA4BF3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173792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83269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590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35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DF722-6999-6261-9D3D-90FC1A541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586F6D4-824B-7875-282E-805DC0E8F7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CEA69FA-BC01-59F4-2C48-BFB95E2C16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D6537A0-6711-7EE9-A4D1-AC6FA30476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D2B8565-B240-8154-FEE9-4911418ABF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AEDC74D-A845-8754-6C08-37CAA29DBD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BE4DA57-D96D-3EE0-6621-DA4FFEE2A6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20ECC8-F866-8863-658B-540E05457C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E3BE887-5896-9701-71D6-4DF3C967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2BAC81C5-E283-BD47-7506-8AA5EE13C6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5E177BA-7E3F-848C-9C19-F02BEA92A22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BD6EB2D4-8D90-3EE6-A343-5D86F09692C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12270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26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27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28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316812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3709C-017B-B16F-3C9D-C3FA0850D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BAF06560-3225-96C2-D1CA-631DAD9716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9717E0BB-09C0-16E3-17F5-76ABC91E03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6D3B991A-1058-AE8C-4123-A382F36EB2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61E98C3F-C0B0-BEE6-805F-7C1621545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995E3853-32F8-9E16-A726-076693456B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43D4C9-B74A-47EE-550F-FC015CF8AFD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29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810C294-5020-9C1B-ED01-098F7C80598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9E7CE287-BD8A-8C6F-EE44-0220DCC13D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3233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3EF97-DD98-1CFC-5070-FFF4DAF9A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D86A4030-90DE-9BE1-369F-B105BAFFCC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401D46D0-A1D4-2329-85CB-5EC81A1162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53273A9E-5128-1DC6-0836-421B8C7152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15B3F12-E44D-3EEC-94D1-453BBC27B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2FF71A93-8B32-F428-6D55-D075F2AEA5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F53D26-2395-2D7D-623E-1BCB09D5E9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30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BABDD7D4-A90D-C880-41AD-B3B08DAA179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84E04DA9-4A26-A697-8182-5E372716244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448493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5E9E68-D9A3-9937-D918-5A23BB959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8CF300CF-22AF-B404-494B-32607F176C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9B5FC8E0-5456-F1E9-61D8-A492B42655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F62CAF16-4CF3-44CB-446F-E22EA9A283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D520FDD5-CBD4-5F7B-3D2C-F709D063C3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D29D0F3E-AB67-C4B1-DBA4-59CB4B7BBD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E36F0B9-8196-891A-737F-C2D73BA1D5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31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ECD61039-14A4-C35A-51DE-C2DC8F65A38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D5BC91FE-A7F8-ADCD-298F-14FC64C279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38731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7A9C1-A1DA-DBD0-2FA5-AB3E90FE3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36E80C5C-8A29-B8EA-0187-F8F7AF87AF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EC0E1442-1BA2-3722-30B7-D9AD215EE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61A5A74A-633E-9206-929E-6A83054D8E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326CA619-F307-CFB3-49A4-D809B6C44E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C50FB4F8-0188-6AF1-5416-F059CE347E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FE3CC2F-DC8D-08CB-D0BA-E17A2C46630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0E36A9DF-BC67-9B43-E5F8-7E3F1469FD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C0F54B29-84FE-13C7-6D1D-70C5B5F2B8E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894963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33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35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37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38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39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40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43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44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275638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45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47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29546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50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51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038221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2E4E6-C397-570B-6DF4-79025AF17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9BD7BE12-ED80-8FD4-9A87-C9F837F732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042A96E9-C663-AFAD-3203-1E2C6D633C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7D8E294E-C2F3-A1E0-962D-08A98C9EC9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5CEC49D4-6747-EE3A-5D7A-D72C307B42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82AEC406-720B-BA8F-DC25-591DF8AF8E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B6314F4-47DF-36A7-99EA-C6B7C0BAE10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52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527DE1F4-F02B-9C43-E77A-7C4A9343118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A26DF5E5-FEA2-9ED3-2BCA-5AA10765DD6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43211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53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424584-1361-488E-6373-BB5E8ECE4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CAFE551-9CFF-673A-1765-416F0CE0CF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F13BF2C-21C5-6871-4CF7-40E0D5A9F4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78F8A08-B5B9-4CCE-DCD0-391FB4A0FB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0FB4D0-2594-A731-B9FD-ECBFDF20A8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7BBDA14-4C21-581E-D745-8E2722DA2A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74A5512-93F8-EBF9-8F4C-64330D25DF8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02C5D5-3C9A-AF63-9C5A-A7482FD8D74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2B4DF13-039E-8E10-45B9-8E8EBBD81F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25903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8395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70762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115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52229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6519F-328D-A8E7-8278-0187F5E8F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E055541-0636-A9E6-3B27-8B433D591D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0987C16-98CD-774D-155D-AAC12F142D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2B52658-96CA-6889-87CB-71105DDA8F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900F439-0923-9E51-D339-D432C58688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24D6F6F-CAB2-526D-DE47-842902D8BC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DC621A1-B709-AB45-9A40-242261A514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4DC8819-3109-244C-3558-348AF62F1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AE98E2C1-AA94-B431-3A06-11A9CE2B51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34727DA9-C971-3D5A-F9A5-FAAA52E9CC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F04E65D-8379-13C0-20C0-607CCFE2562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53825C44-9D37-1274-F45D-F66261BFA4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6184151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77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78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5620983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82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1776645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716990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1051815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394071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693564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5946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EB24A-8EBA-DC7E-D0A9-46B21AFA1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FC1ADDE6-843F-9597-092E-CC10977403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4AB6E2D7-9EF0-7C59-755B-0C25FE5354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3C415FE5-8C50-A51B-7BEF-4D0C1817AD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4964892E-B066-9C1B-BC22-E2AF9D9FE0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9B5A2294-96A7-885E-11DD-99A47AF7A5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5FEB8AF-A565-4898-8639-77A8F9626CA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2640A065-696B-BF4C-0404-D86CA9E48B6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C5B043DE-C6E3-99CF-4839-F02B209E5A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2913347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666629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DB634F-9138-5DBD-3FD2-D667B7169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03864A59-1883-9C45-13B5-74E68007F0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29A2F228-B18F-9B17-8C40-8BAFF74C51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E4478C3B-AC23-A343-829B-AB68D7E751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4C7823DD-B625-361B-4721-A22641F2B6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A4955682-CB21-3C1D-45F4-E7F1ED7CCB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AEB9DAC8-C1B2-CE4B-AE3D-93D9B6AA04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EAD82EF-1DE1-3133-2201-A2A57B316A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DD30D20-BCFA-B284-0F18-D96DB1DFDA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FFBC79E3-D0F7-832A-3681-D3A07302344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BBD9D260-5A2E-D622-CFA8-1D5B1DF608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507075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6E97D2-3170-1F7F-70B2-DAA49EBA8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61D42043-7E3F-EB92-AF8E-20D1DADA18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B8C6645B-9581-3E57-2FA9-BF2845F249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242FA64-E3CF-1E6D-3475-0698663565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A4DC4371-6A52-52BE-3728-EE46FF955F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189CC77E-E0DF-FAF5-10DE-9A56DDF881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3854BDBF-04F4-07B1-1389-84DD6FBDE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CEFEAC7-DAB1-954F-F8E8-9C894C3231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1A3E8F13-7410-E74B-4BA4-D196EA6B8B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5201A4DD-F2B1-18A8-2AB5-899862CC9CD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01DD08E9-9F3C-CA8D-E9D4-180E414FE25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189790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D6C9F-4888-56D4-430B-A21A1BF22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FCBB3CB-FB96-39C3-E520-683D31898F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205F721-81E7-7BC0-253F-16E9A56AA1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0C1DAA0-76B0-9A69-09D2-D55492CFE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7BAADB-23B8-8633-81F2-4B7A189BB3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187433B-7D20-C06C-513B-72C843680B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0A551D2-ABFB-A534-2573-B25F00E707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0F15D6C-3C74-5C10-CA13-FBB8B3FCAF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1DE0B35-5207-84A8-93E9-B1E9F897C87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5C05BA83-AFAF-E19A-CEC4-CA300C9395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A895FD77-D579-0BA7-1F3C-8F54F5E38EE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8470258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51018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8E682-1EF3-1271-CA96-AFCDC46E9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118646B-8FD0-B6DF-38B0-6539A9F747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A2C14862-3287-587E-CAA6-CBFCDE9DA3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26E47BE3-C2C8-7713-0BCB-4045439EC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DE861A8-6628-650A-C8A2-BB2125F81E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8E070C81-04D0-88EA-6BC0-E38006E137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AC6DAFF8-842A-E780-B118-32DF73883E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5C1E51F3-A506-8B6F-DA99-D74CB85642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2F83697-3C50-EEEC-B1A6-8AE2E19234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E0028F19-363F-5037-F0B9-15AC5933F26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9C9255CD-78A9-CF8F-86CE-47B5C7B0386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7001334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F3D1EC-6719-A677-F288-4B32F8EC4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BF3AE7C-D96A-F447-F5E6-D577ABF366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80EB1BEE-BD71-A6B2-7F22-D090AB6B4C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84F6DD42-25AD-A080-9AD6-0AFE037F54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224B8818-016D-20A4-3091-3F142E0AC4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C5A0A76A-0BFF-DDB3-90F9-944A90062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2B9F7D34-931A-6C66-7CDF-47C6A44865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E2B673C8-8F29-72E9-1192-C5FF85D518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0FB1E82-C59B-C164-EF06-98D063F4509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05CA31B3-2A95-8958-6561-89058BC0A44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9B7228FC-1A75-64A0-1615-108482816EA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9566234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6008155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98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98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98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98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98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27/10/2025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98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98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583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accent6"/>
                </a:solidFill>
              </a:rPr>
              <a:t>Todos os</a:t>
            </a:r>
          </a:p>
          <a:p>
            <a:r>
              <a:rPr lang="pt-BR" sz="6600" b="1" dirty="0">
                <a:solidFill>
                  <a:schemeClr val="accent6"/>
                </a:solidFill>
              </a:rPr>
              <a:t>Santos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151529"/>
            <a:ext cx="11841896" cy="47064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73188907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a memória da bem-aventurada paixão do vosso Filho, da sua ressurreição dentre os mortos e gloriosa ascensão aos céus, nós, vossos servos, e também vosso povo santo, vos oferecemos, ó Pai, 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dentre os bens que nos destes, o sacrifício puro, santo e imaculado, Pão santo da vida eterna e Cálice da perpétua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169372932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F9F998-D04E-3A0F-80B4-6C517F8C8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5BFDCB8F-9AD7-994F-1A8F-A67957251E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Recebei, ó Pai, com olhar benigno, esta oferta, como recebestes os dons do justo Abel, o sacrifício de nosso patriarca Abraão e a oblação pura e santa do sumo sacerdote Melquisedeque.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19EF6FE-D96F-092B-973E-074D80D272E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10044546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Suplicantes, vos pedimos, ó Deus onipotente, que esta nossa oferenda seja levada à vossa presença, no altar do céu, pelas mãos do vosso santo Anjo, para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todos nós, participando deste altar pela comunhão do santíssimo Corpo e sejamos repletos de todas as graças e bênçãos do céu.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39301967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dos vossos filhos e filhas N. N. que nos precederam com o sinal da fé e dormem o sono da paz. A eles, e a todos os que descansam no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Cristo, concedei o repouso, a luz e a paz. (Por Cristo, nosso Senhor. Amém.)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8547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Jesus, que nos convida à mesa da Palavra e da Eucaristia, nos chama a segui-lo fielmente. Reconheçamos ser pecadores e invoquemos</a:t>
            </a: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58915142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todos nós pecadores, que esperamos na vossa infinita misericórdia, concedei, não por nossos méritos, mas por vossa bondade, o convívio dos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25188935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Apóstolos e Mártires: João Batista e Estêvão, Matias e Barnabé, (Inácio, Alexandre, Marcelino e Pedro, Felicidade e Perpétua, Águeda e Luzia, Inês, Cecília, Anastácia)</a:t>
            </a:r>
            <a:endParaRPr lang="pt-BR" sz="3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de todos os vossos Santos. Por Cristo, nosso Senhor.</a:t>
            </a:r>
            <a:endParaRPr lang="pt-BR" sz="3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409293623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ele não cessais de criar, santificar, vivificar, abençoar estes bens e distribuí-los entre nós. Por Cristo, com Cristo, e em Cristo, a vós,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86768123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6CFAF-1448-9328-C594-64F8E18D9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D8C6CE-7FCF-A2B3-9C09-F2598ABA1B4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AF9AEA7-1249-9DB2-A81B-43B963406794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205451839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com confiança a misericórdia do Pai. (Silêncio) Confessemos os nosso pecados cantando.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0159984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6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/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941FEEBF-057D-E518-5BF1-F9351242D8DB}"/>
              </a:ext>
            </a:extLst>
          </p:cNvPr>
          <p:cNvSpPr txBox="1">
            <a:spLocks/>
          </p:cNvSpPr>
          <p:nvPr/>
        </p:nvSpPr>
        <p:spPr>
          <a:xfrm>
            <a:off x="217146" y="2699656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Bem aventurados são todos os santos / Bem aventurado quem busca a santidade / Eternamente, bem aventurados.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998277890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pobres de espírito quem constrói comunidade. Para quem seu Deus é tudo é valor absoluto.</a:t>
            </a: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51DB0FD-07BE-C758-B7D6-B3F9B89813A5}"/>
              </a:ext>
            </a:extLst>
          </p:cNvPr>
          <p:cNvSpPr txBox="1">
            <a:spLocks/>
          </p:cNvSpPr>
          <p:nvPr/>
        </p:nvSpPr>
        <p:spPr>
          <a:xfrm>
            <a:off x="217146" y="2699656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Bem aventurados são todos os santos / Bem aventurado quem busca a santidade / Eternamente, bem aventurados.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779920567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Aquele que é aflito com as dores do desprezado.  Todo aquele que é manso quer os povos apaziguados.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Confesso a Deus todo poderoso. E a vós, irmãos e irmãs, que pequei muitas vezes. Por pensamentos e palavras, atos e omissões: Por minha culpa, minha culpa, minha tão grande culpa. 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9B2732-0D4C-AD3A-802C-235B6CA2599C}"/>
              </a:ext>
            </a:extLst>
          </p:cNvPr>
          <p:cNvSpPr txBox="1">
            <a:spLocks/>
          </p:cNvSpPr>
          <p:nvPr/>
        </p:nvSpPr>
        <p:spPr>
          <a:xfrm>
            <a:off x="217146" y="2699656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Bem aventurados são todos os santos / Bem aventurado quem busca a santidade / Eternamente, bem aventurados.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tem misericórdia compreende os limitados. Quem perdoa sempre e sempre e consola os cansados.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EB06A82E-1216-8C5C-DE04-1A19CE6952CC}"/>
              </a:ext>
            </a:extLst>
          </p:cNvPr>
          <p:cNvSpPr txBox="1">
            <a:spLocks/>
          </p:cNvSpPr>
          <p:nvPr/>
        </p:nvSpPr>
        <p:spPr>
          <a:xfrm>
            <a:off x="217146" y="2699656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Bem aventurados são todos os santos / Bem aventurado quem busca a santidade / Eternamente, bem aventurados.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061768994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6114" y="1884739"/>
            <a:ext cx="11843750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puro de coração que no bem sempre acredita. Quem é reto na intenção e sincero com seu irmão.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292132485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115B03E-EE97-6BB4-07E7-5CD0D055EEA0}"/>
              </a:ext>
            </a:extLst>
          </p:cNvPr>
          <p:cNvSpPr txBox="1">
            <a:spLocks/>
          </p:cNvSpPr>
          <p:nvPr/>
        </p:nvSpPr>
        <p:spPr>
          <a:xfrm>
            <a:off x="217146" y="2699656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Bem aventurados são todos os santos / Bem aventurado quem busca a santidade / Eternamente, bem aventurados.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65908122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feliz o corajoso que luta pela justiça. Perseguido e caluniado nunca põe seu Deus de lado.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49553470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115B03E-EE97-6BB4-07E7-5CD0D055EEA0}"/>
              </a:ext>
            </a:extLst>
          </p:cNvPr>
          <p:cNvSpPr txBox="1">
            <a:spLocks/>
          </p:cNvSpPr>
          <p:nvPr/>
        </p:nvSpPr>
        <p:spPr>
          <a:xfrm>
            <a:off x="217146" y="2699656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Bem aventurados são todos os santos / Bem aventurado quem busca a santidade / Eternamente, bem aventurados.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856541805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03269-8300-6FB0-F583-3B94EC608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02886BC-39AA-820C-9527-8035449883A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feliz e é alegre quem imita Jesus Cristo. Que se doa pelos outros põe sorriso em muitos rostos.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148C685-3043-9951-7755-CA926B020C2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710468853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79AB9-1CF0-5F2E-891B-53F6A4BBA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336B77C-AACC-283B-77FC-4DA4719DAD9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7CCE4D3-0890-E8FB-F2F7-84662BE24401}"/>
              </a:ext>
            </a:extLst>
          </p:cNvPr>
          <p:cNvSpPr txBox="1">
            <a:spLocks/>
          </p:cNvSpPr>
          <p:nvPr/>
        </p:nvSpPr>
        <p:spPr>
          <a:xfrm>
            <a:off x="217146" y="2699656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Bem aventurados são todos os santos / Bem aventurado quem busca a santidade / Eternamente, bem aventurados.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184891966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563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peço à Virgem Maria, aos anjos e santos, e a vós irmãos e irmãs, que rogueis por mim a Deus, Nosso Senhor.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179042900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807437"/>
            <a:ext cx="11871941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Vou cantar, entoar um canto novo vou sair chamar o povo, pra louvar, aleluia! Assim toda criatura: nossa terra, sol e lua, vão louvar e cantar.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C417B19F-66B2-A388-6E23-F9EF584A685C}"/>
              </a:ext>
            </a:extLst>
          </p:cNvPr>
          <p:cNvSpPr txBox="1">
            <a:spLocks/>
          </p:cNvSpPr>
          <p:nvPr/>
        </p:nvSpPr>
        <p:spPr>
          <a:xfrm>
            <a:off x="245492" y="1950602"/>
            <a:ext cx="11694627" cy="49073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 alguém te louva em silêncio, Tu acolhes, ó Senhor, sua oração. Se alguém entoa um canto novo, Tu acolhes, ó Senhor sua canção. Aleluia!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84056960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6612" y="1855063"/>
            <a:ext cx="11685329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feliz quem em Ti fez a morada, Vida nova, outra casa pra ficar, aleluia! Tu preparas mesa farta e alimentas pra jornada. Dando amor, luz e paz.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9A496F25-7015-B9D2-B1BE-536DE4AFC74A}"/>
              </a:ext>
            </a:extLst>
          </p:cNvPr>
          <p:cNvSpPr txBox="1">
            <a:spLocks/>
          </p:cNvSpPr>
          <p:nvPr/>
        </p:nvSpPr>
        <p:spPr>
          <a:xfrm>
            <a:off x="245492" y="1950602"/>
            <a:ext cx="11694627" cy="49073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 alguém te louva em silêncio, Tu acolhes, ó Senhor, sua oração. Se alguém entoa um canto novo, Tu acolhes, ó Senhor sua canção. Aleluia!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BA6B8A-F61D-7776-84B9-4CAB3DEA0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7811CB0-D268-1DC8-C3C9-6DB589DF5DD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6612" y="1855063"/>
            <a:ext cx="11685329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nascer de uma aurora radiante, vai dourando a cada instante os trigais, aleluia! Os pequenos e sofridos, nos teus braços acolhidos, vão louvar e cantar.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C410E99-83B8-8B09-7CB3-241D1A025E3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427208719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FDA19-DD7B-F373-8B5A-6E9775BFC7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CD80A9B-4097-F3DE-2099-D33805C1C30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A776EBF7-AA9B-A7AE-7A85-6316F3C41D6B}"/>
              </a:ext>
            </a:extLst>
          </p:cNvPr>
          <p:cNvSpPr txBox="1">
            <a:spLocks/>
          </p:cNvSpPr>
          <p:nvPr/>
        </p:nvSpPr>
        <p:spPr>
          <a:xfrm>
            <a:off x="245492" y="1950602"/>
            <a:ext cx="11694627" cy="49073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 alguém te louva em silêncio, Tu acolhes, ó Senhor, sua oração. Se alguém entoa um canto novo, Tu acolhes, ó Senhor sua canção. Aleluia!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281875606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Deus, nós vos adoramos e admiramos em todos os santos, porque só vós sois o Santo, e imploramos a vossa graça para que, 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D14B55-E8B0-67C8-5D57-5F6FDD4DA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8D1DE18-72CD-A3D9-2044-62B999AAF1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santificados na plenitude do vosso amor, passemos desta mesa de peregrinos ao banquete da pátria celeste. Por Cristo, nosso Senhor.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99BC98F-90B3-4B41-7136-795AF8D3BD1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3285745116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070654958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374032296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Deus, glória e exultação dos Santos, que vos deu a graça de tão exímios intercessores, vos abençoe hoje e para sempre.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62424887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Libertos por sua intercessão dos males presentes, e estimulados pelo exemplo de suas vidas santas, estejais constantemente a serviço de Deus e dos irmãos.</a:t>
            </a: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4004658931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assim, com todos eles, vos seja dado gozar a felicidade daquela pátria, na qual a Igreja exulta externamente pela comunhão gloriosa de seus filhos com os cidadãos do céu. 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145922961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223346403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glorificai o Senhor com vossa vida.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BBADE-23C8-6311-F1DF-22FD2898D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051FC1D5-DF4B-9EC6-4C19-F48BA7BF1F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5594" y="1915885"/>
            <a:ext cx="11582399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Brilhe a vossa luz, brilhe para sempre, / Sejam luminosas, vossas mãos e as mentes / Brilhe a vossa luz! Brilhe a vossa luz! Brilhe a vossa luz!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DC74131-5DBC-A6A7-C7A5-052400D5FB5C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957689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sois a luz do mundo, a todos aclarai! Afugentando trevas, ao Pai glorificai! (</a:t>
            </a:r>
            <a:r>
              <a:rPr lang="pt-BR" sz="66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5, 11-16)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respondi: “Senhor, aqui estou, na Diocese de Apucarana. Para levar tua palavra com ardor”, pois a missão a todos nos irmana.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  <p:sp>
        <p:nvSpPr>
          <p:cNvPr id="2" name="PlaceHolder 19">
            <a:extLst>
              <a:ext uri="{FF2B5EF4-FFF2-40B4-BE49-F238E27FC236}">
                <a16:creationId xmlns:a16="http://schemas.microsoft.com/office/drawing/2014/main" id="{CC2A6FDA-D3F6-A651-8C36-27C68F8892F4}"/>
              </a:ext>
            </a:extLst>
          </p:cNvPr>
          <p:cNvSpPr txBox="1">
            <a:spLocks/>
          </p:cNvSpPr>
          <p:nvPr/>
        </p:nvSpPr>
        <p:spPr>
          <a:xfrm>
            <a:off x="305594" y="1915885"/>
            <a:ext cx="11582399" cy="536116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Brilhe a vossa luz, brilhe para sempre, / Sejam luminosas, vossas mãos e as mentes / Brilhe a vossa luz! Brilhe a vossa luz! Brilhe a vossa luz!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37958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CDC6A-1390-BC98-9FDA-72F2AEE2D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7232AFEE-9BD0-6E91-5A08-AC6B7A56243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tende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tende piedade de nós! (bis)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49AA31-FD79-ABC7-4106-4982C4E2832A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435413376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sois a luz do mundo, a todos aclarai! Afugentando trevas, ao Pai glorificai! (</a:t>
            </a:r>
            <a:r>
              <a:rPr lang="pt-BR" sz="66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5, 11-16)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984046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  <p:sp>
        <p:nvSpPr>
          <p:cNvPr id="7" name="PlaceHolder 19">
            <a:extLst>
              <a:ext uri="{FF2B5EF4-FFF2-40B4-BE49-F238E27FC236}">
                <a16:creationId xmlns:a16="http://schemas.microsoft.com/office/drawing/2014/main" id="{BD45125E-98C4-F4FB-10B5-63E8B325807E}"/>
              </a:ext>
            </a:extLst>
          </p:cNvPr>
          <p:cNvSpPr txBox="1">
            <a:spLocks/>
          </p:cNvSpPr>
          <p:nvPr/>
        </p:nvSpPr>
        <p:spPr>
          <a:xfrm>
            <a:off x="316523" y="1944914"/>
            <a:ext cx="11560542" cy="536116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respondi: “Senhor, aqui estou, na Diocese de Apucarana. Para levar tua palavra com ardor”, pois a missão a todos nos irmana.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PlaceHolder 19">
            <a:extLst>
              <a:ext uri="{FF2B5EF4-FFF2-40B4-BE49-F238E27FC236}">
                <a16:creationId xmlns:a16="http://schemas.microsoft.com/office/drawing/2014/main" id="{B0CCB17B-ACE3-5902-A81E-42188534F64D}"/>
              </a:ext>
            </a:extLst>
          </p:cNvPr>
          <p:cNvSpPr txBox="1">
            <a:spLocks/>
          </p:cNvSpPr>
          <p:nvPr/>
        </p:nvSpPr>
        <p:spPr>
          <a:xfrm>
            <a:off x="305594" y="1915885"/>
            <a:ext cx="11582399" cy="536116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Brilhe a vossa luz, brilhe para sempre, / Sejam luminosas, vossas mãos e as mentes / Brilhe a vossa luz! Brilhe a vossa luz! Brilhe a vossa luz!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953222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 Senhor Deus, rei dos céus, Deus Pai todo-poderoso: Nós vos louvamos, vos bendizemos, Vos adoramos, vos glorificamos, nós vos damos graças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6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por vossa imensa glória. Senhor Jesus Cristo, Filho Unigênito, Senhor Deus, Cordeiro de Deus, Filho de Deus Pai. Vós que tirais o pecado do mundo, Tende piedade de nós. Vós que tirais o pecado do mundo,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501041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789420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latin typeface="+mn-lt"/>
              </a:rPr>
              <a:t>acolhei a nossa súplica. Vós, que estais à direita do Pai, tende piedade de nós. Só vós sois o Santo, só vós, o Senhor, só vós, o Altíssimo, Jesus Cristo, com o Espírito Santo, na glória de Deus Pai, na glória de Deus Pai.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287010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C.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Hoje, a Igreja peregrina, numa só festa, celebra junto com os santos canonizados, todos os justos de toda raça e nação, cujos nomes estão inscritos no livro da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Deus eterno e todo-poderoso, que nos permitis celebrar os méritos de todos os vossos santos numa única festa, concedei-nos, por intercessores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3598" y="196426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tão numerosos, a desejada abundancia da vossa misericórdia. Por nosso Senhor Jesus Cristo, vosso Filho, que é Deus,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F3759-2D21-21EE-1E38-B6B292F5A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3BA23C6-4822-A131-5BA0-3CE774501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3598" y="196426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89E9C22-D106-5DB0-F052-CB33D1A5CEF3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3945520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840263"/>
            <a:ext cx="11595711" cy="445893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Vinde a mim, se estais aflitos, vinde a mim! Eu vos aliviarei! Vinde a mim, vinde a mim!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I LEITURA - </a:t>
            </a:r>
            <a:r>
              <a:rPr lang="pt-BR" sz="6000" dirty="0" err="1">
                <a:solidFill>
                  <a:srgbClr val="92D050"/>
                </a:solidFill>
                <a:latin typeface="+mn-lt"/>
              </a:rPr>
              <a:t>Ap</a:t>
            </a:r>
            <a:r>
              <a:rPr lang="pt-BR" sz="6000" dirty="0">
                <a:solidFill>
                  <a:srgbClr val="92D050"/>
                </a:solidFill>
                <a:latin typeface="+mn-lt"/>
              </a:rPr>
              <a:t> 7, 2-4.9-14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</a:t>
            </a:r>
            <a:br>
              <a:rPr lang="pt-BR" sz="6000" b="1" dirty="0">
                <a:solidFill>
                  <a:schemeClr val="bg1"/>
                </a:solidFill>
                <a:latin typeface="+mn-lt"/>
              </a:rPr>
            </a:br>
            <a:r>
              <a:rPr lang="pt-BR" sz="6000" b="1" dirty="0">
                <a:solidFill>
                  <a:schemeClr val="bg1"/>
                </a:solidFill>
                <a:latin typeface="+mn-lt"/>
              </a:rPr>
              <a:t>APOCALIPSE DE SÃO JOÃO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Eu, João,2vi um outro anjo, que subia do lado onde nasce o sol. Ele trazia a marca do Deus vivo e gritava, em alta voz, aos quatro anjos que tinham recebido o poder de danificar a terra e o mar, dizendo-lhes: 3“Não façais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mal à terra, nem ao mar, nem às arvores, até que tenhamos marcado na fronte os servos do nosso Deus”. 4Ouvi então o número dos que tinham sido marcados: eram cento e quarenta e quatro mil, de todas as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tribos dos filhos de Israel. 9Depois disso, vi uma multidão imensa de gente de todas as nações, tribos, povos e línguas, e que ninguém podia contar. Estavam de pé diante do trono e do Cordeiro; trajavam vestes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526676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CFDC1-CA40-EAEF-2AFE-160734FE9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459F87A4-C517-2A93-A163-74CEF1EE93A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brancas e traziam palmas na mão. 10Todos proclamavam com voz forte: “A salvação pertence ao nosso Deus, que está sentado no trono, e ao Cordeiro”. 11Todos os anjos estavam de pé, em volta do trono e dos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FD6B35C-376B-8835-B91E-81805E9C4B8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893763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4741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vida. Glorificados com Cristo, eles são exemplo para nós de como chegarmos ao Pai, por meio de Jesus, e seus merecimentos imploram os benefícios de Deus.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51B71-29EA-0A3E-19B1-55AF40A50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3EC9553D-0351-016C-9A0A-A152514F99B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Anciãos e dos quatro Seres vivos e prostravam-se, com o rosto por terra, diante do trono. E adoravam a Deus, dizendo: 12“Amém. O louvor, a glória e a sabedoria, a ação de graças, a honra, o poder e a força pertencem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F335CF7-2D34-C01B-478B-BC1111F6599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062495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146AE-3A0A-B398-CDE4-B1BF25B17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D2AE582E-27D3-8267-C18A-572048B2DF6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ao nosso Deus para sempre. Amém”. 13E um dos Anciãos falou comigo e perguntou: “Quem são esses vestidos com roupas brancas? De onde vieram?” 14Eu respondi: “Tu é que sabes, meu senhor”.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1E5C7D3-A74A-63DD-E409-0CD324D6474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6638988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FC62DE-3426-A19B-9990-3E884DDD2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E95F3864-F5D1-FA09-F4A1-436D396F0C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74" y="1921881"/>
            <a:ext cx="11894502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 então ele me disse: “Esses são os que vieram da grande tribulação. Lavaram e alvejaram as suas roupas no sangue do Cordeiro”.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2FABC80-0266-6B43-3152-022B57C0BBB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9844247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Salmo 23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É assim a geração dos que procuram o Senhor!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8415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Ao Senhor pertence a terra e o que ela encerra, o mundo inteiro com os seres que o povoam; porque ele a tornou firme sobre os mares, e sobre as águas a mantém inabalável.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É assim a geração dos que procuram o Senhor!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Quem subirá até o monte do Senhor, quem ficará em sua santa habitação? “Quem tem mãos puras e inocente coração, quem não dirige sua mente para o crime.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É assim a geração dos que procuram o Senhor!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Sobre este desce a bênção do Senhor e a recompensa de seu Deus e Salvador”. “É assim a geração dos que o procuram, e do Deus de Israel buscam a face”.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44932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Faz de nós um povo santo, todo Teu, todo Teu.  O amor que tens é tanto, Santo Deus, Santo Deus. Que nos podes fazer santos semelhantes ao Teu Filho.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É assim a geração dos que procuram o Senhor!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II LEITURA -  1 </a:t>
            </a:r>
            <a:r>
              <a:rPr lang="pt-BR" sz="6000" dirty="0" err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Jo</a:t>
            </a: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 3,1-3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PRIMEIRA CARTA DE SÃO JOÃO</a:t>
            </a:r>
            <a:endParaRPr sz="6000" b="1" dirty="0">
              <a:solidFill>
                <a:schemeClr val="lt1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Caríssimos: 1vede que grande presente de amor o Pai nos deu: de sermos chamados filhos de Deus! E nós o somos! Se o mundo não nos conhece, é porque não conheceu o Pai. 2Caríssimos, desde já somos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filhos de Deus, mas nem se quer se manifestou o que seremos! Sabemos que, quando Jesus se manifestar, seremos semelhantes a Ele, porque o veremos tal como ele é. 3Todo o que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espera nele, purifica-se a si mesmo, como também ele é puro.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9080360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19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Aleluia. (bis)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Vinde a mim, todos vós que estais cansados e penais a carregar pesado fardo, e descanso eu vos darei, diz o Senhor.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2223" y="1852312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5,1-12a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MATEUS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1vendo Jesus as multidões, subiu ao monte e sentou-se. Os discípulos aproximaram-se, 2e Jesus começou a ensiná-los: 3“Bem-aventurados os pobres em espírito, porque deles é o Reino dos Céus.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4Bem-aventurados os aflitos, porque serão consolados. 5Bem-aventurados os mansos, porque possuirão a terra. 6Bem-aventurados os que têm fome e sede  de justiça, porque serão saciados. 7Bem-aventurados 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Santo, Santo, Santo é o Teu viver. Santos, Santos, Santos nós também queremos ser.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59122737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misericordiosos, porque alcançarão misericórdia. 8Bem-aventurados os puros de coração, porque verão a Deus. 9Bem-aventurados os que promovem a paz, porque serão chamados filhos de Deus.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10Bem-aventurados os que são perseguidos por causa da justiça, porque deles é o Reino dos Céus. 11Bem-aventurados sois vós, quando vos injuriarem e perseguirem, e, mentindo, disserem todo tipo de mal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8225176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684AE-9418-9436-1337-AC329E30B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C7B16044-3E3E-F0AD-775F-8916ACF59C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contra vós, por causa de mim. 12aAlegrai-vos e exultai, porque será grande a vossa recompensa nos céus”.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CEF4D9E-06B5-CE8C-404F-49ACF18BEE9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42154323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criado, consubstancial ao Pai. Por ele todas as coisas foram feitas. E por nós, homens, e para nossa salvação, desceu dos céus e se encarnou pelo Espírito Santo, no seio da Virgem Maria, e se fez homem. Também por nós foi crucificado sob Pôncio Pilatos; padeceu e foi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sepultado. Ressuscitou ao terceiro dia, conforme as Escrituras, e subiu aos céus, onde está sentado à direita do Pai. E de novo há de vir, em sua glória, para julgar os vivos e os mortos;   o seu reino não terá fim. Creio no Espírito Santo, Senhor que dá a vida, e procede do Pai e 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9E353-66A2-713A-37E2-C5A06433B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EAFDD79-BA13-37F0-87A5-249FDA2F8EC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Filho;  e com o Pai e o Filho é adorado e glorificado: ele que falou pelos profetas. Creio na Igreja, una, santa, católica e apostólica. Professo um só batismo para a remissão dos pecados. E espero a ressurreição dos mortos e a vida do mundo que há de vir. 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FC13D72-42DB-E997-4940-9A4624CAF79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333151492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265317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Irmãs e irmãos caríssimos, na solenidade que nos une a todos os Santos, oremos, com alegria: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" y="2777706"/>
            <a:ext cx="11394280" cy="341735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Santificai, Senhor, a vossa Igreja.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9707108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bispos, padres e diáconos, para que contemplem no céu Àquele que na terra os chamou ao seu serviço, rezemos ao Senhor.</a:t>
            </a:r>
            <a:endParaRPr lang="pt-BR" sz="54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Santificai, Senhor, a vossa Igreja.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regem o destino das nações, para que Deus lhes dê o dom da sabedoria, da prudência, do desapego e da verdade, rezemos ao Senhor.</a:t>
            </a:r>
            <a:endParaRPr lang="pt-BR" sz="66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Santificai, Senhor, a vossa Igreja.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choram e pelos que sofrem perseguição por amarem a justiça e a verdade, para que se alegrem com todos os Santos no Céu, rezemos ao Senhor.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Santificai, Senhor, a vossa Igreja.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Outras intenções da comunidade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68118054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825728"/>
            <a:ext cx="11824311" cy="4519247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eterno e onipotente, dignai-Vos ouvir as nossas súplicas e conduzir-nos, pelo vosso Espírito. Por Cristo nosso Senhor.</a:t>
            </a:r>
            <a:endParaRPr lang="pt-BR" sz="4800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907792"/>
            <a:ext cx="11824311" cy="342267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880988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te bendizemos, Pois são dons de tua bondade. Estes frutos que trazemos Com amor e humildade: Desta terra veio o trigo, Trabalhamos, eis o pão! Te louvamos, Deus da vida, Deus de toda criação!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9054ED20-E187-7A4F-87CF-B5C1988EE416}"/>
              </a:ext>
            </a:extLst>
          </p:cNvPr>
          <p:cNvSpPr txBox="1">
            <a:spLocks/>
          </p:cNvSpPr>
          <p:nvPr/>
        </p:nvSpPr>
        <p:spPr>
          <a:xfrm>
            <a:off x="268288" y="2036816"/>
            <a:ext cx="11925300" cy="48211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sejas para sempre! Bendito sejas, Senhor Deus! Por tua graça estes dons. Para nós se tornarão Vida e salvação! (bis) </a:t>
            </a:r>
          </a:p>
        </p:txBody>
      </p:sp>
    </p:spTree>
    <p:extLst>
      <p:ext uri="{BB962C8B-B14F-4D97-AF65-F5344CB8AC3E}">
        <p14:creationId xmlns:p14="http://schemas.microsoft.com/office/powerpoint/2010/main" val="397077494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2126835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48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te bendizemos, pois são dons de tua bondade. Estes frutos que trazemos com amor e humildade: Da videira veio a uva, trabalhamos, eis o vinho! Te louvamos, Deus da vida, Quanto amor, quanto carinho!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AD3B392-7774-6656-D6E0-C6C9D20170C8}"/>
              </a:ext>
            </a:extLst>
          </p:cNvPr>
          <p:cNvSpPr txBox="1">
            <a:spLocks/>
          </p:cNvSpPr>
          <p:nvPr/>
        </p:nvSpPr>
        <p:spPr>
          <a:xfrm>
            <a:off x="268288" y="1915886"/>
            <a:ext cx="11925300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sejas para sempre! Bendito sejas, Senhor Deus! Por tua graça estes dons. Para nós se tornarão Vida e salvação! (bis) </a:t>
            </a: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951746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Senhor, possam agradar-vos as oferendas que apresentamos em honra de todos os santos. Certos de que eles já alcançaram a imortalidade, experimentemos sua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D9C7E-13ED-1562-456E-539B1A2D1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AE66370-58EE-76B9-3C3B-F28EBA3A17C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951746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solicitude pela nossa salvação. Por Cristo, nosso Senhor. 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C75B66E-FBDD-CB75-0226-1237E02FC0D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5503596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todo-poderoso. Vós nos concedeis hoje festejar vossa cidade,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Jerusalém do alto, nossa mãe, onde a assembleia de nossos irmãos e irmãs canta eternamente o vosso louvor. Para esta cidade, peregrinos e guiados pela fé, nos apressamos jubilosos, compartilhando a alegria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8157" y="183998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 eleitos segundo a presciência de Deus Pai, pela santificação do Espírito para obedecer a Jesus Cristo e participar da benção da aspersão do seu sangue, graça e paz vos sejam concedidas abundantemente.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dos membros mais ilustres da Igreja, que nos concedeis como exemplo e auxílio para nossa fragilidade. Por isso, em união com os anjos e todos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santos nós vos glorificamos, cantando (dizendo) o vosso louvor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29097353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de misericórdia, a quem sobem nossos louvores, suplicantes, vos rogamos e pedimos por Jesus Cristo, vosso Filho e Senhor nosso, que aceiteis e abençoeis estes dons, estas oferendas, este sacrifício puro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santo, que oferecemos, antes de tudo, pela vossa Igreja santa e católica: concedei-lhe paz e proteção, unindo-a num só corpo e governando-a por toda a terra, em comunhão com vosso servo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3449970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Papa Leão, o nosso Bispo Carlos, e todos os que guardam a fé católica que receberam dos Apóstolos.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55686364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Abençoai nossa oferenda, ó Senhor!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9438450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dos vossos filhos e filhas N. N. e de todos os que circundam este altar, dos quais conheceis a fé e a dedicação ao vosso serviço. Por eles nós vos oferecemos e também eles vos oferecem este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62941818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sacrifício de louvor por si e por todos os seus e elevam a vós as suas preces, Deus eterno, vivo e verdadeiro, para alcançar o perdão de suas faltas, a segurança em suas vidas e a salvação que esperam.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8248111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 dos vossos filhos!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986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8E087-69C9-134D-89AA-B0B162CD9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64E4D09-F71B-588C-70BE-D090566C22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2832652"/>
            <a:ext cx="11578126" cy="3409121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</a:t>
            </a:r>
            <a:r>
              <a:rPr lang="pt-BR" sz="6600" b="1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: </a:t>
            </a:r>
            <a:r>
              <a:rPr lang="pt-BR" sz="6600" b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01713595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comunhão com toda a Igreja, celebramos o glorioso dia em que o Senhor Jesus venceu a morte e nos tornou participantes de sua vida imortal. Veneramos em primeiro lugar a memória da Mãe de nosso Deus e Senhor Jesus Cristo, a gloriosa sempre Virgem Maria,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752292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D2D92-CC47-DEFF-546E-DC799ABBF4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2B1AD94-477E-7E01-67CC-AD4FB9D0146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 seu esposo São José, e também a dos Santos Apóstolos e Mártires: Pedro e Paulo, André, (Tiago e João, Tomé, Tiago e Filipe, Bartolomeu e Mateus, Simão e Tadeu, Lino, Cleto, Clemente, Sisto, Cornélio e Cipriano, Lourenço e </a:t>
            </a:r>
            <a:r>
              <a:rPr lang="pt-BR" sz="54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Crisógono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, João e Paulo, Cosme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D093DC4-2812-2B50-B628-8FA35C689574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0809054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B21C3-F531-2C12-2D67-53FAF3DDB3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F6A4BF7B-3897-6885-A857-CB0D58F4295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Damião) e a de todos os vossos Santos. Por seus méritos e preces concedei-nos sem cessar a vossa proteção. (Por Cristo, nosso Senhor. Amém.)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B8606AF-B6D4-4F51-8F3A-F515D0EBBFA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7608822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E8903-FA50-AF8A-E9DD-2CFCEC6CC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1139B58-DD70-3350-7151-EFEA32F339E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 comunhão com vossos Santos vos louvamos!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53BC53A-4579-6510-B939-7A18AF12E2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51303010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Pai, com bondade, a oblação dos vossos servos e de toda a vossa família; nós as oferecemos também por aqueles que vos dignastes regenerar pela água e pelo Espírito Santo, concedendo-lhes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0477256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53E7F-F401-01D9-5996-FB2933BF3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EA1A9860-D9FB-2A5A-652A-77C246A7061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remissão de todos os pecados. Dai aos nossos dias a vossa paz, livrai-nos da condenação eterna e acolhei-nos entre os vossos eleitos. (Por Cristo, nosso Senhor. Amém.)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8F0D059-A8F0-C237-C67B-9E79219832D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5125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F2BA4-2049-8DB7-D5D1-D38F89783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429D9BA7-0687-1313-B852-498500B7B59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Dignai-vos, ó Pai, aceitar, abençoar e santificar estas oferendas; recebei-as como sacrifício espiritual perfeito, a fim de que se tornem para nós o Corpo e o Sangue de vosso amado Filho,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0A7DEE2-20F7-9088-AF77-8AE16A648ED3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98796965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399951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Mistério da fé para a salvação do mundo!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20677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1784</TotalTime>
  <Words>6016</Words>
  <Application>Microsoft Office PowerPoint</Application>
  <PresentationFormat>Personalizar</PresentationFormat>
  <Paragraphs>1505</Paragraphs>
  <Slides>161</Slides>
  <Notes>160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161</vt:i4>
      </vt:variant>
    </vt:vector>
  </HeadingPairs>
  <TitlesOfParts>
    <vt:vector size="167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35</cp:revision>
  <dcterms:modified xsi:type="dcterms:W3CDTF">2025-10-27T13:58:56Z</dcterms:modified>
</cp:coreProperties>
</file>