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69"/>
  </p:notesMasterIdLst>
  <p:sldIdLst>
    <p:sldId id="256" r:id="rId7"/>
    <p:sldId id="257" r:id="rId8"/>
    <p:sldId id="624" r:id="rId9"/>
    <p:sldId id="259" r:id="rId10"/>
    <p:sldId id="747" r:id="rId11"/>
    <p:sldId id="567" r:id="rId12"/>
    <p:sldId id="809" r:id="rId13"/>
    <p:sldId id="810" r:id="rId14"/>
    <p:sldId id="811" r:id="rId15"/>
    <p:sldId id="812" r:id="rId16"/>
    <p:sldId id="813" r:id="rId17"/>
    <p:sldId id="265" r:id="rId18"/>
    <p:sldId id="595" r:id="rId19"/>
    <p:sldId id="596" r:id="rId20"/>
    <p:sldId id="676" r:id="rId21"/>
    <p:sldId id="637" r:id="rId22"/>
    <p:sldId id="266" r:id="rId23"/>
    <p:sldId id="267" r:id="rId24"/>
    <p:sldId id="784" r:id="rId25"/>
    <p:sldId id="782" r:id="rId26"/>
    <p:sldId id="783" r:id="rId27"/>
    <p:sldId id="785" r:id="rId28"/>
    <p:sldId id="682" r:id="rId29"/>
    <p:sldId id="786" r:id="rId30"/>
    <p:sldId id="638" r:id="rId31"/>
    <p:sldId id="639" r:id="rId32"/>
    <p:sldId id="640" r:id="rId33"/>
    <p:sldId id="641" r:id="rId34"/>
    <p:sldId id="280" r:id="rId35"/>
    <p:sldId id="281" r:id="rId36"/>
    <p:sldId id="715" r:id="rId37"/>
    <p:sldId id="544" r:id="rId38"/>
    <p:sldId id="283" r:id="rId39"/>
    <p:sldId id="284" r:id="rId40"/>
    <p:sldId id="285" r:id="rId41"/>
    <p:sldId id="684" r:id="rId42"/>
    <p:sldId id="752" r:id="rId43"/>
    <p:sldId id="767" r:id="rId44"/>
    <p:sldId id="288" r:id="rId45"/>
    <p:sldId id="289" r:id="rId46"/>
    <p:sldId id="290" r:id="rId47"/>
    <p:sldId id="291" r:id="rId48"/>
    <p:sldId id="486" r:id="rId49"/>
    <p:sldId id="293" r:id="rId50"/>
    <p:sldId id="294" r:id="rId51"/>
    <p:sldId id="787" r:id="rId52"/>
    <p:sldId id="296" r:id="rId53"/>
    <p:sldId id="297" r:id="rId54"/>
    <p:sldId id="298" r:id="rId55"/>
    <p:sldId id="753" r:id="rId56"/>
    <p:sldId id="300" r:id="rId57"/>
    <p:sldId id="301" r:id="rId58"/>
    <p:sldId id="302" r:id="rId59"/>
    <p:sldId id="303" r:id="rId60"/>
    <p:sldId id="304" r:id="rId61"/>
    <p:sldId id="305" r:id="rId62"/>
    <p:sldId id="814" r:id="rId63"/>
    <p:sldId id="815" r:id="rId64"/>
    <p:sldId id="310" r:id="rId65"/>
    <p:sldId id="311" r:id="rId66"/>
    <p:sldId id="312" r:id="rId67"/>
    <p:sldId id="669" r:id="rId68"/>
    <p:sldId id="313" r:id="rId69"/>
    <p:sldId id="789" r:id="rId70"/>
    <p:sldId id="790" r:id="rId71"/>
    <p:sldId id="315" r:id="rId72"/>
    <p:sldId id="670" r:id="rId73"/>
    <p:sldId id="316" r:id="rId74"/>
    <p:sldId id="317" r:id="rId75"/>
    <p:sldId id="318" r:id="rId76"/>
    <p:sldId id="319" r:id="rId77"/>
    <p:sldId id="741" r:id="rId78"/>
    <p:sldId id="742" r:id="rId79"/>
    <p:sldId id="423" r:id="rId80"/>
    <p:sldId id="324" r:id="rId81"/>
    <p:sldId id="755" r:id="rId82"/>
    <p:sldId id="692" r:id="rId83"/>
    <p:sldId id="693" r:id="rId84"/>
    <p:sldId id="619" r:id="rId85"/>
    <p:sldId id="330" r:id="rId86"/>
    <p:sldId id="331" r:id="rId87"/>
    <p:sldId id="332" r:id="rId88"/>
    <p:sldId id="333" r:id="rId89"/>
    <p:sldId id="334" r:id="rId90"/>
    <p:sldId id="522" r:id="rId91"/>
    <p:sldId id="773" r:id="rId92"/>
    <p:sldId id="336" r:id="rId93"/>
    <p:sldId id="348" r:id="rId94"/>
    <p:sldId id="521" r:id="rId95"/>
    <p:sldId id="625" r:id="rId96"/>
    <p:sldId id="626" r:id="rId97"/>
    <p:sldId id="627" r:id="rId98"/>
    <p:sldId id="629" r:id="rId99"/>
    <p:sldId id="628" r:id="rId100"/>
    <p:sldId id="816" r:id="rId101"/>
    <p:sldId id="655" r:id="rId102"/>
    <p:sldId id="656" r:id="rId103"/>
    <p:sldId id="657" r:id="rId104"/>
    <p:sldId id="631" r:id="rId105"/>
    <p:sldId id="658" r:id="rId106"/>
    <p:sldId id="659" r:id="rId107"/>
    <p:sldId id="523" r:id="rId108"/>
    <p:sldId id="353" r:id="rId109"/>
    <p:sldId id="354" r:id="rId110"/>
    <p:sldId id="817" r:id="rId111"/>
    <p:sldId id="351" r:id="rId112"/>
    <p:sldId id="524" r:id="rId113"/>
    <p:sldId id="660" r:id="rId114"/>
    <p:sldId id="352" r:id="rId115"/>
    <p:sldId id="818" r:id="rId116"/>
    <p:sldId id="525" r:id="rId117"/>
    <p:sldId id="819" r:id="rId118"/>
    <p:sldId id="820" r:id="rId119"/>
    <p:sldId id="821" r:id="rId120"/>
    <p:sldId id="822" r:id="rId121"/>
    <p:sldId id="540" r:id="rId122"/>
    <p:sldId id="823" r:id="rId123"/>
    <p:sldId id="569" r:id="rId124"/>
    <p:sldId id="370" r:id="rId125"/>
    <p:sldId id="661" r:id="rId126"/>
    <p:sldId id="371" r:id="rId127"/>
    <p:sldId id="356" r:id="rId128"/>
    <p:sldId id="357" r:id="rId129"/>
    <p:sldId id="358" r:id="rId130"/>
    <p:sldId id="359" r:id="rId131"/>
    <p:sldId id="360" r:id="rId132"/>
    <p:sldId id="361" r:id="rId133"/>
    <p:sldId id="362" r:id="rId134"/>
    <p:sldId id="363" r:id="rId135"/>
    <p:sldId id="364" r:id="rId136"/>
    <p:sldId id="365" r:id="rId137"/>
    <p:sldId id="824" r:id="rId138"/>
    <p:sldId id="825" r:id="rId139"/>
    <p:sldId id="805" r:id="rId140"/>
    <p:sldId id="826" r:id="rId141"/>
    <p:sldId id="806" r:id="rId142"/>
    <p:sldId id="827" r:id="rId143"/>
    <p:sldId id="807" r:id="rId144"/>
    <p:sldId id="808" r:id="rId145"/>
    <p:sldId id="804" r:id="rId146"/>
    <p:sldId id="649" r:id="rId147"/>
    <p:sldId id="367" r:id="rId148"/>
    <p:sldId id="368" r:id="rId149"/>
    <p:sldId id="743" r:id="rId150"/>
    <p:sldId id="744" r:id="rId151"/>
    <p:sldId id="379" r:id="rId152"/>
    <p:sldId id="380" r:id="rId153"/>
    <p:sldId id="768" r:id="rId154"/>
    <p:sldId id="381" r:id="rId155"/>
    <p:sldId id="382" r:id="rId156"/>
    <p:sldId id="383" r:id="rId157"/>
    <p:sldId id="710" r:id="rId158"/>
    <p:sldId id="709" r:id="rId159"/>
    <p:sldId id="800" r:id="rId160"/>
    <p:sldId id="615" r:id="rId161"/>
    <p:sldId id="386" r:id="rId162"/>
    <p:sldId id="387" r:id="rId163"/>
    <p:sldId id="711" r:id="rId164"/>
    <p:sldId id="763" r:id="rId165"/>
    <p:sldId id="764" r:id="rId166"/>
    <p:sldId id="801" r:id="rId167"/>
    <p:sldId id="802" r:id="rId168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5" autoAdjust="0"/>
    <p:restoredTop sz="94607" autoAdjust="0"/>
  </p:normalViewPr>
  <p:slideViewPr>
    <p:cSldViewPr snapToGrid="0">
      <p:cViewPr>
        <p:scale>
          <a:sx n="66" d="100"/>
          <a:sy n="66" d="100"/>
        </p:scale>
        <p:origin x="1404" y="1146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70" Type="http://schemas.openxmlformats.org/officeDocument/2006/relationships/presProps" Target="presProps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slide" Target="slides/slide154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71" Type="http://schemas.openxmlformats.org/officeDocument/2006/relationships/viewProps" Target="viewProps.xml"/><Relationship Id="rId12" Type="http://schemas.openxmlformats.org/officeDocument/2006/relationships/slide" Target="slides/slide6.xml"/><Relationship Id="rId33" Type="http://schemas.openxmlformats.org/officeDocument/2006/relationships/slide" Target="slides/slide27.xml"/><Relationship Id="rId108" Type="http://schemas.openxmlformats.org/officeDocument/2006/relationships/slide" Target="slides/slide102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5" Type="http://schemas.openxmlformats.org/officeDocument/2006/relationships/slide" Target="slides/slide69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61" Type="http://schemas.openxmlformats.org/officeDocument/2006/relationships/slide" Target="slides/slide15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81" Type="http://schemas.openxmlformats.org/officeDocument/2006/relationships/slide" Target="slides/slide75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35" Type="http://schemas.openxmlformats.org/officeDocument/2006/relationships/slide" Target="slides/slide129.xml"/><Relationship Id="rId151" Type="http://schemas.openxmlformats.org/officeDocument/2006/relationships/slide" Target="slides/slide145.xml"/><Relationship Id="rId156" Type="http://schemas.openxmlformats.org/officeDocument/2006/relationships/slide" Target="slides/slide150.xml"/><Relationship Id="rId172" Type="http://schemas.openxmlformats.org/officeDocument/2006/relationships/theme" Target="theme/theme1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167" Type="http://schemas.openxmlformats.org/officeDocument/2006/relationships/slide" Target="slides/slide161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slide" Target="slides/slide15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73" Type="http://schemas.openxmlformats.org/officeDocument/2006/relationships/tableStyles" Target="tableStyles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168" Type="http://schemas.openxmlformats.org/officeDocument/2006/relationships/slide" Target="slides/slide162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slide" Target="slides/slide157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slide" Target="slides/slide158.xml"/><Relationship Id="rId16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165" Type="http://schemas.openxmlformats.org/officeDocument/2006/relationships/slide" Target="slides/slide159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Relationship Id="rId17" Type="http://schemas.openxmlformats.org/officeDocument/2006/relationships/slide" Target="slides/slide11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24" Type="http://schemas.openxmlformats.org/officeDocument/2006/relationships/slide" Target="slides/slide118.xml"/><Relationship Id="rId70" Type="http://schemas.openxmlformats.org/officeDocument/2006/relationships/slide" Target="slides/slide64.xml"/><Relationship Id="rId91" Type="http://schemas.openxmlformats.org/officeDocument/2006/relationships/slide" Target="slides/slide85.xml"/><Relationship Id="rId145" Type="http://schemas.openxmlformats.org/officeDocument/2006/relationships/slide" Target="slides/slide139.xml"/><Relationship Id="rId166" Type="http://schemas.openxmlformats.org/officeDocument/2006/relationships/slide" Target="slides/slide16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30FDC-3831-7436-5839-128E03438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93F627FC-B528-749B-29C5-2D6B40FA59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47110133-2C81-D86A-505B-54DAAF89A3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0D02929D-182D-8449-1D87-FB30B63F6A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451B09CD-7D49-B6FA-448A-FF69A6257F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C9DC0536-93AE-D42E-AAAC-A430E154EA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526FFCA2-203A-3388-483D-B902D5CC3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1BA9BC6C-6F2B-40FE-4ECE-382A775DAE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66DAC72F-B194-F3E4-6763-10093728C9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F781411D-0F6E-BE99-82A1-9A2F323A3E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F90A303E-3B33-67EE-2B34-C1CBBAED4E5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F236CE68-7911-51C7-DEB6-9FABFEB8523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0471167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8E682-1EF3-1271-CA96-AFCDC46E9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118646B-8FD0-B6DF-38B0-6539A9F74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A2C14862-3287-587E-CAA6-CBFCDE9DA3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26E47BE3-C2C8-7713-0BCB-4045439EC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DE861A8-6628-650A-C8A2-BB2125F81E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E070C81-04D0-88EA-6BC0-E38006E137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C6DAFF8-842A-E780-B118-32DF73883E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5C1E51F3-A506-8B6F-DA99-D74CB85642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2F83697-3C50-EEEC-B1A6-8AE2E19234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E0028F19-363F-5037-F0B9-15AC5933F2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9C9255CD-78A9-CF8F-86CE-47B5C7B0386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7001334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3D1EC-6719-A677-F288-4B32F8EC4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BF3AE7C-D96A-F447-F5E6-D577ABF366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80EB1BEE-BD71-A6B2-7F22-D090AB6B4C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4F6DD42-25AD-A080-9AD6-0AFE037F54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224B8818-016D-20A4-3091-3F142E0AC4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C5A0A76A-0BFF-DDB3-90F9-944A90062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9F7D34-931A-6C66-7CDF-47C6A44865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E2B673C8-8F29-72E9-1192-C5FF85D518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0FB1E82-C59B-C164-EF06-98D063F4509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5CA31B3-2A95-8958-6561-89058BC0A44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9B7228FC-1A75-64A0-1615-108482816E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9566234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008155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103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589669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56ECA-7E17-B50C-7EC1-359C66E98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F792917-FB1A-9F40-1844-9B4A513E55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22049D62-B078-6003-B997-0AD4BFC1F9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FEE9054D-AA70-2ABE-A45A-0FBA90E2CD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7AD98C9-399E-1F69-B548-3CDE192E59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DF05E8E-4B99-DC98-18C9-0D581C5642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C9ECAB19-414D-53A9-CAA6-9A5FBAC46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2510D043-7BFD-3C30-2B9E-39B0AD5D3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125F2BA-F609-B15B-B590-9FDD87BEE22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FF12859F-1773-A7A9-5F6F-C66C3BDAE71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38BFB0D7-24DE-C137-3D02-5496CFA482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163592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11B1B-AF5C-ECC0-B18C-AF96BF89D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855BFB3D-8614-A7FD-54DD-6FFA3E66CE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28416A3D-9FEE-1C42-79DC-DFB5ED758D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B63CFCFB-3CCE-7AC9-E734-6D50F3E65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3B1B62FE-656F-2CD1-5447-5DBCF5C099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90D93BA9-A77B-729F-FAD6-B56117003B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BEDA794F-7CF5-220C-1025-1FFFEEF42D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FBAB30D9-060A-759F-A5C5-639CB1940A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5D0E901D-F29C-3972-7651-6A55A217AE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D06FE81C-139B-73BE-FC92-62CCE43CD36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D87B743B-522E-9C81-EE0F-0C25A7960E4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1C9A690D-CE94-8802-C7C2-EC18C4FBB2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8041938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356550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115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378414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117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118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909395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119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1AEF3-B551-FAB3-90BE-4BFCE9E76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7A86CE4-5606-5BE4-1DC0-A29124660B0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120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1E12B250-7846-CD0B-490A-E7236F6186C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259D64D-D008-17E8-A297-44DB3DD17B1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E4B7E2B-DEA2-B693-17D4-454C34737B0B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91845F69-4E1A-0BA9-4416-552EF8079CCA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0CC61A-EEE7-B18A-0101-F44544EFFB8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B4A5C1-D6B9-59C7-5604-E44CC4E1E9A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120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DAD1850D-5B2C-B0AF-0E5A-799D3DBCE5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A4AE361F-2C6D-5BDB-799A-C0B7BA9A13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889660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121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A30F6-3F75-11D1-99D4-10C8275FF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19CF74C-901D-882F-03B9-7BBD58A061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30C6CC-9095-D04C-D182-65A022CC40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BBBE090-1BFB-6C8E-4CDE-9B08637E7E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B8F030-A401-746C-DC42-25EB39162A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0ECBE58-630C-585C-6358-8C3F8C0E7D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965D3B-920F-CF81-62F7-09E3E25D4E6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02E20D0-9F7D-371A-BE1D-93A9DECA61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DB1252B-4B99-98C5-171D-3A0ABCB0F3E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309208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94FCF-AE79-D237-7CFD-0F7EE00DE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A272A9-FEA6-72A2-0F2D-ECADF1D2F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0C51B5-CB7A-4A2A-B258-45C680599B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C6E2CF1-7E22-5ADD-0374-8CA1CD7EB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B95AA02-BAFB-78E0-2226-F1B930074E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F8292AE-F8BF-4783-8C27-06DC5AF61B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A1906A2-45F2-370E-6F3D-CA804CDC7A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BC43AD0-3603-AE76-DAF9-019299E27B9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46A6B0-2457-0873-4AC3-8DF31657AA9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08440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51A4D-C097-F81A-FA9E-E7DE0D6C3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37255F3-DC17-6A60-C319-F7141618B3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F964A29-4AA1-9607-8909-41EF56EB5C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0D47622-691E-AE8F-D5EB-E901696E3D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E629CB3-C5D0-CFEC-F6C2-A115E466F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CA49D9A-F5DE-1FE4-861C-12BA11D159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CB432A7-87D3-8E1C-95B8-784A50C306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59040D8-22EF-0EDA-DECA-534D4D47FEC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B1B6960-0003-C4B6-2C12-BD74EB5B4F4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5770183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95FE9-E760-9420-3722-980F0247E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3FE2CFC-16DE-073C-18DD-7DAF58AA3F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3180732-EBF3-7EA3-4129-2F88A2B6AC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DE026C6-1A53-6534-93B1-EF7E6A8A45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973EEBB-9CFC-DDC3-8AC2-4B0379129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FE436B6-A625-1961-BAF1-2DBB70787B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94F9612-D322-5CED-1D31-E1C15EAA1AC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144864E-2901-FB07-36DE-DA2911A6BB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3126401-53A1-340C-E7F2-A00F139F70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0912412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B3CFB-1868-0B0D-E57B-829D2FAD9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6006BF-C406-648F-9973-73CD0DACDC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2B823E6-1FA3-49A8-E723-84E33E5CFB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E586A75-00C8-45AE-B4BB-C043EFD7B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E94C3BE-B417-44D4-3571-6C77762219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A46262F-7451-C0A9-4A9B-9BE45C751E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02B38A-0409-1F19-FE14-D294E9B2B4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B14FE83-2A28-2D55-9082-A8EC9302AD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10C854-1DD9-5935-9489-228F63A225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516810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4C9B5-2A66-5965-AC91-73A6E283B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A41CEB0-8A03-0101-F3BD-AAAEBAB50E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4008A28-3DAC-4FA7-56C2-74E6E1EE21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EEFED81-45C7-1C60-A8D3-B9165AEC4E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A6AE382-E3A3-067A-D86A-5DA141BAFC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5F52438-DCA2-12FA-B278-7EA8E05CF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50CCEB7-EACA-9B12-3E75-58A96D4B9A0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713F357-4CD7-5C9E-B38E-2F7148BEDD4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FD65C77-9B38-1804-502C-5826FB89CB9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056402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27582-7FED-F2EA-6A61-A212A6C06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A594F-27B0-9940-C982-1E0560B778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0F9DCCE-D089-7FFB-DC8C-F24A620857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6A5BDE-F712-7227-1215-D4CC54A2F5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503BF23-525F-915E-7D40-67DC2FCCF2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E0A81B-0B2B-CCFF-50AE-99C4960E36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CE82FD-25E2-5011-038D-915BA4BC4C2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2CA285C-79D1-48BC-BB53-7DDCC2EC56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A8D2DD-33DD-EF01-5B58-2275F42161C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405867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B2890-A155-3DB8-D0AE-5CFF83CF0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4F8F64E-A1E2-821E-D993-551C664323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BD08175-BCD8-097E-5F87-491D7CF06E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F0A4D9-A1E5-6197-F8AF-FDE03FDF53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14AE0AF-086E-46A4-056A-2BAC3596D0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A56C66D-1E3C-F97A-7C3F-40E210BD1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C431BD8-8FF9-263C-0BFC-719F483FA74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501ABA3-3354-9D8E-C17D-70250BB00D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7B825D-CF3B-28BA-510A-02A5AD06B5C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3596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54286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576438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456346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673257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150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26190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008310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151151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75494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035864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49220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4369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3370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3749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9934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0630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2934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30872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3181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6245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34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36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00226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28364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41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43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45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75174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49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42344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50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9727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53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8EDC1-D6CA-B497-E80E-35C7A8A1A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FE3232-BA8D-03A9-BCD5-415F12221A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2A014FC1-902E-DD5C-42D3-CA651DD6C0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1EBE655E-A56D-1FA0-F986-3708AA1D8B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F44B0DD1-3F8C-F6AC-CF01-B4C1C09F9D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A3267B24-C297-5BB6-5521-7123A1114C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F3774E8-D6C7-2182-5EDA-8C66D471FA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905DEB25-CBF6-35E1-A70B-3C138A459F1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80A73ACF-B580-9957-1706-102BBCAAE6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877502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22CE6-AB73-8D96-61DB-9B4B4E7D1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1E5D730A-FDF5-5B23-820D-40B924C0D0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67AC7CC-2A9D-22CE-E1D5-96CE2CB1C4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81F66E45-8CEB-7B09-6045-AA7E2BF1FF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E53C2F4-7C53-FF35-4F93-4B2BD4F41D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C69B8AA-E601-65C6-13D0-217CB7CEB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B6594BB-A69C-C01E-8BD5-324259E9A45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58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98BD9E55-11D6-5725-7EB9-FD1C8DF3D0A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ACEA5FB8-7EEB-15A2-E93D-59C6BF37C1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84180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59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0890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736048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6636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350AA-3F34-8EE7-B772-04AE97BBF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643B332A-015A-CEA1-F0E7-4BE14E8A1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65E03992-19FC-3AF8-3064-CA53B18AB5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0D3BFD8F-765E-7067-5B3B-83045421D4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83DC82E3-C73F-F952-1151-6F78F1C082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68542BD3-ECB6-47E2-2412-B855A39479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F7347EB9-71D3-4842-2995-2E36C34DDB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F0B12F73-08BF-0F2F-318D-0AE5AA03E6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4581E811-DA98-50DE-452B-2E5CAD667C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D7623E-9CF3-4AEA-F4C6-DDF31F51BD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904A3523-8414-D8B7-1B8E-BDA4E0A3BB3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E3969C40-7A07-CF32-429E-D2C0EFF3149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10550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9115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1351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02603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9BCB1-1AED-F1CA-73F7-1E68E6ED7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7D1D1DEE-F1BD-A98A-42D3-6EF5391D8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6007D96B-401A-6168-CF88-5F84D93274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AB77FA57-EE31-2E75-2D57-E0DB6B51F0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B47DDCEF-E461-FFB4-6464-499000B423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F7083B19-6A24-A93B-7CDA-60B4BDB3C5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B6F11EF6-500B-0E1D-B383-AC84E2B6F9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5F18D354-504A-D448-3642-0737A91E3E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CCB8D52-C398-3377-730B-287F3F1BC5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4F9ED5B-B845-0F49-76EA-A422E421CFB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E6DD39B1-E95D-928B-85EC-A852E4C467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166CCE02-7A18-C3F0-DB04-F9435251C2C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24243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767851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776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EFE55-9C58-7EF1-96CC-7CBC7D8A3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D7D2BC30-1B0D-C3C0-E6FD-74FAC11AFB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0F67C88-E29E-8486-E737-BBD389C481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FBFF86F-8CEB-C6DF-AE5B-F3EBFEBE91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E20105A1-3B7A-4B89-E8E5-F62321D2A7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6342867E-EAA5-59C0-1402-A0118E9B02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66382016-3531-8B4A-2EAA-31258EDE02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9B5FB711-4018-E7C1-2F06-E03C298DF7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E161DBD-72F8-1AD4-2BAD-B4B9E53B7C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43C2826-7BB5-0571-5940-2FEA7DB85A1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7961C668-2F46-F5C5-04D4-89968CB34B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6437C6E7-64F9-2318-2FBB-746B7D32AC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699879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71699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1051815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B634F-9138-5DBD-3FD2-D667B7169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03864A59-1883-9C45-13B5-74E68007F0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29A2F228-B18F-9B17-8C40-8BAFF74C51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E4478C3B-AC23-A343-829B-AB68D7E751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4C7823DD-B625-361B-4721-A22641F2B6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A4955682-CB21-3C1D-45F4-E7F1ED7CCB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EB9DAC8-C1B2-CE4B-AE3D-93D9B6AA04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EAD82EF-1DE1-3133-2201-A2A57B316A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DD30D20-BCFA-B284-0F18-D96DB1DFDA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FFBC79E3-D0F7-832A-3681-D3A0730234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BBD9D260-5A2E-D622-CFA8-1D5B1DF608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5070751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E97D2-3170-1F7F-70B2-DAA49EBA8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61D42043-7E3F-EB92-AF8E-20D1DADA18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B8C6645B-9581-3E57-2FA9-BF2845F249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242FA64-E3CF-1E6D-3475-069866356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A4DC4371-6A52-52BE-3728-EE46FF955F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189CC77E-E0DF-FAF5-10DE-9A56DDF881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3854BDBF-04F4-07B1-1389-84DD6FBDE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CEFEAC7-DAB1-954F-F8E8-9C894C3231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3E8F13-7410-E74B-4BA4-D196EA6B8B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201A4DD-F2B1-18A8-2AB5-899862CC9CD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1DD08E9-9F3C-CA8D-E9D4-180E414FE25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897908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D6C9F-4888-56D4-430B-A21A1BF22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FCBB3CB-FB96-39C3-E520-683D31898F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205F721-81E7-7BC0-253F-16E9A56AA1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0C1DAA0-76B0-9A69-09D2-D55492CFE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7BAADB-23B8-8633-81F2-4B7A189BB3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187433B-7D20-C06C-513B-72C843680B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0A551D2-ABFB-A534-2573-B25F00E70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0F15D6C-3C74-5C10-CA13-FBB8B3FCAF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1DE0B35-5207-84A8-93E9-B1E9F897C8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C05BA83-AFAF-E19A-CEC4-CA300C9395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895FD77-D579-0BA7-1F3C-8F54F5E38E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470258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27/10/2025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27/10/2025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27/10/2025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304800" y="2033796"/>
            <a:ext cx="60967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/>
              <a:t>Dedicação da Basílica do </a:t>
            </a:r>
          </a:p>
          <a:p>
            <a:r>
              <a:rPr lang="pt-BR" sz="6000" b="1" dirty="0"/>
              <a:t>Latrão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BE921-1851-B6B2-B06B-7120D94D1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D4286412-C07A-54D2-2998-8F325C7A30A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a Igreja subiremos ao altar do Senhor. (Bis)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EA422D2-73C6-4858-835C-F0E613355E3C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7400862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53E7F-F401-01D9-5996-FB2933BF3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A1A9860-D9FB-2A5A-652A-77C246A706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remissão de todos os pecados. Dai aos nossos dias a vossa paz, livrai-nos da condenação eterna e acolhei-nos entre os vossos eleitos.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8F0D059-A8F0-C237-C67B-9E79219832D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5125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F2BA4-2049-8DB7-D5D1-D38F89783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29D9BA7-0687-1313-B852-498500B7B5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Dignai-vos, ó Pai, aceitar, abençoar e santificar estas oferendas; recebei-as como sacrifício espiritual perfeito, a fim de que se tornem para nós o Corpo e o Sangue de vosso amado Filho,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0A7DEE2-20F7-9088-AF77-8AE16A648ED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8796965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399951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para a salvação do mundo!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151529"/>
            <a:ext cx="11841896" cy="47064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a memória da bem-aventurada paixão do vosso Filho, da sua ressurreição dentre os mortos e gloriosa ascensão aos céus, nós, vossos servos, e também vosso povo santo, vos oferecemos, ó Pai,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dentre os bens que nos destes, o sacrifício puro, santo e imaculado, Pão santo da vida eterna e Cálice da perpétua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6937293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9F998-D04E-3A0F-80B4-6C517F8C8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BFDCB8F-9AD7-994F-1A8F-A67957251E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ó Pai, com olhar benigno, esta oferta, como recebestes os dons do justo Abel, o sacrifício de nosso patriarca Abraão e a oblação pura e santa do sumo sacerdote Melquisedeque.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19EF6FE-D96F-092B-973E-074D80D272E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1004454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67809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F820D-1B78-2CAD-899A-F04B10406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C2C83CD9-F189-C88F-305E-73F81E8A48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485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Céus e terra estarão, na oblação de Jesus. Quer unir num rebanho os remidos da Cruz.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CA2F81F-3873-68B6-C33B-0B369756A89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45783061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Suplicantes, vos pedimos, ó Deus onipotente, que esta nossa oferenda seja levada à vossa presença, no altar do céu, pelas mãos do vosso santo Anjo, para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3828257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todos nós, participando deste altar pela comunhão do santíssimo Corpo e sejamos repletos de todas as graças e bênçãos do céu.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3930196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que nos precederam com o sinal da fé e dormem o sono da paz. A eles, e a todos os que descansam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concedei o repouso, a luz e a paz.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 pecadores, que esperamos na vossa infinita misericórdia, concedei, não por nossos méritos, mas por vossa bondade, o convívio 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2518893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Apóstolos e Mártires: João Batista e Estêvão, Matias e Barnabé, (Inácio, Alexandre, Marcelino e Pedro, Felicidade e Perpétua, Águeda e Luzia, Inês, Cecília, Anastácia)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de todos os vossos Santos. Por Cristo, nosso Senhor.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40929362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ele não cessais de criar, santificar, vivificar, abençoar estes bens e distribuí-los entre nós. Por Cristo, com Cristo, e em Cristo, a vós,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6CFAF-1448-9328-C594-64F8E18D9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D8C6CE-7FCF-A2B3-9C09-F2598ABA1B4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AF9AEA7-1249-9DB2-A81B-43B96340679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05451839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muitos, mas formamos um só corpo, que é o corpo do Senhor, a sua Igreja, pois, todos nós participamos do mesmo pão da unidade, que é o corpo do Senhor, a comunhão.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A8FDE-50A0-B9A1-F21A-E30C08AA1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2BD20A-DA1E-F4BF-D24E-316B33BBFBC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pão que, reunidos, nós partimos é a participação do Corpo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345AC0A-E389-8458-54DD-7FB8FE3F144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267770402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CF0FD-B86D-1987-528D-685E13557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9F2F80E-0C67-014F-B3C6-9EA392A5D06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muitos, mas formamos um só corpo, que é o corpo do Senhor, a sua Igreja, pois, todos nós participamos do mesmo pão da unidade, que é o corpo do Senhor, a comunhão.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1ED2CB4-8386-DA75-D100-F6E711B8728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86362267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75D55-47C6-F126-38AC-0A46328D8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19D5780-DCA8-0D8D-F830-3A634CB1550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cálice por nós abençoado é a nossa comunhão no Sangue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18F5F81-FA64-1601-8916-D5096DFE161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243576141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D5DC1-05D5-BF2C-E4A5-F57BE540A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90A19F-16CF-4A15-3797-E72305B315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muitos, mas formamos um só corpo, que é o corpo do Senhor, a sua Igreja, pois, todos nós participamos do mesmo pão da unidade, que é o corpo do Senhor, a comunhão.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984AB3-FB46-EAA7-E40A-7C1D3471105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1974966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99863-51BA-C84D-CB08-673162452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9581E57-C43F-9D5A-7106-553C079CF79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À ordem do Senhor obedecendo, celebramos a memória da nossa redenção.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332A16C-70DA-6A2D-2491-A58DC79144F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34475425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9711F-C803-90B7-F3E4-71A8F520A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8FB36C6-9A6E-2FCA-029E-806061D4AB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muitos, mas formamos um só corpo, que é o corpo do Senhor, a sua Igreja, pois, todos nós participamos do mesmo pão da unidade, que é o corpo do Senhor, a comunhão.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B8F3366-1344-9A6D-BEC0-4CE6E1AB26E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26871384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DAD3F-D9A6-8E89-6F50-07121B8EC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6BC7320-3654-C4F3-E801-F9476870486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 Ceia do Senhor participando, pelo Espírito seremos unidos num só corpo.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595579-7DD8-B173-623B-B01E3E716A2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395145663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1598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5625E-A562-182F-ACD0-160B93AB2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221952F-0B04-1396-5660-BF75B2DD935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quero ser instrumento de Tua paz e do Teu infinito amor. Onde houver ódio e rancor, que eu leve a concórdia, que eu leve o amor.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B78740-72CC-B592-3E2B-233BB629ECF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483845931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há ofensa que dói, que eu leve o perdão. Onde houver a discórdia, que eu leve a união e Tua paz.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39599454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encontrar um irmão a chorar de tristeza sem ter voz e nem vez. Quero, bem no seu coração, semear alegria, pra florir gratidão.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578" y="1884739"/>
            <a:ext cx="1138245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há ofensa que dói, que eu leve o perdão. Onde houver a discórdia, que eu leve a união e Tua paz.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Mestre, que eu saiba amar, compreender, consolar e dar sem receber. Quero sempre mais perdoar, trabalhar na conquista e vitória da paz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191213137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378" y="1867805"/>
            <a:ext cx="1128085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há ofensa que dói, que eu leve o perdão. Onde houver a discórdia, que eu leve a união e Tua paz.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94535293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que nos destes a Igreja neste mundo como imagem da Jerusalém celeste, concedei-nos, pela participação neste sacramento,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ser templos da vossa graça e chegar onde habita a vossa glória.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867476655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72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participar da bênção da aspersão 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2955222962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Deus, o Senhor do céu e da terra, que hoje vos reuniu para o aniversário da dedicação de sua casa, vos conceda copiosas bênçãos do céu.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que, em seu Filho, quis congregar todos os filhos dispersos, faça de vós seu templo e morada do Espírito Santo.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E, assim, na felicidade de serdes purificados, possais ser o templo em que Deus habita, e possuir, com todos os santos, a herança da felicidade eterna.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637857117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anunciai o Evangelho do Senhor.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Tua Igreja vem feliz e unida, agradecer a Ti, ó Deus da vida. Com grande júbilo, rezar, louvar e a boa nova ao mundo anunciar.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Tua Igreja, Senhor que canta com alegria. Esta que busca o amor, vivenciar todo dia. Que vai levar salvação, esta é a nossa missão.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que fazemos parte desta Igreja, que missionária é por natureza. Te damos graças por Teu esplendor, seremos eco do Teu grande amor.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900259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Tua Igreja, Senhor que canta com alegria. Esta que busca o amor, vivenciar todo dia. Que vai levar salvação, esta é a nossa missão.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317012989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Todos os povos serão Teus discípulos e batizados com Teu Santo Espírito. Temos certeza de tua companhia, nos dando força hoje e todo dia.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11762138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Tua Igreja, Senhor que canta com alegria. Esta que busca o amor, vivenciar todo dia. </a:t>
            </a:r>
            <a:r>
              <a:rPr lang="pt-BR" sz="66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vai levar salvação, esta é a nossa missão.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19261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Reconheçamos ser pecadores e invoquemos com confiança a misericórdia do Pai. (Silêncio) Confessemos os nosso pecados cantando.</a:t>
            </a:r>
          </a:p>
        </p:txBody>
      </p:sp>
    </p:spTree>
    <p:extLst>
      <p:ext uri="{BB962C8B-B14F-4D97-AF65-F5344CB8AC3E}">
        <p14:creationId xmlns:p14="http://schemas.microsoft.com/office/powerpoint/2010/main" val="626419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Celebramos hoje, o dia em que foi consagrada a Deus a Basílica do Latrão. Ela é a primeira Catedral de Roma e considerada a mãe de todas as igrejas da cidade de Roma e do mundo.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todo-poderoso e a vós, irmãos e irmãs, que pequei muitas vezes por pensamentos e palavras, atos e omissões por </a:t>
            </a:r>
            <a:r>
              <a:rPr lang="pt-BR" sz="6000" b="1" i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minha culpa, minha culpa, minha tão grande culpa. </a:t>
            </a:r>
          </a:p>
        </p:txBody>
      </p:sp>
    </p:spTree>
    <p:extLst>
      <p:ext uri="{BB962C8B-B14F-4D97-AF65-F5344CB8AC3E}">
        <p14:creationId xmlns:p14="http://schemas.microsoft.com/office/powerpoint/2010/main" val="1176190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peço à Virgem Maria, aos Anjos e Santos e a vós, irmãos e irmãs, que rogueis por mim a Deus, nosso Senhor.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2137049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</p:txBody>
      </p:sp>
    </p:spTree>
    <p:extLst>
      <p:ext uri="{BB962C8B-B14F-4D97-AF65-F5344CB8AC3E}">
        <p14:creationId xmlns:p14="http://schemas.microsoft.com/office/powerpoint/2010/main" val="23547723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Cristo,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3252BB9-59AA-CD07-468D-61D1A734A1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2434762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9684238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4513635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2912532"/>
            <a:ext cx="11835929" cy="39454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8800" b="1" dirty="0">
                <a:solidFill>
                  <a:schemeClr val="bg1"/>
                </a:solidFill>
                <a:latin typeface="+mn-lt"/>
              </a:rPr>
              <a:t>Amém! </a:t>
            </a:r>
            <a:endParaRPr lang="pt-BR" sz="88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23087003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que chamastes esposa vossa Igreja, concedei aos que estão a serviço do vosso nome temer-vos, amar-vos e seguir-vos até alcançar guiados por vós, as promessas eternas.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Marca a liberdade que o culto cristão ganhou após longa perseguição e que a Igreja não é somente uma realidade espiritual, mas também visível.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069770"/>
            <a:ext cx="11978969" cy="463368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1258978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18161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Guarda a Palavra, guarda-a no coração: Que ela entre em tua alma, e penetre os sentimentos! Busca, noite e dia, a luz, o amor de Deus: Se guardares a Palavra, ela te guardará!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Ez 47,1-2.8-9.12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DA PROFECIA DE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EzEQUIEL</a:t>
            </a:r>
            <a:endParaRPr lang="pt-BR" sz="6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o homem fez-me voltar até a entrada do Templo e eis que saía água da sua parte subterrânea na direção leste, porque o Templo estava voltado para o oriente; a água corria do lado direito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do Templo, ao sul do altar. Ele fez-me sair pela porta que dá para o norte, e fez-me dar uma volta por fora, até à porta que dá para o leste, onde eu vi a água jorrando do lado direito. Então ele me disse: “Estas águas correm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para a região oriental, descem para o vale do Jordão, desembocam nas águas salgadas do mar, e elas se tornarão saudáveis. Onde o rio chegar, todos os animais que ali se movem poderão viver. Haverá peixes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em quantidade, pois ali desembocam as águas que trazem saúde; e haverá vida onde chegar o rio. Nas margens junto ao rio, de ambos os lados, crescerá toda espécie de árvores frutíferas; suas folhas não murcharão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826989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 seus frutos jamais se acabarão: cada mês darão novos frutos, pois as águas que banham as árvores saem do santuário. Seus frutos servirão de alimento e suas folhas serão remédio.”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212313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a Igreja subiremos ao altar do Senhor. (Bis)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45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Senhor nosso Deus, como é grande vosso nome por todo o universo!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8433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para nós é refúgio e vigor, sempre pronto, mostrou-se um socorro na angústia; assim não tememos, se a terra estremece, se os montes desabam, caindo nos mares.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Os braços de um rio vêm trazer alegria à Cidade de Deus, à morada do Altíssimo.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Os braços de um rio vêm trazer alegria à Cidade de Deus, à morada do Altíssimo. Quem a pode abalar? Deus está no seu meio! Já bem antes da aurora, ele vem ajudá-la.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Os braços de um rio vêm trazer alegria à Cidade de Deus, à morada do Altíssimo.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Conosco está o Senhor do universo! O nosso refúgio é o Deus de Jacó! Vinde ver, contemplai os prodígios de Deus e a obra estupenda que fez no universo: reprime as guerras na face da terra.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Senhor nosso Deus, como é grande vosso nome por todo o universo!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2889384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- 1Cor 3,9c11.16-17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PAULO AOS CORÍNTIOS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Irmãos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vós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sois  lavoura de Deus,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construção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de Deus. Segundo a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graça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que Deus me deu, eu coloquei— como experiente mestre de obra —o alicerce, sobre o qual outros se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põem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a construir.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Mas cada qual veja bem como está construindo. De fato,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ninguém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pode colocar outro alicerce diferente do que está aí,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ja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́ colocado: Jesus Cristo. Acaso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não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sabeis que sois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santuário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de Deus e que o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Espírito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de Deus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485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Toda a igreja aqui está, para o encontro com Deus Ele mesmo o marcou, para nós filhos seus.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7002818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mora em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vós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? Se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alguém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destruir o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santuário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de Deus, Deus o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destruira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́, pois o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santuário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de Deus é santo, e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vós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sois esse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santuário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.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2807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3988" y="2373085"/>
            <a:ext cx="12013841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Aleluia, aleluia, aleluia!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 casa eu escolhi e santifiquei, para nela estar meu nome para sempre.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2,13-22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Estava próxima a Páscoa dos judeus e Jesus subiu a Jerusalém. No Templo, encontrou os vendedores de bois, ovelhas e pombas e os cambistas que estavam aí sentados. Fez então um chicote de cordas e expulsou todos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 Templo, junto com as ovelhas e os bois; espalhou as moedas e derrubou as mesas dos cambistas. E disse aos que vendiam pombas: “Tirai isto daqui! Não façais da casa de meu Pai uma casa de comércio!”. Seus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discípulos lembraram-se, mais tarde, que a Escritura diz: “O zelo por tua casa me consumirá”. Então os judeus perguntaram a Jesus: “Que sinal nos mostras para agir assim?” Ele respondeu: “Destruí, este Templo,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78CF5-11D4-E5F4-DA25-A06E12C50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2EBD610-CC16-1650-B411-50B18BC64E2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três dias o levantarei”. Os judeus disseram: “Quarenta e seis anos foram precisos para a construção deste santuário e tu o levantarás em três dias?” Mas Jesus estava falando do Templo do seu corpo. Quando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B70E330-45AC-BFE7-6252-410ECCB79D6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725349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4A8B7-65AC-2186-26F7-CFAB02EC3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E91B8C1E-1728-414E-C3D2-8BBF7DD90D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ressuscitou, os discípulos lembraram-se do que ele tinha dito e acreditaram na Escritura e na palavra dele.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4D8C22-243C-2226-5164-4F6360A78BB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987975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a Igreja subiremos ao altar do Senhor. (Bis)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3533998" y="0"/>
            <a:ext cx="61018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Creio </a:t>
            </a:r>
            <a:r>
              <a:rPr lang="pt-BR" sz="54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Niceno</a:t>
            </a: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constantinopolitano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céus: e se encarnou pelo Espírito Santo, no seio da virgem Maria, e se fez homem. Também por nós foi crucificado sob Pôncio Pilatos; padeceu e foi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CA829F8-04F1-5FFC-95CA-386724E69D8C}"/>
              </a:ext>
            </a:extLst>
          </p:cNvPr>
          <p:cNvSpPr txBox="1"/>
          <p:nvPr/>
        </p:nvSpPr>
        <p:spPr>
          <a:xfrm>
            <a:off x="3533998" y="0"/>
            <a:ext cx="61018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Creio </a:t>
            </a:r>
            <a:r>
              <a:rPr lang="pt-BR" sz="54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Niceno</a:t>
            </a: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constantinopolitano</a:t>
            </a:r>
          </a:p>
        </p:txBody>
      </p:sp>
    </p:spTree>
    <p:extLst>
      <p:ext uri="{BB962C8B-B14F-4D97-AF65-F5344CB8AC3E}">
        <p14:creationId xmlns:p14="http://schemas.microsoft.com/office/powerpoint/2010/main" val="18002819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sepultado. Ressuscitou ao terceiro dia, conforme as Escrituras, e subiu aos céus, onde está sentado à direita do Pai. E de novo há de vir, em sua glória, para julgar os vivos e os mortos; e o seu reino não terá fim. Creio no Espírito Santo,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7474830-5429-3A51-10D0-3F1A7D22B47D}"/>
              </a:ext>
            </a:extLst>
          </p:cNvPr>
          <p:cNvSpPr txBox="1"/>
          <p:nvPr/>
        </p:nvSpPr>
        <p:spPr>
          <a:xfrm>
            <a:off x="3533998" y="0"/>
            <a:ext cx="61018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Creio </a:t>
            </a:r>
            <a:r>
              <a:rPr lang="pt-BR" sz="54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Niceno</a:t>
            </a: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constantinopolitano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e com o Pai e o Filho é adorado e glorificado: ele que falou pelos profetas. Creio na Igreja, una, santa, católica e apostólica. Professo um só batismo para remissão dos pecados.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636C63-4187-5FD4-8478-6796124E1334}"/>
              </a:ext>
            </a:extLst>
          </p:cNvPr>
          <p:cNvSpPr txBox="1"/>
          <p:nvPr/>
        </p:nvSpPr>
        <p:spPr>
          <a:xfrm>
            <a:off x="3533998" y="0"/>
            <a:ext cx="61018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Creio </a:t>
            </a:r>
            <a:r>
              <a:rPr lang="pt-BR" sz="54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Niceno</a:t>
            </a: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constantinopolitano</a:t>
            </a:r>
          </a:p>
        </p:txBody>
      </p:sp>
    </p:spTree>
    <p:extLst>
      <p:ext uri="{BB962C8B-B14F-4D97-AF65-F5344CB8AC3E}">
        <p14:creationId xmlns:p14="http://schemas.microsoft.com/office/powerpoint/2010/main" val="190900289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C5E90B6-CB07-6520-714C-4CBEE70DDB2D}"/>
              </a:ext>
            </a:extLst>
          </p:cNvPr>
          <p:cNvSpPr txBox="1"/>
          <p:nvPr/>
        </p:nvSpPr>
        <p:spPr>
          <a:xfrm>
            <a:off x="3533998" y="0"/>
            <a:ext cx="61018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Creio </a:t>
            </a:r>
            <a:r>
              <a:rPr lang="pt-BR" sz="54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Niceno</a:t>
            </a: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constantinopolitano</a:t>
            </a:r>
          </a:p>
        </p:txBody>
      </p:sp>
    </p:spTree>
    <p:extLst>
      <p:ext uri="{BB962C8B-B14F-4D97-AF65-F5344CB8AC3E}">
        <p14:creationId xmlns:p14="http://schemas.microsoft.com/office/powerpoint/2010/main" val="382209735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rezemos pelo mundo inteiro, dizendo: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aqueles que se consagraram a Deus, para que guardem fielmente o que prometeram,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EBE63-9A39-2DC5-7918-ADCC74D45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6D5B7423-A90B-7DA8-5F15-E10512866C0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485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Entre nós e o Pai Santo, está Jesus, nosso irmão. Mediador, sacerdote, nosso ponto de união.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9CA06C-9AB8-E461-14EC-13F0BE665325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44072389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membros mais sofredores da Igreja, para que sejam amparados pela nossa caridade fraterna, rezemos ao Senhor... 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nós aqui reunidos, que cresçamos na fé, no amor e no temor de Deus e na dedicação à sua Igreja, rezemos ao Senhor...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676912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97791345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8800"/>
            <a:ext cx="11824311" cy="4005692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Rei de misericórdia, atendei nossas preces, suplicantes, Vós que viveis e reinais para sempre!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dons que trago aqui são o que fiz, o que vivi, o pão que ofertarei, pouco depois comungarei, assim tudo o que é meu, sinto também que é de Deus.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Esforço, trabalhos e sonhos, o amor concreto e feliz deste dia. Por Cristo, com Cristo e em Cristo, tudo ofertamos ao pai na alegria.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84982703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nos quis chamar para o seguir e ajudar e aqui nos vai dizer como servir e oferecer. Deus pôs nas minhas mãos para eu partir com meus irmãos.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Esforço, trabalhos e sonhos, o amor concreto e feliz deste dia. Por Cristo, com Cristo e em Cristo, tudo ofertamos ao pai na alegria.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310DB-201E-F664-2798-30702D5AA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734209E7-BBCE-8FF3-32B7-BAE930E4C9F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a Igreja subiremos ao altar do Senhor. (Bis)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4353DF2-6A2F-9404-256F-ED1C2044E60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1659468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Aceitai, Senhor, as nossas oferendas, e concedei aos que vos suplicam obter a força dos sacramentos e o fruto de suas preces.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salvação dar-vos graças, sempre em todo lugar, Senhor, Pai santo, Deus eterno e todo-poderoso. Vós, doador da graça, vos dignais habitar esta casa de oração para que,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 vosso constante auxílio e favorecidos por vossos dons, nos tornemos templo do Espírito Santo, resplandecendo pela santidade de vida. Também, sem cessar, santificais a Igreja, esposa de Cristo,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simbolizada nos templos visíveis, para que, como Mãe exultante de muitos Filhos, seja acolhida em vossa glória no céu.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unidos aos anjos e a todos os santos, nós vos aclamamos jubilosos,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83536783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de misericórdia, a quem sobem nossos louvores, suplicantes, vos rogamos e pedimos por Jesus Cristo, vosso Filho e Senhor nosso, que aceiteis e abençoeis estes dons, estas oferendas, este sacrifício puro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santo, que oferecemos, antes de tudo, pela vossa Igreja santa e católica: concedei-lhe paz e proteção, unindo-a num só corpo e governando-a por toda a terra, em comunhão com vosso servo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34499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4443D-351B-9171-E1C2-EDAEFD004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37145EB1-6D0A-C706-FBC5-1E461B9FBA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485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Rezaremos com Cristo, o perfeito louvor. E seremos pro Pai, uma imagem de amor.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4B4FC5-03B5-1C81-7BEC-1161B9DAC34B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80187127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Papa Leão, o nosso Bispo Carlos, e todos os que guardam a fé católica que receberam dos Apóstolos.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5686364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Abençoai nossa oferenda, ó Senhor!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9438450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e de todos os que circundam este altar, dos quais conheceis a fé e a dedicação ao vosso serviço. Por eles nós vos oferecemos e também eles vos oferecem este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sacrifício de louvor por si e por todos os seus e elevam a vós as suas preces, Deus eterno, vivo e verdadeiro, para alcançar o perdão de suas faltas, a segurança em suas vidas e a salvação que esperam.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 dos vossos filhos!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toda a Igreja, celebramos o glorioso dia em que o Senhor Jesus venceu a morte e nos tornou participantes de sua vida imortal. Veneramos em primeiro lugar a memória da Mãe de nosso Deus e Senhor Jesus Cristo, a gloriosa sempre Virgem Maria,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D2D92-CC47-DEFF-546E-DC799ABBF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2B1AD94-477E-7E01-67CC-AD4FB9D0146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seu esposo São José, e também a dos Santos Apóstolos e Mártires: Pedro e Paulo, André, (Tiago e João, Tomé, Tiago e Filipe, Bartolomeu e Mateus, Simão e Tadeu, Lino, Cleto, Clemente, Sisto, Cornélio e Cipriano, Lourenço e </a:t>
            </a:r>
            <a:r>
              <a:rPr lang="pt-BR" sz="54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Crisógono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João e Paulo, Cosme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D093DC4-2812-2B50-B628-8FA35C68957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0809054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B21C3-F531-2C12-2D67-53FAF3DDB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F6A4BF7B-3897-6885-A857-CB0D58F429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Damião) e a de todos os vossos Santos. Por seus méritos e preces concedei-nos sem cessar a vossa proteção.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B8606AF-B6D4-4F51-8F3A-F515D0EBBFA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7608822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E8903-FA50-AF8A-E9DD-2CFCEC6CC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139B58-DD70-3350-7151-EFEA32F339E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vossos Santos vos louvamos!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53BC53A-4579-6510-B939-7A18AF12E2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51303010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Pai, com bondade, a oblação dos vossos servos e de toda a vossa família; nós as oferecemos também por aqueles que vos dignastes regenerar pela água e pelo Espírito Santo, concedendo-lhes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21608</TotalTime>
  <Words>5984</Words>
  <Application>Microsoft Office PowerPoint</Application>
  <PresentationFormat>Personalizar</PresentationFormat>
  <Paragraphs>1557</Paragraphs>
  <Slides>162</Slides>
  <Notes>161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162</vt:i4>
      </vt:variant>
    </vt:vector>
  </HeadingPairs>
  <TitlesOfParts>
    <vt:vector size="173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40</cp:revision>
  <dcterms:modified xsi:type="dcterms:W3CDTF">2025-10-27T19:22:06Z</dcterms:modified>
</cp:coreProperties>
</file>