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1"/>
  </p:notesMasterIdLst>
  <p:sldIdLst>
    <p:sldId id="256" r:id="rId2"/>
    <p:sldId id="257" r:id="rId3"/>
    <p:sldId id="258" r:id="rId4"/>
    <p:sldId id="260" r:id="rId5"/>
    <p:sldId id="670" r:id="rId6"/>
    <p:sldId id="262" r:id="rId7"/>
    <p:sldId id="263" r:id="rId8"/>
    <p:sldId id="264" r:id="rId9"/>
    <p:sldId id="274" r:id="rId10"/>
    <p:sldId id="275" r:id="rId11"/>
    <p:sldId id="276" r:id="rId12"/>
    <p:sldId id="277" r:id="rId13"/>
    <p:sldId id="278" r:id="rId14"/>
    <p:sldId id="933" r:id="rId15"/>
    <p:sldId id="279" r:id="rId16"/>
    <p:sldId id="934" r:id="rId17"/>
    <p:sldId id="901" r:id="rId18"/>
    <p:sldId id="286" r:id="rId19"/>
    <p:sldId id="287" r:id="rId20"/>
    <p:sldId id="288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301" r:id="rId29"/>
    <p:sldId id="302" r:id="rId30"/>
    <p:sldId id="303" r:id="rId31"/>
    <p:sldId id="304" r:id="rId32"/>
    <p:sldId id="305" r:id="rId33"/>
    <p:sldId id="306" r:id="rId34"/>
    <p:sldId id="866" r:id="rId35"/>
    <p:sldId id="867" r:id="rId36"/>
    <p:sldId id="309" r:id="rId37"/>
    <p:sldId id="310" r:id="rId38"/>
    <p:sldId id="311" r:id="rId39"/>
    <p:sldId id="778" r:id="rId40"/>
    <p:sldId id="927" r:id="rId41"/>
    <p:sldId id="313" r:id="rId42"/>
    <p:sldId id="314" r:id="rId43"/>
    <p:sldId id="315" r:id="rId44"/>
    <p:sldId id="316" r:id="rId45"/>
    <p:sldId id="317" r:id="rId46"/>
    <p:sldId id="318" r:id="rId47"/>
    <p:sldId id="891" r:id="rId48"/>
    <p:sldId id="935" r:id="rId49"/>
    <p:sldId id="936" r:id="rId50"/>
    <p:sldId id="937" r:id="rId51"/>
    <p:sldId id="938" r:id="rId52"/>
    <p:sldId id="320" r:id="rId53"/>
    <p:sldId id="321" r:id="rId54"/>
    <p:sldId id="322" r:id="rId55"/>
    <p:sldId id="323" r:id="rId56"/>
    <p:sldId id="324" r:id="rId57"/>
    <p:sldId id="676" r:id="rId58"/>
    <p:sldId id="677" r:id="rId59"/>
    <p:sldId id="325" r:id="rId60"/>
    <p:sldId id="491" r:id="rId61"/>
    <p:sldId id="326" r:id="rId62"/>
    <p:sldId id="327" r:id="rId63"/>
    <p:sldId id="328" r:id="rId64"/>
    <p:sldId id="329" r:id="rId65"/>
    <p:sldId id="330" r:id="rId66"/>
    <p:sldId id="331" r:id="rId67"/>
    <p:sldId id="520" r:id="rId68"/>
    <p:sldId id="807" r:id="rId69"/>
    <p:sldId id="334" r:id="rId70"/>
    <p:sldId id="743" r:id="rId71"/>
    <p:sldId id="336" r:id="rId72"/>
    <p:sldId id="337" r:id="rId73"/>
    <p:sldId id="340" r:id="rId74"/>
    <p:sldId id="341" r:id="rId75"/>
    <p:sldId id="343" r:id="rId76"/>
    <p:sldId id="344" r:id="rId77"/>
    <p:sldId id="345" r:id="rId78"/>
    <p:sldId id="346" r:id="rId79"/>
    <p:sldId id="347" r:id="rId80"/>
    <p:sldId id="903" r:id="rId81"/>
    <p:sldId id="905" r:id="rId82"/>
    <p:sldId id="904" r:id="rId83"/>
    <p:sldId id="353" r:id="rId84"/>
    <p:sldId id="354" r:id="rId85"/>
    <p:sldId id="627" r:id="rId86"/>
    <p:sldId id="629" r:id="rId87"/>
    <p:sldId id="719" r:id="rId88"/>
    <p:sldId id="628" r:id="rId89"/>
    <p:sldId id="522" r:id="rId90"/>
    <p:sldId id="651" r:id="rId91"/>
    <p:sldId id="631" r:id="rId92"/>
    <p:sldId id="355" r:id="rId93"/>
    <p:sldId id="351" r:id="rId94"/>
    <p:sldId id="352" r:id="rId95"/>
    <p:sldId id="356" r:id="rId96"/>
    <p:sldId id="939" r:id="rId97"/>
    <p:sldId id="940" r:id="rId98"/>
    <p:sldId id="941" r:id="rId99"/>
    <p:sldId id="942" r:id="rId100"/>
    <p:sldId id="880" r:id="rId101"/>
    <p:sldId id="371" r:id="rId102"/>
    <p:sldId id="372" r:id="rId103"/>
    <p:sldId id="373" r:id="rId104"/>
    <p:sldId id="374" r:id="rId105"/>
    <p:sldId id="375" r:id="rId106"/>
    <p:sldId id="376" r:id="rId107"/>
    <p:sldId id="377" r:id="rId108"/>
    <p:sldId id="378" r:id="rId109"/>
    <p:sldId id="379" r:id="rId110"/>
    <p:sldId id="380" r:id="rId111"/>
    <p:sldId id="660" r:id="rId112"/>
    <p:sldId id="659" r:id="rId113"/>
    <p:sldId id="730" r:id="rId114"/>
    <p:sldId id="731" r:id="rId115"/>
    <p:sldId id="732" r:id="rId116"/>
    <p:sldId id="733" r:id="rId117"/>
    <p:sldId id="914" r:id="rId118"/>
    <p:sldId id="915" r:id="rId119"/>
    <p:sldId id="916" r:id="rId120"/>
    <p:sldId id="917" r:id="rId121"/>
    <p:sldId id="402" r:id="rId122"/>
    <p:sldId id="382" r:id="rId123"/>
    <p:sldId id="526" r:id="rId124"/>
    <p:sldId id="384" r:id="rId125"/>
    <p:sldId id="896" r:id="rId126"/>
    <p:sldId id="897" r:id="rId127"/>
    <p:sldId id="898" r:id="rId128"/>
    <p:sldId id="943" r:id="rId129"/>
    <p:sldId id="944" r:id="rId130"/>
    <p:sldId id="945" r:id="rId131"/>
    <p:sldId id="946" r:id="rId132"/>
    <p:sldId id="729" r:id="rId133"/>
    <p:sldId id="403" r:id="rId134"/>
    <p:sldId id="855" r:id="rId135"/>
    <p:sldId id="404" r:id="rId136"/>
    <p:sldId id="405" r:id="rId137"/>
    <p:sldId id="638" r:id="rId138"/>
    <p:sldId id="640" r:id="rId139"/>
    <p:sldId id="931" r:id="rId140"/>
    <p:sldId id="932" r:id="rId141"/>
    <p:sldId id="930" r:id="rId142"/>
    <p:sldId id="410" r:id="rId143"/>
    <p:sldId id="947" r:id="rId144"/>
    <p:sldId id="412" r:id="rId145"/>
    <p:sldId id="885" r:id="rId146"/>
    <p:sldId id="918" r:id="rId147"/>
    <p:sldId id="919" r:id="rId148"/>
    <p:sldId id="948" r:id="rId149"/>
    <p:sldId id="949" r:id="rId150"/>
  </p:sldIdLst>
  <p:sldSz cx="12193588" cy="6858000"/>
  <p:notesSz cx="6858000" cy="9144000"/>
  <p:custDataLst>
    <p:tags r:id="rId152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97" autoAdjust="0"/>
    <p:restoredTop sz="94660"/>
  </p:normalViewPr>
  <p:slideViewPr>
    <p:cSldViewPr snapToGrid="0">
      <p:cViewPr>
        <p:scale>
          <a:sx n="66" d="100"/>
          <a:sy n="66" d="100"/>
        </p:scale>
        <p:origin x="1368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notesMaster" Target="notesMasters/notesMaster1.xml"/><Relationship Id="rId156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tags" Target="tags/tag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viewProps" Target="view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3B95-BDCD-923B-F149-8DEDD32B13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2093F6B-4E6A-F624-C1CE-F505F3A445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FC55F62-1826-47A9-E3EC-CDF963EC14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7F56F-4F8B-D5A8-D005-02994420C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89703D-B225-78DD-829C-0FFC7287F4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FB1122C-8B68-8651-D1FA-52C3F59EF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8A8264-4C11-F873-0CC0-DE0EB45EE7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44F85DC-B6E6-C7E2-C60B-A5A92C9F5E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1A0C69E0-AA2A-86D1-C5C0-64119A0039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8D7738C-D4A9-4789-4129-ACFD4F0E1E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881C263-9849-D37E-72E3-A1B9EA027C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49765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101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2748-9266-BF45-3E1C-0A6D1EB60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7D245F-07D6-98E0-CE66-2242A584D5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6B22F91-D820-7EF7-BFA7-8C6A16570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C851630-36DD-D061-49AE-5CC7504A22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5F4D45-0563-CF2A-AFB4-6507AE8CE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6B1D7C-03BA-9A14-6AEB-74EADCB29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2B6DC4E-E4D9-8A5B-69CF-8F57D71C23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F9DA109-658B-ADAD-9860-A53D8DF1160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2FA6917-BF68-310E-FE0C-AD2E33F2F7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997043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D26AB-551C-96BB-0088-2BF30E78B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04975B0-46F5-00E5-5B34-26A3923FA4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EDB517-0E3D-D4DD-126E-B0D463EE5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5F3AA33-3070-213E-C59D-AE4D14038E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B6E91D-E0E0-FC69-A65C-9080B6EEE3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C4BB2-A3B8-EDAD-E561-D426ECC436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FF63F9-0708-ACDC-3FED-938E9A48796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2200BF2-8887-168F-E6ED-46E6099DF86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D658770-C4AA-A7FA-0ACB-73E75CBFFAF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62680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51F96-DA3F-8570-4317-1CB4E293C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5435A15-1CF5-4E4D-4CEE-FBCA5E98E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5EB7E71-B147-CCDF-A988-80FB0F979F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8F4AB0C-4D39-54D1-BB88-3D9A68572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A167A64-6F77-1A9C-2D41-E68BC02CDB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C83D895-C334-303E-A79B-CE7634FB10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1F68945-DF3D-262B-74B5-DC0836E2D4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328866-6763-61C4-7B72-5616DFE221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C603B7D-0130-BF4B-17BD-CD98B02DAE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397074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A0757-6D93-765B-DBF8-ABCCF6285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D41B453-CDF5-6653-F5C9-0637FE0969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81BD115-0781-7D77-A3C5-512E58B09B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D65623-C139-1903-3C16-5A3DECF366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E8E497-2867-B52D-6137-9BFBEA052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DD0197E-96CE-AA23-64AD-FDFF9545FA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FE7D21-7BC0-07A9-3A9C-C94EB68CA6F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21D56D1-4151-6A88-93C4-3FD0E9ABBA5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70D0E63-D21A-3EE0-A778-A16D8AF9E5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44942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EA38BB-95F8-94F4-5C9A-51860AC19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8843D1C-17FD-8BD6-08CE-EA780497E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F0BBB78-8C1E-8CF6-307C-CFAC866BF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C68460C-4FC3-A5C3-2698-CDDC823691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59F1F1C-57CD-F6F0-0B73-6EDF9112EF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D1890B0-586E-AB3B-F281-D34500FA43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077A653-6F4F-AE36-2472-AFD28E8EB2D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08E080D-4007-782D-B9A9-09FBFE25507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B1D8BE-0F7B-C11D-CE4B-B798D1803E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840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7DC36-B716-6023-EF7A-44F2703BE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75D7EE1-92EE-D4EB-7E78-89B707E9FC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73B2AC-56C7-1E9D-100C-46F75A682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401ABA0-9793-4680-71BE-3B84F271DD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FF7CB41-AA23-B8CD-1230-1D58368F8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A135355-F6E6-555C-8AB9-D7DF694934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DF29A2-9EDA-14CF-D30B-51194B1908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B99E356-623F-C46E-4050-C88BBD2C22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2B57D22-160D-52F9-44E4-08E509BE541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880207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26B75-99AC-6715-F4DE-6FDAF2063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1F7B66A-7ABA-FB20-F2AE-42049BB7FB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97127E7-406A-10B5-A16E-028C53794D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B2D503-C6F3-3D72-98B3-9FBBE1321E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566E102-1D63-6E49-7A45-0D99DBD5B1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0EFA589-AE48-8F54-646E-A87B20ECF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30CD583-DE51-DF0E-A015-AFF02AD42D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A25E89C-8D8A-0A29-84F7-FF7E4CE7C84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0D6BF60-6909-98C0-4569-B8908AA3DCA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014257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52085-3144-D9F5-32F6-827615BC4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B2F4397-C42B-0684-F98A-0640C15E04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5E08CC1-05D5-6681-70E8-A8795163F7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E826A8-E0E1-7262-D289-DE58F46754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41A7FCB-4237-8481-667C-1EE01FDD5F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7B1F8B-E7F5-5F8E-0247-3D76F0449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A898FB2-D5A7-5687-E348-F59F2C6033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1BD99D2-73DA-03CD-CC92-4207DAD60C1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8C297-9477-E839-F80F-24823C81DC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2864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38235-3042-CB24-02AF-357A04FDB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F2A2B17-C93B-8A8D-2740-0F10DE5C49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FD9FFE3-30F6-CCBA-797B-C6E09F57C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4CA3AD3-727E-52FD-17EC-A7E97FC79D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66257B6-0BB8-8E74-2611-8B29539529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5425A7-A34E-9138-6266-264B6460C8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CFE1C1-488A-244D-74A6-B57A2502E7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E728DA3-E8FA-928A-904C-A4AB80C67A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AAC8DA-F3D5-83B1-6A8A-F27ADC10968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581196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B6777-8C11-4F52-BA72-776F82EF8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E5753B1-9998-BFA0-0DE0-C16F2D26E8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705EC5-F84D-028B-31EA-B23E53EA00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157290-81CB-A139-98E5-487834EC44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5DDAAA1-CF4B-DC3A-FD9C-90A115789B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7B66092-DFC3-D706-AADE-52D05A5A0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F4DADA-AAB7-8084-54CD-33B446B4490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B6DA0E3-E0C0-4ABB-9015-242B6980CA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B62DD32-94A7-9BBD-4D79-F6F2BCACA9B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2475789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136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7CFB0-CCB9-2FE8-7143-F918CCB7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4C5475-DB9F-E175-AC8E-81BA9056B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120530-EB14-9AA5-4E79-14AE67C216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CD2FED-4120-29CA-E6BC-36ED65BF77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2515C9-03DE-C2AB-FFDA-607BD9DCD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46F822D-5BC5-56D7-8351-732A6766D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2C2AB6-F232-3073-8044-4B91BF9ED0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AFEAE2F-D1D9-8371-EEF2-2FC453C8B7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F30FBE-C6A3-A404-8D17-720990648E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9173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9B081-E54E-499F-E74B-01EA9E8AE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0BF1651-C1C8-AF77-9A91-798C148685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F601B9E3-7279-2E13-98E4-E811D387BC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E280D44F-AD3C-4F97-CE63-D54E7ABF34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044EBC06-6D90-0194-E77D-F9192BB830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ADA5B6F1-16C2-AB28-31D9-BC350C1A77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A43C89-2A73-F742-3BA8-4BCEFEF04B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4485210-26C9-8499-5229-25B2F6BAFD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68D21653-14BE-C90F-BDF6-ACF0BF4FAC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028571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6978-3167-4931-484A-B7FDBBE65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B56D1-0683-E3A5-8132-01B8E8DC13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A3D4FE-2605-BE40-4C2C-0D25B2E359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76DC578-3B95-F780-0FB2-CC724387C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1A049E-E403-B4C7-2E3C-3E03946B9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11B31AC-8B70-102E-02BD-7E0E5204D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E8F639-4970-9EC6-AD49-5733D57CB0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69DA20-083D-BEF2-3DA8-DFE7A989EC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9EC519-9209-2B9B-E764-DEA61AFDE8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67018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98BE6-3C64-D21A-168E-56FE301AC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4B9F7C-ECA1-4C91-3430-BE56ED4F39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9687EBD-B23C-185B-316C-A0B4DA22B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C009A-A943-7761-D5D4-180E44F933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3AE02DC-B3F6-425D-4B7F-6FD0127C6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8A2E23F-45F1-55C8-2063-C9888D89EF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21B2A2-5D2C-4E16-E9DA-A50DF5B906B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5E3D1B-9688-3CA4-592C-04C59B60B5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E542F5B-7154-FA74-7D51-B77237C4D0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6191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4A746-A47F-604E-E445-DC495C0B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88292E3-84DF-74A9-6B03-3299DEB0A6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47D7BCA5-5CF0-0161-B66F-13119F73C2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F26AE54B-EA45-75A1-D606-431899FB8E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DACA767C-5C81-6F08-B6A3-887D5BC61E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1118D216-1292-2B81-9FDC-A8EC72F70B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40072ED-CDEB-8F4E-D4D2-81E7634CF8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B9520D8-31EB-8BB8-D1DD-2475A982848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9182B5D-B638-E683-A7A1-A69B027F5E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40075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8275-10D7-94BF-4793-A0EACB934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F5EF2D2-0B5A-F8E6-3DCF-C46969E32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92C7E8-17C2-7997-A73E-EEC02DF14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E3EE066-2C64-6C58-3DCA-D9CFE51ED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2AC11BE-8E46-A1D7-D66D-FD14B4A21D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78F204E-F5BF-5DD9-E94E-4E9F6CAA95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6B8748-22AE-9C5C-45DC-52C7C020F4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6BD2E38-9DDC-AF48-8639-19C4DAE997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548968-C1DA-E345-84A4-13DC86358D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028679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F0AFF-090B-A007-8475-76A770B7D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C9D407A6-13FC-CC99-D6E0-B80E5D772F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AF51E88-F035-751C-6813-B06AA3EAAB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79B1E678-8561-B2CE-B448-4E880049EC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C3A6429-5968-6DE4-7A81-DAE0405746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9D07627-F467-18E5-B776-C7CF32105E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9CE3CD-3573-3101-75B7-796AE3D992C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55A9BE7-C5AE-2FFF-FCB5-6706E29F250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C64DA39D-2898-B249-309E-836AB69F9C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80226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21F94-AD5B-BDCA-3C78-1A31EA0D5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7E2BFED7-8B8B-1027-E8CF-6A111F2625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8AB25C5-673E-BC59-3FE6-0D284B1C21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89F865F1-B74B-90A0-3C4D-00E3C8F6A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ED316C68-249B-D6A9-8835-9331F9464D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C9C1D801-AEFC-2CC8-902B-856DFA6B26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A2E085A-6853-E154-E733-C09C2BAFAC5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FD3F02FC-0712-46F6-67F6-FACE70843D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36E8F89E-6906-FB87-9DB8-EE3BC4B4DBD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896567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57484-5AFB-9B25-6575-3F2704B71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57C4983D-8441-881D-F066-6282A15DEE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A7D7B23-6BA5-C35F-4CBD-72AC06E83D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C918319-F96E-A1D6-9319-4A4290E8EA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F16148F9-0E6A-2943-B858-AF86EC8BBC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93F39355-FE8D-D9AF-20B0-9EE2DC6BF8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607924-168F-4CC0-1BE1-F1DC0B34F1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0D6B2D4-2C45-19CE-47BE-7BF6371135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00BBAD22-26B2-7E41-8DFD-78353AEDB0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7840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3FA29-504A-3CC0-AAD4-47906D7E0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0D64E13A-0CB2-5C1A-5601-0EFECA5CCE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695FDABB-88AE-711A-5D8D-82E874A55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CE882E98-A1AD-5674-AEC4-3B4C287E17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DDAFED9-38AA-6A7E-4A51-C2128DDB9B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C2AEF6D0-E04F-BB6C-AADD-9CDE4C1A30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F1C2EA3-C5BA-77F1-80B0-65CEECD1D5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38AEAB98-E69A-F708-1D29-C7790656C3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C9E4FA8C-87EE-B2B7-D6B5-9C8D4C63DB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36523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1F65-74A9-6FE4-0663-B3FA796AC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C4299080-5400-0ACF-387F-81721B129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851EFDC1-92B4-2E29-3B88-8F99C53AB1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CA4AE460-5D11-84F0-FAEF-1A690F8A12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9004EA2-A4E1-7AF0-5E57-3012D0DCAD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1AA4F8B6-AB86-D985-407B-62DA902A4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8A461A-58BA-11ED-B0BE-529E09D355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B2FAAC91-2578-222A-1B0C-3BF47528B7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21D32CB1-123F-3A04-09DC-83800EB88A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0672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26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30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13993-E5CE-B9FA-0792-06C53441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021BAA2-F52C-0A3B-6452-9CB5D6EA6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6F34FEA3-E878-3978-537D-5BDEE0DA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23C3BF80-D3F8-118D-F4C5-B84534F5BB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3DB113-1415-A273-A0A1-63AA2E6811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782AAF72-FB10-C1EE-204B-729E3C231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878AA6C-E484-FCFF-F787-349818B9716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AA39DF91-54AF-71A3-2450-985CED9E25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0EA4CD08-2C17-D829-B22A-611ADE23C8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031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9C43-9C3F-B231-2BAA-812B62C8B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6FD27327-CE72-0CF0-532C-925BE5485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15554C02-3A63-9DD3-134E-366399B5A9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1C993D06-5A06-58B3-C744-C73AFE99D7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EE6597A3-4B17-49CE-C353-C186DA7B65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E933B832-45E7-030D-5F29-73F929E7D9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72E9532-5808-0652-C66E-547ED78C4D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40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71C5583B-F988-9466-BECC-2F746A7818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D686AAA6-E050-503C-0D13-F2CFB62ADA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25297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43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36C77-0980-B17B-3642-7767C1F79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BDA0D51F-3DED-0E99-563B-3C06F1747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2A5D55F-93E8-7228-F068-9C590BBC90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3BC5229-83CC-33A1-6567-C7593FE6D9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88FB842-0340-6285-DF58-64933B844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B48B24D-0022-3BB0-F65A-BB85F8EC18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C8D85B-82D9-E65C-2CDC-CC80994ED0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337ED553-9D28-3577-3D80-AAACF4EAEA8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432D6472-7023-6001-470B-10178094B4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17673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0F34F-8BB6-9E0E-03C5-A20C29F76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B06A277-759E-CE3E-0CAA-9D793A0832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9AEA43D-B18A-90E6-F59B-B4BF72401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6C82E6F7-89A4-6833-E8CC-EACA60434A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51CE7AD-E7FE-4397-D1C9-CD74EA5CD4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49C0D3D-7B8B-611D-0001-0318698E82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7F0737-0D0E-B6AE-1232-D9970E32CA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2B352319-C08F-0842-40E0-6393C67265C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2EE239F5-0033-E522-9FC0-B1B65EF950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919932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0E27B-1B18-331F-DDBE-CF5BF77A4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E8BE828-8D32-27BE-5A3B-2D3C712E91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10D0644B-0FA8-3B37-20B4-273F35B4B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C55DAA8-4591-D8FA-E05B-6D9EF72E43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5FFA683E-F878-EE01-470C-8830CE44F7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2E312572-E916-A104-0271-640E3D0E35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368CFB0-C44A-E043-B8B2-6C5655D7EC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DE78E5A-2F7A-9AE8-82BE-2FD7CE48C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CCC103B-C3BF-1741-4079-09DD4A24FE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901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D659E-5431-CA09-A052-243F44993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EB742EB6-A8C0-782B-8240-87F0B8ECB4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095635C8-332C-D37C-C699-8A09B11772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5718465-F89A-CFE3-7FF8-8AFBF89A1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BDC92A62-1AEC-99F2-60A4-04F7392637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9C1A6C3D-333F-DF1E-B177-963CF4A821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81F00-9E1A-A39D-0344-559B41FD0A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A6AB893-EBA3-7B56-2C5B-CA317482FB0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25869E7-1AA3-B126-2497-F1F0C681EB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061281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62DFB-2BF8-596B-026B-FB9ECB7F7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474BCE3-5BA8-69A9-60FD-478EB75EEC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71FD0DF4-D53E-A8A5-4D50-2C4E0C6FF5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B9847D3F-7AB8-6331-8E19-5EB081380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F3EB767-CAB4-A32A-07E1-96340485F5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A704CBD-6E6D-497E-A76F-9839F2A73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F348A4A-5A22-CEC7-F439-BE22E60041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5EBC75D9-FEF7-259D-DEFA-32770F1E830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E75DA49-B682-3C50-8DB5-2B11E1CBFFA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224780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52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1501-7E80-1E1F-E753-D486012E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D3EBD0F-D887-53BC-C876-A4B9D6578A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04CCB8-C598-711F-3B8A-599798A819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78E7C93-9F91-B345-DB90-5B48799CC9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D930B0-2E26-4BDF-5773-35B027302A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0D9FDF-1765-8BA7-3C5B-F1692A051A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1AE5C5-5B9D-D8C1-D183-4C1369E58F6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FDCFA3-68B6-134D-ADF3-83E80F96846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C8CEDD4-D0E6-D263-7219-841DA0C3FB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9551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B1D3C3-838E-F49E-2A8D-0A443D4E8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D89E34E-A5F3-7120-E6D5-C65D378B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72B5A3F-9F87-B5E2-78AA-99B54AC120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C11CC05-9BF4-F864-F5A5-5534AC25B3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762B350-E143-19A1-E904-8F55B9B57A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49B1F42-92F1-FD37-7D4B-2E2B88CBCA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D9F0293-8CF6-0111-7A41-CC7FE2281FD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4F7A50A-3819-8FC7-AA87-61D65F55E08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DB5CF47-A064-5479-8B43-4A6B3931FB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846382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21E1-BEAE-35BF-E167-EB75A6A9B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CBB3CB2-1F65-AA98-3A1D-2560D820A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45CFE74-A02D-85C0-9B6E-1042713E9F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FAC9967-7F23-421B-FF13-0FD61D9D4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A3D08A-B48F-623A-E729-7A8C42944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AA5F966-74CB-CE73-AB37-0A2D7F22AD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8A00909-6978-AB31-81A9-B63BB7F816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21B0678-F0B4-2D35-2430-303CCE47E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7DC33DE-62AB-8C95-572A-BD10D5C015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09FC777-EA0E-0AA7-7730-66C70C3633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0EB1D40-CB3C-1F3A-3E02-0CD1CCC65B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75882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B2628B-A6B1-E998-66BA-46E409A4B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258F95D-5ED4-3404-D454-3BB12071A4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B4B7CE2-AF00-655D-DDD7-680DF02C39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07BC4A55-E658-DB79-BE4F-42262580F2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29C96C-2C60-F0D7-51BC-22C55FDCFE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A227E309-2481-73A0-A935-4779CA4D82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211F97B-6A9E-2E75-D815-1BC5C2F6A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52607A4C-BC0F-30FA-6DF6-C007730F8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70A88F9-5FDA-B9AB-9EBC-9728EF7DB8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8B2D2A7-D4EA-182B-1B3C-486B538061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1869FD35-D2DB-85EE-A2CF-AEC573B85A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404265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B651B-D5BF-4E7A-4FF2-ACD674D1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2C5726-BA0A-6407-F3E9-885137D5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DE9B37-F427-259D-BD79-84CECFD3AF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1531F4-35E8-D38F-57B9-1FE205AD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CF50EED-DB8B-ADC0-64C1-08E7C001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5FA0C2-A9AA-5078-D8FE-A9BBA451A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EE7CAAE-5481-3427-7E63-3E0B29D3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F23DBE-764F-035B-01CD-732B126489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927D7A9-FB5F-CE31-5A0C-E62450A1AA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E64A471-4296-DC9A-3639-31ACE02F49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83E4EB3-E643-8738-7072-7866EB4B7D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54872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83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27/10/2025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83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635344-5BDD-6886-1CFD-881912BDC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DBA2BD0-C23A-2F57-0691-D6D01E9E4B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EF73DE1-A050-9C9C-1491-46FD73BDB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DE28DD8-221B-1E31-F51E-516C02A714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C2890F7-46D7-A419-A743-7818711A6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09F6291-0FB5-94F5-94A4-E6B58631FC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465EF50-12F5-F54B-91C8-035D9ABD0D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1204897-1CE8-AD87-9503-D32E942611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F49EE21-0CF4-3DF9-F906-28FBC993C8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E4F8E2E-4BA0-67D2-92CC-914BE658E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1AD1FFB-A9E7-BC27-7571-8F188E7754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4530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DAED0-E2A0-439C-A0B6-2BFDF16B9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770BF99-79C6-AD85-AECB-E63D5A566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15D2762-56D2-4F4A-2F7F-6E3C36A34B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67E906D-5590-2ECB-B86B-6EC970544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FD29FBD-5736-1ED2-320B-F8FD09D937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F5A2D4E-25D6-4FC2-8E84-2C3CDB2615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63D1F87-6218-019A-1738-E74B26CF7A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B5A4426-A711-7CC1-CD49-C589DDD584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4846084-FBD0-6056-DE03-3A700A87FC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7898843-87AD-BB7B-93B7-423365A49E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1A02ED0-07E7-D28E-1226-8FB8D7A1D78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43598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70A6B1-A035-F456-02FD-FF20058B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42AA22-6E5A-EE6B-B290-D32C38FB81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39E14C8-432C-87F8-C151-334F8EE487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6688B39-1DA0-CE8F-3869-2CC27133E7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B642468-6DB6-D963-0F8C-D69B00AD84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5CA78D5-CAEE-C9D7-8E5E-146A34E302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4161B38-58AA-6228-11B6-E225146C8F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5D95409-9744-46A3-D590-FBBC701BF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A0836217-0883-61CF-FB2B-85D788AFB6B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BA0FEEF-EEA5-86A4-DE4C-A8C9D4CC8F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F5FACD4D-0449-7841-8972-F24FD7A5AB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51812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5C9E1-C701-A304-4466-DF1E1CF22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CBB7602-7173-C4F8-D977-D3BB9D3930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EB35223-78E5-C66C-63AC-F804658A59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D14D73-DA4F-A2E7-9465-F153F1DCDD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B00BB5B-6F24-03D4-4FDC-CAFDF5CD6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2304253-8ED2-BED4-350C-735CB551B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7FF68D-CA33-1E2E-9B70-94107941B11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740E077-139D-E83B-63B2-159B1CF5C0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DDF0494-EE1F-6901-FCDF-3CD40D0EB0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CF31D12-FFDE-5077-F02E-83F0E0EC4F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5F4D9D9-FED0-2E3C-1441-B818BB8408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8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33°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3E360-4D02-4CB5-B9BC-55FEDF684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A019828-4B9D-8A10-BCA9-74C883D29B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4BB36A-A5C3-FB62-5447-7A3509B8D3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4692139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vós destes, o pão para matar a fome, foi a mim que vós o destes, foi a mim que vós o destes.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Benditos de meu Pai, Vinde a mim para receber a herança que vos preparei: Comei na mesma mesa, todos juntos o pão da vida que a todos preparei!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vós destes, água para matar a sede, foi a mim que vós a destes, foi a mim que vós a destes.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Benditos de meu Pai, Vinde a mim para receber a herança que vos preparei: Comei na mesma mesa, todos juntos o pão da vida que a todos preparei!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2C3F8-1813-013E-7817-2454C0A6E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D357913-D76C-E6DB-E440-FECD613036B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recebestes, o estrangeiro em vossa casa, foi a mim que </a:t>
            </a:r>
            <a:r>
              <a:rPr lang="pt-BR" sz="66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recebestes,foi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a mim que recebestes.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AC571F4-701F-80A1-34EC-C968C29BF88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38168750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3342D-CF1F-D9DF-B6AF-E1170E9BB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C6B5727-6DEE-07D9-D000-6EF2A4B5B2D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2F360FCE-D4B4-4B29-FC29-E5D83F85B06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Benditos de meu Pai, Vinde a mim para receber a herança que vos preparei: Comei na mesma mesa, todos juntos o pão da vida que a todos preparei!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6464145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D82EB-6C18-CDA5-B2B1-ED8D0C65E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24509B-1F6E-2223-C261-6DC6BF4A8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vestistes, o nu desamparado, foi a mim que vós vestistes, foi a mim que vós vestistes.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132DE19-8315-4715-5CDE-56D107F037E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87711039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303A2-5D10-CE0D-3BB6-FA7953F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9325C1A-78C3-7A9B-724D-C2EB393677F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A180948-3EB7-99F5-3DFB-325353166794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Benditos de meu Pai, Vinde a mim para receber a herança que vos preparei: Comei na mesma mesa, todos juntos o pão da vida que a todos preparei!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47749090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4B35C-732A-9F29-CD60-7ED479FAB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E5E2591-657D-3615-5A86-E327DE52AC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visitastes, o doente, o acamado, foi a mim que visitastes, foi a mim que visitastes.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1E312-DB02-2F33-48C6-21A9922E396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541289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007CB-3894-2673-D9BD-550AA9115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7FCEF4C-B18F-5EEB-9B66-58D17B349CF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4D765FB6-C3E1-0EDF-F151-37EB42649080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Benditos de meu Pai, Vinde a mim para receber a herança que vos preparei: Comei na mesma mesa, todos juntos o pão da vida que a todos preparei!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41662558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domina o cansaço, e já não puderes dar um passo, quando o bem ao mal ceder, e tua vida não quiser ver um novo amanhecer: Levanta-te e come! Levanta-te e come! Que o caminho é longo, caminho longo!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te perderes no deserto, e a morte então sentires perto, sem mais forças pra subir, sem coragem de assumir o que Deus de ti pedir: Levanta-te...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1781628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dor, o medo, a incerteza, tentam apagar tua chama acesa, e tirar do coração a alegria e a paixão, de lutar, não ser em vão: Levanta-te...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C7666-1C30-1438-AE19-E869894E6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8CDE53B-A192-B0DC-F793-654CDC5DF4D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não achares o caminho, triste e abatido, vais sozinho, o olhar sem brilho e luz, sob o peso de tua cruz, que a lugar nenhum conduz: Levanta-te...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458BB6A-3835-61E9-38DB-17F35E3F30B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412200211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CAF2D-1741-D9C0-1BA6-76C4AA49AF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D761D8C-55D2-4DC0-4908-1290D466560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73FDF5E-20D4-7BD3-9E1F-B4658D90F576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8953833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FA24C-E4CE-EC27-4FB6-37BC60C9E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45C4DDB-3225-01C4-5F67-B867C7D1E9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a voz do anjo então ouvires, e o coração de Deus sentires, te acordando para o amor, renovando o teu vigor - água e pão, o bem maior: Levanta-te...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8E359DD-A773-9D89-4BFD-A7545E1BCAC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8315499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65900-CA18-9A07-5BD8-5961644A0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C95D25A-A571-053D-F336-792DBCB1C3B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8DE4CD-F2FF-FED9-AA19-42DAE3D4170D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sou teu Alimento, ó caminheiro! Eu sou o Pão da Vida verdadeiro! Te faço caminhar, vale e monte atravessar, pela Eucaristia, Eucaristia! 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56919150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Alimentados, Senhor, com os dons deste sagrado mistério, nós vos pedimos humildemente que nos faça crescer na caridade a Eucaristia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vosso Filho nos mandou celebrar em sua memória.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90A98-657D-F080-8E7B-01393973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78DC4A-B4E9-1BD4-01BC-F824D57895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88A2B3-C02D-7867-29AB-F6D4C505A8E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850230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297F0-A448-B173-FB9B-4F19E927D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627DDAD0-52B4-DE19-7D0E-642C1A6C17A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Reconheçamos ser pecadores e invoquemos com confiança a misericórdia do Pai. (Silêncio) Confessemos os nosso pecados cantando.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17820184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93349-3765-F4CD-9E2A-EEA898F0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239105-17E1-7959-0087-63184A1DA0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79AE5F-0080-96AC-D92F-0CCAF70D96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808350488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8AF77-B186-6C48-A9C6-1067A2F3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5744346-5710-8ED1-AC5E-845254121C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BDE4D3-A347-1B69-0856-45EA289168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736136010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anunciai o Evangelho do Senhor.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EB396-8FC6-72B6-8868-A8760513E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913A92C8-0DD2-32AF-CF31-81CDC5BA8F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júbilo! Que gratidão! Toda a diocese canta a Deus por seu amor. E à nossa mãe, de coração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Senhora de Lourdes, o louvor!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548440-4FA3-31B7-2561-834BDA09CAF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18643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Apucarana, Igreja de vanguarda. Que espalhou tuas ramas, do Reino que se alarga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júbilo! Que gratidão! Toda a diocese canta a Deus por seu amor. E à nossa mãe, de coração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Senhora de Lourdes, o louvor!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2A48C-6F76-1036-FE0E-E0F4415C3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08B8D30-05EB-5354-C62B-4EC884CF3B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ares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conciliares,teu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firme nascedouro. Dos laços familiares, formaste teu tesouro.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1BB58A-25EE-1E2D-16BC-876CA5262B62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82169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7B2C0-E420-9CC7-50F0-B5A957C16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74A2DAD-928D-8FEF-1235-2E8EAB19EF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júbilo! Que gratidão! Toda a diocese canta a Deus por seu amor. E à nossa mãe, de coração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Senhora de Lourdes, o louvor!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DD2177-8F98-0F1B-A274-88518D6AE3C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82641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EAB04-971D-9148-4941-4FA84EF90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621ECFC4-32DD-C8F0-AA10-A27B92565E8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um sejamos todos, a pastoral fervilha. O tudo para todos, o Reino na luz brilha.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E4410C-7645-B874-C6C3-ECA7FFC33024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3843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93665-74AD-418D-9D77-7C05009ACE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B0E30D1-055D-FFB7-5A5B-162DDA4EEC9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júbilo! Que gratidão! Toda a diocese canta a Deus por seu amor. E à nossa mãe, de coração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Senhora de Lourdes, o louvor!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55B1287-A161-FA20-D810-F4B51C8AD0E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140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Confesso a Deus todo poderoso. E a vós, irmãos e irmãs, que pequei muitas vezes. Por pensamentos e palavras, atos e omissões: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minha culpa, minha culpa, minha tão grande culpa.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028FF-3E9D-6934-2568-BA3685A4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7B13538B-BEFB-541A-DED9-C640B63B56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peço à Virgem Maria, aos anjos e santos, e a vós irmãos e irmãs, que rogueis por mim a Deus,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F1ACCD7-CA29-5394-0ABE-F5B997AC6766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677206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56905-3A1B-51DA-8BC1-A6796AC9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4512F69D-8E2A-FA9A-5087-4E2A3079DB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Jesus Cristo, tende piedade de nós!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Senhor, tende piedade de nós! (bis)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3D7EE1-FAB6-1195-5422-8D00C3C5B43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5492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4868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Concluindo mais um ano litúrgico, o Senhor recorda-nos a instabilidade deste mundo e suas estruturas., prudentes e serenos.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789420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latin typeface="+mn-lt"/>
              </a:rPr>
              <a:t>pecado do mundo,  Acolhei a nossa súplica; Vós que estais à direita do Pai,  Tende piedade de nós.  Só Vós sois o Santo; só Vós, o Senhor;  Só Vós, o Altíssimo,  Jesus Cristo;  Com o Espírito Santo, na glória de Deus Pai, na glória de Deus Pai. Amém!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Senhor nosso Deus, concedei-nos a graça de sempre nos alegrar em vosso serviço, porque só alcançaremos duradora e plena felicidade sendo fiéis a vós, 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criador de todos os bens.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Guarda a Palavra, guarda-a no coração! Que ela entre em sua alma e penetre os sentimentos! Busca, noite e dia, a luz, o amor de Deus! Se guardares a palavra, ela te guardará!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Ml 3,19-20a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DA PROFECIA DE MALAQUIAS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Eis que virá o dia, abrasador como fornalha, em que todos os soberbos e ímpios serão como palha; e esse dia vindouro haverá de queimá-los, diz o Senhor dos exércitos, tal que não lhes deixará raiz nem ramo.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Para vós, que temeis o meu nome, nascerá o sol da justiça, trazendo salvação em suas asas.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97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virá julgar a terra inteira; com justiça julgará.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 aponta para o modo como devemos nos portar nesta caminhada: permanecendo vigilantes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Cantai salmos ao Senhor ao som da harpa e da cítara suave! Aclamai, com os clarins e as trombetas, ao Senhor, o nosso Rei!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virá julgar a terra inteira; com justiça julgará.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Aplauda o mar com todo ser que nele vive, o mundo inteiro e toda gente! As montanhas e os rios batam palmas e exultem de alegria.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virá julgar a terra inteira; com justiça julgará.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Exultem na presença do Senhor, pois ele vem, vem julgar a terra inteira. Julgará o universo com justiça e as nações com equidade.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virá julgar a terra inteira; com justiça julgará.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- 2Ts 3,7-12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SEGUNDA CARTA DE SÃO PAULO AOS TESSALONICENSES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Bem sabeis como deveis seguir o nosso exemplo, pois não temos vivido entre vós na ociosidade. De ninguém recebemos de graça o pão que comemos. Pelo contrário, trabalhamos com esforço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cansaço, de dia e de noite, para não sermos pesados a ninguém. Não que não tivéssemos o direito de fazê-lo, mas queríamos apresentar-nos como exemplo a ser imitado. Com efeito, quando estávamos entre vós, demos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DCBB9E5-7DE5-7BE1-EF00-72BEBABE43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70D5F3F-86B5-FF56-E5DA-A4FB8E749D9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 regra: “Quem não quer trabalhar, também não deve comer”. Ora, ouvimos dizer que entre vós há alguns  que vivem à toa, muito ocupados em não fazer nada. Em nome do Senhor Jesus Cristo, 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B7402E89-1101-62F6-F7E8-2EA560844D48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9619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Entoai ao Senhor novo canto,  pois prodígios foi Ele quem fez! Sua mão e o seu braço santo a vitória lhe deram de vez.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AE29B564-5939-CBCD-5DCF-4F4B454EA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483E333A-D517-9BE3-7A3B-0E308C538C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ordenamos e exortamos a estas pessoas que, trabalhando, comam na tranquilidade o seu próprio pão.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BF3CE5F-E992-D8BE-6712-EDF740925C90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599316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8941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Levantai vossa cabeça e olhai, pois a vossa redenção se aproxima!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Lc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21,5-19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LUCAS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algumas pessoas comentavam a respeito do Templo que era enfeitado com belas pedras e com ofertas votivas. Jesus disse: “Vós admirais estas coisas? Dias virão em que não ficará pedra sobre pedra.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Tudo será destruído”. Mas eles perguntaram: “Mestre, quando acontecerá isto? E qual vai ser o sinal de que estas coisas estão para acontecer?” Jesus respondeu: “Cuidado para não serdes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enganados, porque muitos virão em meu nome, dizendo: ‘Sou eu!’ e ainda: ‘O tempo está próximo.’ Não sigais essa gente! Quando ouvirdes falar de guerras e revoluções, não fiqueis apavorados. É preciso que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AD702D-1DD4-23A1-146D-11F1BF6B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8DE67B15-6BD6-B490-AB80-90EC5350BA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estas coisas aconteçam primeiro, mas não será logo o fim.’ E Jesus continuou: “Um povo se levantará contra outro povo, um país atacará outro país. Haverá grandes terremotos, fomes e pestes 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26E6FD-ED4C-A46D-1CD8-743F2884168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96452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78730F-D4CC-1901-8419-330A12B65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4CD7024D-0F4A-035D-DC73-739E5D3CC4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muitos lugares; acontecerão coisas pavorosas e grandes sinais serão vistos no céu. Antes, porém, que estas coisas aconteçam, sereis presos e perseguidos; sereis entregues às sinagogas e postos na prisão; sereis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C023BDF-43A2-0CCD-5111-AB1494FEE39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2621109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FA8DA-141B-B727-B424-F40F0419D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4CA2C02-E9A0-2214-AD70-5C09A3796B7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levados diante de reis e governadores por causa do meu nome. Esta será a ocasião  em que testemunhareis a vossa fé. Fazei o firme propósito de não planejar com antecedência a própria defesa;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4DA9F9-28CE-DE96-D0CE-5AEDE4FD6B3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0291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Então, os povos viram O Deus que nos salvou, por isso, ó terra inteira, Cantai louvor a Deus!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05A6E-DFD9-3DB4-3891-8A1844A89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4689386-A5E3-2B34-AD9C-B462AB5ACE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eu vos darei palavras tão acertadas, que nenhum dos inimigos vos poderá resistir ou rebater. Sereis entregues até mesmo pelos próprios pais, irmãos, parentes e amigos. E eles matarão alguns de vós.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A75D24-2795-8471-1FD3-30C8482A591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5008425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4A4AD-6A7F-77DD-7DB1-019B20D00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9774E34-E59F-7BA4-357D-A93927221A2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vos odiarão por causa do meu nome. Mas vós não perdereis um só fio de cabelo da vossa cabeça. É permanecendo firmes que ireis ganhar a vida!”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D3D2FC5-415F-5380-67A5-56C35FA1E44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8703898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E4BBB-4F0F-CEE7-CAEC-21D88765D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BF6BE6-DF31-E619-1257-DC53FDEA83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3BDDF6-C034-B921-9344-0F347861164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85553323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0B291-880C-C9D6-15E5-FA3577502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BA6C76-EDAA-9DCD-068D-1F57DE96CC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3E872E9-D91B-6346-838A-7D5F0E79526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735909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Irmãs e irmãos, peçamos ao Senhor que nos dê força para vivermos, de tal modo, neste mundo, que um dia O encontremos no seu reino, dizendo, com alegria: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revelou seu auxílio, sua justiça aos povos mostrou. Recordou-se de sua bondade, em favor de seu povo fiel.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auxílio!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padres e diáconos de nossa diocese, para que atuem com profetismo diante dos múltiplos desafios que nossa sociedade apresenta, rezemos ao Senhor...</a:t>
            </a: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fiéis, para que Cristo os santifique, pelos que sofrem, para que Ele os alivie, e pelos que esperam novos céus e nova terra, rezemos ao Senhor...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próprios e pelos cristãos que em cada tempo esperam pela vinda do Senhor, para que um dia tomem parte no seu reino, rezemos ao Senhor...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vinde em nosso auxílio!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Deus, ajudai-nos a construir convosco, desde agora, os novos céus e a nova terra que esperamos! Por Cristo nosso Senhor.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trazemos, com amor e humildade: desta terra veio o trigo, trabalhamos, eis o pão! Te louvamos, Deus da vida, Deus de toda criação!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Entoai ao Senhor novo canto,  pois prodígios foi Ele quem fez! Sua mão e o seu braço santo a vitória lhe deram de vez.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1894115"/>
            <a:ext cx="11695112" cy="4775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dons, para nós se tornarão 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48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te bendizemos, pois são dons de tua bondade Estes frutos que trazemos com amor e humildade: Da videira veio a uva, trabalhamos, eis o vinho! Te louvamos, Deus da vida, quanto amor, quanto carinho!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80988" y="1886858"/>
            <a:ext cx="11631612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Bendito sejas para sempre! Bendito sejas, Senhor Deus! Por tua graça estes dons, para nós se tornarão vida e salvação! (bis) 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Nós vos pedimos, Senhor, concedei que a oferenda colocada sob o vosso divino olhar nos obtenha a graça de vos servir e alcançar um dia a eternidade feliz.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justo e nos faz todos ser mais santos, louvar a vós, ó Pai, no mundo inteiro, de dia e de noite, agradecendo com Cristo, vosso Filho, nosso irmão. É ele o sacerdote verdadeiro que sempre se oferece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todos, mandando que se faça a mesma coisa que fez naquela ceia derradeira. Por isso, aqui estamos reunidos, louvando e agradecendo com alegria,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juntando nossa voz à voz dos Anjos e dos Santos todos, para cantar (dizer):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Celebrai o Senhor com a harpa, com viola o saltério cantai. Com tambores, cornetas e flautas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Aclamai ao Senhor, Deus e Rei!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8FB39-00FC-DB40-86AD-DB809A28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FCD09F4-9C90-BEDA-0CD9-94942D9BF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Pai, vós que sempre quisestes ficar muito perto de nós, vivendo conosco no Cristo, falando conosco por ele, mandai o vosso Espírito Santo, a fim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C8574E-1D0E-20B6-130F-CB66839CAD0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071091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3504F-E0E7-1EAE-A784-F993BA0F6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FB59A00-81DD-B992-C150-1FF4B6DE8A2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as nossas ofertas se mudem no Corpo + e no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BDF71C5-C944-6BBE-3B3D-FA22E0FAF6E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517198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77A61-F472-6EE3-8945-DA1AC206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56BEC29-B2DC-1872-0447-EE45FE4172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Mandai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01A1C9-08FA-E673-BD22-E6A66F5655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783986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Tudo isto é mistério da fé!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T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oda vez que comemos deste Pão, toda vez que bebemos deste Vinho, recordamos a paixão de Jesus Cristo e ficamos esperando sua vinda.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Recordando, ó Pai, neste momento, a paixão de Jesus, nosso Senhor, sua ressurreição e ascensão,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queremos a vós oferecer este Pão que alimenta e que dá vida, este Vinho que nos salva e dá coragem.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recebermos Pão e Vinho, o Corpo e Sangue dele oferecidos, o Espírito nos una num só corpo, para sermos um só povo em seu amor.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Protegei vossa Igreja que caminha nas estradas do mundo rumo ao céu, cada dia renovando a esperança de chegar junto a vós, na vossa paz.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Caminhamos na estrada de Jesus!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 ao vosso servo, o Papa Leão, ser bem firme na fé, na caridade, e a Carlos, que é Bispo desta Igreja, muita luz para guiar o vosso Povo.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 com Maria, Mãe de Deus e da Igreja, os Apóstolos, e todos os que na vida souberam amar Cristo e seus irmãos.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71DE-97EC-B695-38C1-2720BE11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A6ED979-1E31-CD01-36FF-1EFE0F72774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F48467-78E3-DFE5-1898-1E9EA6A7E2E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4296303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28B0D-C02A-EC49-2DD3-E66B24E97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9A34A2A-52C0-8F85-61C6-A5548781B6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as portas da misericórdia aos que chamastes para a outra vida; acolhei-os junto a vós, bem felizes, no reino que para todos preparastes.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4DC5342-0394-0BBC-21FF-200621BC676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890767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CE29C-A71F-5EB5-2D7B-C54191738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3F2114-0A0D-BA2A-6D34-7EB5071F6F1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todos dai a luz que não se apaga!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94B1DB-B29D-B6EE-4513-7BDB72D297A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0433076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CE292-1FC0-796E-0E4F-1ABE56CC9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8530722-A8D9-9868-9512-598F171561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nós, aqui reunidos, que somos povo santo e pecador, dai-nos a graça de participar do vosso reino que também é nosso.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75FA8F-2B9E-5ACA-D859-F2BE8EA3A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447128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5857</TotalTime>
  <Words>5426</Words>
  <Application>Microsoft Office PowerPoint</Application>
  <PresentationFormat>Personalizar</PresentationFormat>
  <Paragraphs>1400</Paragraphs>
  <Slides>149</Slides>
  <Notes>149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149</vt:i4>
      </vt:variant>
    </vt:vector>
  </HeadingPairs>
  <TitlesOfParts>
    <vt:vector size="155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68</cp:revision>
  <dcterms:modified xsi:type="dcterms:W3CDTF">2025-10-27T20:08:38Z</dcterms:modified>
</cp:coreProperties>
</file>