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3"/>
  </p:notesMasterIdLst>
  <p:sldIdLst>
    <p:sldId id="256" r:id="rId2"/>
    <p:sldId id="257" r:id="rId3"/>
    <p:sldId id="258" r:id="rId4"/>
    <p:sldId id="933" r:id="rId5"/>
    <p:sldId id="260" r:id="rId6"/>
    <p:sldId id="670" r:id="rId7"/>
    <p:sldId id="262" r:id="rId8"/>
    <p:sldId id="274" r:id="rId9"/>
    <p:sldId id="275" r:id="rId10"/>
    <p:sldId id="276" r:id="rId11"/>
    <p:sldId id="277" r:id="rId12"/>
    <p:sldId id="278" r:id="rId13"/>
    <p:sldId id="279" r:id="rId14"/>
    <p:sldId id="934" r:id="rId15"/>
    <p:sldId id="901" r:id="rId16"/>
    <p:sldId id="935" r:id="rId17"/>
    <p:sldId id="936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764" r:id="rId26"/>
    <p:sldId id="937" r:id="rId27"/>
    <p:sldId id="938" r:id="rId28"/>
    <p:sldId id="301" r:id="rId29"/>
    <p:sldId id="302" r:id="rId30"/>
    <p:sldId id="303" r:id="rId31"/>
    <p:sldId id="304" r:id="rId32"/>
    <p:sldId id="305" r:id="rId33"/>
    <p:sldId id="306" r:id="rId34"/>
    <p:sldId id="866" r:id="rId35"/>
    <p:sldId id="867" r:id="rId36"/>
    <p:sldId id="309" r:id="rId37"/>
    <p:sldId id="310" r:id="rId38"/>
    <p:sldId id="311" r:id="rId39"/>
    <p:sldId id="313" r:id="rId40"/>
    <p:sldId id="314" r:id="rId41"/>
    <p:sldId id="315" r:id="rId42"/>
    <p:sldId id="316" r:id="rId43"/>
    <p:sldId id="317" r:id="rId44"/>
    <p:sldId id="318" r:id="rId45"/>
    <p:sldId id="320" r:id="rId46"/>
    <p:sldId id="321" r:id="rId47"/>
    <p:sldId id="325" r:id="rId48"/>
    <p:sldId id="491" r:id="rId49"/>
    <p:sldId id="326" r:id="rId50"/>
    <p:sldId id="939" r:id="rId51"/>
    <p:sldId id="940" r:id="rId52"/>
    <p:sldId id="941" r:id="rId53"/>
    <p:sldId id="942" r:id="rId54"/>
    <p:sldId id="943" r:id="rId55"/>
    <p:sldId id="944" r:id="rId56"/>
    <p:sldId id="945" r:id="rId57"/>
    <p:sldId id="946" r:id="rId58"/>
    <p:sldId id="807" r:id="rId59"/>
    <p:sldId id="947" r:id="rId60"/>
    <p:sldId id="334" r:id="rId61"/>
    <p:sldId id="743" r:id="rId62"/>
    <p:sldId id="336" r:id="rId63"/>
    <p:sldId id="340" r:id="rId64"/>
    <p:sldId id="341" r:id="rId65"/>
    <p:sldId id="948" r:id="rId66"/>
    <p:sldId id="343" r:id="rId67"/>
    <p:sldId id="344" r:id="rId68"/>
    <p:sldId id="345" r:id="rId69"/>
    <p:sldId id="346" r:id="rId70"/>
    <p:sldId id="888" r:id="rId71"/>
    <p:sldId id="347" r:id="rId72"/>
    <p:sldId id="903" r:id="rId73"/>
    <p:sldId id="904" r:id="rId74"/>
    <p:sldId id="950" r:id="rId75"/>
    <p:sldId id="951" r:id="rId76"/>
    <p:sldId id="952" r:id="rId77"/>
    <p:sldId id="907" r:id="rId78"/>
    <p:sldId id="909" r:id="rId79"/>
    <p:sldId id="908" r:id="rId80"/>
    <p:sldId id="348" r:id="rId81"/>
    <p:sldId id="843" r:id="rId82"/>
    <p:sldId id="629" r:id="rId83"/>
    <p:sldId id="719" r:id="rId84"/>
    <p:sldId id="628" r:id="rId85"/>
    <p:sldId id="522" r:id="rId86"/>
    <p:sldId id="651" r:id="rId87"/>
    <p:sldId id="631" r:id="rId88"/>
    <p:sldId id="748" r:id="rId89"/>
    <p:sldId id="351" r:id="rId90"/>
    <p:sldId id="352" r:id="rId91"/>
    <p:sldId id="372" r:id="rId92"/>
    <p:sldId id="373" r:id="rId93"/>
    <p:sldId id="374" r:id="rId94"/>
    <p:sldId id="375" r:id="rId95"/>
    <p:sldId id="376" r:id="rId96"/>
    <p:sldId id="377" r:id="rId97"/>
    <p:sldId id="378" r:id="rId98"/>
    <p:sldId id="379" r:id="rId99"/>
    <p:sldId id="380" r:id="rId100"/>
    <p:sldId id="913" r:id="rId101"/>
    <p:sldId id="660" r:id="rId102"/>
    <p:sldId id="659" r:id="rId103"/>
    <p:sldId id="730" r:id="rId104"/>
    <p:sldId id="731" r:id="rId105"/>
    <p:sldId id="402" r:id="rId106"/>
    <p:sldId id="953" r:id="rId107"/>
    <p:sldId id="382" r:id="rId108"/>
    <p:sldId id="526" r:id="rId109"/>
    <p:sldId id="384" r:id="rId110"/>
    <p:sldId id="896" r:id="rId111"/>
    <p:sldId id="897" r:id="rId112"/>
    <p:sldId id="898" r:id="rId113"/>
    <p:sldId id="954" r:id="rId114"/>
    <p:sldId id="955" r:id="rId115"/>
    <p:sldId id="956" r:id="rId116"/>
    <p:sldId id="957" r:id="rId117"/>
    <p:sldId id="729" r:id="rId118"/>
    <p:sldId id="403" r:id="rId119"/>
    <p:sldId id="855" r:id="rId120"/>
    <p:sldId id="404" r:id="rId121"/>
    <p:sldId id="405" r:id="rId122"/>
    <p:sldId id="638" r:id="rId123"/>
    <p:sldId id="640" r:id="rId124"/>
    <p:sldId id="931" r:id="rId125"/>
    <p:sldId id="932" r:id="rId126"/>
    <p:sldId id="930" r:id="rId127"/>
    <p:sldId id="410" r:id="rId128"/>
    <p:sldId id="412" r:id="rId129"/>
    <p:sldId id="958" r:id="rId130"/>
    <p:sldId id="885" r:id="rId131"/>
    <p:sldId id="918" r:id="rId132"/>
  </p:sldIdLst>
  <p:sldSz cx="12193588" cy="6858000"/>
  <p:notesSz cx="6858000" cy="9144000"/>
  <p:custDataLst>
    <p:tags r:id="rId134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97" autoAdjust="0"/>
    <p:restoredTop sz="94660"/>
  </p:normalViewPr>
  <p:slideViewPr>
    <p:cSldViewPr snapToGrid="0">
      <p:cViewPr>
        <p:scale>
          <a:sx n="75" d="100"/>
          <a:sy n="75" d="100"/>
        </p:scale>
        <p:origin x="1008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tags" Target="tags/tag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presProps" Target="pres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FEC21-1021-3020-0944-61799DFD9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7A27FB3-C552-C926-8240-EA5F3E37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BEC887-2AFC-B52C-B4F0-3B89D21206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D87B2EB-9386-98B1-4B77-B04B8C1953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8034922-FD99-0AB4-1367-8C8F63F815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F91D1FF-F903-08C5-3E39-9DF3AABB3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F66A62-92F2-2FC4-7CBC-EE7E161E67A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004B34-927A-1827-2AFA-95423B5434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E15606C-4F10-4306-8B0E-C9A32AECFE9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841555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7E11FA-9E5A-57F5-9236-0FB8E2CEF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54353B6-6910-8E38-2203-84EECCDB7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FE56731-23E7-B36F-3337-6F91DE4A73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EC977C0-F456-B832-E2BF-91142591E9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277B82-D3B0-A3CC-9A33-363F99831F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6A5A945-6908-F7AB-964B-45DC7E73F2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4CFCC64-AC7E-E3CC-71B3-D34E6B0EDB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7CE6306-81E4-F59F-D50E-17A1B94156A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088904-BACF-6706-B1A8-6FEBB1CBAB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9216396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3BB8C6-C2A6-8C28-E303-1799BA7DB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1A5FB-1497-1120-0F2B-69133970D5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1CF9CF-37AA-3A94-A36C-CF69A18DD43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B699DFD-C5DD-6160-ADCD-013CF6893C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88A1CAB-62FF-6F05-6A6B-9162678028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F384D0D-8C1C-CA65-D701-AA2A1061E4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E884AEE-A9EF-0E8E-0315-078FA251297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C6EEA59-0330-049D-6B21-48226AEEB3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87488-712F-BDDC-390B-8E5291F5420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687739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A344B-C973-7794-F261-F4A6BE64C7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8435F2B-FDBE-0A45-2114-033143EE06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9712BE8-9351-5413-FB62-D2A92B85F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6C9C47-BB17-8BE8-6CC7-AB3BDEDED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1BEE6-4D83-352D-849A-6227B907A0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E4EE6A2-178D-66FD-947D-968384042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C9B490A-DC72-884B-2071-E317B7620C8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55E12-BD72-4847-214A-24528D4D43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C62B44D-AB34-8044-693E-7CF044BBD2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8884379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46D70-07AF-3F58-0FCA-5C76BA433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BBF9D73-5743-41D4-9E90-EC9402767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B619-8B71-E7D8-78BA-496B8AD633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DBDE658-14A7-C132-3523-00D6E1454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DDFF8D9-EAD0-BDAC-52EE-AAF80CBDF7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22F6C18-C880-2409-98AC-079D3D604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007618-EF36-9316-5895-F1A6EB61C8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ACA8FE-CEDE-72CE-6569-F2D2560EF6C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67A016-47F2-245D-5D9A-A7D0B182551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0938364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105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086AD-A538-C601-A9A6-F9D200C76B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7985229-17FF-3CAA-13CD-1ED0D22774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635B08E-7029-8EA9-1F95-D2AB55021E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643DE39-F9C4-24C3-DA20-1AE6999CA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B03625-D85E-4A03-C86D-57075FD5C7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9641A12-1717-FDD9-82C8-28C9741AFDC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DC0736-FC9D-A559-39CD-DA815A1BA15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B00C3BA-7A53-07B1-B624-040906447FB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FC15ADB-CDCB-F650-1742-BB2D854FFC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1259652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091915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109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41F1F-D204-87A7-29FA-38F0244F6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ED981D-97D0-A7B4-5BFA-5A89C7748B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02842-9771-BDD6-3DED-1B52C5E34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86A3BB0-3F39-0276-D8E0-2B850D2617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EEB97A6-81B1-8129-3C6D-8C6B85A3A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6B1D58-DA00-0CC4-B7BF-E127A4868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E531038-BCAA-8024-059B-B5C96AE0954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D379FE2-862C-E374-8E5C-37BAEFA5AE2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2EB2DCC-6BD6-8F60-E210-E5DC227408E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62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693A4-0284-A142-B2E0-AA51D33D83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85F3CF3-A31F-468F-E2A3-E05FE00907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984BD4-401A-332F-DC88-C39207B7D4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2F2E309-76E1-046C-EBCC-9CD3C1ABBE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6AF6BD9-867A-0036-4136-5F188D42F9F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1891B1-2AF2-5A15-9864-423715F401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70DDA87-6B7F-E99C-B021-3CE523B06C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8DBBE52-3278-417C-6582-0528BF6C84B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7C362B-39B2-6F2C-3F29-0633F7D9B1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7683795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9880F-17F2-80FC-DBB1-DDC949EB7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415059D-A033-0C5F-EA0E-19FEE35F1D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034E09F-64FF-DB2D-F059-5A5C94DBB1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21DD9D-F0C0-E9EA-5971-98A0FFFE2F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A3CAFC6-9B4C-9C73-2FCC-20735268DC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72AB6A-B8AC-D69E-D754-0D5414FC04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8A3459D-B12D-225F-7407-8FC2B7B4363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15FCCFD-A55D-5389-32F6-3AFFBE74823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B6F7707-BCC1-6BA9-C096-A4ADE6E17C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1357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D44DB9-A178-7A7B-F5A7-F26C0A274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EB37C13-4572-70BF-DE67-6FCA9F4F73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089F295-FF4F-E65A-07E7-FB7E071FA0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6066758-A8C9-9493-8479-654C6CEBE4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1C67917-095F-419A-3793-779E6F232A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BA0138F-2D34-2CCD-0599-DC821DE3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EA92F46-9EEE-5EDF-EDC4-1C608E30E7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A104DA5-6BAF-AAA4-66B6-02708F8A39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F082C67-04B5-C83E-1BB9-E7953AFB897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661270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38CC45-4335-1C40-FBF0-88539A315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04225CF-A45D-4A93-51B3-8CD673B839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B49B99-A867-F6FC-AC26-6795355FCC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77DA1DE-FE79-C07B-0C18-095DEAC275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A1F759D-B3A1-02C6-A681-892972D012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B6734D8-4521-F123-606F-69069BFE5E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C462745-0D3F-3B1B-CF40-FE55C3813DF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CAD52F6-A047-E41B-775B-E488AC26E5D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856814E-9CFF-F58A-D61A-C8C47B943E0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088651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B9A61-DFB8-E616-4F0E-B10BB8D02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09C39A-0475-468F-A7FC-086E5778CC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E4DAE3E-5E95-3FA1-C4A9-727670CAF9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B3404F-2D0B-8D63-C75F-B290B91F37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EEF1572-E3DA-8DDC-11D7-4628871014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8F488CC-11D7-A212-34DF-5BE6F7EC5C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77C1E8A-3DA1-BF02-F131-7754DD18C17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DF6F2D1-C737-5E7F-B7DC-A71698C8F3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C84566-1937-0D51-FC83-C981CA6B128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518870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3F2FA-9EAA-7670-6C19-02FB08CC2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205798-9C49-F654-5D38-7B5921BB62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C37CEB-CE64-FC33-676E-CF6E38E18C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9837B3-5F73-D4BB-AD6C-7FA1B93E95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3B08DF6-C14F-63E7-CB63-2DD3EC33A1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5F64AA-7461-3F69-C4B5-DF375C4728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378F985-AE79-ABCD-B213-21632D6B0B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BF8348-A1C3-C788-49F7-B290D5491E6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000598-D1DD-1328-EF24-B2A7A8A1279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253632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66039-5D1B-294D-3984-F954CB10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263EAA4-5EE7-A402-3240-0524DF6248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3D4A61A-BB23-94FE-5DD1-DC71115067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556FFA1-E495-5D91-C005-D773F7891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60E5BF-A4C3-7349-0F6A-30A987A529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E1293CA-3D22-B014-07DD-16C55321EA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2F2C058-DEE2-3F3B-53E0-E041A71EFA3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117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4FAA037-2AA6-DDB4-2D01-CD5B994AFF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DCB0568-A128-6B07-D10B-FD76B8EEF9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786994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4AC5D-D200-07BC-7835-31A121900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2969E4-542C-6B4D-240E-1C403B48A8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BBDA48E-9571-CBDE-7888-45C14D5C4F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DBB5923-37FC-344A-19A2-773C408AEA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71BCD4A-05AB-C4A2-5086-B8F2F1C427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9EF2AE5-D4C3-F60A-870A-4FE6B45AF2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93015DC-7112-898B-6A3F-F57E4F60B64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697B787-03AA-C082-717C-CAB0989557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C4E1ED-6441-2DB5-1DF3-1A5389D09DA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70503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121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6845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895548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7CFB0-CCB9-2FE8-7143-F918CCB78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4C5475-DB9F-E175-AC8E-81BA9056B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9120530-EB14-9AA5-4E79-14AE67C216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CD2FED-4120-29CA-E6BC-36ED65BF77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72515C9-03DE-C2AB-FFDA-607BD9DCD99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46F822D-5BC5-56D7-8351-732A6766DD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52C2AB6-F232-3073-8044-4B91BF9ED0F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AFEAE2F-D1D9-8371-EEF2-2FC453C8B7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3F30FBE-C6A3-A404-8D17-720990648EF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1917334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96978-3167-4931-484A-B7FDBBE65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0B56D1-0683-E3A5-8132-01B8E8DC13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0A3D4FE-2605-BE40-4C2C-0D25B2E359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76DC578-3B95-F780-0FB2-CC724387C6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1A049E-E403-B4C7-2E3C-3E03946B97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11B31AC-8B70-102E-02BD-7E0E5204D7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AE8F639-4970-9EC6-AD49-5733D57CB09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69DA20-083D-BEF2-3DA8-DFE7A989EC0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59EC519-9209-2B9B-E764-DEA61AFDE8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67018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98BE6-3C64-D21A-168E-56FE301AC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44B9F7C-ECA1-4C91-3430-BE56ED4F39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9687EBD-B23C-185B-316C-A0B4DA22B4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49C009A-A943-7761-D5D4-180E44F933F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3AE02DC-B3F6-425D-4B7F-6FD0127C6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8A2E23F-45F1-55C8-2063-C9888D89EF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221B2A2-5D2C-4E16-E9DA-A50DF5B906B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D5E3D1B-9688-3CA4-592C-04C59B60B5E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E542F5B-7154-FA74-7D51-B77237C4D07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61918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128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DF7C0-FFF5-BBB4-978A-F47EC033F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52FAE648-2470-5612-C3E5-93951044F0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D1DE1662-5BEE-138B-E4D1-6C576279531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3364076-D678-80A0-DBB7-1EC77E32C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6C69CE2-A79F-36C0-5AED-10E19C544B4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1A625E02-3AE1-F048-3DB5-3C993B877A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4D1492-FD47-A972-B6A0-15591EA709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129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F0334875-BD96-7C3A-AF3D-499B7EC9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2E315C9-BC2C-AB9F-C5BA-9D430580C54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37574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13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12430-14DD-5AC5-89C9-B22E4BD29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C34450F-34D9-E1B5-2087-15BFAD2D7C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184CEA3D-B188-F6AC-5944-298BB19EFF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DA886624-0027-F9F0-B3E6-224BD04AEC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14817D70-343B-30CD-D7D2-91282EBF99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3C22D5F4-74AD-C6FF-E954-FD32EC0241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6675A7-3931-DD4F-F00E-24F0B81B794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130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93C39932-21EA-A80A-A390-6D80138A7A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EC73DB9F-1A5B-976B-7A55-9FE26840E67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7152339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58275-10D7-94BF-4793-A0EACB934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F5EF2D2-0B5A-F8E6-3DCF-C46969E32D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7992C7E8-17C2-7997-A73E-EEC02DF140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E3EE066-2C64-6C58-3DCA-D9CFE51ED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42AC11BE-8E46-A1D7-D66D-FD14B4A21D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78F204E-F5BF-5DD9-E94E-4E9F6CAA95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26B8748-22AE-9C5C-45DC-52C7C020F43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131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46BD2E38-9DDC-AF48-8639-19C4DAE9973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DC548968-C1DA-E345-84A4-13DC86358DC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028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93BBD-8252-C0D4-9D63-272FA5D35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DB718929-5693-9B0A-EDD5-E725E4B7DD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B22A4CA5-B7ED-BB05-C0C3-6C474DE759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017C58A1-441F-F463-2B55-170C879868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AA2E3CA3-9659-C69C-D8C1-70FEAB03FE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868A98C7-DFEE-0793-77D8-3C238B4182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982C3E7-56F1-5734-0B34-1D34FDC0FFD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14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0AE92930-D9EB-9BE5-58CB-CEEE8834180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AF21D3DD-76C7-BB26-58BD-799EF9CDF79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8038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31F65-74A9-6FE4-0663-B3FA796AC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C4299080-5400-0ACF-387F-81721B129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851EFDC1-92B4-2E29-3B88-8F99C53AB1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CA4AE460-5D11-84F0-FAEF-1A690F8A12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9004EA2-A4E1-7AF0-5E57-3012D0DCAD6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1AA4F8B6-AB86-D985-407B-62DA902A44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F8A461A-58BA-11ED-B0BE-529E09D3557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B2FAAC91-2578-222A-1B0C-3BF47528B7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21D32CB1-123F-3A04-09DC-83800EB88AF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60672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B9877-F758-137F-F5A7-319709A89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CCD3A3FB-698F-BE9E-BC2C-40603395CE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FF51D299-2072-43A4-6586-572D3CCE1B9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DC95A279-AB74-1715-BCCD-E64ED3C2F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BB5A61B2-9270-BC6B-5E9C-D44215046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3D4E871B-4CDB-2C1E-EEC7-61B195EB73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933674B-6475-DE42-77A2-6A74568CF30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887127AD-F2E4-3E89-08C8-0DDEAC9192A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52E66AC0-9E54-FBB2-D4F5-C8A8DC448F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1940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64ADA-4AED-111C-1E8F-A06258F76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65799864-7FF1-B11E-EA3D-D50178D80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8BE3FB9-1D5D-2B10-1420-7564FE1C47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76F02997-A5B1-B77A-DC66-1A0301492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55EAD6EA-8AF2-F878-E32C-9C423FE4CC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B6E69EAC-1A5A-D93F-D20B-3671EF5051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F77F4AA-7CD5-EED5-6C7F-92109474EA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702EC21B-3399-4F6F-D851-89B94AF076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CDDEF3FA-8B1A-288C-F5E4-ADAA623AA45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34466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19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23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2BC79-F898-F7C7-2955-0EB6C4039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F395CDEC-4B66-3EB1-42EF-DD5532C421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4D9046A-C1EB-7A0E-8CB8-659EC93DA0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6ECB392B-1243-AB3E-A98C-422BAA6C9A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9688089-69D2-FD7E-D438-8A0A77B2FB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CAE8ADF-9131-75A0-73F7-2BE4B0AB23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184618B-06E3-087C-0A2B-D496B6182C3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25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4ADE67B3-FF04-9D22-A05A-5B5D5B4C06E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30D2D2CB-D4AB-F04E-BB58-35430820CF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4118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A755D-574C-D471-52EF-A17C9C996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5AB8E422-3A69-201F-DF8C-D4D2AD430B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B1B47C8F-A663-57E6-B182-E239FE50BD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FC5352DF-40A2-B25D-82F7-7CE1B26E84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E97C597-2989-F731-5437-5115B6AF3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02E30DF-E4F4-8821-7B92-94D2CA38FE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61D3E85-0054-498B-F8E4-F728907581B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26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6390163-1B27-2DA3-DD56-5E07E110EA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1EAD5849-73C5-2A8A-F798-8352316B63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01516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88464-1F8B-0738-70D9-16EB5830F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80FFD758-076C-66EC-646A-2AABCDC607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0B7DDFDB-1008-D164-9720-E1FFF0A9EB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97A54861-DE3C-6E58-EB0F-2D29C884C2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C6E21541-87D6-DD81-6E1A-83068C1E86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2FFC68C8-3A3D-B1D8-6ACE-BF3CFFE8FA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1578A02-92BC-846A-B95A-9C27FD2ACAD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27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A8A5796E-8269-2E75-A896-E6084AD83CA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7417538E-793A-0840-F673-F25F252573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1197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28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29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30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31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32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33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F304C-3EE6-E260-C466-C05FD3EE3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53F3A366-AC8C-0EF5-568B-B5B16AFEF8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94CBE85-D94D-A8CD-5BAC-55E8771A59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07876F42-0F61-61F1-8B0C-BAA0B5C6D7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B5594515-7C28-08FA-98A5-248AFE0045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1F78E398-71E5-2864-3DE5-9468A4D18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DEFD79-D9CD-3062-E9CD-EC03102FE0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34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C8DC96-B944-5C4A-9A69-F6C1976646D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05D490E6-CBF5-0CE7-5BAF-81D08A1F4F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795059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DCE7C-18FC-EFC4-4F6A-804DC76C7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A2F05A28-4EBC-865B-CBFA-2008423E92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8C75C2FD-8241-F151-9672-101464BFE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3F2B72FC-C781-2F00-385A-DA55BC3DAF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7FB8505E-61AC-FCCB-5A94-7A9FA5850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EDC6527A-FE2C-F520-1CB6-B0EDD5764A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5B5C579-B14C-B820-C23D-15F752A85A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7936844E-5441-1D4C-1E13-F5500419FA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15BFB75-C6F2-71B2-AAD3-C6C76229A4A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6816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38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39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1AEB87-151D-2E6F-4904-81DB0963F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EAC3495E-855E-1689-BC96-9299270589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06FE9320-956C-EE95-DE29-C5D9B9E6E0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81DFB21A-B21D-14E0-0E36-D4944484D8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52C32B5B-6E5E-E187-A042-E9493FC772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14F5C4-C8E0-2173-EEFB-0E4271B39D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D60A3D41-2A1E-95BB-F076-CA000D62DC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70B1BE50-9A91-6F52-6766-FD5BE5AE29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9E8F4225-21E5-3869-D3DD-FCB7483F32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020E804-2638-7B59-9F25-FB3312A9368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E916DDDE-B27D-96B3-A96C-70DC860D93E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1CC7DD8-526D-80DD-0BB8-B49032ABB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50371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41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44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45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47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98395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E30013-77F5-2577-0E72-F2BFA73A0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5EDA27-A023-E9A3-8510-0374AB7933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B9617E-2D8F-BA7B-4BAB-A2551BFD12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B4A64F-AF4D-5161-DD33-BC9DFAC429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C4230D-85EE-2D4A-B805-1B40AD9566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5B99D9-D9D3-0528-81D6-1B88D07484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16D1F94-71E7-8B85-E78D-36FFDAEE69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505D6B-7250-61D0-3ED6-8762804B661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7EC63BC-8B54-394C-32B1-097529D4630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869622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62969-5B96-2624-2B15-BE9D139C9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94233B6-2E83-3874-2C59-B86AD2E976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2D52659-13B9-8B01-4D19-476BF65E3E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142A0A2-4CC8-EA44-94AA-6229AB73AC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DFA493F-2B70-A82B-A2F4-6FCABBB032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10E1B64-9380-E6E3-19DD-BD3C77136E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06B59AB-8A4C-7B5B-02C4-A688BA567E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4B8BD57-E774-9047-A0C0-B3106B7DD5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005B6F9-4FFE-EF9E-559B-6F9C02D692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535407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8D3C03-F371-AE63-AF84-AC871C5BE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6168C68-8D78-2572-99AB-F6F89621A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328531E-B26E-6394-878B-54015A4083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C4D7FF5-AB09-7910-810E-0A9C6629B0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3924774-BC21-698E-D5DD-93AA42D46A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65602BF-1A88-9C64-A687-3574BE9176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CCE9BE1-20DC-B731-EF40-B3AD9AD800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B58DDA4-D1B2-F40C-BF95-0D94CCDA7EB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78D688A-9801-5EE0-0227-79BB78CF4F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08806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11266C-822B-4AA6-6F65-D17F76A45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A52FF7E-F958-6E77-0E43-CC831229AB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345E49-AF16-F7C3-F80D-6CD40B0DF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7F1CBDA-F99C-7E9A-B5C3-CF93793DC5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E2B7880-439F-95C7-B036-F82117278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09F2EBC-8875-C67A-C0E9-8402703171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3F76427-2F12-66F4-2B8E-2A37C7A937F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687D2B0-3E51-2235-A097-A20E7074BA2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EB9BB7E-20F8-7E55-7FA1-35F8CEB8BE9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96524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9ADD71-F05A-29BD-706D-FCBE0331A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D943F84-070B-A10F-C0BE-35E383472E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840A104-0C3B-D123-EA02-E239474C12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1B886C8-9B4E-1EFF-D1BB-CFCD99F80E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2125D68-E741-5450-E9DC-ADD2FE612B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9936846-0CD2-FA79-D492-296A73B9FB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6ECF52D-2F67-7382-64E0-3D557E3A54F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AE0B70B-530B-56C9-7E36-AD195A17390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DEB56ED-81A7-8F35-9FC6-6940975F07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3753201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F387B-679B-4AF6-6906-08A738A69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71C5379-D1A3-E453-5C27-EAFB1E1E76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5A7DDCB-0FAD-EA04-C31F-2B3F61BA79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9DD3315-D41B-53AE-1E3A-5FDC55263C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34DA411-516F-6A12-9712-B14EACD8C5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FC4DC15-1474-7094-BD71-EB41C0CB87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606D2D4-EC8E-79E9-46AC-EDE545FC5C8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05BE219-5FC3-715F-14C5-BE2F6B0B862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D69318-43FD-1CF1-F59C-9C61C08C642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39135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B6F1F-F8AD-A60C-1EC0-08CDFC54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81B6AE-08CE-7B4D-09E0-448095FCEF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33A6056-1B80-B969-D518-C5F83A3787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6713C05-62C3-3899-F5DE-13481B03F3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C006A1F-CDB2-B694-D78D-B48AFFCBDF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E34E1D-AD64-4B1D-BA3B-9A31105140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75757BF-80FC-ADE1-8B30-CBF77838692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5DCCC28-DE4F-B3E0-2C85-EE38BE601E5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A963DCE-0706-B616-5B31-EFF83C09E9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32686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0756E8-9807-07D6-65E5-023A2EE26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77241E-FC8B-3301-C4CC-2BCD9573B3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8AC916-DF8B-02B5-8C02-AA19C68B42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CA03617-BAF7-AEA6-31F8-27F0B74247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FD77068-93C7-CC1F-0D94-AB237B25F4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54EA995-F398-3478-C047-838E525E0D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63E1C8A-71A3-4615-16D3-B28FFA7862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F43201B-89CB-53A7-9068-27276664A46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379B45B-D318-BCD6-2FC4-00B90BE1E0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867549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412AD-0078-C331-B5FB-7C70C058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D3AFCED-1E44-8943-DE72-B9A5A976FB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A0D549-5DC1-B1A9-C773-5A4EBEB750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1CC17AC-7985-01F7-704B-B20F8FF97F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841654-53B5-4751-E120-ED41DD727D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73C8361-38FA-D678-494C-32A2C127A5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17E2F9D-4A01-9B03-4B7F-53D87C81E9E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91DF5D4-66F4-42F1-D607-8F9E20EDD8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FF34291-23DE-DCB0-9FA0-B4BEB0F501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67667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67CD15-618C-218C-3A13-CAE3BF057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46095C6-C841-781A-FBDA-953B946E9D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77C0C78-DEA4-5A55-51BD-EC3D954766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5F46F83-07C0-0EE9-F2B8-AC218B6D35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1EBF0DF-22FE-461E-8E9F-BEB5B93EF9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5ADCB3-52BA-4883-DCCF-E798B5A85A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53D4BB-B0D0-4847-54B1-145D9A6895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D0CDE9-506D-61E0-C97D-52A5B12C32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7ACC2FC4-CEB4-70AE-54BF-A15F07BB2B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B71AFB6-EB9C-3EB2-D397-706765BD3D2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59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205C37E-3EE0-40C2-4B48-60DD3A7B8F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48B7F4A-88DF-139D-D723-4D3B61C8036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416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86FED-13EA-A1CF-C5E4-A0728B8A1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550B5DD7-8E22-89FC-BA0C-48E24BD4DA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CB4FDA7B-465C-7966-027E-923814959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B5CB4D2-DAE7-B132-A3FC-DCEF31867A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F2501E9F-F4B5-2A56-D5A0-A01720C662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5B81B858-A719-0558-1368-E80073CF978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1BCA1997-02B7-609A-772B-A247A7AD97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8D252D8A-D94E-53E8-E73E-C7B4228B8B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056F165E-050B-6B06-E1EE-64D4B40F89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0993639-7BB8-E1AE-4822-4B32E4952EC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6B1862F4-FAA1-D762-9029-406B90F50D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3D85491D-131A-62F9-6444-4947277CE0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608262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3C11F-7E6D-8F89-68C3-3D34C69AB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8B1EFB-A945-B1C9-5784-1A78811EA3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A1DFE33-C3BE-1562-CBC3-2F2DB6873C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4D504DD-D4B7-81FD-72A0-DFE595BE80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F0B2ADA-4F15-757F-4496-D2215C8160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5B6722-02D1-0EF5-2972-0CA5512A27C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315CF0-1B86-9573-330C-719B278EE7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BCCAF2-FA80-5A90-66CF-05C5F9F163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36199D30-704A-49DC-D863-FDD8BF5D27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19A0B8DC-39F3-AC8F-6734-6EC24AE2B74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610B8150-EEBD-0C1F-2620-98515BDBC6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D2C11FD2-A167-8EC0-A518-71D4FF8BEA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457512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62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63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64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C0EFE-C3BF-DC1B-90C3-07BD398DE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446C8A-A76C-0CBB-5B34-016A5CB59B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F69E994-A953-F588-28B0-732C4EAC1F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FA7308A-002A-52B8-70D4-E1B16942CB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76BE6E1-1B8F-794B-C6DA-BDB01EFA8D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419EA7A-C67D-9258-8518-BC82E76369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B5CBFF1-7E76-8CB3-2ED6-229BDD58F2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781252D-6612-71F7-47A6-15057F98DC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B533140-E14A-27A3-C64A-9B222DA19C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D0378CF4-F097-7673-4258-67159D95BBE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65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70E6A6F-B7DF-BB58-C5DA-B11FC2F0D96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50DA3E6-9359-67F4-D5BB-10D043B2D38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9056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66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67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68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69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7</a:t>
            </a:fld>
            <a:endParaRPr lang="pt-BR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E67B79-CC4F-0D31-4FCC-4336EA507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26933778-C972-40CC-FCA0-1F4D8938F8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DF4BF2D5-FEDC-29A2-4816-25858E855B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90628BA-7E2E-71A4-AFC1-DD5B5F943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57F3F52-DC98-BF9F-20E1-E9A997F451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E5339451-A93C-7248-B88D-376150BDA2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58C933F-CFBF-E2E4-D99C-F8D9DDF36F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F0E65C5-10FA-909A-4DDA-32EF807693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07A0B5A-9B3A-E2AA-50F1-333FB3F233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85B4641-327D-5044-D8EF-101F365A4DA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B1F1D-24E6-B0F4-6E5C-AF6BAEFAA86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324041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endParaRPr lang="pt-BR" dirty="0">
              <a:latin typeface="Arial" pitchFamily="18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21E1-BEAE-35BF-E167-EB75A6A9B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BCBB3CB2-1F65-AA98-3A1D-2560D820A3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B45CFE74-A02D-85C0-9B6E-1042713E9F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FAC9967-7F23-421B-FF13-0FD61D9D47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DA3D08A-B48F-623A-E729-7A8C42944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FAA5F966-74CB-CE73-AB37-0A2D7F22AD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A8A00909-6978-AB31-81A9-B63BB7F816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421B0678-F0B4-2D35-2430-303CCE47E4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7DC33DE-62AB-8C95-572A-BD10D5C015B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09FC777-EA0E-0AA7-7730-66C70C3633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50EB1D40-CB3C-1F3A-3E02-0CD1CCC65BC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758822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B651B-D5BF-4E7A-4FF2-ACD674D1A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02C5726-BA0A-6407-F3E9-885137D529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9DE9B37-F427-259D-BD79-84CECFD3AF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41531F4-35E8-D38F-57B9-1FE205ADD42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CF50EED-DB8B-ADC0-64C1-08E7C0019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D5FA0C2-A9AA-5078-D8FE-A9BBA451A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EE7CAAE-5481-3427-7E63-3E0B29D3982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F23DBE-764F-035B-01CD-732B126489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927D7A9-FB5F-CE31-5A0C-E62450A1AAB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E64A471-4296-DC9A-3639-31ACE02F495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83E4EB3-E643-8738-7072-7866EB4B7D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0548729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8D607-3C07-A3B3-57FC-A183BFF9C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B56B8D9D-D251-6425-C75A-0FF481870FF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74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8593CE6-FA8D-6C5C-1229-51A5D106A761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718C0493-5F3E-BD77-BCEE-43079DF99A50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BC65878E-9C04-75E7-498A-32F5B247CDC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96EBE12-E804-B00B-B29B-BC52EB43C6DF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653E3FA0-C3B8-20CD-DD55-2CBFF1C39ED2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31/10/2025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87047353-7C39-ECD5-592B-5C2FEC7FA90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287CB5F5-7761-59CD-9A91-69367D807F92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74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3C7BD4E9-054B-1D30-39B7-9196D74C32B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6ECDF4A-5A3A-FA72-2188-388512E8900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99930007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7320B2-60DA-FB26-F166-64D85A674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688307C3-92A0-B9E3-D1DF-10BBEB61DA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51058DFD-ED06-49DE-A45A-20829FEE5A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3BCCA61A-632C-4F28-015F-33A8D507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69716419-FC9C-2072-FED6-BBED51E92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44C70509-9F51-3CD2-E38C-EE03473E2F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EECE4E58-0E9D-AF61-731B-DDFCB8BF0E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24D4F38-B9F7-8757-393E-F5FCFE133A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FE2A9C3-8170-5F9D-7295-2BE51D7CF00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4AD53B6F-0CE4-664D-5EF0-65C6514632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AFE2D4C9-A883-7F7A-6B3E-77BFC5457D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6972356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B25C5-BF98-3F4B-83E7-CA43FB2FB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0F04B390-4AA6-E6A4-86D1-E740E14D04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5896D542-CF06-DA27-D78B-1A80330945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6C0B6D0-CAC4-CF93-E57D-2E54D25975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8F560453-3114-0845-43CA-703ACF4820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4D876608-3D3A-047A-6615-CC7B0DA293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7E56202E-B018-839C-4E17-F1E6168FD8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B59FBBE3-9AC4-FE98-5AD5-3004A28FA4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F8A4BD80-B79D-817A-C9A6-FA95451B593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76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6EC9CBD-53D3-D82C-BDDA-1576206CF67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2794509C-F890-4B95-3A60-FF78EEC87C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3480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7DBD6-C1DA-BB10-C5CC-574AB3D89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E53ED91C-F2A6-3ED7-CF88-492ED4E1B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7E8FB03-10DD-F850-BBB6-207E4CE9FE0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8F1616E5-8489-0E36-1F7C-B0D70C8111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11AAF6DA-0AE0-8CA5-95A7-63A85CB023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7606BA40-789B-32E7-EA36-16211DAC19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D51CCD15-9BF3-8F58-0292-18AB5676D1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CC65A5D-6220-06B6-792E-BF05EA19A0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0870352-E812-9E4D-251C-9A72125869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8D53529B-408A-73AA-F477-96DBB912DC0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3CE19B3A-0B3F-C4FC-4FC0-D1800B8747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8410725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7A002-F09C-99BD-A40F-796862A75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3283ADBE-A108-EB68-D690-7C0AB9D703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690AB60-33B7-8F47-26D8-58B1A500C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72E2F15-050D-0D62-A4CB-844402A055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A35B53EA-1413-E85B-621B-A1F120D6F8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B63B7F88-6251-2E03-DD20-610E2684C3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50BAD6A-3A4D-8B71-B948-EC61A1FCD4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075134D-3F3F-FABF-FFCE-9DC6653D03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D9B8F9E-5380-6A8B-A729-B403D5F576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78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E613E9B0-1C7B-2EDE-4511-7357E7B553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0DF759CE-1228-9DA1-367A-44A65BA453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71152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0B4D4-95C0-57A3-E984-AD0BC54C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DC0FB5F-EF46-62B8-F856-5F46A918DD6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D166519-72A7-FA34-DE03-42B56368CF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668610-B974-4347-F1D6-3856C39E3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46A2EE9-0144-0B89-D7C4-C8AACF7D3C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796DC63-8C1D-C3E0-0839-8D139ACB1A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182650A-D00B-8C0D-73EE-3DBFF49B81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5546D5C-7A63-8F9D-EB3D-FE1ED3487D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4898703D-9BC4-A6BB-38F1-D242596B53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79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C3E956A9-EEDB-E735-0EEC-3755C4735BE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0941B8C-4D5B-8EDA-A45B-7EAD3E0C8A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4143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80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9F629F-A419-CDC2-A293-1CDBE1F3A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FCA30F3-C6A3-AF72-2BC2-52D7D7FDE03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C717DE3-B874-E404-B80C-176B465D33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9EF425E-DC05-FB38-1545-06224ED5A0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EF9E46-1364-3BA2-C5A2-77CD34BF7D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69400A9-A790-83B5-7023-211CCD620F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3ED9A2-4CDE-264C-E169-825B2905A9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AB92344-B7AE-82D2-0C80-7C1B0F3D1AC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5FDDE7B-8AC1-C033-F4F8-B0DC94B7521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926EB5C-CFF4-CF4C-13CA-7DEF7E069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2961BE0B-2786-EF05-3725-CD7ECC0A99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143057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269356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40E58-211A-25B4-70A0-97A9A895E8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D1BBABF9-A77F-E107-106A-7673A1C3B0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C1F88869-171B-6E99-E21E-DC4FEE49BC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D9BAC354-A26B-DF18-CB54-4745CEDE53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ADC5E46-2442-2DA6-A268-F6E68AEC07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BCE3B0C-E0BD-12F1-C5AA-3A61AC621E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4BE50014-C4CE-FB5A-D8BD-DC1B3CE345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F42F3400-DA49-8740-5395-D8A5BEFDD45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BBB80E9-D5E4-5BE8-1978-76EF7CF85A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08ED6DBC-B25E-C38A-F569-F814D983BCD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42DAF3CE-E97E-EB9F-95C5-C77472242C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366667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4594696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85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166662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0FBBD-FC71-6041-006E-3880AA7BF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9E0FB4-5A73-4016-5E3F-90BCE73BA2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2773077-ABAD-3BC6-CFDA-CDB13955A6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26E1B5F-C70E-CF46-B7CB-C5FCA4FDB7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45B1B-7FA3-1E59-DB92-8F2C2AE4D8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D799A04-C3EF-7487-CF82-683CA1C0BA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932BAD9-EC2A-89CC-7692-C3E1E0F0572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070B3CE-B18C-9BA2-7DE8-17F0680E3B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917A1D7-138C-77A5-D139-E91D3A980AA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EAB3D88-A0F8-E846-3906-76753088FB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25D45E4-9B5F-AAD1-51A4-994F66197E2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4690378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6451018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5861E-8FF3-064B-F192-E614C5BDD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CA20708E-13DF-720F-9381-2490A282DA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62FA8A9B-70A5-6E59-9DF9-81E430AED1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7873FC26-AD0C-D8AB-61CF-1B2FBD453A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75671151-DA19-3C61-56C4-867F1BC8C0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89C87F9C-1B3E-EA49-CCFE-BD7F7F46F7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8F41930-E7BD-F2B5-02D2-BBB9F459A3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3C77209-7DA7-3FCE-D98C-692B2D6632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ED2D923-E239-6FE7-D11C-D6FBBB4AD1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1300CFE9-8618-CF56-035F-C1DC3854485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6CED1CD5-A205-58E3-E857-1FD7C822B12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96238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89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91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92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93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94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95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96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97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98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99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99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99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chemeClr val="accent6"/>
                </a:solidFill>
              </a:rPr>
              <a:t>COMEROÇÃO DOS FIÉIS DEFUNTOS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91571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constancia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 Cristo,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5ECB8-029B-2B2E-0799-772857CAA4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C87E0B7-5CBC-C111-B2AA-73D12BBBE06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655D1B83-5FD9-08C5-9003-D7328E5C0943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inquieteis! Não vos inquieteis! Tende fé em Deus! Tende fé em mim! Não vos inquieteis! Não vos inquieteis! Sou eu que vos digo: Tende fé em mim!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36443785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5F354-FD50-CBA2-0F84-58063923AA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50CBE8C3-AF65-8CAE-6C21-37A2B79EC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casa do meu Pai há muitas moradas. Lá vou preparar um lugar para vós. Voltarei para vos levar comigo. Para que comigo estejais também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5F971D0-7173-2928-45BE-686F429A1B3E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43303058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CF27C-407E-F152-DDB5-0E5D36D7B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417989-2B24-989F-A460-762F2B90130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68D1246-1B68-F61C-B0D0-20204ECEC791}"/>
              </a:ext>
            </a:extLst>
          </p:cNvPr>
          <p:cNvSpPr txBox="1">
            <a:spLocks/>
          </p:cNvSpPr>
          <p:nvPr/>
        </p:nvSpPr>
        <p:spPr>
          <a:xfrm>
            <a:off x="217146" y="1798045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inquieteis! Não vos inquieteis! Tende fé em Deus! Tende fé em mim! Não vos inquieteis! Não vos inquieteis! Sou eu que vos digo: Tende fé em mim!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56277712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54DD8-DA3C-5F60-1394-E2C5A2D80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3E16CF10-07A9-555F-666C-F0853D573E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686" y="1884739"/>
            <a:ext cx="11821606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Nós somos o povo deste Deus.  Ele é amor, é compaixão.  Assim, Ele cuida, nos dá proteção. Vinde para ouvir a sua voz que diz: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4F8F615-76FE-9162-E248-07B1B08CBC5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27013899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0B538-6ACF-F4D5-EEF6-B3E4A1D58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2A1C1AD0-DE3F-740F-63DE-28CF886FE91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125FB75-4957-F319-1C87-FD05FB421E09}"/>
              </a:ext>
            </a:extLst>
          </p:cNvPr>
          <p:cNvSpPr txBox="1">
            <a:spLocks/>
          </p:cNvSpPr>
          <p:nvPr/>
        </p:nvSpPr>
        <p:spPr>
          <a:xfrm>
            <a:off x="217146" y="1930399"/>
            <a:ext cx="11751319" cy="505995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Não vos inquieteis! Não vos inquieteis! Tende fé em Deus! Tende fé em mim! Não vos inquieteis! Não vos inquieteis! Sou eu que vos digo: Tende fé em mim!</a:t>
            </a:r>
            <a:endParaRPr lang="pt-BR" sz="8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36167413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B2723-186F-CAE3-A95F-6A7464B3C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AF62A6F-9F12-3F46-E60A-55427CFB41A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E102AAE-0903-8018-B1E6-CAD6C079D519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84422922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é meu Pastor, nada pode me </a:t>
            </a:r>
            <a:r>
              <a:rPr lang="pt-BR" sz="72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faltar.Em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verdes pastagens Ele me faz repousar.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51DB0FD-07BE-C758-B7D6-B3F9B89813A5}"/>
              </a:ext>
            </a:extLst>
          </p:cNvPr>
          <p:cNvSpPr txBox="1">
            <a:spLocks/>
          </p:cNvSpPr>
          <p:nvPr/>
        </p:nvSpPr>
        <p:spPr>
          <a:xfrm>
            <a:off x="217146" y="1954074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9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779920567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Me conduz às águas frescas e minhas forças </a:t>
            </a:r>
            <a:r>
              <a:rPr lang="pt-BR" sz="1800" b="0" i="0" u="none" strike="noStrike" baseline="30000" dirty="0">
                <a:solidFill>
                  <a:srgbClr val="000000"/>
                </a:solidFill>
                <a:latin typeface="Bahnschrift Light" panose="020B0502040204020203" pitchFamily="34" charset="0"/>
              </a:rPr>
              <a:t>restaura. Me guia a bons caminhos pelo amor de seu nome.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AA52D-E35E-C102-2E1B-A9E8946AD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0F98B7-B633-317C-B7CE-BE5E67431B6F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E4A2A6E4-ED75-844C-846B-E58B8E39CE17}"/>
              </a:ext>
            </a:extLst>
          </p:cNvPr>
          <p:cNvSpPr txBox="1">
            <a:spLocks/>
          </p:cNvSpPr>
          <p:nvPr/>
        </p:nvSpPr>
        <p:spPr>
          <a:xfrm>
            <a:off x="217146" y="1781628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1333555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04E69-72A7-6B08-3628-D34677B79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2B5055-CF24-AB7C-B280-57EED86307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 caminho em vale escuro nada terei a temer Pois estás sempre comigo tranquilizando meu ser.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77E613F-9FB2-84D0-41CD-D97B3D336C9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922589607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DED6A-A38C-2631-C45E-593E9037E3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DD8EA33F-9538-4AA5-85B0-31E09A75416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9CD7CBE7-BD35-728D-7D06-4FA249B98558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956371350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98ECE-364E-E4CF-2135-4B4AD65E4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2C346D6-DF43-BC44-6627-0ABA2897406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Um banquete em tua mesa preparas diante de mim e me unges com perfume, a minha taça transborda.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8BF165-C08E-5E11-A57E-715A0DEA91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73904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345D1-FB0B-1719-E649-61A5E9CF4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A048F40-6812-8573-F953-7C930685D24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5A4D91F8-EA58-0DD2-752C-DD05A2591E98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769647379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89F91-10F4-9E99-B38A-B97778AEE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6FB71F1-BFE9-BD86-BCC2-5D1535106A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bondade e seu amor sem fim vão me acompanhar e na casa do Senhor pra sempre eu irei habitar.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D4B3F00-CD4D-C3FA-8AE0-0FB42DF445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631211352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00279-EB30-5A5B-BEBF-73CEEF2FD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AD00344B-7EEF-83DF-FC95-9FC1CD45724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D835F55B-A7CB-1892-93DD-3D286A19F58A}"/>
              </a:ext>
            </a:extLst>
          </p:cNvPr>
          <p:cNvSpPr txBox="1">
            <a:spLocks/>
          </p:cNvSpPr>
          <p:nvPr/>
        </p:nvSpPr>
        <p:spPr>
          <a:xfrm>
            <a:off x="217146" y="1808931"/>
            <a:ext cx="11751319" cy="490392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come a minha carne e bebe o meu sangue tem a vida eterna, diz o Senhor. E eu o ressuscitarei, e eu o ressuscitarei, e eu o ressuscitarei no último dia.</a:t>
            </a:r>
            <a:endParaRPr lang="pt-BR" sz="13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40048459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350659-59C2-327D-1353-45C76B214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7365678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Concedei, Senhor, nós vos pedimos, que os vossos fiéis defuntos, pelos quais celebramos este sacramento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B8752-EC50-03F6-8D4E-3535B2C1F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FB07A0F-7D2A-26CC-8644-751C172F4F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170" y="1884739"/>
            <a:ext cx="11818537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pascal, cheguem à vossa morada de luz e de paz. Por Cristo, nosso Senhor.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35EC9-11D1-8830-77C0-682C0D31C3B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1078689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 coração contrito e humilde, aproximemo-nos do Deus justo e santo, para que tenha piedade de nós pecadores. (Silêncio)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bênção.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62424887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Deus, criador e Pai, que na ressurreição do seu Filho deus aos que creem a esperança na ressurreição, derrame sobre vós a sua benção.</a:t>
            </a: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145922961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90A98-657D-F080-8E7B-0139397372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778DC4A-B4E9-1BD4-01BC-F824D578958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Cristo, que nos remiu por sua cruz, vos renove em seu amor e conceda aos que morreram a luz e a paz.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88A2B3-C02D-7867-29AB-F6D4C505A8E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85023003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693349-3765-F4CD-9E2A-EEA898F0B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239105-17E1-7959-0087-63184A1DA04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Consolador conceda gozar a felicidade prometida a vós que esperais a vinda gloriosa do Senhor.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679AE5F-0080-96AC-D92F-0CCAF70D962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80835048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8AF77-B186-6C48-A9C6-1067A2F3B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5744346-5710-8ED1-AC5E-845254121CE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CBDE4D3-A347-1B69-0856-45EA2891689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736136010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paz, e glorificai o Senhor com vossa vida.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nuvem passageira é nossa vida e quem nos leva, quem nos leva é o sopro do Senhor. Acreditamos que ao Senhor pertence tudo, o que Ele fez, Ele fez foi por amor. 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290BC-59D3-E58C-4CDF-C1A8090C7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187F788-8FF7-6EE4-E8D2-38507602B7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nuvem passageira é nossa vida e não importa. Não importa nem dinheiro nem poder. Feliz daquele que ao chegar aquela hora, está sereno e preparado pra morrer.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3AE2A2-77F4-84FD-1518-C50633A8ABCB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4470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Tende compaixão de nós, Senhor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Porque somos pecadores.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Manifestai, Senhor, a vossa misericórdia.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dai-nos a vossa salvação.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52952-CD18-D7B9-90BD-241CA1F0E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CF728693-82D3-9003-6812-722F65DD91A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4914"/>
            <a:ext cx="11560542" cy="536116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Somos todos como nuvem passageira. Não importa quantos anos viveremos, ao chegar a nossa hora derradeira O Senhor perguntará o que fizemos. 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672D0E-3DA1-52E2-F032-52E25740D08F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463294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2A48C-6F76-1036-FE0E-E0F4415C3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08B8D30-05EB-5354-C62B-4EC884CF3B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Lá no céu só vão entrar os amorosos, os que amaram como Deus mandou amar. Quem lutou pra ver feliz outras pessoas, eternamente lá no céu irá morar...</a:t>
            </a:r>
            <a:endParaRPr lang="pt-BR" sz="44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1BB58A-25EE-1E2D-16BC-876CA5262B62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>
                <a:solidFill>
                  <a:srgbClr val="92D050"/>
                </a:solidFill>
              </a:rPr>
              <a:t>Canto Final</a:t>
            </a:r>
            <a:endParaRPr lang="pt-BR" sz="5400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9821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E691F-05F2-C8B5-A39A-CACA4E336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CDCD1F30-8A5A-7D8D-7769-38B57E7C98E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8859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Deus todo poderoso, tenha compaixão de nós, perdoe os nossos pecados e nos conduza à vida eterna.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B068AC-8CA5-426C-0B77-DEDE1ECC384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247236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56905-3A1B-51DA-8BC1-A6796AC971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4512F69D-8E2A-FA9A-5087-4E2A3079DB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3D7EE1-FAB6-1195-5422-8D00C3C5B43A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054924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F97D76-1620-F9C9-5E0A-1A18DFEE8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1F6296EB-9EAD-598B-63DF-24A68A838BC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Christe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Christe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493BC5-7BF9-DD8F-F279-F398C57B6274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2480096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F81A1D-8497-4D8C-7133-55C33DD5C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2501DBF2-715C-7037-9B0E-25CE79CF759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49412"/>
            <a:ext cx="11342077" cy="539208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Kýrie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Eleison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(ou Senhor, tende piedade de nós.)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F67FDC2-AC8C-829F-F9BE-205E9D14D8D4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9755128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600" b="1" dirty="0">
                <a:solidFill>
                  <a:schemeClr val="bg1"/>
                </a:solidFill>
                <a:latin typeface="+mn-lt"/>
              </a:rPr>
              <a:t>Senhor, escutai benigno as nossas preces, para que, ao reafirmar nossa fé no vosso Filho ressuscitado dos mortos, também se fortaleça a nossa</a:t>
            </a:r>
            <a:endParaRPr lang="pt-BR" sz="66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83205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esperança na futura ressurreição de vossos servos e servas. Por nosso Senhor Jesus Cristo, vosso Filho, que é Deus, e convosco vive e 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92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A união entre nós que caminhamos neste mundo e os irmãos falecidos, de maneira alguma se interrompe, antes se fortalece pela comunhão de bens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840263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Vinde a mim, se estais aflitos, vinde a mim! Eu vos aliviarei! Vinde a mim, vinde a mim!</a:t>
            </a:r>
            <a:endParaRPr lang="pt-BR" sz="60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Sb 4,7-15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DA SABEDORIA: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 justo, ainda que morra jovem, encontrará descanso. A honra da velhice não consiste numa longa vida, e não se mede pelo número de anos; mas os cabelos brancos são uma vida sensata, e a idade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avançada, uma vida sem mancha. O justo agradou a Deus e é amado por ele; vivia entre pecadores, e Deus o transferiu para outro lugar; foi arrebatado, para que a maldade não lhe pervertesse a consciência, nem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C453C-7DFC-B089-5043-2D2F68E3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1A7F0113-D00F-F530-9E56-1BDC1C11558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engano seduzisse a sua alma. Pois a atração dos vícios obscurece os valores verdadeiros, e a vertigem das paixões corrompe a mente sem malícia. Tendo alcançado em pouco tempo a perfeição, completou uma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71177D5-6B81-A5F6-6C9B-F89014E566B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14500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4F573-EE1B-C9BD-E0BF-54D83F7FFB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23F65146-A4F3-726F-0E5D-C55FCF0F6E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longa carreira; pois sua alma era agradável ao Senhor, que por isso se apressou em tirá-lo do meio da maldade. As pessoas veem isso e não compreendem, e não lhes vem à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7322ECE-7D42-E584-9D91-E8017EAE344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004278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92D75-6290-249B-4610-AB1A0DC129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C3B25E55-5B7E-46AD-ADB8-AE296C8BDB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mente que a graça e a misericórdia são para os eleitos do Senhor, e que ele intervém em favor dos seus santos.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C721CB-3999-9E3E-93C2-DCC87DB5E27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1221303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114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Andarei na presença de Deus, junto a ele, na terra dos vivos.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88314"/>
            <a:ext cx="11588400" cy="45004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espirituais. Hoje rezamos em sufrágio dos que partiram na esperança da ressurreição final, para que já tenham o </a:t>
            </a:r>
            <a:r>
              <a:rPr lang="pt-BR" sz="9600" b="1" i="0" u="none" strike="noStrike" cap="none" baseline="30000" dirty="0" err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descanço</a:t>
            </a:r>
            <a:r>
              <a:rPr lang="pt-BR" sz="96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e a paz junto de nosso Redentor. Celebremos, cantando: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1884" y="19050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O Senhor é justiça e bondade, nosso Deus é amor-compaixão. É o Senhor quem defende os humildes: eu estava oprimido, e salvou-me.</a:t>
            </a: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Andarei na presença de Deus, junto a ele, na terra dos vivos.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Guardei a minha fé, mesmo dizendo: “É demais o sofrimento em minha vida!” Confiei, quando dizia na aflição: “Todo homem é mentiroso! Todo homem!”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Andarei na presença de Deus, junto a ele, na terra dos vivos.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6DBBF-768C-E69B-FC23-69B06471C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4C0145C2-A3E5-93CC-9028-8DBFA61B90F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5798" y="1886857"/>
            <a:ext cx="11871854" cy="544626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É sentida por demais pelo Senhor a morte de seus santos, seus amigos. Eis que sou o vosso servo, ó Senhor. Mas me quebrastes os grilhões da escravidão!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B14ABC-7C91-47F2-8DE5-479AA53A060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2397235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2BBF97-96DF-CA9B-4637-1AF724087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AE63B22F-0ABE-106F-EC6A-A6452E1139C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Andarei na presença de Deus, junto a ele, na terra dos vivos.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1693B6B-32E7-33FF-9B70-1004A654FF1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332288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Fl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3,20-21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FILIPENSES</a:t>
            </a: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Nós somos cidadãos do céu. De lá aguardamos o nosso Salvador, o Senhor Jesus Cristo. Ele transformará o nosso corpo humilhado e o tornará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semelhante ao seu corpo glorioso, com o poder que tem de sujeitar a si todas as coisas</a:t>
            </a:r>
            <a:endParaRPr sz="3600"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9AEA5-8BAB-37C0-948B-43E49D4BF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90A25B61-1FC9-B2AA-FAA5-D9B810DEFC2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887855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nos separará? Quem vai nos separar Do amor de Cristo? Quem nos separará? Se ele é por nós, quem será, quem será contra nós? Quem vai nos separar do amor de Cristo, quem será?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07ECFEA-AB93-FE84-E1C0-A5016014A8F2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15398624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8363" y="1894138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aleluia! (bis)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Quem vê o Filho e nele crê esse tem a vida eterna, e eu o </a:t>
            </a:r>
            <a:r>
              <a:rPr lang="pt-BR" sz="6000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ressucitarei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n’ultimo dia, diz Jesus.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2223" y="1852312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6,37-40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 às multidões: “Todos os que o Pai me confia virão a mim, e quando vierem, não os afastarei. Pois desci do céu não para fazer a minha vontade, mas a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vontadde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daquele que me enviou.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 esta é a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avontade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daquele que me enviou: que eu não perca nenhum daqueles que ele me deu, mas os ressuscite no último dia. Pois esta é a vontade do meu Pai: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toda pessoa que vê o Filho e nele crê tenha a vida eterna. e eu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ressucitarei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no último dia”.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0817"/>
            <a:ext cx="11824311" cy="40614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Cristo que ressuscitou dos mortos e nos deu a firme esperança da salvação, imploremos pelos nossos irmãos e irmãs defuntos. Rezando: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09600" y="2777706"/>
            <a:ext cx="11394280" cy="3417354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970710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passaram por grandes provações,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927597"/>
            <a:ext cx="11683634" cy="3002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Nem a espada ou perigo, nem os erros do meu irmão, Nenhuma das criaturas nem a condenação.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7B16B-18C5-6562-9DFB-6EA63B56D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0643F3F-694C-9B21-6964-51B8FAFECD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serviram a Igreja com seus dons e carismas,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1D896C2-D586-12C6-DE8C-FD674BC5F283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52683973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F48F7F-5725-301E-30A2-02A11B987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86C5387-E793-E81C-5BE0-F22AD964FE9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se entregaram ao serviço discreto do Amor,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041D326-F49F-BC2A-C479-9ED3B968287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7525934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0E00F-FC2C-CD80-731F-F0C463D55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E06E654-54FA-1DB3-A3AC-49F9765509C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tiveram a graça da consagração religiosa,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0C7D4FF-A981-4D99-6AC6-0F8567DD103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12597465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C1B847-5AF5-8009-82C1-CA7B114ABD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5BF77EE-AC89-B60B-F694-914C388EBB0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foram ministros e dispensadores dos sacramentos,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18E14D1-0762-885C-5FDF-B9C5CAC2DF7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42792730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38D14A-664C-2E35-5E2E-B9E018233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54239AB-DFA0-ECE7-D888-B017A4667D2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nos ajudaram a construir esta comunidade,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A3A1CFC-2CD8-D0B2-5676-3BA37DE9395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31079686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85278-6D9B-1734-6151-C07492680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9C77D77-DE9F-05E0-E8C0-397D316AF9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foram vítimas da violência,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F15ACA7-A6A7-B797-DA26-982ACEB6FF3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55574717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3275C-4AA0-74CF-2129-AB0C6B4D1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8CA8F7B-BE0A-A482-5E4A-750B82AF4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nossos familiares, amigos e benfeitores,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5368A30-5917-93DA-1BA0-7A0E1076588E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78728307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BAD978-425D-25BF-477D-848A397AD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86A64C3-DB0C-9A79-EA09-C0BC0CDC983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9.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morreram após longa enfermidade, rezemos: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Dai-lhes Senhor, o descanso e a luz eterna.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48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31D5CCE-9328-55EB-DAA2-D1A02EC17D6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3225403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5D87A-66C6-05C6-6BA8-FCB630A8A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D502001-0025-5E0A-ABAA-EA8514F2555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25442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Acolhei, nós vos pedimos, Pai misericordioso as súplicas de vossa Igreja, por Cristo, nosso Senhor!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D4BE207-2106-61D6-A7FC-428B08D6A21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16179021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6ADB-D0AD-5973-3A3C-0C209C3C1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9034DE-B42A-2FE1-EC4E-4AE59C86F1EB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AC9DD51E-D56E-1201-6C76-7AC6532AC093}"/>
              </a:ext>
            </a:extLst>
          </p:cNvPr>
          <p:cNvSpPr txBox="1">
            <a:spLocks/>
          </p:cNvSpPr>
          <p:nvPr/>
        </p:nvSpPr>
        <p:spPr>
          <a:xfrm>
            <a:off x="249238" y="2641599"/>
            <a:ext cx="11695112" cy="40277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Lá,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; Lá,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86120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90D8E-6F67-C4EB-433A-82BE93418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8C5C8DD9-7ABA-8C24-A854-4E1CA82F91F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1887855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Quem nos separará? Quem vai nos separar Do amor de Cristo? Quem nos separará? Se ele é por nós, quem será, quem será contra nós? Quem vai nos separar do amor de Cristo, quem será?</a:t>
            </a:r>
            <a:endParaRPr lang="pt-BR" sz="54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7BD445-13F2-7B53-49D8-75676758D87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668501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o trigo amadurece e do Sol recebe a cor; quando a uva se torna prece, na oferta do nosso amor. Damos graças pela vida, derramada neste chão, pois, és tu, ó Deus da vida quem dá vida à criação. 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930D3-DE91-FE68-7DEB-5873B78287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4A5C160-C975-8DE1-B647-8C0F51D91266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35757601-62FA-E49B-E5CF-E20007EAA5C8}"/>
              </a:ext>
            </a:extLst>
          </p:cNvPr>
          <p:cNvSpPr txBox="1">
            <a:spLocks/>
          </p:cNvSpPr>
          <p:nvPr/>
        </p:nvSpPr>
        <p:spPr>
          <a:xfrm>
            <a:off x="249238" y="2552699"/>
            <a:ext cx="11695112" cy="411661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Lá,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; Lá,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.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, </a:t>
            </a:r>
            <a:r>
              <a:rPr lang="pt-BR" sz="6600" b="1" dirty="0" err="1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laiá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8263031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7494" y="1795966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presentes da natureza, o amor do coração. O teu povo canta a certeza, traz a vida em procissão. Abençoa nossa vida, o trabalho redentor, as colheitas repartidas para celebrar o amor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Senhor, acolhei com bondade as nossas oferendas para que vossos fiéis defuntos sejam recebidos na glória com vosso Filho, a quem nos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5CBBD-D0E6-4BC8-807D-C16D58D37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26895C4-8269-7D60-1D0C-C56A28CC72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138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unimos neste grande sacramento do amor. Ele, que vive e reina pelos séculos dos séculos.</a:t>
            </a:r>
            <a:endParaRPr lang="pt-BR" sz="72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0904FFF-DD33-9163-1E10-5F1D54959214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123626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Nele brilha para nós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esperança da feliz ressurreição; e, se a certeza da morte nos entristece, conforta-nos a promessa da futura imortalidade. Senhor, para os que creem em vós a vida não é tirada, mas transformada, e desfeita esta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morada terrestre, nos é dada uma habitação eterna no céu. Por isso, com os Anjos e Arcanjos, os Tronos e as Dominações e todos os coros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0998" y="1993735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Nem a vida, nem a morte, a tristeza ou aflição. Nem o passado, nem o presente, o futuro, nem opressão.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A6966-BF87-876E-DCE3-DE2F9FC17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327B4D4-E12D-8E10-42A6-66F2C00502D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celestes, entoamos o hino da vossa glória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5FA2D9-091D-27DF-F4FE-4461C2A08D4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2717520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8FB39-00FC-DB40-86AD-DB809A281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5FCD09F4-9C90-BEDA-0CD9-94942D9BF7B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ó Pai, vós sois Santo, fonte de toda santidade. Santificai, pois, estes dons, derramando sobre eles o vosso Espírito, a fim de que se tornem para nós o Corpo e + o Sangue de nosso Senhor Jesus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1C8574E-1D0E-20B6-130F-CB66839CAD0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0710913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77A61-F472-6EE3-8945-DA1AC206D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56BEC29-B2DC-1872-0447-EE45FE4172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01A1C9-08FA-E673-BD22-E6A66F5655F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5783986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0C47E-CDF6-C789-5CAF-30D1E2A77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183526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11D627-3D38-0BF6-F330-855A87DEE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E9A48D0A-BB18-1B59-6460-A62C5D9F0F3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para a salvação do mundo!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C6ED83-CB6F-9231-1D92-ABDCE092EDF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1664803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CE041-7484-59ED-E4A9-7527F8C90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3282380A-59BA-3158-C29D-40E503B6C0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CBB1AD1-9DBB-620E-51BD-5E186C01C9FE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671449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3821B-8FB4-D9E7-789C-D9F173E64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526773C-613C-C53F-7AB3-E025874106F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o memorial da morte e ressurreição do vosso Filho, nós vos oferecemos, ó Pai, o Pão da vida e o Cálice da salvação; e vos agradecemos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C8557A1-3FFB-5E5D-BEF7-B13E0E66169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349620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248ED-E9B1-09E8-4274-C63AA43691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BDE67651-DAD8-7B6A-2226-3770BF8E7E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porque nos tornastes dignos de estar aqui na vossa presença e vos servir.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416B36-46BA-5DD0-2ADB-F81A48020D00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9286307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E9947E-FF40-E65A-1F1D-39FB63D91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C285BE3-A2B8-5F05-F46D-F85FE51D1AD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AB5E786-6708-8BD8-F799-640DF9B877A6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184277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Suplicantes, vos pedimos que, participando do Corpo e Sangue de Cristo, sejamos reunidos pelo Espírito Santo num só corpo.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35061-4E38-17A1-64F3-FDBC22A89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70BE691-C9A5-3256-80C0-3BAE3F077C8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4898B14-08DA-CB54-7EBD-DD3B5CAAD59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1732780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 que se faz presente pelo mundo inteiro; e aqui convocada no dia em que Cristo venceu a morte e nos fez participantes de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824811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0D485-443F-D894-2FA5-25952AB88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704770C-A9E8-91C5-7558-980BFDC6E74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sua vida imortal; que ela cresça na caridade, em comunhão com o Papa Leão, com o nosso Bispo Carlos, os bispos do mundo inteiro, os presbíteros, os diáconos e todos os ministros do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67E1711-4E35-E918-23B9-F0AF477AAAF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48845033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298618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84879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também, na vossa misericórdia, dos nossos irmãos e irmãs que adormeceram na esperança da ressurreição e de todos os que partiram desta vida; acolhei-os junto a vós na luz da vossa face.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752292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36CFF-1881-E9A9-69AA-A8B296DD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54CFD73-7CD0-15F9-1293-640905AD29A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C0088E-66F3-70A9-CA1C-2A81F98B104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23886962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Enfim, nós vos pedimos, tende piedade de todos nós e dai-nos participar da vida eterna, com a Virgem Maria, Mãe de Deus, São José, seu esposo, os Apóstolos, (São N: santo do dia ou padroeiro) e todos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70477256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73E4C-6FF1-C422-A1B2-C0C6B63D0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47E3EE91-4D1A-1CF3-3CB9-562D77B3577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os Santos que neste mundo viveram na vossa amizade, a fim de vos louvarmos e glorificarmos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CD2FB5E-093A-D548-0B1D-66EEBDB2FA6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5022078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5236"/>
            <a:ext cx="11841896" cy="4953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1364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5891</TotalTime>
  <Words>4644</Words>
  <Application>Microsoft Office PowerPoint</Application>
  <PresentationFormat>Personalizar</PresentationFormat>
  <Paragraphs>1271</Paragraphs>
  <Slides>131</Slides>
  <Notes>131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131</vt:i4>
      </vt:variant>
    </vt:vector>
  </HeadingPairs>
  <TitlesOfParts>
    <vt:vector size="138" baseType="lpstr">
      <vt:lpstr>Arial</vt:lpstr>
      <vt:lpstr>Bahnschrift Light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69</cp:revision>
  <dcterms:modified xsi:type="dcterms:W3CDTF">2025-10-31T13:53:23Z</dcterms:modified>
</cp:coreProperties>
</file>