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3"/>
  </p:notesMasterIdLst>
  <p:sldIdLst>
    <p:sldId id="256" r:id="rId2"/>
    <p:sldId id="257" r:id="rId3"/>
    <p:sldId id="258" r:id="rId4"/>
    <p:sldId id="666" r:id="rId5"/>
    <p:sldId id="260" r:id="rId6"/>
    <p:sldId id="546" r:id="rId7"/>
    <p:sldId id="667" r:id="rId8"/>
    <p:sldId id="668" r:id="rId9"/>
    <p:sldId id="669" r:id="rId10"/>
    <p:sldId id="670" r:id="rId11"/>
    <p:sldId id="671" r:id="rId12"/>
    <p:sldId id="672" r:id="rId13"/>
    <p:sldId id="274" r:id="rId14"/>
    <p:sldId id="275" r:id="rId15"/>
    <p:sldId id="276" r:id="rId16"/>
    <p:sldId id="646" r:id="rId17"/>
    <p:sldId id="277" r:id="rId18"/>
    <p:sldId id="278" r:id="rId19"/>
    <p:sldId id="560" r:id="rId20"/>
    <p:sldId id="279" r:id="rId21"/>
    <p:sldId id="619" r:id="rId22"/>
    <p:sldId id="285" r:id="rId23"/>
    <p:sldId id="647" r:id="rId24"/>
    <p:sldId id="286" r:id="rId25"/>
    <p:sldId id="287" r:id="rId26"/>
    <p:sldId id="288" r:id="rId27"/>
    <p:sldId id="291" r:id="rId28"/>
    <p:sldId id="292" r:id="rId29"/>
    <p:sldId id="648" r:id="rId30"/>
    <p:sldId id="293" r:id="rId31"/>
    <p:sldId id="294" r:id="rId32"/>
    <p:sldId id="295" r:id="rId33"/>
    <p:sldId id="296" r:id="rId34"/>
    <p:sldId id="297" r:id="rId35"/>
    <p:sldId id="682" r:id="rId36"/>
    <p:sldId id="301" r:id="rId37"/>
    <p:sldId id="302" r:id="rId38"/>
    <p:sldId id="303" r:id="rId39"/>
    <p:sldId id="304" r:id="rId40"/>
    <p:sldId id="305" r:id="rId41"/>
    <p:sldId id="306" r:id="rId42"/>
    <p:sldId id="309" r:id="rId43"/>
    <p:sldId id="310" r:id="rId44"/>
    <p:sldId id="311" r:id="rId45"/>
    <p:sldId id="637" r:id="rId46"/>
    <p:sldId id="683" r:id="rId47"/>
    <p:sldId id="684" r:id="rId48"/>
    <p:sldId id="313" r:id="rId49"/>
    <p:sldId id="314" r:id="rId50"/>
    <p:sldId id="315" r:id="rId51"/>
    <p:sldId id="316" r:id="rId52"/>
    <p:sldId id="317" r:id="rId53"/>
    <p:sldId id="318" r:id="rId54"/>
    <p:sldId id="493" r:id="rId55"/>
    <p:sldId id="685" r:id="rId56"/>
    <p:sldId id="320" r:id="rId57"/>
    <p:sldId id="321" r:id="rId58"/>
    <p:sldId id="322" r:id="rId59"/>
    <p:sldId id="323" r:id="rId60"/>
    <p:sldId id="686" r:id="rId61"/>
    <p:sldId id="687" r:id="rId62"/>
    <p:sldId id="324" r:id="rId63"/>
    <p:sldId id="325" r:id="rId64"/>
    <p:sldId id="491" r:id="rId65"/>
    <p:sldId id="326" r:id="rId66"/>
    <p:sldId id="327" r:id="rId67"/>
    <p:sldId id="328" r:id="rId68"/>
    <p:sldId id="329" r:id="rId69"/>
    <p:sldId id="330" r:id="rId70"/>
    <p:sldId id="331" r:id="rId71"/>
    <p:sldId id="520" r:id="rId72"/>
    <p:sldId id="332" r:id="rId73"/>
    <p:sldId id="427" r:id="rId74"/>
    <p:sldId id="334" r:id="rId75"/>
    <p:sldId id="335" r:id="rId76"/>
    <p:sldId id="336" r:id="rId77"/>
    <p:sldId id="337" r:id="rId78"/>
    <p:sldId id="340" r:id="rId79"/>
    <p:sldId id="341" r:id="rId80"/>
    <p:sldId id="654" r:id="rId81"/>
    <p:sldId id="343" r:id="rId82"/>
    <p:sldId id="344" r:id="rId83"/>
    <p:sldId id="345" r:id="rId84"/>
    <p:sldId id="346" r:id="rId85"/>
    <p:sldId id="604" r:id="rId86"/>
    <p:sldId id="347" r:id="rId87"/>
    <p:sldId id="348" r:id="rId88"/>
    <p:sldId id="521" r:id="rId89"/>
    <p:sldId id="625" r:id="rId90"/>
    <p:sldId id="626" r:id="rId91"/>
    <p:sldId id="627" r:id="rId92"/>
    <p:sldId id="629" r:id="rId93"/>
    <p:sldId id="628" r:id="rId94"/>
    <p:sldId id="522" r:id="rId95"/>
    <p:sldId id="655" r:id="rId96"/>
    <p:sldId id="656" r:id="rId97"/>
    <p:sldId id="657" r:id="rId98"/>
    <p:sldId id="631" r:id="rId99"/>
    <p:sldId id="658" r:id="rId100"/>
    <p:sldId id="659" r:id="rId101"/>
    <p:sldId id="523" r:id="rId102"/>
    <p:sldId id="353" r:id="rId103"/>
    <p:sldId id="354" r:id="rId104"/>
    <p:sldId id="355" r:id="rId105"/>
    <p:sldId id="351" r:id="rId106"/>
    <p:sldId id="524" r:id="rId107"/>
    <p:sldId id="660" r:id="rId108"/>
    <p:sldId id="352" r:id="rId109"/>
    <p:sldId id="356" r:id="rId110"/>
    <p:sldId id="525" r:id="rId111"/>
    <p:sldId id="358" r:id="rId112"/>
    <p:sldId id="359" r:id="rId113"/>
    <p:sldId id="360" r:id="rId114"/>
    <p:sldId id="361" r:id="rId115"/>
    <p:sldId id="540" r:id="rId116"/>
    <p:sldId id="362" r:id="rId117"/>
    <p:sldId id="569" r:id="rId118"/>
    <p:sldId id="370" r:id="rId119"/>
    <p:sldId id="661" r:id="rId120"/>
    <p:sldId id="371" r:id="rId121"/>
    <p:sldId id="372" r:id="rId122"/>
    <p:sldId id="373" r:id="rId123"/>
    <p:sldId id="374" r:id="rId124"/>
    <p:sldId id="375" r:id="rId125"/>
    <p:sldId id="376" r:id="rId126"/>
    <p:sldId id="377" r:id="rId127"/>
    <p:sldId id="378" r:id="rId128"/>
    <p:sldId id="379" r:id="rId129"/>
    <p:sldId id="380" r:id="rId130"/>
    <p:sldId id="382" r:id="rId131"/>
    <p:sldId id="526" r:id="rId132"/>
    <p:sldId id="384" r:id="rId133"/>
    <p:sldId id="385" r:id="rId134"/>
    <p:sldId id="386" r:id="rId135"/>
    <p:sldId id="602" r:id="rId136"/>
    <p:sldId id="605" r:id="rId137"/>
    <p:sldId id="688" r:id="rId138"/>
    <p:sldId id="388" r:id="rId139"/>
    <p:sldId id="675" r:id="rId140"/>
    <p:sldId id="390" r:id="rId141"/>
    <p:sldId id="645" r:id="rId142"/>
    <p:sldId id="392" r:id="rId143"/>
    <p:sldId id="393" r:id="rId144"/>
    <p:sldId id="676" r:id="rId145"/>
    <p:sldId id="677" r:id="rId146"/>
    <p:sldId id="678" r:id="rId147"/>
    <p:sldId id="679" r:id="rId148"/>
    <p:sldId id="402" r:id="rId149"/>
    <p:sldId id="403" r:id="rId150"/>
    <p:sldId id="664" r:id="rId151"/>
    <p:sldId id="404" r:id="rId152"/>
    <p:sldId id="405" r:id="rId153"/>
    <p:sldId id="436" r:id="rId154"/>
    <p:sldId id="638" r:id="rId155"/>
    <p:sldId id="639" r:id="rId156"/>
    <p:sldId id="640" r:id="rId157"/>
    <p:sldId id="409" r:id="rId158"/>
    <p:sldId id="410" r:id="rId159"/>
    <p:sldId id="665" r:id="rId160"/>
    <p:sldId id="412" r:id="rId161"/>
    <p:sldId id="445" r:id="rId162"/>
  </p:sldIdLst>
  <p:sldSz cx="12193588" cy="6858000"/>
  <p:notesSz cx="6858000" cy="9144000"/>
  <p:custDataLst>
    <p:tags r:id="rId164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83" autoAdjust="0"/>
    <p:restoredTop sz="94660"/>
  </p:normalViewPr>
  <p:slideViewPr>
    <p:cSldViewPr snapToGrid="0">
      <p:cViewPr>
        <p:scale>
          <a:sx n="75" d="100"/>
          <a:sy n="75" d="100"/>
        </p:scale>
        <p:origin x="1122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presProps" Target="presProps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6CDCA-2487-37AB-680B-11C806D268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FDF8F8D5-ABFF-AB62-EEBB-DBF12ED6BE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E8BB6B7E-A655-C48E-BD63-4C34407836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E26E4CA6-0C2B-7101-D908-52C5E6592E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3732DD4-0EA8-CF86-182F-5A52F184D8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BF0C519C-D58F-4CA0-04A3-4BC24C74AD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A13F12CA-7F6E-0A80-3A1B-CAE7CCA584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25227A0E-5D73-3E17-312F-6123C0CE2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1ED61AE7-9A99-A5C1-F2B2-E4A1B1A590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32A95A1B-964B-A0F2-8B6E-B40657783AB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89C340A2-9324-31D6-D417-54FC4C32CDA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62D5D4EE-4CAA-6808-019A-3EF02C91782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3605257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F3D1EC-6719-A677-F288-4B32F8EC4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BF3AE7C-D96A-F447-F5E6-D577ABF366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80EB1BEE-BD71-A6B2-7F22-D090AB6B4C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84F6DD42-25AD-A080-9AD6-0AFE037F54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224B8818-016D-20A4-3091-3F142E0AC4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C5A0A76A-0BFF-DDB3-90F9-944A90062E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2B9F7D34-931A-6C66-7CDF-47C6A44865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E2B673C8-8F29-72E9-1192-C5FF85D518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0FB1E82-C59B-C164-EF06-98D063F4509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05CA31B3-2A95-8958-6561-89058BC0A44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9B7228FC-1A75-64A0-1615-108482816EA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9566234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6008155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102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102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102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102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102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19/11/2025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102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102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583727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295658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5896697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356ECA-7E17-B50C-7EC1-359C66E98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5F792917-FB1A-9F40-1844-9B4A513E55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22049D62-B078-6003-B997-0AD4BFC1F9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FEE9054D-AA70-2ABE-A45A-0FBA90E2CD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87AD98C9-399E-1F69-B548-3CDE192E59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8DF05E8E-4B99-DC98-18C9-0D581C5642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C9ECAB19-414D-53A9-CAA6-9A5FBAC460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2510D043-7BFD-3C30-2B9E-39B0AD5D3F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125F2BA-F609-B15B-B590-9FDD87BEE22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FF12859F-1773-A7A9-5F6F-C66C3BDAE71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38BFB0D7-24DE-C137-3D02-5496CFA4824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1635929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6CD26-AE52-E9D1-F534-9A84BCE10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0DB485EF-683C-8B48-92F2-30EEE14313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BE3EDC7B-0058-AD42-4D08-2C23B5082B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49D85415-69A8-AEBE-C85E-D71F86D701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C2C56ECF-4110-EA25-25C0-33642226B7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7553204A-9FFF-8D64-0A5E-794EEE0055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CD2ACED8-7BDD-5170-5E8E-BCC973BF3C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64C3B301-B704-D2BA-D4F3-31EFA9543F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ACE209BE-BDC7-8A94-3DA3-5739A9FA7F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DB7C3E9C-10C9-BF79-1240-0E40F87AD6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11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ECCD4309-A47C-A5AC-BE2A-16CC77448C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349549D1-57D1-FB16-0C50-425ED97C91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0453771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9356550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111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0298054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3801175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636007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114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19/11/2025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868139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4378414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116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19/11/2025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117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117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117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117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19/11/2025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117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117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909395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118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118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118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118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19/11/2025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118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118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1152691410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1AEF3-B551-FAB3-90BE-4BFCE9E76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7A86CE4-5606-5BE4-1DC0-A29124660B0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119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1E12B250-7846-CD0B-490A-E7236F6186C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F259D64D-D008-17E8-A297-44DB3DD17B1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5E4B7E2B-DEA2-B693-17D4-454C34737B0B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91845F69-4E1A-0BA9-4416-552EF8079CCA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19/11/2025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0CC61A-EEE7-B18A-0101-F44544EFFB8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AB4A5C1-D6B9-59C7-5604-E44CC4E1E9A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DAD1850D-5B2C-B0AF-0E5A-799D3DBCE5B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A4AE361F-2C6D-5BDB-799A-C0B7BA9A13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8896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BF6D79-95A0-BE67-F4A0-01E2ECED4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227A3B67-9A3B-B6D4-BBB0-1689C122CD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531EFD7-0500-D42B-7CDF-8E5796CEC0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5F3B5341-4D0C-D3F2-7103-A48907AB86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3E27028B-E3A4-76AC-F806-B510186889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4BDC466D-71B9-EC0A-7218-103E89EDBD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BDDFE29-0711-0FAF-035D-A500F13C3E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8569513E-AAA8-AE1B-C5D3-C45BF095A9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42B2B54A-4FF3-817F-A058-AA450EC0CF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ED90000-7C9A-EF05-385F-79BAFA89E55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12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5AC8D12F-F27D-20D9-FCAB-A91788D5CD8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D844EDF3-963A-85C2-949B-99F3C37B775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610057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120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120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120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120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19/11/2025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120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120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091915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315580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1344600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057394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80C4BA-1C56-F91F-9463-615DFB8D51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06F823-216D-CA7D-F45A-97C02E8CB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DA6B681-B8EE-F621-ED63-2F5178AF7A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9D37B23-BFDB-2BE7-0382-36841A0CC4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DB486CC-0D9F-48FE-D8E7-8F4C7B1752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C8477E5-115F-08F4-9419-0DCD0F601A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63A609F-5C9E-4CC1-EA1B-6AD9176C617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6F3EF5B-732E-2E8C-6A24-41DDCE00269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0271D3F-2823-95E5-7AE4-10DC67BFD26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9057781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835C2-E553-4B94-771B-C04BB979D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DE2942E-9EAA-D37D-B798-3A959DF5D6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6373598-E06C-EB3E-40E6-4DFFFF219C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8B32729-3544-F49B-790C-3F73671952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DEFEF7E-FE7D-9A18-539D-986817FC8B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830809E-CFA4-6F16-7DB7-6FB58C3F64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5B1CA5C-ECC4-A62B-7B83-9CD47209F0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C6A2DA4-9B00-7E05-2D8D-6D8526BA074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9BC5825-21C1-C0CB-4A66-CB1F283203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2485156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0907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14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1774108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4015353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806404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9E4E23-5878-1752-1AFF-713A3E056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6AE59EA-BB4B-D39E-2020-B9BF2F56FB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FC4FC28-E94C-A594-EC3D-56274136C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C0AC435-9FAB-991F-F684-2CBA722A6E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A354D3B-60B8-31F0-3872-4FBD4D47F1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ED8426A-B15E-7783-CE84-FE92B432FD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F6F3873-69EE-E7DC-36F0-22CEF722E32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6D14513-8E76-1A82-2CBC-F6438E7B52F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DCFBE78-34EF-6902-63FD-8EB6AC51968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9001833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0D77BD-065E-C552-B32C-EF9EDB006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D3AD550-0CDE-3940-E1BB-B0865E2FA9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00003F1-A240-940E-C9DF-F7E5A6CD0C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F424271-2A27-01A6-9DD8-6776E766B8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F921500-9127-23C3-4DC9-5C8BDEE741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C67F0D1-F288-B622-FCA8-C35271A0D0D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04E0063-AC95-6243-9E8B-D06F6B13C5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FB5CD9C-2C85-3E1A-5B08-A03206170CD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F6F5436-7BC4-5DA6-79AB-6118C2786F7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677299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8A43B-9A29-27BD-F81A-F0B6BBADB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9A0C4-84E6-B3F5-BDF1-D2C6D47197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E57E83A-1BB1-185A-7BE9-186E8163F9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DFBFB62-CACE-849C-54DC-56C5F81A01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E0023BF-5838-1D00-4B50-188AB08C54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064822F-5EDE-D729-5744-443DF5AE4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F6BEBE4-6E5B-B672-58F3-F6863A757D1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7AC430B-83DB-5696-C03D-FD28D3BB4FC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90A6ECF-FB4A-2744-0852-83E64BB47E5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6994768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06DC06-7D3E-F314-A18E-9F7A5F181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A92D244-FCAF-16BE-BF00-D1474D4129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A9F7D71-FAD7-2DDF-6F8D-5A16D288BF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FAEFFBF-5D05-6D6F-B96A-B7B2B4B74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490C770-2521-AC7A-EF33-FE21468285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00B7B7D-1C82-CDA1-5048-1D71E8656D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33265FB-0084-BB61-E998-514C2ED8206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3468430-917C-5438-BA51-7A4E2DD1832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D8CBB0E-0286-A198-28AE-F758701E37D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2785872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672EA2-E53E-CE48-DCB8-6A766B3AE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3E4069E-E3F6-56A5-4DCD-54C626CA58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3322449-4E85-A104-7524-9A25FBC90D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61718D1-4B54-328B-33B7-996FA75D90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E7D31D3-4280-1467-264C-B13C035761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D284F38-514F-040B-1022-FC2F68C979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6A3FAA-85A3-4331-EF09-841C68DDE73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5DDBCA0-E85E-1115-BD76-CCAB312B2FE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53E4947-E940-4BA3-B580-14F589A482A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23036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152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0932209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468451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778819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895548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4223558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81DE3-2B34-4609-3141-D5B59E9A5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AF3708E0-235B-76ED-B9A3-F301A0DF9F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89E4C491-4C83-64D9-4A8F-FCDCF0CC6F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89647907-0887-2C80-41A7-A5EFE2887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CA8A7582-13EF-79E6-5BCA-D247128697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AA3207BE-5921-D875-4D06-717CC27E6F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97C2617-4C64-EE12-5C3E-C6EAC10A6B0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1D867F00-7458-470B-AD26-AA76BEC4A5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2883407D-450F-33AF-536E-576DAE02715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9447856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EB24A-8EBA-DC7E-D0A9-46B21AFA1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FC1ADDE6-843F-9597-092E-CC10977403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4AB6E2D7-9EF0-7C59-755B-0C25FE5354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3C415FE5-8C50-A51B-7BEF-4D0C1817AD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4964892E-B066-9C1B-BC22-E2AF9D9FE0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9B5A2294-96A7-885E-11DD-99A47AF7A5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5FEB8AF-A565-4898-8639-77A8F9626CA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16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2640A065-696B-BF4C-0404-D86CA9E48B6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C5B043DE-C6E3-99CF-4839-F02B209E5A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2913347"/>
      </p:ext>
    </p:extLst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64299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18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19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035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20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21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53575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22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60230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0A228-D38A-E3C6-465A-5AABB5EFE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AD6F8456-D7AB-5C01-FB83-0C49FDADAF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F271E4C2-60F3-2A02-CA58-335C493A3D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12F2C703-BB0A-C826-29BB-E642DF9926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5EA5C8C7-8026-0D33-C7CD-3FA8BDA2A0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657B361F-CE5A-6601-EFCF-F3C2A4B244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7F71840-07BE-AAF9-BE39-BFC0340017A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23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0484487F-AAF5-547C-6FAF-E8A230B1F9C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C617F931-0A9B-4353-657C-B92F9BA4BF3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1737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70590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3562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DF722-6999-6261-9D3D-90FC1A541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586F6D4-824B-7875-282E-805DC0E8F7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CEA69FA-BC01-59F4-2C48-BFB95E2C16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D6537A0-6711-7EE9-A4D1-AC6FA30476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D2B8565-B240-8154-FEE9-4911418ABF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AEDC74D-A845-8754-6C08-37CAA29DBD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BE4DA57-D96D-3EE0-6621-DA4FFEE2A6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20ECC8-F866-8863-658B-540E05457C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E3BE887-5896-9701-71D6-4DF3C967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2BAC81C5-E283-BD47-7506-8AA5EE13C6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5E177BA-7E3F-848C-9C19-F02BEA92A22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BD6EB2D4-8D90-3EE6-A343-5D86F09692C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1227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665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33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34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2C75E-4808-EF25-8560-1ADD579C7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BB404D34-A141-ADE2-F51A-243C302DB3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01BB30F0-EB0C-737B-D124-36AF005BE8D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E4E8F5B6-46CB-AE94-CEFA-0D0A71EC6A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02D4525F-4655-3642-820D-3CEB0A999B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1826A1BF-FED4-AC95-7CAE-8BC48D3DEF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090E069-F87D-5AE4-B167-456E55EC8BF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35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EFA519AF-8BE5-2156-D547-66DAA22BCB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E9FD078E-5FE5-37A3-21A2-56AFC0D0169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338306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36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37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38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393C7A-16AA-2E6B-1AF9-B89BA4843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A00D6B31-2906-8240-C9FB-F704063D88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7748DA3F-1466-E48A-BB2B-C237DDAC55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350AB3DA-1401-64BE-71FE-7D29330787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42A9955F-3247-3CF1-5852-6B225ED22F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DBE2BDD3-036F-910D-AC12-8CB96AF9E6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40854AF-ECEE-B5B7-D640-BFAFF54156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AF079C34-DB61-901F-CE32-328E7E687C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725F421-32FD-FC36-5ABA-2B535E5763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9B47092-7939-036B-E7DE-646884AAFE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89A722EF-FBA3-7338-EE76-1C3B13F1942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DB5F49B5-11DB-06C9-6D29-CC29C00AA7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99135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40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42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44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45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275638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A9BDCE-62F5-65AF-136B-88AE4DE880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BF8EAA7E-D1F3-F70F-84E3-E66D51DC11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1256EE4-0C9C-B28A-86FA-D9F286588E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DB8BD4AE-418F-F38E-3343-78008F79B4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2284E299-8487-096C-C466-245B713A6B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5F550E90-AD0E-8682-CA7C-54E17088B1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4DA8C77-D318-37D7-50BF-53E5772F49B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46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E2F9094A-B444-BF21-CF51-08EDAB13B95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A13A6573-4BCD-EA67-727B-8D5452FE95C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928923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B717D7-C786-8DB1-0963-162AD16A4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5EA0630A-651D-D7E7-E410-A308E49546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F844A983-A349-6CDE-4385-10B68EE1C1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C9AFFA48-27F8-3F30-C03F-31CC5D76C9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667222D5-4717-9E83-96CE-162862E558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C3C17435-9794-A3E1-7DE1-A184D852B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934B118-2214-4C62-73A1-8D33E9779FE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47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4E722590-BC68-641A-584B-034ADF8E24B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C4E88A91-2B44-93BF-28F2-EC12C93171B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905181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48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50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53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54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0382215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EF776-3570-1523-F536-A59471980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C98AEF39-419A-7267-6E9E-1CC19DF0A5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A36719-E73D-835E-E170-30524C4B42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BFEDBFE1-79ED-3A08-244A-EABC53BA38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CF96B95F-6342-E98C-52B7-1CBF098B9C6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91B7092B-A8B7-6B7D-DBA6-082ED37CC4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E03A63E-8A6D-62EC-D216-108EA71EA95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55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FDC83A1C-86D4-6C87-6B75-137E971FEFF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D1530324-80B7-BFF4-7A62-ED1A6F9AB2F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0375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56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295460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2DD15-F950-A2A4-D7D6-CBD5C0B7D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3A9BADE-A632-2260-201B-408E028A81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BFCDDF7-559A-3657-5F10-8DCB5C7F9D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48A5935-0E5E-6DD7-BB12-A2713CA3A6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01C0236-B9A8-E6A9-E856-ED98E8A203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E991E9-44FA-042E-6390-2535D0C92A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EAE4A64-253C-BF8F-5153-42774B8E9EE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85E0AB6-3EF0-B349-6ED9-C20094A8569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CCD14D6-6B92-F4EB-4FC6-C9408B1D089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95971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0BEDE1-0D1F-D1A1-2AE0-8E94A043F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58A07F5-0F36-B8B8-363C-C4AF243B89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5A3F35D-7B78-418D-15F1-61E10E55BA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14D6D89-3982-9CA7-5103-6FD25D922D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32E2BB7-375B-FC9E-22A3-1D34A7AA3C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51D6D28-B277-E983-46F5-47A4773830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85AD06A-6DFA-136C-0563-F272AF61EE5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BB5C5FD-9E50-29AA-B83D-D393E3A63D4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8B20AC3-CE84-8677-5279-9E7FABEF5D4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3051942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983954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513702-BD1A-9B5B-71E5-9900EB8AB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EF1B712-A36F-42A5-1E79-D9A3910E75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ED48A6DC-21F3-DA35-8453-DBF8E88079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4ADBD411-1D01-1394-3C6B-B65389FA2C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CCB0ED02-8A5A-C6E2-3664-F18C76F8BE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BDFEEB8A-C433-3AF6-EB32-96FA746018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A6F72032-6DEF-00BA-DFC1-4E94D5EB01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0ABF4E38-CD39-5F59-C421-8A3E6B3770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A721028E-B30D-B8E0-99F0-EBB2A15C72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7638B1B5-C57B-B0E8-3D4D-7DD6F870C36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0C9F6C20-D82D-143E-A7BB-52FD6CD6FEA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5561741C-AB84-397D-5352-A48DD96473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9113952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2707625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914814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4115294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8952229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DE927-6A1E-ABE8-4C80-75229189F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A36406F8-55E2-24DC-C80B-A283F1DD2D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81C090B8-8C89-2D2A-0C5B-015D530F79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F38CC248-1DEC-748B-5987-9F1DB86E01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98157AAB-021C-C9FD-A74C-F72869B75B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1A41DDD0-6A25-94D2-3D23-A3BF2B8DF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DE86E6BC-B619-D8E4-5D6A-68E7CACCC7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01DA1749-F30A-2DDC-84D0-5ED9AB4F23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9D7E5845-D9AE-3E5D-E138-FCAFF77971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F903B7FE-2C98-71F6-6905-E103A422310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FCF21BBA-46BC-F94B-0565-826289DABD3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37321FF4-1742-BA73-4E48-9FC0493C04D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2511601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76519F-328D-A8E7-8278-0187F5E8F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E055541-0636-A9E6-3B27-8B433D591D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0987C16-98CD-774D-155D-AAC12F142D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2B52658-96CA-6889-87CB-71105DDA8F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900F439-0923-9E51-D339-D432C58688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24D6F6F-CAB2-526D-DE47-842902D8BC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DC621A1-B709-AB45-9A40-242261A514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4DC8819-3109-244C-3558-348AF62F1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AE98E2C1-AA94-B431-3A06-11A9CE2B51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34727DA9-C971-3D5A-F9A5-FAAA52E9CC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2F04E65D-8379-13C0-20C0-607CCFE2562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53825C44-9D37-1274-F45D-F66261BFA4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6184151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81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5620983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86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1776645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97169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5C4749-F762-049C-239C-E8EA48681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E371435D-4E50-5808-6834-EAE51D2037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AE569BD1-B014-3932-1F69-37DF3DD6AE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8C1193CB-7F05-137D-78C4-8962147070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91FE2B12-E89D-0B42-6A29-A895EDCCDA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2811533A-4170-2B31-633F-2E3CEC74C7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C494941C-7745-9707-362D-27D208CFE6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8873A015-345F-3409-929A-B45A60FD1C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8D153462-7F4C-B6E5-E645-CAB88194A4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E1DA7D00-0288-88F0-FC30-7FDFC6F1EB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9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728EEDD4-CD32-C39D-9D23-4A88908F0B6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795DC957-1739-4D48-E1E3-FBA53D882F4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0038759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1051815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394071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693564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594696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1666629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DB634F-9138-5DBD-3FD2-D667B7169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03864A59-1883-9C45-13B5-74E68007F0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29A2F228-B18F-9B17-8C40-8BAFF74C51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E4478C3B-AC23-A343-829B-AB68D7E751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4C7823DD-B625-361B-4721-A22641F2B6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A4955682-CB21-3C1D-45F4-E7F1ED7CCB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AEB9DAC8-C1B2-CE4B-AE3D-93D9B6AA04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EAD82EF-1DE1-3133-2201-A2A57B316A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DD30D20-BCFA-B284-0F18-D96DB1DFDA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FFBC79E3-D0F7-832A-3681-D3A07302344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BBD9D260-5A2E-D622-CFA8-1D5B1DF608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5070751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6E97D2-3170-1F7F-70B2-DAA49EBA8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61D42043-7E3F-EB92-AF8E-20D1DADA18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B8C6645B-9581-3E57-2FA9-BF2845F249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242FA64-E3CF-1E6D-3475-0698663565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A4DC4371-6A52-52BE-3728-EE46FF955F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189CC77E-E0DF-FAF5-10DE-9A56DDF881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3854BDBF-04F4-07B1-1389-84DD6FBDE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FCEFEAC7-DAB1-954F-F8E8-9C894C3231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1A3E8F13-7410-E74B-4BA4-D196EA6B8B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5201A4DD-F2B1-18A8-2AB5-899862CC9CD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01DD08E9-9F3C-CA8D-E9D4-180E414FE25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1897908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D6C9F-4888-56D4-430B-A21A1BF22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FCBB3CB-FB96-39C3-E520-683D31898F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205F721-81E7-7BC0-253F-16E9A56AA1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0C1DAA0-76B0-9A69-09D2-D55492CFE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7BAADB-23B8-8633-81F2-4B7A189BB3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187433B-7D20-C06C-513B-72C843680B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0A551D2-ABFB-A534-2573-B25F00E707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0F15D6C-3C74-5C10-CA13-FBB8B3FCAF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1DE0B35-5207-84A8-93E9-B1E9F897C87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5C05BA83-AFAF-E19A-CEC4-CA300C9395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A895FD77-D579-0BA7-1F3C-8F54F5E38EE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8470258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451018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8E682-1EF3-1271-CA96-AFCDC46E9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118646B-8FD0-B6DF-38B0-6539A9F747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A2C14862-3287-587E-CAA6-CBFCDE9DA3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26E47BE3-C2C8-7713-0BCB-4045439EC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8DE861A8-6628-650A-C8A2-BB2125F81E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8E070C81-04D0-88EA-6BC0-E38006E137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AC6DAFF8-842A-E780-B118-32DF73883E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5C1E51F3-A506-8B6F-DA99-D74CB85642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2F83697-3C50-EEEC-B1A6-8AE2E19234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E0028F19-363F-5037-F0B9-15AC5933F26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9C9255CD-78A9-CF8F-86CE-47B5C7B0386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7001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408372" y="2450625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accent4">
                    <a:lumMod val="75000"/>
                  </a:schemeClr>
                </a:solidFill>
              </a:rPr>
              <a:t>SOLENIDADE DE CRISTO REI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E1D00-C613-1F17-F47E-31AA364B6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6E27B49A-F018-1A48-07CB-4B1EC89F17A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Viva Cristo Rei! Viva Cristo Rei! Viva Cristo Rei! Viva o nosso Rei!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B8C8232-2C88-9C61-C08D-4F7B6534A392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523409057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F2BA4-2049-8DB7-D5D1-D38F89783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429D9BA7-0687-1313-B852-498500B7B59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Dignai-vos, ó Pai, aceitar, abençoar e santificar estas oferendas; recebei-as como sacrifício espiritual perfeito, a fim de que se tornem para nós o Corpo e o Sangue de vosso amado Filho, nosso Senhor Jesus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0A7DEE2-20F7-9088-AF77-8AE16A648ED3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987969652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3999513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Mistério da fé para a salvação do mundo!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82067723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151529"/>
            <a:ext cx="11841896" cy="47064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Salvador do mundo, salvai-nos, vós que nos libertastes pela cruz e ressurreição.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73188907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Celebrando, pois, a memória da bem-aventurada paixão do vosso Filho, da sua ressurreição dentre os mortos e gloriosa ascensão aos céus, nós, vossos servos, e também vosso povo santo, vos oferecemos, ó Pai, 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dentre os bens que nos destes, o sacrifício puro, santo e imaculado, Pão santo da vida eterna e Cálice da perpétua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169372932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F9F998-D04E-3A0F-80B4-6C517F8C8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5BFDCB8F-9AD7-994F-1A8F-A67957251E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Recebei, ó Pai, com olhar benigno, esta oferta, como recebestes os dons do justo Abel, o sacrifício de nosso patriarca Abraão e a oblação pura e santa do sumo sacerdote Melquisedeque.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19EF6FE-D96F-092B-973E-074D80D272E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710044546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Suplicantes, vos pedimos, ó Deus onipotente, que esta nossa oferenda seja levada à vossa presença, no altar do céu, pelas mãos do vosso santo Anjo, para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B40F10-1628-BA11-06D3-ABCD1D479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6912940C-E00A-5EC2-3CF0-D8F669E3CA2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27597"/>
            <a:ext cx="11683634" cy="3002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Ele é a pedra angular, nosso Senhor e nosso Deus. O caminho a trilhar, nosso Senhor e nosso Deus. É a cabeça da Igreja, nosso Senhor e nosso Deus. É o Rei da realeza, nosso Senhor e nosso Deus.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8D77A5B-1826-4004-C621-6D445BAE4A76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630990450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todos nós, participando deste altar pela comunhão do santíssimo Corpo e sejamos repletos de todas as graças e bênçãos do céu.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39301967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Espírito nos una num só corpo!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2282647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dos vossos filhos e filhas N. N. que nos precederam com o sinal da fé e dormem o sono da paz. A eles, e a todos os que descansam no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442883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Cristo, concedei o repouso, a luz e a paz. (Por Cristo, nosso Senhor. Amém.)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8547036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Concedei-lhes, ó Senhor, a luz eterna!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58915142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todos nós pecadores, que esperamos na vossa infinita misericórdia, concedei, não por nossos méritos, mas por vossa bondade, o convívio dos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25188935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Apóstolos e Mártires: João Batista e Estêvão, Matias e Barnabé, (Inácio, Alexandre, Marcelino e Pedro, Felicidade e Perpétua, Águeda e Luzia, Inês, Cecília, Anastácia)</a:t>
            </a:r>
            <a:endParaRPr lang="pt-BR" sz="3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de todos os vossos Santos. Por Cristo, nosso Senhor.</a:t>
            </a:r>
            <a:endParaRPr lang="pt-BR" sz="3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409293623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ele não cessais de criar, santificar, vivificar, abençoar estes bens e distribuí-los entre nós. Por Cristo, com Cristo, e em Cristo, a vós,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86768123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36CFAF-1448-9328-C594-64F8E18D9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D8C6CE-7FCF-A2B3-9C09-F2598ABA1B4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Pai todo-poderoso, 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AF9AEA7-1249-9DB2-A81B-43B963406794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205451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262AA2-627D-BF59-6AE1-432402650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E223AC1C-F84D-4F67-66CB-80CFCB2D94F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Viva Cristo Rei! Viva Cristo Rei! Viva Cristo Rei! Viva o nosso Rei!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CD125E0-3080-DBFC-F82F-4FC49C429077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975799300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899139"/>
            <a:ext cx="12185612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6032" y="1767775"/>
            <a:ext cx="1174089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68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chemeClr val="accent4">
                  <a:lumMod val="75000"/>
                </a:schemeClr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75000"/>
                  </a:schemeClr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sois o nosso alicerce, o forte Senhor das vitórias. Quão grande são as vossas obras, presentes em nossa memória!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551DB0FD-07BE-C758-B7D6-B3F9B89813A5}"/>
              </a:ext>
            </a:extLst>
          </p:cNvPr>
          <p:cNvSpPr txBox="1">
            <a:spLocks/>
          </p:cNvSpPr>
          <p:nvPr/>
        </p:nvSpPr>
        <p:spPr>
          <a:xfrm>
            <a:off x="217146" y="2699656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Só em vós exultamos e cantamos em versos. Vossos feitos revelam que o amor é eterno. “Santo!” vos proclamamos, ó Senhor do universo!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779920567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sois o nosso refúgio ao longo de todos os dias.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Quão grandes são as vossas obras, a causa da nossa alegria.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 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9B2732-0D4C-AD3A-802C-235B6CA2599C}"/>
              </a:ext>
            </a:extLst>
          </p:cNvPr>
          <p:cNvSpPr txBox="1">
            <a:spLocks/>
          </p:cNvSpPr>
          <p:nvPr/>
        </p:nvSpPr>
        <p:spPr>
          <a:xfrm>
            <a:off x="217146" y="2699656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Só em vós exultamos e cantamos em versos. Vossos feitos revelam que o amor é eterno. “Santo!” vos proclamamos, ó Senhor do universo!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sois o braço estendido, parceiro de mil maravilhas. Quão grande são as vossas obras, nós somos a vossa família.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89970274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EB06A82E-1216-8C5C-DE04-1A19CE6952CC}"/>
              </a:ext>
            </a:extLst>
          </p:cNvPr>
          <p:cNvSpPr txBox="1">
            <a:spLocks/>
          </p:cNvSpPr>
          <p:nvPr/>
        </p:nvSpPr>
        <p:spPr>
          <a:xfrm>
            <a:off x="217146" y="2699656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Só em vós exultamos e cantamos em versos. Vossos feitos revelam que o amor é eterno. “Santo!” vos proclamamos, ó Senhor do universo!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061768994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6114" y="1884739"/>
            <a:ext cx="11843750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sois a nossa Aliança e nós vosso povo escolhido. Quão grande são as vossas obras: Cantamos os vossos prodígios.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4292132485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80A05C-3418-8207-8C0D-38EEBBEA7F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A1849B8-D6EE-0592-C05C-70A588F20989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23397A5-B600-BD74-CE5E-2B5D3D73536A}"/>
              </a:ext>
            </a:extLst>
          </p:cNvPr>
          <p:cNvSpPr txBox="1">
            <a:spLocks/>
          </p:cNvSpPr>
          <p:nvPr/>
        </p:nvSpPr>
        <p:spPr>
          <a:xfrm>
            <a:off x="217146" y="2699656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Só em vós exultamos e cantamos em versos. Vossos feitos revelam que o amor é eterno. “Santo!” vos proclamamos, ó Senhor do universo!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4293725729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3563289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D80FC-D49A-E6BB-5C65-594BC7FCE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F3F10A3-8E22-F64C-80C7-1E475DD9227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 II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AF9C3E54-1615-AF2E-DE3C-0E91B17D8519}"/>
              </a:ext>
            </a:extLst>
          </p:cNvPr>
          <p:cNvSpPr txBox="1">
            <a:spLocks/>
          </p:cNvSpPr>
          <p:nvPr/>
        </p:nvSpPr>
        <p:spPr>
          <a:xfrm>
            <a:off x="245492" y="1950602"/>
            <a:ext cx="11694627" cy="49073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Jesus, o pão da vida, nasceu pra ser um Rei, mas veio pequenino, sujeito a uma lei. Convive com os pobres, se torna nosso igual e ensina os valores de um reino ideal. </a:t>
            </a:r>
          </a:p>
        </p:txBody>
      </p:sp>
    </p:spTree>
    <p:extLst>
      <p:ext uri="{BB962C8B-B14F-4D97-AF65-F5344CB8AC3E}">
        <p14:creationId xmlns:p14="http://schemas.microsoft.com/office/powerpoint/2010/main" val="42845254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854199"/>
            <a:ext cx="11871941" cy="4726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festa da partilha, Jesus é nosso pão, presença que anuncia a mesa dos irmãos! Se houver acesso igual aos bens do nosso chão, “Justiça e paz” na terra, então se abraçarão. </a:t>
            </a:r>
            <a:endParaRPr lang="pt-BR" sz="4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93304707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 II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C417B19F-66B2-A388-6E23-F9EF584A685C}"/>
              </a:ext>
            </a:extLst>
          </p:cNvPr>
          <p:cNvSpPr txBox="1">
            <a:spLocks/>
          </p:cNvSpPr>
          <p:nvPr/>
        </p:nvSpPr>
        <p:spPr>
          <a:xfrm>
            <a:off x="245492" y="1950602"/>
            <a:ext cx="11694627" cy="49073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Jesus, o pão da vida, nasceu pra ser um Rei, mas veio pequenino, sujeito a uma lei. Convive com os pobres, se torna nosso igual e ensina os valores de um reino ideal. 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84056960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7712" y="1917699"/>
            <a:ext cx="11685329" cy="4842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vim pra ser servido, eu vim pra lhes servir e dou o pão dos fortes a quem quer me seguir. Lavei os pés de todos e sou o seu Senhor: quem tem autoridade, se faça servidor!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027748520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9A496F25-7015-B9D2-B1BE-536DE4AFC74A}"/>
              </a:ext>
            </a:extLst>
          </p:cNvPr>
          <p:cNvSpPr txBox="1">
            <a:spLocks/>
          </p:cNvSpPr>
          <p:nvPr/>
        </p:nvSpPr>
        <p:spPr>
          <a:xfrm>
            <a:off x="245492" y="1950602"/>
            <a:ext cx="11694627" cy="49073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Jesus, o pão da vida, nasceu pra ser um Rei, mas veio pequenino, sujeito a uma lei. Convive com os pobres, se torna nosso igual e ensina os valores de um reino ideal.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544592559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549A6-CD7F-C843-2C2D-3004C5AA5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B7EB787-2A98-2BFF-32ED-7BD842A03A4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8512" y="1917699"/>
            <a:ext cx="11685329" cy="4842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Pra colaboradores, Jesus não escolheu os grandes e doutores que o mando corrompeu, mas pobres que a verdade do Reino fascinou, lhes deu autoridade, e neles confiou.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08E48C-950C-A02E-C938-26ED3AE07B9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99619398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2E304-2137-2DAF-E23B-48B1EE6B1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B2CA2D7-5C2B-0FAF-1DEA-3D218F2F3C5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17BAA0C8-38B3-DABF-F6BD-310E4E5F0BB9}"/>
              </a:ext>
            </a:extLst>
          </p:cNvPr>
          <p:cNvSpPr txBox="1">
            <a:spLocks/>
          </p:cNvSpPr>
          <p:nvPr/>
        </p:nvSpPr>
        <p:spPr>
          <a:xfrm>
            <a:off x="245492" y="1950602"/>
            <a:ext cx="11694627" cy="49073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Jesus, o pão da vida, nasceu pra ser um Rei, mas veio pequenino, sujeito a uma lei. Convive com os pobres, se torna nosso igual e ensina os valores de um reino ideal. 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933514376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A6EF00-8DE7-9D79-9DA5-1F65C9C377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6A4E955-4615-9D87-7438-430AF5444AC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0141" y="2015831"/>
            <a:ext cx="11685329" cy="4842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diante de Pilatos, Jesus vai afirmar: o Reino da verdade, eu vim testemunhar. Se tens autoridade, foi Deus que concedeu, não vás fazer mau uso de um dom que não é teu!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1C2C15E-18F2-FA07-FBAC-6436A46E657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518567690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E853B4-5AB2-ACB7-CDDC-FCD966B29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20F8D61-7BB5-CF11-C81C-C76C406FD9D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884FA92-C897-30FB-9B0C-912596F73EC5}"/>
              </a:ext>
            </a:extLst>
          </p:cNvPr>
          <p:cNvSpPr txBox="1">
            <a:spLocks/>
          </p:cNvSpPr>
          <p:nvPr/>
        </p:nvSpPr>
        <p:spPr>
          <a:xfrm>
            <a:off x="245492" y="1950602"/>
            <a:ext cx="11694627" cy="49073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Jesus, o pão da vida, nasceu pra ser um Rei, mas veio pequenino, sujeito a uma lei. Convive com os pobres, se torna nosso igual e ensina os valores de um reino ideal.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4149894164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Saciados com o alimento da imortalidade, nós vos pedimos, Senhor, que, gloriando-nos de obedecer aos mandamentos de Cristo, </a:t>
            </a:r>
            <a:endParaRPr lang="pt-BR" sz="8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8157" y="183998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 eleitos segundo a presciência de Deus Pai, pela santificação do Espírito para obedecer a Jesus Cristo e participar da benção da aspersão do seu sangue, graça e paz vos sejam concedidas abundantemente.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D14B55-E8B0-67C8-5D57-5F6FDD4DA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8D1DE18-72CD-A3D9-2044-62B999AAF1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Rei do universo, possamos viver com ele eternamente no reino dos céus. Por Cristo, nosso Senhor.</a:t>
            </a:r>
            <a:endParaRPr lang="pt-BR" sz="8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99BC98F-90B3-4B41-7136-795AF8D3BD1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3285745116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75000"/>
                  </a:schemeClr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374032296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Deus de toda consolação disponha na sua paz os vossos dias e vos conceda os dons da sua bênção.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62424887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Sempre vos liberte de toda aflição e confirme os vossos corações em seu amor.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4004658931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E assim, ricos em esperança, fé e caridade, possais viver praticando o bem e chegar felizes à vida eterna.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145922961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223346403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Diác. ou Presid.: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paz, e anunciai o Evangelho do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BBADE-23C8-6311-F1DF-22FD2898D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051FC1D5-DF4B-9EC6-4C19-F48BA7BF1F8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5594" y="1915885"/>
            <a:ext cx="11582399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 Cristo ontem, hoje e sempre; ontem, hoje e sempre, aleluia!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DC74131-5DBC-A6A7-C7A5-052400D5FB5C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321957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8E087-69C9-134D-89AA-B0B162CD9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64E4D09-F71B-588C-70BE-D090566C22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2832652"/>
            <a:ext cx="11578126" cy="3409121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4017135950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Reconciliou todas as criaturas, dando-nos paz pelo sangue da Cruz. Deus nos tirou do império das trevas, e nos chamou a viver na luz.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4914"/>
            <a:ext cx="11560542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respondi: “Senhor, aqui estou, na Diocese de Apucarana. Para levar tua palavra com ardor”, pois a missão a todos nos irmana.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Final</a:t>
            </a:r>
          </a:p>
        </p:txBody>
      </p:sp>
      <p:sp>
        <p:nvSpPr>
          <p:cNvPr id="2" name="PlaceHolder 19">
            <a:extLst>
              <a:ext uri="{FF2B5EF4-FFF2-40B4-BE49-F238E27FC236}">
                <a16:creationId xmlns:a16="http://schemas.microsoft.com/office/drawing/2014/main" id="{CC2A6FDA-D3F6-A651-8C36-27C68F8892F4}"/>
              </a:ext>
            </a:extLst>
          </p:cNvPr>
          <p:cNvSpPr txBox="1">
            <a:spLocks/>
          </p:cNvSpPr>
          <p:nvPr/>
        </p:nvSpPr>
        <p:spPr>
          <a:xfrm>
            <a:off x="305594" y="1915885"/>
            <a:ext cx="11582399" cy="536116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 Cristo ontem, hoje e sempre; ontem, hoje e sempre, aleluia!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379586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75000"/>
                  </a:schemeClr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 Jesus, que nos convida à mesa da Palavra e da Eucaristia, nos chama a segui-lo fielmente. Reconheçamos ser pecadores e invoquemos</a:t>
            </a:r>
            <a:endParaRPr lang="pt-BR" sz="66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com confiança a misericórdia do Pai. (Silêncio) Confessemos os nosso pecados cantando.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0159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chemeClr val="accent4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Na conclusão do ano litúrgico recordamos a centralidade de Cristo na história da Salvação e O proclamamos Rei do Universo. Na próxima quinta-feira, 28 de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Confesso a Deus todo poderoso. E a vós, irmãos e irmãs, que pequei muitas vezes. Por pensamentos e palavras, atos e omissões: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minha culpa, minha culpa, minha tão grande culpa.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peço à Virgem Maria, aos anjos e santos, e a vós irmãos e irmãs, que rogueis por mim a Deus, Nosso Senhor.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41790429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81200"/>
            <a:ext cx="11342077" cy="4572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40706549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1CDC6A-1390-BC98-9FDA-72F2AEE2D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7232AFEE-9BD0-6E91-5A08-AC6B7A56243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tende piedade de nós!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(bis)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49AA31-FD79-ABC7-4106-4982C4E2832A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4354133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861868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Glória a Deus nas alturas, e paz na terra aos homens por Ele amados Senhor Deus, rei dos céus, Deus Pai todo-poderoso: Nós vos louvamos, vos bendizemos, Vos adoramos, vos glorificamos, nós vos damos graças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Glória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0145" y="1872546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por vossa imensa glória. Senhor Jesus Cristo, Filho Unigênito, Senhor Deus, Cordeiro de Deus, Filho de Deus Pai. Vós que tirais o pecado do mundo, Tende piedade de nós. Vós que tirais o pecado do mundo,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5010415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789420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latin typeface="+mn-lt"/>
              </a:rPr>
              <a:t>acolhei a nossa súplica. Vós, que estais à direita do Pai, tende piedade de nós. Só vós sois o Santo, só vós, o Senhor, só vós, o Altíssimo, Jesus Cristo, com o Espírito Santo, na glória de Deus Pai, na glória de Deus Pai. 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2870109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P. </a:t>
            </a:r>
            <a:r>
              <a:rPr lang="pt-BR" sz="6600" b="1" dirty="0">
                <a:solidFill>
                  <a:schemeClr val="bg1"/>
                </a:solidFill>
                <a:latin typeface="+mn-lt"/>
              </a:rPr>
              <a:t>Deus eterno e todo-poderoso, que dispusestes restaurar todas as coisas em vosso Filho, Rei do universo, concedei benigno que todas as criaturas, libertas da</a:t>
            </a:r>
            <a:endParaRPr lang="pt-BR" sz="66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3598" y="196426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latin typeface="+mn-lt"/>
              </a:rPr>
              <a:t>escravidão, sirvam à vossa majestade e vos glorifiquem sem cessar. Por nosso Senhor Jesus Cristo, vosso Filho, que é Deus,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6F3759-2D21-21EE-1E38-B6B292F5A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3BA23C6-4822-A131-5BA0-3CE774501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3598" y="196426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latin typeface="+mn-lt"/>
              </a:rPr>
              <a:t>convosco vive e 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89E9C22-D106-5DB0-F052-CB33D1A5CEF3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394552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47417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novembro, recordamos os 61 anos de criação da Diocese de Apucarana, por isso nesta Eucaristia, fazemos grande ação de graças ao Cristo Rei pelos benefícios a nós dispensados.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598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840263"/>
            <a:ext cx="11595711" cy="445893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latin typeface="+mn-lt"/>
              </a:rPr>
              <a:t>TU ÉS O REI DOS REIS! O DEUS DO CÉU DEU-TE REINO, FORÇA E GLÓRIA, E ENTREGOU EM TUAS MÃOS A NOSSA HISTÓRIA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I LEITURA - 2Sm 5,1-3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SEGUNDO LIVRO </a:t>
            </a:r>
            <a:br>
              <a:rPr lang="pt-BR" sz="6000" b="1" dirty="0">
                <a:solidFill>
                  <a:schemeClr val="bg1"/>
                </a:solidFill>
                <a:latin typeface="+mn-lt"/>
              </a:rPr>
            </a:br>
            <a:r>
              <a:rPr lang="pt-BR" sz="6000" b="1" dirty="0">
                <a:solidFill>
                  <a:schemeClr val="bg1"/>
                </a:solidFill>
                <a:latin typeface="+mn-lt"/>
              </a:rPr>
              <a:t>DE SAMUEL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Naqueles dias, todas as tribos de Israel vieram encontrar-se com Davi em Hebron e disseram-lhe: “Aqui estamos. Somos teus ossos e tua carne. Tempo atrás, quando Saul era nosso rei, eras tu que dirigias os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latin typeface="+mn-lt"/>
              </a:rPr>
              <a:t>negócios de Israel. E o Senhor te disse:  ‘Tu apascentarás o meu povo Israel e serás o seu chefe’”. Vieram, pois, todos os anciãos de Israel até ao rei em Hebron. 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81279-B958-6D43-61EA-33DB8BA30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F1ADC4E4-98B8-2003-A3F2-098D480934D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latin typeface="+mn-lt"/>
              </a:rPr>
              <a:t>O rei Davi fez com eles uma aliança em Hebron, na presença do Senhor, e eles o ungiram rei de Israel.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2648DA7-8244-36A0-046B-B2FDE03A77A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2707360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Salmo 121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Quanta alegria e felicidade: vamos à casa do Senhor!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8415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Que alegria, quando ouvi que me disseram: “Vamos à casa do Senhor!” E agora nossos pés já se detêm, Jerusalém, em tuas portas.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Quanta alegria e felicidade: vamos à casa do Senhor!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20806-F66D-D9A1-06EB-89FB8BDDD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960EAE1-B296-29E9-3834-86C22332C0E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7622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Viva Cristo Rei! Viva Cristo Rei! Viva Cristo Rei! Viva o nosso Rei!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E7B11B5-E3E2-4F01-B19F-A425E82B6E0A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0241092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Para lá sobem as tribos de Israel, as tribos do Senhor. Para louvar, segundo a lei de Israel, o nome do Senhor. A sede da justiça lá está e o trono de Davi.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Quanta alegria e felicidade: vamos à casa do Senhor!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accent4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II LEITURA -  Cl 1,12-20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CARTA DE SÃO PAULO AOS COLOSSENCES</a:t>
            </a:r>
            <a:endParaRPr sz="6000" b="1" dirty="0">
              <a:solidFill>
                <a:schemeClr val="lt1"/>
              </a:solidFill>
              <a:highlight>
                <a:srgbClr val="0000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Irmãos: Com alegria dai graças ao Pai, que vos tornou capazes de participar da luz, que é a herança dos santos. Ele nos libertou do poder das trevas e nos recebeu no reino de seu Filho amado, por quem temos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redenção, o perdão dos pecados. Ele é a imagem do Deus invisível, o primogênito de toda a criação, pois por causa dele foram criadas todas as coisas no céu e na terra, as visíveis e as invisíveis, tronos e dominações, 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soberanias e poderes. Tudo foi criado por meio dele e para ele. Ele existe antes de todas as coisas e todas têm nele a sua consistência. Ele é a Cabeça do corpo, isto é, da Igreja. Ele é o Princípio, o Primogênito dentre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80360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E3D974DB-F7F4-D5C5-1968-ADFFEBEB9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5F41CAA3-ABE5-CDFE-5F1E-06008E69BF4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os mortos; de sorte que em tudo ele tem a primazia, porque Deus quis habitar nele com toda a sua plenitude e por ele reconciliar</a:t>
            </a:r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6E049A4A-1B11-E348-6A1C-B5F26A17DC69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62171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26A1A8A5-02E1-47DA-290A-27C7236CF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DF30C70E-4B4C-3929-DB1A-923574184EC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consigo todos os seres, os que estão na terra e no céu, realizando a paz pelo sangue da sua cruz.</a:t>
            </a:r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9867C36A-4A34-9509-93EF-A0690B23FA3A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23381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2444619"/>
            <a:ext cx="11816862" cy="621587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Aleluia. (bis)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bendito aquele que vem vindo, que vem vindo em nome do Senhor; e o reino que vem, seja bendito; ao que vem e ao seu reino, o louvor.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27597"/>
            <a:ext cx="11683634" cy="3002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Ele é o Rei da glória, nosso Senhor e nosso Deus. Ele é o Rei da história, nosso Senhor e nosso Deus. Ele é Rei eterno, nosso Senhor e nosso Deus. É o Rei do Universo, nosso Senhor e nosso Deus.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2223" y="1852312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Lc</a:t>
            </a: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23,35-43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LUCAS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os chefes zombavam de Jesus dizendo: “A outros ele salvou. Salve-se a si mesmo, se, de fato, é o Cristo de Deus, o Escolhido!”. Os soldados também caçoavam dele;  aproximavam-se,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ofereciam-lhe vinagre, e diziam: “Se és o rei dos judeus, salva-te a ti mesmo!” Acima dele havia um letreiro: “Este é o Rei dos Judeus.” Um dos malfeitores crucificados o insultava, dizendo: “Tu não és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Cristo? Salva-te a ti mesmo e a nós!” Mas o outro o repreendeu, dizendo: “Nem sequer temes a Deus, tu que sofres a mesma condenação? Para nós, é justo, porque estamos recebendo o que merecemos; mas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ele não fez nada de mal”. E acrescentou: ‘”Jesus, lembra-te de mim, quando entrares no teu reinado.” Jesus lhe respondeu: “Em verdade eu te digo: ainda hoje estarás comigo no Paraíso”.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8225176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39005C-CFBC-9E7F-5DA5-6495C6544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C88E574C-3638-0F05-6D32-84CE832F2F4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Jesus respondeu: “Tu o dizes: eu sou rei. Eu nasci e vim ao mundo para isto: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E4E64C9-C527-5757-1A0C-91274A01735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39997704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75000"/>
                  </a:schemeClr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um só Deus, Pai todo-poderoso, Criador do céu e da terra, de todas as coisas visíveis e invisíveis. Creio em um só Senhor, Jesus Cristo, Filho Unigênito de Deus, nascido do Pai antes de todos os séculos: Deus de Deus, luz da luz, Deus verdadeiro de Deus verdadeiro, gerado,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criado, consubstancial ao Pai. Por ele todas as coisas foram feitas. E por nós, homens, e para nossa salvação, desceu dos céus e se encarnou pelo Espírito Santo, no seio da Virgem Maria, e se fez homem. Também por nós foi crucificado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Viva Cristo Rei! Viva Cristo Rei! Viva Cristo Rei! Viva o nosso Rei!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59122737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935106-0306-F7BB-3721-ED0E82347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1BD6FEF-3C7B-371D-DA89-C320E95C2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sob Pôncio Pilatos; padeceu e foi sepultado. Ressuscitou ao terceiro dia, conforme as Escrituras, e subiu aos céus, onde está sentado à direita do Pai. E de novo há de vir, em sua glória, para julgar os vivos e os mortos;   o seu reino não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102A2B9-10B9-A16F-98B7-360CB68F51A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6598383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9D8446-A87A-E368-3AD8-111EC3CB1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740E1D-5B79-8EE4-54CE-E6188D33845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terá fim. Creio no Espírito Santo, Senhor que dá a vida, e procede do Pai e do Filho;  e com o Pai e o Filho é adorado e glorificado: ele que falou pelos profetas. Creio na Igreja, una, santa, católica e apostólica.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503B036-1D17-CCC7-137C-2136C1A745F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332111555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Professo um só batismo para a remissão dos pecados. E espero a ressurreição dos mortos e a vida do mundo que há de vir. 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265317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e irmãs, rezemos pelo mundo inteiro, dizendo: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" y="2777706"/>
            <a:ext cx="11394280" cy="341735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venha a nós o vosso reino.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9707108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todos os membros da Igreja, para que imitem Jesus que se fez servo de todos, rezemos ao Senhor...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09730"/>
            <a:ext cx="11824311" cy="26247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venha a nós o vosso reino.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 nosso bispo Dom Carlos, os padres e diáconos, que sejam fiéis servidores do Reino de Deus em nossa Diocese, rezemos ao Senhor... </a:t>
            </a:r>
            <a:endParaRPr lang="pt-BR" sz="66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116424"/>
            <a:ext cx="11824311" cy="2942002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venha a nós o vosso reino.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Pela nossa Diocese, que seja fortalecida na esperança e no </a:t>
            </a:r>
            <a:r>
              <a:rPr lang="pt-BR" sz="60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testemundo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de Cristo, rezemos ao Senhor...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C3107-3C8A-F92B-CC24-CFB49520F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41AB0C27-C80C-D70E-ADDF-BE1A8B047CF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27597"/>
            <a:ext cx="11683634" cy="3002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Ele é o salvador, nosso Senhor e nosso Deus. Ele é o Rei libertador, nosso Senhor e nosso Deus. De Deus Pai o Filho amado, nosso Senhor e nosso Deus. É o verbo encarnado, nosso Senhor e nosso Deus.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6118829-6C43-D45A-AF5E-815291B5FE52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93472478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venha a nós o vosso reino.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Outras intenções da comunidade</a:t>
            </a:r>
            <a:endParaRPr lang="pt-BR" sz="6000" b="1" dirty="0">
              <a:solidFill>
                <a:schemeClr val="accent4">
                  <a:lumMod val="75000"/>
                </a:schemeClr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68118054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825728"/>
            <a:ext cx="11824311" cy="4519247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 Rei de misericórdia, atendei nossas preces, suplicantes, Vós que viveis e reinais para sempre. </a:t>
            </a: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4800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9773721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907792"/>
            <a:ext cx="11824311" cy="3422670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88098827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te bendizemos, pois são dons de tua bondade. Estes frutos que trazemos com amor e humildade: Desta terra veio o trigo, trabalhamos, eis o pão! Te louvamos, Deus da vida, Deus de toda criação!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Oferendas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9054ED20-E187-7A4F-87CF-B5C1988EE416}"/>
              </a:ext>
            </a:extLst>
          </p:cNvPr>
          <p:cNvSpPr txBox="1">
            <a:spLocks/>
          </p:cNvSpPr>
          <p:nvPr/>
        </p:nvSpPr>
        <p:spPr>
          <a:xfrm>
            <a:off x="268288" y="2036816"/>
            <a:ext cx="11925300" cy="48211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sejas para sempre! Bendito sejas, Senhor Deus! Por tua graça estes dons. Para nós se tornarão 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Vida e salvação! (bis) 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97077494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7494" y="1847435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48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te bendizemos, pois são dons de tua bondade. Estes frutos que trazemos com amor e humildade: Da videira veio a uva, trabalhamos, eis o vinho! Te louvamos, Deus da vida, quanto amor, quanto carinho!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Oferendas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BAD3B392-7774-6656-D6E0-C6C9D20170C8}"/>
              </a:ext>
            </a:extLst>
          </p:cNvPr>
          <p:cNvSpPr txBox="1">
            <a:spLocks/>
          </p:cNvSpPr>
          <p:nvPr/>
        </p:nvSpPr>
        <p:spPr>
          <a:xfrm>
            <a:off x="268288" y="1915886"/>
            <a:ext cx="11925300" cy="59532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sejas para sempre! Bendito sejas, Senhor Deus! Por tua graça estes dons. Para nós se tornarão 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Vida e salvação! (bis) 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951746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Oferecendo-vos, Senhor, o sacrifício que reconcilia a humanidade convosco, pedimos humildemente que vosso Filho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3BE77-7925-4FBA-7764-A429408F8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81E2980-7178-0E3F-80F1-FE053A018D3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Viva Cristo Rei! Viva Cristo Rei! Viva Cristo Rei! Viva o nosso Rei!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8D5283-63B3-4D97-4D2A-3E63A5EBF37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359140044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5D9C7E-13ED-1562-456E-539B1A2D1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AE66370-58EE-76B9-3C3B-F28EBA3A17C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951746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conceda a todos os povos os dons da unidade e da paz. Ele, que vive e reina pelos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C75B66E-FBDD-CB75-0226-1237E02FC0D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5503596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75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75000"/>
                  </a:schemeClr>
                </a:solidFill>
                <a:latin typeface="Calibri" pitchFamily="18"/>
              </a:rPr>
              <a:t>Todos:</a:t>
            </a: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75000"/>
                  </a:schemeClr>
                </a:solidFill>
                <a:latin typeface="Calibri" pitchFamily="18"/>
              </a:rPr>
              <a:t>P:</a:t>
            </a: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75000"/>
                  </a:schemeClr>
                </a:solidFill>
                <a:latin typeface="Calibri" pitchFamily="18"/>
              </a:rPr>
              <a:t>Todos:</a:t>
            </a: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75000"/>
                  </a:schemeClr>
                </a:solidFill>
                <a:latin typeface="Calibri" pitchFamily="18"/>
              </a:rPr>
              <a:t>P:</a:t>
            </a: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75000"/>
                  </a:schemeClr>
                </a:solidFill>
                <a:latin typeface="Calibri" pitchFamily="18"/>
              </a:rPr>
              <a:t>Todos:</a:t>
            </a: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 sempre e em todo lugar, Senhor, pai santo, Deus eterno e todo-poderoso. Com óleo de exultação, ungistes vosso Filho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Unigênito, nosso Senhor Jesus Cristo, Sacerdote eterno e Rei do universo. Oferecendo-se a si mesmo no altar da cruz como vítima pura e pacífica, realizou o mistério da redenção humana. Depois de ter submetido ao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seu poder todas as criaturas, entregará à vossa imensa majestade um reino eterno e universal: reino da verdade e da vida, reino da santidade e da graça, reino da justiça, do amor e da paz.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com os Anjos e Arcanjos, os Tronos e as Dominações e todos os coros celestes, proclamamos o hino da vossa glória,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29097353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de misericórdia, a quem sobem nossos louvores, suplicantes, vos rogamos e pedimos por Jesus Cristo, vosso Filho e Senhor nosso, que aceiteis e abençoeis estes dons, estas oferendas, este sacrifício puro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santo, que oferecemos, antes de tudo, pela vossa Igreja santa e católica: concedei-lhe paz e proteção, unindo-a num só corpo e governando-a por toda a terra, em comunhão com vosso servo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3449970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Papa Leão, o nosso Bispo Carlos, e todos os que guardam a fé católica que receberam dos Apóstolos.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556863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8DD45D-5DF4-A92C-1635-08316635B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DE70DFF1-FC6B-5017-C84F-4A89EE434BC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27597"/>
            <a:ext cx="11683634" cy="3002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Ele é o Rei do amor, nosso Senhor e nosso Deus. É a luz, o bom pastor, nosso Senhor e nosso Deus. Ele é ressurreição, nosso Senhor e nosso Deus. É a vida, é o pão, nosso Senhor e nosso Deus.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54C06DE-DC79-1D55-134F-0FA9A2EF2EC7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75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4097335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Abençoai nossa oferenda, ó Senhor!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94384505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dos vossos filhos e filhas N. N. e de todos os que circundam este altar, dos quais conheceis a fé e a dedicação ao vosso serviço. Por eles nós vos oferecemos e também eles vos oferecem este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629418185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sacrifício de louvor por si e por todos os seus e elevam a vós as suas preces, Deus eterno, vivo e verdadeiro, para alcançar o perdão de suas faltas, a segurança em suas vidas e a salvação que esperam.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8248111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 dos vossos filhos!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2986189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Em comunhão com toda a Igreja, celebramos o glorioso dia em que o Senhor Jesus venceu a morte e nos tornou participantes de sua vida imortal. Veneramos em primeiro lugar a memória da Mãe de nosso Deus e Senhor Jesus Cristo, a gloriosa sempre Virgem Maria,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752292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D2D92-CC47-DEFF-546E-DC799ABBF4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2B1AD94-477E-7E01-67CC-AD4FB9D0146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 seu esposo São José, e também a dos Santos Apóstolos e Mártires: Pedro e Paulo, André, (Tiago e João, Tomé, Tiago e Filipe, Bartolomeu e Mateus, Simão e Tadeu, Lino, Cleto, Clemente, Sisto, Cornélio e Cipriano, Lourenço e </a:t>
            </a:r>
            <a:r>
              <a:rPr lang="pt-BR" sz="54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Crisógono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, João e Paulo, Cosme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D093DC4-2812-2B50-B628-8FA35C689574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70809054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CB21C3-F531-2C12-2D67-53FAF3DDB3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F6A4BF7B-3897-6885-A857-CB0D58F4295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Damião) e a de todos os vossos Santos. Por seus méritos e preces concedei-nos sem cessar a vossa proteção. (Por Cristo, nosso Senhor. Amém.)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B8606AF-B6D4-4F51-8F3A-F515D0EBBFA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76088229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E8903-FA50-AF8A-E9DD-2CFCEC6CC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1139B58-DD70-3350-7151-EFEA32F339E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Em comunhão com vossos Santos vos louvamos!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53BC53A-4579-6510-B939-7A18AF12E2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513030106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Pai, com bondade, a oblação dos vossos servos e de toda a vossa família; nós as oferecemos também por aqueles que vos dignastes regenerar pela água e pelo Espírito Santo, concedendo-lhes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04772568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E53E7F-F401-01D9-5996-FB2933BF3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EA1A9860-D9FB-2A5A-652A-77C246A7061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remissão de todos os pecados. Dai aos nossos dias a vossa paz, livrai-nos da condenação eterna e acolhei-nos entre os vossos eleitos. (Por Cristo, nosso Senhor. Amém.)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8F0D059-A8F0-C237-C67B-9E79219832D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75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8512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2823</TotalTime>
  <Words>6117</Words>
  <Application>Microsoft Office PowerPoint</Application>
  <PresentationFormat>Personalizar</PresentationFormat>
  <Paragraphs>1528</Paragraphs>
  <Slides>161</Slides>
  <Notes>160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161</vt:i4>
      </vt:variant>
    </vt:vector>
  </HeadingPairs>
  <TitlesOfParts>
    <vt:vector size="167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38</cp:revision>
  <dcterms:modified xsi:type="dcterms:W3CDTF">2025-11-19T13:37:12Z</dcterms:modified>
</cp:coreProperties>
</file>