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2"/>
  </p:notesMasterIdLst>
  <p:sldIdLst>
    <p:sldId id="256" r:id="rId2"/>
    <p:sldId id="257" r:id="rId3"/>
    <p:sldId id="259" r:id="rId4"/>
    <p:sldId id="566" r:id="rId5"/>
    <p:sldId id="567" r:id="rId6"/>
    <p:sldId id="568" r:id="rId7"/>
    <p:sldId id="569" r:id="rId8"/>
    <p:sldId id="570" r:id="rId9"/>
    <p:sldId id="265" r:id="rId10"/>
    <p:sldId id="595" r:id="rId11"/>
    <p:sldId id="596" r:id="rId12"/>
    <p:sldId id="266" r:id="rId13"/>
    <p:sldId id="267" r:id="rId14"/>
    <p:sldId id="572" r:id="rId15"/>
    <p:sldId id="597" r:id="rId16"/>
    <p:sldId id="598" r:id="rId17"/>
    <p:sldId id="599" r:id="rId18"/>
    <p:sldId id="280" r:id="rId19"/>
    <p:sldId id="281" r:id="rId20"/>
    <p:sldId id="544" r:id="rId21"/>
    <p:sldId id="283" r:id="rId22"/>
    <p:sldId id="284" r:id="rId23"/>
    <p:sldId id="285" r:id="rId24"/>
    <p:sldId id="632" r:id="rId25"/>
    <p:sldId id="633" r:id="rId26"/>
    <p:sldId id="288" r:id="rId27"/>
    <p:sldId id="289" r:id="rId28"/>
    <p:sldId id="290" r:id="rId29"/>
    <p:sldId id="291" r:id="rId30"/>
    <p:sldId id="486" r:id="rId31"/>
    <p:sldId id="293" r:id="rId32"/>
    <p:sldId id="294" r:id="rId33"/>
    <p:sldId id="295" r:id="rId34"/>
    <p:sldId id="634" r:id="rId35"/>
    <p:sldId id="635" r:id="rId36"/>
    <p:sldId id="296" r:id="rId37"/>
    <p:sldId id="297" r:id="rId38"/>
    <p:sldId id="298" r:id="rId39"/>
    <p:sldId id="456" r:id="rId40"/>
    <p:sldId id="300" r:id="rId41"/>
    <p:sldId id="301" r:id="rId42"/>
    <p:sldId id="302" r:id="rId43"/>
    <p:sldId id="303" r:id="rId44"/>
    <p:sldId id="304" r:id="rId45"/>
    <p:sldId id="305" r:id="rId46"/>
    <p:sldId id="618" r:id="rId47"/>
    <p:sldId id="619" r:id="rId48"/>
    <p:sldId id="310" r:id="rId49"/>
    <p:sldId id="311" r:id="rId50"/>
    <p:sldId id="312" r:id="rId51"/>
    <p:sldId id="313" r:id="rId52"/>
    <p:sldId id="314" r:id="rId53"/>
    <p:sldId id="636" r:id="rId54"/>
    <p:sldId id="637" r:id="rId55"/>
    <p:sldId id="315" r:id="rId56"/>
    <p:sldId id="316" r:id="rId57"/>
    <p:sldId id="317" r:id="rId58"/>
    <p:sldId id="318" r:id="rId59"/>
    <p:sldId id="319" r:id="rId60"/>
    <p:sldId id="320" r:id="rId61"/>
    <p:sldId id="321" r:id="rId62"/>
    <p:sldId id="423" r:id="rId63"/>
    <p:sldId id="511" r:id="rId64"/>
    <p:sldId id="324" r:id="rId65"/>
    <p:sldId id="489" r:id="rId66"/>
    <p:sldId id="326" r:id="rId67"/>
    <p:sldId id="327" r:id="rId68"/>
    <p:sldId id="584" r:id="rId69"/>
    <p:sldId id="585" r:id="rId70"/>
    <p:sldId id="603" r:id="rId71"/>
    <p:sldId id="604" r:id="rId72"/>
    <p:sldId id="330" r:id="rId73"/>
    <p:sldId id="331" r:id="rId74"/>
    <p:sldId id="332" r:id="rId75"/>
    <p:sldId id="333" r:id="rId76"/>
    <p:sldId id="334" r:id="rId77"/>
    <p:sldId id="522" r:id="rId78"/>
    <p:sldId id="336" r:id="rId79"/>
    <p:sldId id="437" r:id="rId80"/>
    <p:sldId id="622" r:id="rId81"/>
    <p:sldId id="438" r:id="rId82"/>
    <p:sldId id="620" r:id="rId83"/>
    <p:sldId id="621" r:id="rId84"/>
    <p:sldId id="340" r:id="rId85"/>
    <p:sldId id="623" r:id="rId86"/>
    <p:sldId id="491" r:id="rId87"/>
    <p:sldId id="624" r:id="rId88"/>
    <p:sldId id="549" r:id="rId89"/>
    <p:sldId id="550" r:id="rId90"/>
    <p:sldId id="625" r:id="rId91"/>
    <p:sldId id="551" r:id="rId92"/>
    <p:sldId id="553" r:id="rId93"/>
    <p:sldId id="555" r:id="rId94"/>
    <p:sldId id="556" r:id="rId95"/>
    <p:sldId id="626" r:id="rId96"/>
    <p:sldId id="587" r:id="rId97"/>
    <p:sldId id="557" r:id="rId98"/>
    <p:sldId id="627" r:id="rId99"/>
    <p:sldId id="354" r:id="rId100"/>
    <p:sldId id="629" r:id="rId101"/>
    <p:sldId id="628" r:id="rId102"/>
    <p:sldId id="355" r:id="rId103"/>
    <p:sldId id="356" r:id="rId104"/>
    <p:sldId id="357" r:id="rId105"/>
    <p:sldId id="358" r:id="rId106"/>
    <p:sldId id="359" r:id="rId107"/>
    <p:sldId id="360" r:id="rId108"/>
    <p:sldId id="361" r:id="rId109"/>
    <p:sldId id="362" r:id="rId110"/>
    <p:sldId id="363" r:id="rId111"/>
    <p:sldId id="364" r:id="rId112"/>
    <p:sldId id="606" r:id="rId113"/>
    <p:sldId id="365" r:id="rId114"/>
    <p:sldId id="366" r:id="rId115"/>
    <p:sldId id="367" r:id="rId116"/>
    <p:sldId id="368" r:id="rId117"/>
    <p:sldId id="369" r:id="rId118"/>
    <p:sldId id="370" r:id="rId119"/>
    <p:sldId id="451" r:id="rId120"/>
    <p:sldId id="561" r:id="rId121"/>
    <p:sldId id="562" r:id="rId122"/>
    <p:sldId id="563" r:id="rId123"/>
    <p:sldId id="607" r:id="rId124"/>
    <p:sldId id="608" r:id="rId125"/>
    <p:sldId id="630" r:id="rId126"/>
    <p:sldId id="371" r:id="rId127"/>
    <p:sldId id="589" r:id="rId128"/>
    <p:sldId id="373" r:id="rId129"/>
    <p:sldId id="374" r:id="rId130"/>
    <p:sldId id="590" r:id="rId131"/>
    <p:sldId id="591" r:id="rId132"/>
    <p:sldId id="609" r:id="rId133"/>
    <p:sldId id="610" r:id="rId134"/>
    <p:sldId id="611" r:id="rId135"/>
    <p:sldId id="612" r:id="rId136"/>
    <p:sldId id="379" r:id="rId137"/>
    <p:sldId id="380" r:id="rId138"/>
    <p:sldId id="381" r:id="rId139"/>
    <p:sldId id="382" r:id="rId140"/>
    <p:sldId id="383" r:id="rId141"/>
    <p:sldId id="419" r:id="rId142"/>
    <p:sldId id="533" r:id="rId143"/>
    <p:sldId id="613" r:id="rId144"/>
    <p:sldId id="614" r:id="rId145"/>
    <p:sldId id="615" r:id="rId146"/>
    <p:sldId id="386" r:id="rId147"/>
    <p:sldId id="387" r:id="rId148"/>
    <p:sldId id="469" r:id="rId149"/>
    <p:sldId id="470" r:id="rId150"/>
    <p:sldId id="565" r:id="rId151"/>
  </p:sldIdLst>
  <p:sldSz cx="12193588" cy="6858000"/>
  <p:notesSz cx="6858000" cy="91440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90D6"/>
    <a:srgbClr val="92D050"/>
    <a:srgbClr val="81B847"/>
    <a:srgbClr val="567B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85" autoAdjust="0"/>
    <p:restoredTop sz="94607" autoAdjust="0"/>
  </p:normalViewPr>
  <p:slideViewPr>
    <p:cSldViewPr snapToGrid="0">
      <p:cViewPr>
        <p:scale>
          <a:sx n="75" d="100"/>
          <a:sy n="75" d="100"/>
        </p:scale>
        <p:origin x="1044" y="948"/>
      </p:cViewPr>
      <p:guideLst/>
    </p:cSldViewPr>
  </p:slideViewPr>
  <p:outlineViewPr>
    <p:cViewPr>
      <p:scale>
        <a:sx n="33" d="100"/>
        <a:sy n="33" d="100"/>
      </p:scale>
      <p:origin x="0" y="-4289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23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theme" Target="theme/theme1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tableStyles" Target="tableStyle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presProps" Target="presProp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viewProps" Target="viewProps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10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8053854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B6CDF1-6EA4-4CC6-E430-F0538DB43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36AA98F3-C348-CF2A-1C7F-79B3844F98A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100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D14F5946-816F-82A9-0D31-3FC709200ACD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D13936F1-E56F-B66F-66A1-3A91F838C5F1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D6436C17-1170-0C05-5C14-841A3848D6DC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94887A3C-3F4E-0E14-0FF9-575ADD117AFD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19/11/2025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50684A84-96A8-AFB8-2696-30429E5FE69B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F6151929-F8AD-6231-B868-8F9601D0541A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4EDDB430-57BA-A19F-3051-EAF4F061DC5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7E081469-E728-3DA0-7194-B22E45FCD0D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3380262174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74645D-8C68-047A-6A03-19D7D3E8C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947B620A-FB1C-B08D-CB1B-34FE7B99708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101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01D5AAE6-2A43-84F5-3A6E-E848111B5A49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2226B4A3-4C3A-BF1B-C58E-DEA11385A124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AFAF4F10-BB7D-870C-F851-A47400FEF00F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8B005041-20FC-B4A9-C30D-1AC90586EA69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19/11/2025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F2F9AA90-8855-00C2-AE7C-677109CEFC8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C2DE324B-3194-01AE-25FE-8EDC9050014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101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AA7931C4-961D-10F0-CDD3-FBBBB4097B7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49B05FBC-42D8-4686-26F2-52B4637DD6A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1734274174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1297D755-3C22-4A6B-8C25-2AD90A23401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102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F9AD43CF-47BB-40C7-9D87-80A5C50FA067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102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7070A774-0817-4FE0-B974-A13BC88E5883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102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745191D6-7F09-4C90-9A01-25EB34B0FDF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102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FB45C572-58FA-4356-BDC2-EEDEEE83B9B0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19/11/2025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4AE1923F-70B9-4E5D-B21B-2F01E8751848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102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EDA7AC1B-FB78-439F-B40C-9FFCB506383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102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14B62A98-ACA9-440D-A143-F5D8AC7646F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7C251F31-2D5A-474F-AFD7-E9171A350A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363706415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103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104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105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106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107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108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109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11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8396771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110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111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6486208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5032057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315580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3726159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56569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7781891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3989698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1626205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1945020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0156611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B8C4E6-3893-7F8A-0CB9-4F5E0CC56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C49DC51-CDDB-0659-C47D-07C6FE184C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BCBDFAB-669C-82D0-4972-BDCCB81B37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2E7A1BC-03F1-8E01-5AFE-2CF26717C7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7891B3B-9A22-2A4C-D79B-A5AF0849B7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4B08F5-C783-C18E-395C-AB0031608D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F58FB04-C3AD-7685-E153-391DC8A7943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E2BA232-A97A-A4D5-3E86-3A978EF8A02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49DE58F-7569-8E59-44F7-CDA4509C97D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4504791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3090705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4427038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4015353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8064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13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4708824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5687797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594387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2060660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0208004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42243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139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14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6123097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5667088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7634369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6455825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4640259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6719546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147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148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3706272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48083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15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8029354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150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13587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16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30754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17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09504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18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19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03758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22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23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4B8ECD-68A8-12DE-264E-4161714CB6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BD3BA797-DE21-B8C7-3FF3-6036DF5827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88A83F0C-BF9F-DCB6-36CF-E2A3B01018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3143B39C-04F3-E6EA-3D01-8C8C51C840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058366D9-4D6E-1175-75F7-DDC6C47FA0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28F892EC-0A26-9838-7578-9D143AB412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D030167-F21C-F489-47F8-67155A891BB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24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8A1598A4-7075-CDE3-CA7B-979BEEF4994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FE37780A-116E-A70C-C853-552FAF4DD33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095883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0023C0-9B93-03D4-A81B-C1CA8B499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512BB815-A44A-73D2-473F-7918F60D0C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6F8FDD59-EC20-7E2E-F450-479BFE40C3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244AEFF1-6CEC-885C-E7E4-0F5E06EE6A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719C8C9E-951B-37CB-07A0-147E1911BC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0D10676-B2A2-E3BC-A779-FA3D6123EF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D1B1DF5-69C8-3FFC-0E99-6B7B8DD18D0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25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EAB57A7B-6463-D5B1-B11F-7146B4BC21A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F7335A99-A8A3-E7F3-BAC7-868D412AB3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899067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26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27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28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29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3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30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31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32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33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04B9E6-3273-C221-9575-91EED9CBB3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48CEF566-C9E6-BDD8-C177-BCADB70FDB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A087B5AD-147E-9BD9-8103-0B05D8F1E5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F7EF476B-B520-A01C-2B33-C950B0C291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1AEF7B33-0B02-9046-7632-3DCC210910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C075F8B0-5C15-EC0A-A4DA-4ECEBB3D98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40D1ADD-33D8-9C29-2586-14F7137A129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34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2D42D49F-DCAC-916C-2787-691AFFD467F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89DE547E-9146-1FBD-6176-BFB0E50EF6C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763023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FE936A-6483-24D5-83B3-EAB2F2D83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0D1B8432-5F78-821C-AD4A-AE2DA1652A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13E6614D-CEC7-6BBD-EDA9-CB685E9835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60D79ADA-E4B9-8F02-37E8-50A46AE83A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A323439A-13BB-B8D6-0024-580B893E99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47878DE4-90F7-28C7-FF73-073E6276D0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49A1029-DDCC-ED6A-E9AF-77D84815027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35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4E37B45A-36B7-9F19-CDE3-70EBB9E0EB5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F391F244-16BA-5872-AAAA-F46B4EEFFAE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668223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36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38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39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36941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967962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40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42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44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45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957390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DA73CA-A84E-D7F2-0131-703D34B8F1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C6E8E02F-AD02-2C7E-BB52-661F29FA68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B725E13E-CF69-C0A4-478E-0C04BF807F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FD23FF91-B778-9186-3A10-DF82F41EAD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65E8FCFB-9E3D-A913-F1C9-F908354BDC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837E3ED1-99E7-F569-6130-B475BF9898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89801FE-FD55-A9D9-172D-BBC8E265491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46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F26662CA-B2F2-FD64-0707-15769B37B46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E1F9A0F3-62AA-B4AE-1119-4EA20B4611F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955132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406E6F-22D6-5319-6C77-9710364D61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3BDD4E79-90BB-4419-3056-2A64799EAE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4CFE2180-317D-82AA-EA8D-8A55EC310E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33893512-C053-ABD4-11C3-9D163790E1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9FFACBBE-4A10-4459-BD17-469FEE6C26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E9E6B5BE-66F8-19B6-E4EB-43B33C7236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F09A4BF-0E9B-B4C2-3BA3-61DA2A3DD9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47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B22B57E-C3DE-1472-0E00-4D945521BBD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B8C7CAE1-BCE4-3845-F93C-4A4B9E9D9A7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662882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48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84949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82422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D5BA13-C661-E1B6-59EA-588828DAEA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2BE3BEB-B5C7-5F09-665D-23D612D8A8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CB44C3B-7D68-EC9F-17A4-E373EA9035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600B4A4-B615-6D51-6ECD-E2DE02BF63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B955386-58D7-BBB5-A675-E2FD24BD0C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BB56541-E38B-F6B3-4EB8-6155EF18F3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6D8B59A-E9BD-EA4F-E804-BE33841217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AD419A7-82FE-A3D0-CF25-B7BCB779A5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3AA6ECF-A1FA-2291-0379-BEA843F494B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942877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8FFA12-EF86-4675-DC5E-5749D1F845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9AA3793-49D5-68C4-CBDD-A91660EF52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4E5F2CC-3276-7937-7BC6-4FAD46BEF7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6F9812-D6E6-0398-87FF-454A82415C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BD4A261-7222-7EFD-6CC6-7EFFB117436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65CDB23-CDCE-06FC-430F-8DD070689D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BE9E5D5-7780-2C16-C912-68415613BF7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010BEC0-DABC-F72A-70AA-CA19E21AED2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2A16688-B75A-5838-7857-3FE13F3D7C3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864477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8431457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0914814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5305527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8952229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614255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4534253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8994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7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2444908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8965669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0974357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597456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74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75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7806624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78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79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9011184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B54BB-ADC7-4305-DD9E-21CA25CCF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84AEF29-A25D-35E6-77A3-98B5777441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A824650-8DAE-10EF-BA60-B5B3D7ADED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D858326-B76E-5977-89A7-161211F02F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514774-0556-937A-3087-48DE3CC4A5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5126F75-6988-FA7A-64D6-007ED8371F6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515FF8-9243-4732-C061-77FE7B6161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E8FBBEA-0FDB-70F7-A130-812406AE4A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6680791-B75A-E2B6-CCEA-AA786B66360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9FBF78-8CCA-8A7E-BF27-93096C4AE84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48BF5885-5925-FC95-95F0-6EE2226CD31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5047966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0600159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AB38B-9ADC-F01F-22F3-70FF7F349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0ABA69B-78AA-D9E5-19D3-EEA95B831D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A69A7D5-B1C9-B86B-62C3-CDE600B48A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0A277A8-95A0-DB61-BF68-6C244C5A35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631107B-2D4E-BBED-1ED6-BAB6B388C1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C2D4D13-7368-1A7A-44C9-6260669AE1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C451912-A50B-91B1-4F04-55A505D041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3E27E32-8C24-B64D-38CF-5596E6F53D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5E61CA6-52A8-A488-84AC-4865D7422CB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4DF8DF26-B093-C25D-D953-B8AFEDDC7FF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CE7E13-40C7-557A-6E89-BFF24C8BFE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739823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9E635D-EBF1-B594-B3A4-79F93E4FD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D03CD3-B92A-AFE2-95BE-AEE39991BA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1E6D8AC-0E8F-2984-BB66-D3629D5525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4BC4F2B-88BD-4B3F-A3A3-C4BBF5610A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44FBE9C-DEB8-6D4A-D3E0-F44B53D3CB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59F788A-6B57-8ABD-060F-9E0A6EC8C6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86B0EBB-A65A-21E1-DE3A-D6F312519B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770DCA2-5100-E155-0FE6-6A082D6895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7AA8D445-022F-5EEF-D0C6-09A559261B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BC216E6-8317-C156-3842-028B4D2CE74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7E5DBF71-D7F4-C3D9-CB62-5944B8FA8AB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3F0ADA52-0157-7E54-4AAD-A61D62C4F53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2724378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D1079AD-5BBD-4F7F-AFAB-8A0347E94F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84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BB10B771-221B-45E6-9F89-ADAE2A64E9C6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84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2AB89C3E-7B89-401B-AE48-ECB4C25164E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84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F75A0F9-7098-4DD1-A962-076E0A3E36B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84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2A60005-4B60-4280-B976-F27E380888A9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84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49FBBCCB-D4A8-477C-9E3A-2049112E16B8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19/11/2025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178A1CA5-3646-4156-B0FB-E3B5E6C3BD7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84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12A57769-A418-4C71-B357-0B5F99E12AB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84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C322BEA4-D200-43DC-A1FE-D37E5ABF78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C70C519E-881F-4628-AD98-BDB2F87C06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F4EB8-7CE6-5E80-1791-F47A166ED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4C6857-755D-42BC-963D-4E9B7931F9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14A21-E962-5D67-7E4F-0BED1622D7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58A7C25-2883-F45F-161E-5466B69267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C181AF0-E9DC-6E88-962F-4BBF37ECB8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8E19AF4-AAEB-FB26-793E-BC0E9DE2A6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E49693E-F9E3-39F2-F816-758801D63D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DA2BA17-3DB2-63DA-9D34-2A4B629C63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D43D3E76-68FB-955B-37D2-EBDCA8E0E3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830AC2D-50EE-CFE2-3C93-5A905E7FF67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B0858B00-93C5-BCD7-0E9A-900A3C26083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8CD820-8E85-7C00-0666-F308A69CFD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3165979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851AB-3768-BA73-626A-831C68004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D3EEB48-1328-2896-7605-A90A994A78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37D4AAF-92D8-75D1-2CAF-CDE276080F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0DAB6B4-D569-9470-7E54-0129AFD16F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D5ADC87-5674-28EE-C644-E8A304D5335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A200E84-957E-B88A-FF73-5C5A8173E6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5A67E1B-0B97-E176-2EF2-F1E4D835E1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C5314C3-3324-358A-57F6-1EBB94EB13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6DCDBF39-4D41-7286-D9E4-C7D382AC1DB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77330B70-40E7-5F66-7D3A-B16B0DBC61E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D44EEBEA-2E59-93EA-D005-74D28D9D24E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7580391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1873815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7353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5941D2-FF94-F044-6595-B898FFB03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C335CE4-0006-56DE-319B-A5E83B634F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04AA431-6370-FE7C-DDEC-0448B26CAB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12F5786-F929-F967-0CD9-746ADF510F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0CDDA6-FEC5-8ED0-73C1-A678FEE909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1E05FFE-F649-AAF7-69C0-5B0EE1B9D2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2AF3A4D-06A4-F36D-1F7A-C11E6BB4A9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312E848-7BD4-7050-976A-4FDC22A3C2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71CFEC8-6921-ACC9-9602-D1A5614BA2A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9810D94F-74F2-1020-CEB0-7278BBE3E5B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BAEEA404-21A5-621E-20EE-25B94804EF1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4514827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8792204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3101118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2302841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511030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158C2-9756-200D-2907-B1F92C304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EC35A03-2FD8-2332-757B-BF8860891A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989DEFE-2B5C-73FF-0019-7CEDDC8E01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E74673C-CBEE-339E-AE27-5AA122E319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EAE087A-EEEB-4A9A-42FA-334CA66C3D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812184-113B-BB8B-47E8-55E0673FAE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2CE6126-72F8-55E1-3C22-A34E2A51F7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9C8B0B6-1488-C700-5541-6C2CA033B9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BBB38179-D80B-3665-FAB4-2ADEC126EA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F1C0F62C-AF6D-13FE-5196-72AD7E4F7EA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B90BC423-59E8-C156-F0B7-B5CA232667D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3684036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09397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2958949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182509-D02F-57DE-9E85-AA516C79F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81D6832-2BF8-0683-407E-4542F44182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ABCAFE4-1E12-3D41-B6BE-976BB60F40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40E1A56-A269-2DB2-554B-507F9FF601A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1EEAE92-00FF-89AB-1A9B-C4ECF6A6CE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9EF5FBD-C796-3724-968E-8588AE4FA7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0E37E5F-514D-BE4D-400D-B1BD6C7F5E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4C976A4-46F1-2F0C-7465-3C467D948A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E135F72F-4E8F-C18A-B25B-FB66AE07C00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13DCA27-40F9-15C0-73A0-3C4978D94FA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AE8E763-3082-9385-87F0-DA040C97B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0484663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1297D755-3C22-4A6B-8C25-2AD90A23401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99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F9AD43CF-47BB-40C7-9D87-80A5C50FA067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99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7070A774-0817-4FE0-B974-A13BC88E5883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99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745191D6-7F09-4C90-9A01-25EB34B0FDF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99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FB45C572-58FA-4356-BDC2-EEDEEE83B9B0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19/11/2025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4AE1923F-70B9-4E5D-B21B-2F01E8751848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99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EDA7AC1B-FB78-439F-B40C-9FFCB506383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99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14B62A98-ACA9-440D-A143-F5D8AC7646F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7C251F31-2D5A-474F-AFD7-E9171A350A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535644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167779" y="2367171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rgbClr val="7030A0"/>
                </a:solidFill>
              </a:rPr>
              <a:t>1° Domingo</a:t>
            </a:r>
          </a:p>
          <a:p>
            <a:r>
              <a:rPr lang="pt-BR" sz="6600" b="1" dirty="0">
                <a:solidFill>
                  <a:srgbClr val="7030A0"/>
                </a:solidFill>
              </a:rPr>
              <a:t>Do Advento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4164677407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C01FA-524E-F4B9-F90A-E92E4B793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B7F951BC-D7E8-01DF-16F0-804FD770C7C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" y="1829825"/>
            <a:ext cx="12001500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os Apóstolos e Mártires, (São N.: Santo do dia ou padroeiro) e todos os Santos, vos louvaremos e glorificaremos, por Jesus Cristo, vosso Filho.</a:t>
            </a:r>
            <a:endParaRPr lang="pt-BR" sz="54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1DE81DD-F6C1-CB7C-D56F-31954E7A0D4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619039499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0EF715-A816-3D83-7825-CD74AAA01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42D13D3C-F3B0-B702-2E9E-B97F9FBD7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" y="1829825"/>
            <a:ext cx="12001500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</a:t>
            </a: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501F543-8035-D5F9-1A35-688D7F4C1078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36887048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49850C50-B5F5-40F4-8E8A-FFADF40E6DB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29825"/>
            <a:ext cx="12192119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9BD92CF-5ED8-D4B5-28D9-D7AF9D8DC35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91850208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54326"/>
            <a:ext cx="12185612" cy="699921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5966" y="1767775"/>
            <a:ext cx="11173680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1631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C790D6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>
              <a:solidFill>
                <a:srgbClr val="C790D6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733550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O Deus da esperança, que nos cumula de toda alegria e paz em nossa fé, pela ação do Espírito Santo, esteja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1192091641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Vigiai, vigiai, eu vos digo, não sabeis qual o dia ou a hora. Vigiai, vigiai, eu repito. Eis que vem o Senhor em sua glória (Bis)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189775579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49570"/>
            <a:ext cx="1195986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8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Foste amigo, antigamente, desta terra que amaste, deste povo que escolheste sua sorte melhoraste, perdoaste seus pecados, Tua raiva acalmaste.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Vigiai, vigiai, eu vos digo, não sabeis qual o dia ou a hora. Vigiai, vigiai, eu repito. Eis que vem o Senhor em sua glória (Bis)</a:t>
            </a: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982348532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Vem, de novo, restaurar-nos, sempre irado, estarás. Indignado contra nós? E a vida não darás? Salvação e alegria, outra vez, não nos trarás?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Vigiai, vigiai, eu vos digo, não sabeis qual o dia ou a hora. Vigiai, vigiai, eu repito. Eis que vem o Senhor em sua glória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Escutemos Suas palavras, é de paz que vai falar. Paz ao Povo, a seus fiéis, a quem d’Ele se achegar. Está perto, a salvação e a glória vai voltar.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789970274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Vigiai, vigiai, eu vos digo, não sabeis qual o dia ou a hora. Vigiai, vigiai, eu repito. Eis que vem o Senhor em sua glória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57800203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Eis Amor, Fidelidade, vão, unidos, se encontrar. Bem assim, Justiça e Paz vão beijar-se e se abraçar. Vai brotar Fidelidade e Justiça se mostrar.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786593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C790D6"/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Vigiai, vigiai, eu vos digo, não sabeis qual o dia ou a hora. Vigiai, vigiai, eu repito. Eis que vem o Senhor em sua glória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453292742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virão os benefícios do Senhor a abençoar, e os frutos do amor desta terra vão brotar. A justiça diante dele e a paz o seguirá.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908848805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Vigiai, vigiai, eu vos digo, não sabeis qual o dia ou a hora. Vigiai, vigiai, eu repito. Eis que vem o Senhor em sua glória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135649484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6.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Glória ao Pai onipotente, ao que vem, Glória e amor. Ao Espírito cantemos: Glória a nosso Defensor! Ao Deus uno e trino demos a alegria do louvor.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437564122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Vigiai, vigiai, eu vos digo, não sabeis qual o dia ou a hora. Vigiai, vigiai, eu repito. Eis que vem o Senhor em sua glória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005280490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A9E1E3-1AD7-61E2-C33B-B6188B782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5406769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178948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Preparemos os caminhos do Senhor, endireitemos suas veredas sem temor. E todas as pessoas hão de ver a salvação que Deus fará acontecer.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93304707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326" y="2676293"/>
            <a:ext cx="11694627" cy="516644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 Senhor Jesus, vem nos dar a paz. És o alimento que nos satisfaz. Vem senhor Jesus, vem pra nos salvar, que alegremente, vamos te esperar.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435199723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Anunciemos entre os povos com fervor: Eis que vem o nosso Deus e salvador. A glória e o poder em sua mão, na Sua luz os nossos olhos brilharão.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027748520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 Senhor Jesus, vem nos dar a paz. És o alimento que nos satisfaz. Vem senhor Jesus, vem pra nos salvar, que alegremente, vamos te esperar.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5445925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 e irmãs, reconheçamos os nossos pecados, para celebrarmos dignamente os santos mistérios.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Preparados, bem atentos, vigilantes. A palavra do Senhor nos faz confiantes, não sabemos hora e dia que a luz apontará o grande sol Cristo Jesus.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955230580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 Senhor Jesus, vem nos dar a paz. És o alimento que nos satisfaz. Vem senhor Jesus, vem pra nos salvar, que alegremente, vamos te esperar.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136460678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é quem liberta os cativos. O Senhor que faz erguer-se o caído. Todo aquele que é justo Ele ama. Ao seu amparo todo pobre Ele chama.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419937794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 Senhor Jesus, vem nos dar a paz. És o alimento que nos satisfaz. Vem senhor Jesus, vem pra nos salvar, que alegremente, vamos te esperar.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359208994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nos mostrará sua bondade, da nossa terra brotará fidelidade. A verdade e o amor se encontrarão e a justiça com a paz se abraçarão.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567894339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 Senhor Jesus, vem nos dar a paz. És o alimento que nos satisfaz. Vem senhor Jesus, vem pra nos salvar, que alegremente, vamos te esperar.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997386834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1666" y="18085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Fazei frutificar em nós, Senhor, a participação nos vossos mistérios; eles nos levem a amar desde agora os bens do céu e, caminhando entre as coisas que passam, abraçar as que não passam. Por Cristo, nosso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4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C790D6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S: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que vindes visitar vosso povo na paz.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piedade. Piedade de nós! Senhor, piedade. Piedade de nos! (Bis)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F9CF500-F4D4-0989-BE3F-1F6C663018BC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C790D6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2269768232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Deus onipotente e misericordioso vos santifique com o esplendor do advento do seu Filho, em cuja vinda credes e cuja volta esperais, e derrame sobre vós as suas bênçãos.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3429000"/>
            <a:ext cx="11612908" cy="4454584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052620654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Durante esta vida, Deus vos torne firmes na fé, alegres na esperança e solícitos na caridade.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777900136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8148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vós, que vos alegrais com fé e devoção  pela vinda, segundo a carne, do nosso Redentor, sejais recompensados com o prêmio da vida eterna, quando ele vier de novo na majestade da sua glória.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763095194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2781300"/>
            <a:ext cx="11612908" cy="4987984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468970460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357860261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 e o Senhor vos acompanhe.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está pra chegar; já se cumpre a profecia/  E o  seu reino então será liberdade e alegria/ E as nações  enfim recebem salvação  a  cada dia.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2000250"/>
            <a:ext cx="11560542" cy="590091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Das alturas orvalhem os céus/ E das nuvens que chova a justiça/ Que a terra se abra ao amor/ E germine o  Deus Salvador. (Bis)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F252F59-6456-1627-CB95-4396F8617B2D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2528457915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 de novo restaurar-nos. De que lado estarás?/  Indignado contra nós? E a vida não darás? Salvação e  alegria, outra vez não nos trarás?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36570183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S: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que vindes salvar o que estava perdido.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piedade. Piedade de nós! Cristo, piedade. Piedade de nós! (Bis)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F9CF500-F4D4-0989-BE3F-1F6C663018BC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C790D6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2766806246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2000250"/>
            <a:ext cx="11560542" cy="590091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Das alturas orvalhem os céus/ E das nuvens que chova a justiça/ Que a terra se abra ao amor/ E germine o  Deus Salvador. (Bis)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F252F59-6456-1627-CB95-4396F8617B2D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3605985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S: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que vindes criar um mundo novo.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piedade. Piedade de nós! Senhor, piedade. Piedade de nos! (Bis)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F9CF500-F4D4-0989-BE3F-1F6C663018BC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C790D6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0435452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todo-poderoso tenha compaixão de nós, perdoe os nossos pecados e nos conduza à vida eterna.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</p:spTree>
    <p:extLst>
      <p:ext uri="{BB962C8B-B14F-4D97-AF65-F5344CB8AC3E}">
        <p14:creationId xmlns:p14="http://schemas.microsoft.com/office/powerpoint/2010/main" val="34412397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latin typeface="+mn-lt"/>
              </a:rPr>
              <a:t>P. </a:t>
            </a:r>
            <a:r>
              <a:rPr lang="pt-BR" sz="5400" b="1" dirty="0">
                <a:solidFill>
                  <a:schemeClr val="bg1"/>
                </a:solidFill>
                <a:latin typeface="+mn-lt"/>
              </a:rPr>
              <a:t>Ó Deus todo-poderoso, concedei aos vossos fiéis o ardente desejo de acorrer com boas obras ao encontro do vosso Cristo que vem, para que, colocados à sua direita, mereçam possuir o reino celeste. </a:t>
            </a:r>
            <a:endParaRPr lang="pt-BR" sz="54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2240" y="1748700"/>
            <a:ext cx="11978969" cy="595476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Por nosso Senhor Jesus Cristo, vosso Filho, que é Deus, e convosco vive e reina, na unidade do Espírito Santo, por todos os séculos dos séculos.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8000" b="1" i="0" u="none" strike="noStrike" cap="none" baseline="30000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80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Caros irmãos e irmãs, este tempo de Advento é de espera e preparação para o nascimento de nosso Senhor, propõe-nos a virtude da vigilância como postura fundamental ao cristão. Celebremos com atenção, fé e ardor renovado: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470" y="2171700"/>
            <a:ext cx="11814510" cy="555081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 luz virá! A luz virá! E resplandecerá um novo dia!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Refrão Orante</a:t>
            </a:r>
          </a:p>
        </p:txBody>
      </p:sp>
    </p:spTree>
    <p:extLst>
      <p:ext uri="{BB962C8B-B14F-4D97-AF65-F5344CB8AC3E}">
        <p14:creationId xmlns:p14="http://schemas.microsoft.com/office/powerpoint/2010/main" val="11425106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latin typeface="+mn-lt"/>
              </a:rPr>
              <a:t>I LEITURA - </a:t>
            </a:r>
            <a:r>
              <a:rPr lang="nl-NL" sz="6000" dirty="0">
                <a:solidFill>
                  <a:srgbClr val="C790D6"/>
                </a:solidFill>
                <a:latin typeface="+mn-lt"/>
              </a:rPr>
              <a:t>Is 2,1-5</a:t>
            </a:r>
            <a:endParaRPr lang="pt-BR" sz="6000" dirty="0">
              <a:solidFill>
                <a:srgbClr val="C790D6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LIVRO DO </a:t>
            </a:r>
            <a:br>
              <a:rPr lang="pt-BR" sz="6000" b="1" dirty="0">
                <a:solidFill>
                  <a:schemeClr val="bg1"/>
                </a:solidFill>
                <a:latin typeface="+mn-lt"/>
              </a:rPr>
            </a:br>
            <a:r>
              <a:rPr lang="pt-BR" sz="6000" b="1" dirty="0">
                <a:solidFill>
                  <a:schemeClr val="bg1"/>
                </a:solidFill>
                <a:latin typeface="+mn-lt"/>
              </a:rPr>
              <a:t>PROFETA ISAÍAS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2754" y="1739521"/>
            <a:ext cx="11931723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Visão de Isaías, filho de Amós,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sobre Judá e Jerusalém. Acontecerá, nos últimos tempos, que o monte da casa do Senhor estará firmemente estabelecido no ponto mais alto das montanhas e dominará as colinas.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 ele acorrerão todas as nações, para lá irão numerosos povos e dirão: “Vamos subir ao monte do Senhor, à casa do Deus de Jacó, para que ele nos mostre seus caminhos e nos ensine a cumprir seus preceitos”;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B6F8F4-1FC8-8524-968E-83E5A8AD2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85B06C88-45E3-6D7E-B32E-265F78A8C8C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porque de Sião provém a lei e de Jerusalém, a palavra do Senhor. Ele há de julgar as nações e arguir numerosos povos; estes transformarão suas espadas em arados e suas lanças em foices: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C2EE70C-5679-60C2-A9DF-D2CCFA041B4E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1001823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C053A-2432-2F08-150D-95C02506E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4E6165DA-D94C-434D-6B14-9F8C6C49608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não pegarão em armas uns contra os outros e não mais travarão combate. Vinde, todos da casa de Jacó, e deixemo-nos guiar pela luz do Senhor.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FB9CC97-DF8F-3387-B6F5-B345B9AE0A2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0076375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latin typeface="+mn-lt"/>
              </a:rPr>
              <a:t>Salmo 121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Que alegria, quando me disseram: “Vamos à casa do Senhor!”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715926"/>
            <a:ext cx="11929819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Que alegria, quando ouvi que me disseram: “Vamos à casa do Senhor!” E agora nossos pés já se detêm, Jerusalém, em tuas portas.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Que alegria, quando me disseram: “Vamos à casa do Senhor!”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vem salvar teu povo das trevas da escravidão! Só Tu és nossa esperança, és nossa libertação.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68679"/>
            <a:ext cx="1178914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Para lá sobem as tribos de Israel, as tribos do Senhor. Para louvar, segundo a lei de Israel, o nome do Senhor. A sede da justiça lá está e o trono de Davi.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Que alegria, quando me disseram: “Vamos à casa do Senhor!”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7000" y="1786264"/>
            <a:ext cx="11938000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Rogai que viva em paz Jerusalém, e em segurança os que te amam! Que a paz habite dentro de teus muros, tranquilidade em teus palácios!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Que alegria, quando me disseram: “Vamos à casa do Senhor!”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285C43-B251-801C-ADA6-F6EA2C97A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A24A22D5-5D5D-FB06-E6CD-C02C836D175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7000" y="1786264"/>
            <a:ext cx="11938000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04.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Por amor a meus irmãos e meus amigos, peço: “A paz esteja em ti!” Pelo amor que tenho à casa do Senhor, eu te desejo todo bem!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1B375055-6A6D-D796-E205-B066FE53EE4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174005581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240E2B-F8EC-58ED-23F2-711AAD6B9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BAB65901-87D2-49EC-D3DA-8CD81633EB5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Que alegria, quando me disseram: “Vamos à casa do Senhor!”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687B17A-2B8A-97DE-D451-1D48E0AD1D77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998383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latin typeface="+mn-lt"/>
              </a:rPr>
              <a:t>II LEITURA - </a:t>
            </a:r>
            <a:r>
              <a:rPr lang="pt-BR" sz="6000" dirty="0" err="1">
                <a:solidFill>
                  <a:srgbClr val="C790D6"/>
                </a:solidFill>
                <a:latin typeface="+mn-lt"/>
              </a:rPr>
              <a:t>Rm</a:t>
            </a:r>
            <a:r>
              <a:rPr lang="pt-BR" sz="6000" dirty="0">
                <a:solidFill>
                  <a:srgbClr val="C790D6"/>
                </a:solidFill>
                <a:latin typeface="+mn-lt"/>
              </a:rPr>
              <a:t> 13,11-14a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latin typeface="+mn-lt"/>
              </a:rPr>
              <a:t>LEITURA DA PRIMEIRA CARTA DE SÃO PAULO AOS ROMANOS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D3DDE4E-5E70-7BCC-7F90-9660AA450AC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537354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Irmãos: Vós sabeis em que tempo estamos, pois já é hora de despertar. Com efeito, agora a salvação está mais perto de nós do que quando abraçamos a fé. A noite já vai adiantada, o dia vem chegando: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despojemo-nos das ações das trevas e vistamos as armas da luz. Procedamos honestamente, como em pleno dia: nada de glutonerias e bebedeiras, nem de orgias sexuais e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imoralidades, nem de brigas e rivalidades. Pelo contrário, revesti-vos do Senhor Jesus Cristo.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rgbClr val="C790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910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Vem, Senhor, vem nos salvar, com teu povo vem caminhar!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65206061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0" y="1802493"/>
            <a:ext cx="11816862" cy="68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Aleluia, aleluia, aleluia! (bis)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Mostrai-nos, ó Senhor, vossa bondade, e a vossa salvação nos concedei!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83301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Mt</a:t>
            </a: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 24,37-44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MATEUS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Jesus disse aos seus discípulos: “A vinda do Filho do Homem será como no tempo de Noé. Pois nos dias, antes do dilúvio, todos comiam e bebiam, casavam-se e davam-se em casamento, até o dia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que Noé entrou na arca. E eles nada perceberam até que veio o dilúvio e arrastou a todos. Assim acontecerá também na vinda do Filho do Homem. Dois homens estarão trabalhando no campo: um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será levado e o outro será deixado. Duas mulheres estarão moendo no moinho: uma será levada e a outra será deixada. Portanto, ficai atentos! Porque não sabeis em que dia virá o Senhor. Compreendei bem isso: se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24177908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D43140-33DC-B0B7-1F35-06E219D5B5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92FC93A6-2DA5-139E-135F-1A89D308178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dono da casa soubesse a que horas viria o ladrão, certamente vigiaria e não deixaria que a sua casa fosse arrombada.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AD69A1-3FE9-094A-46D9-B77672FDF7D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93455148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64BAB9-808D-C63B-3581-FADAD7454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3B842765-10F0-F821-7713-63BAAE0EE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 isso, também vós ficai preparados! Porque na hora em que menos pensais, o Filho do Homem virá”.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C45D5A9-9E4E-E24B-E2C9-3B5A63CD925E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3370912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C790D6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Contigo o deserto é fértil, a terra se abre em flor; da rocha brota água viva, da terra nasce esplendor.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802336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reio em um só Deus, Pai todo-poderoso, Criador do céu e da terra, de todas as coisas visíveis e invisíveis. Creio em um só Senhor, Jesus Cristo, Filho Unigênito de Deus, nascido do Pai antes de todos os séculos: Deus de Deus, luz da luz, Deus verdadeiro de Deus verdadeiro, gerado,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criado, consubstancial ao Pai. Por ele todas as coisas foram feitas. E por nós, homens, e para nossa salvação, desceu dos céus e se encarnou pelo Espírito Santo, no seio da Virgem Maria, e se fez homem. Também por nós foi crucificado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sob Pôncio Pilatos; padeceu e foi sepultado. Ressuscitou ao terceiro dia, conforme as Escrituras, e subiu aos céus, onde está sentado à direita do Pai. E de novo há de vir, em sua glória, para julgar os vivos e os mortos;   o seu reino não terá fim. Creio no Espírito Santo, Senhor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9975088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13FBBD-7C80-42B1-18A6-66336CB79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63EB9A3-ECDD-6BE7-BBDE-5A76B9E67D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dá a vida, e procede do Pai e do Filho;  e com o Pai e o Filho é adorado e glorificado: ele que falou pelos profetas. Creio na Igreja, una, santa, católica e apostólica. Professo um só batismo para a remissão dos pecados.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C61A156-245A-FA5D-B71A-57B6D15AFA1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46304996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89D06-BE51-3CA0-C082-990510FE0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83DC1BC-C278-D06B-641B-0D6A4B1387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espero a ressurreição dos mortos e a vida do mundo que há de vir. </a:t>
            </a:r>
            <a:b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</a:b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176C90D-18DD-F249-79D4-6BE4DE4FA8D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76742992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37564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Irmãos e irmãs, rezemos ao Pai pelo mundo inteiro, dizendo: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1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1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venha a nós o vosso reino.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todos os membros da Igreja, para que imitem Jesus que se fez servo de todos, rezemos ao Senhor...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venha a nós o vosso reino.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que exercem poder sobre as pessoas, que aprendam de Cristo, que reinar é servir, rezemos ao Senhor... </a:t>
            </a: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venha a nós o vosso reino.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Vem, Senhor, vem nos salvar, com teu povo vem caminhar! (bis)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50985334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Pela Diocese de Apucarana que se prepara para o Natal e para a Romaria de Nossa Senhora de Lourdes, rezemos ao Senhor...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venha a nós o vosso reino.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Cristo Rei de misericórdia, atendei nossas preces, suplicantes, Vós que viveis e reinais para sempre.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7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 do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Dizimista</a:t>
            </a:r>
          </a:p>
        </p:txBody>
      </p:sp>
    </p:spTree>
    <p:extLst>
      <p:ext uri="{BB962C8B-B14F-4D97-AF65-F5344CB8AC3E}">
        <p14:creationId xmlns:p14="http://schemas.microsoft.com/office/powerpoint/2010/main" val="309773721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7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Oração do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Dizimista</a:t>
            </a:r>
          </a:p>
        </p:txBody>
      </p:sp>
    </p:spTree>
    <p:extLst>
      <p:ext uri="{BB962C8B-B14F-4D97-AF65-F5344CB8AC3E}">
        <p14:creationId xmlns:p14="http://schemas.microsoft.com/office/powerpoint/2010/main" val="311074220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As nossas mãos se abrem, mesmo na luta e na dor e trazem pão e vinho para esperar 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ama os pobres e se fez pobre, também, desceu à terra e fez pousada em Belém.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97077494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As nossas mãos se elevam, para, num gesto de amor, retribuir a vida, que vem das mãos do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ama os pobres e se fez pobre, também, desceu à terra e fez pousada em Belém.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96438122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As nossas mãos se encontram na mais fraterna união. Façamos deste mundo a grande “Casa do Pão!”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69267983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ama os pobres e se fez pobre, também, desceu à terra e fez pousada em Belém.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759953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Tu marchas à nossa frente, és força, caminho e luz. Vem logo, salvar teu povo, não tardes, Senhor Jesus.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338101269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As nossas mãos sofridas, nem sempre têm o que dar, mas vale a própria vida de quem prossegue a lutar.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01328567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ama os pobres e se fez pobre, também, desceu à terra e fez pousada em Belém.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C790D6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087598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Aceitai, Senhor, os dons que vos oferecemos dentre os bens que nos destes; e os santos mistérios, que nos dais celebrar no tempo, se convertam para nós em prêmio de redenção eterna. Por Cristo, nosso Senhor.</a:t>
            </a:r>
            <a:endParaRPr lang="pt-BR" sz="54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628669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dar-vos graças, sempre e em todo lugar, Senhor, Pai santo, Deus eterno e todo-poderoso, por Cristo, Senhor nosso.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Revestido da nossa fragilidade, ele veio a primeira vez para realizar seu eterno plano de amor e abrir-nos o caminho da salvação. Revestido de sua glória, ele virá uma segunda vez, para conceder-nos em plenitude 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dons prometidos que hoje vigilantes esperamos. Por isso, com os Anjos e Arcanjos, os Tronos e as Dominações e todos os coros celestes entoamos o hino da vossa glória, cantando (dizendo)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3433784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C790D6"/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>
              <a:solidFill>
                <a:srgbClr val="C790D6"/>
              </a:solidFill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vós sois Santo e digno de louvor, ó Deus, que amais os seres humanos e sempre os acompanhais no caminho da vida. Na verdade, é bendito o vosso Filho, presente no meio de nós,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Orvalhai lá do alto, ó céus. E as nuvens chovam O Justo!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C790D6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7414432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787F22-AD3F-A38E-4A5D-BED84AAF7C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A51EDA5-ED2D-B502-0B5A-41DDD9F762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quando nos reunimos por seu amor. Como outrora aos discípulos de Emaús, ele nos revela as Escrituras e parte o Pão para nós.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57F6573-3620-E59F-775B-0D6CB996BAF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66612052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o vosso Filho, presente entre nós!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58589591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4EE1B4-AD39-D0AB-ED92-8CD65D09C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81BB4F7-24DB-F7E1-6FB4-CF02F3895F1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nós vos suplicamos, Pai de bondade: enviai o vosso Espírito Santo para que santifique estes dons do pão e do vinho, e se tornem para nós o Corpo e + o Sangue de nosso Senhor Jesus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7DDC72D-18E5-4FBF-33A9-2471F61D8A01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47856795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33CBCB-5944-591E-2EDF-CC1113553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0FDCAA9-0AA2-DAD1-A2DC-336B3D5A910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8C2D17B-02DB-8FDC-1C1B-0D75B3BF1E5E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8577146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8D265A-3043-D4EA-B3FB-B922B6944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42A28B2-547A-B0EF-8BBC-07D1429C1C5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Mistério da fé e do amor!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Todas as vezes que comemos deste pão e bebemos deste cálice, anunciamos, Senhor, a vossa morte, enquanto esperamos vossa vinda!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B65B9CE-F556-D549-C53D-DED73D5006A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17755894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Celebrando, pois, ó Pai santo, o memorial da Páscoa de Cristo, vosso Filho, nosso Salvador, anunciamos a obra do vosso amor; pela paixão e morte de cruz, vós o fizestes entrar na glória da ressurreição e o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95A39F-32AB-8136-E598-7B6F4F211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CFB2792B-F1A7-A8CB-E931-104FBE22D4A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colocastes à vossa direita. Enquanto esperamos sua vinda gloriosa, nós vos oferecemos o Pão da vida e o Cálice da bênção.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51E89B4-7B12-145F-C886-72A291F25090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287915680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268494"/>
            <a:ext cx="11855131" cy="3061967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42946754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Olhai com bondade a oferta da vossa Igreja; nela vos apresentamos o sacrifício pascal de Cristo que nos foi entregue. E concedei que, pela força do Espírito do vosso amor, sejamos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81865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C790D6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4DBBB-0E4B-1870-B53E-812532692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16DE2E8-DE15-1D23-9B81-AEAE1E87220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contados, agora e por toda a eternidade, entre os membros do vosso Filho, cujo Corpo e Sangue comungamos.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1DB62C9-6E15-027F-ADD9-A857D3CF74D0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843272557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nos una num só corpo!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03908077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Dignai-vos, Senhor, conduzir a vossa Igreja à perfeição na fé e no amor, em comunhão com o nosso Papa Leão e o nosso Bispo Carlos, com todos os bispos, presbíteros, diáconos e todo o povo que adquiristes para vós.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17488106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Confirmai na unidade a vossa Igreja!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0572605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Abri os nossos olhos para perceber as necessidades dos irmãos e irmãs; inspirai-nos palavras e ações para confortar os cansados e oprimidos; fazei que os sirvamos de coração sincero, seguindo o exemplo e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66650257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CBC597-9E14-6A24-E373-775A6638D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A96899D-DB69-BB73-152A-378F1C84A76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mandamento de Cristo. Vossa Igreja seja testemunha viva da verdade e da liberdade, da justiça e da paz, para que toda a humanidade se reanime com uma nova esperança.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8809583-AC84-ADFA-BAB6-2DF5CD31DE61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43999436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Ajudai-nos a criar um mundo novo!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813645155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 dos nossos irmãos e irmãs (N. e N.), que adormeceram na paz do vosso Cristo, e de todos os falecidos, cuja fé só vós conhecestes: acolhei-os na luz da vossa face e, na ressurreição, concedei-lhes a plenitude da vida.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013233577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3AA9A-FBC9-7CA5-C039-1CDA85B754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88514F5F-61A6-A8E5-9289-D04B656169C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Concedei-lhes, ó Senhor, a luz eterna!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444FF28-300A-79E1-9F58-FF0A4D9844B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96347353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49850C50-B5F5-40F4-8E8A-FFADF40E6DB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" y="1829825"/>
            <a:ext cx="12001500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 também a nós, no fim da nossa peregrinação terrestre, chegarmos todos à morada eterna, onde viveremos para sempre convosco e, com a Bem-aventurada Virgem Maria, Mãe de Deus, </a:t>
            </a:r>
            <a:endParaRPr lang="pt-BR" sz="54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9BD92CF-5ED8-D4B5-28D9-D7AF9D8DC35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C790D6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6058829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2210</TotalTime>
  <Words>5580</Words>
  <Application>Microsoft Office PowerPoint</Application>
  <PresentationFormat>Personalizar</PresentationFormat>
  <Paragraphs>1458</Paragraphs>
  <Slides>150</Slides>
  <Notes>150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150</vt:i4>
      </vt:variant>
    </vt:vector>
  </HeadingPairs>
  <TitlesOfParts>
    <vt:vector size="156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19</cp:revision>
  <dcterms:modified xsi:type="dcterms:W3CDTF">2025-11-19T13:51:45Z</dcterms:modified>
</cp:coreProperties>
</file>