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9"/>
  </p:notesMasterIdLst>
  <p:sldIdLst>
    <p:sldId id="256" r:id="rId2"/>
    <p:sldId id="257" r:id="rId3"/>
    <p:sldId id="259" r:id="rId4"/>
    <p:sldId id="566" r:id="rId5"/>
    <p:sldId id="567" r:id="rId6"/>
    <p:sldId id="568" r:id="rId7"/>
    <p:sldId id="569" r:id="rId8"/>
    <p:sldId id="570" r:id="rId9"/>
    <p:sldId id="265" r:id="rId10"/>
    <p:sldId id="595" r:id="rId11"/>
    <p:sldId id="596" r:id="rId12"/>
    <p:sldId id="266" r:id="rId13"/>
    <p:sldId id="267" r:id="rId14"/>
    <p:sldId id="572" r:id="rId15"/>
    <p:sldId id="597" r:id="rId16"/>
    <p:sldId id="598" r:id="rId17"/>
    <p:sldId id="599" r:id="rId18"/>
    <p:sldId id="280" r:id="rId19"/>
    <p:sldId id="281" r:id="rId20"/>
    <p:sldId id="544" r:id="rId21"/>
    <p:sldId id="283" r:id="rId22"/>
    <p:sldId id="284" r:id="rId23"/>
    <p:sldId id="285" r:id="rId24"/>
    <p:sldId id="632" r:id="rId25"/>
    <p:sldId id="633" r:id="rId26"/>
    <p:sldId id="638" r:id="rId27"/>
    <p:sldId id="639" r:id="rId28"/>
    <p:sldId id="640" r:id="rId29"/>
    <p:sldId id="288" r:id="rId30"/>
    <p:sldId id="289" r:id="rId31"/>
    <p:sldId id="290" r:id="rId32"/>
    <p:sldId id="291" r:id="rId33"/>
    <p:sldId id="486" r:id="rId34"/>
    <p:sldId id="293" r:id="rId35"/>
    <p:sldId id="294" r:id="rId36"/>
    <p:sldId id="295" r:id="rId37"/>
    <p:sldId id="634" r:id="rId38"/>
    <p:sldId id="635" r:id="rId39"/>
    <p:sldId id="296" r:id="rId40"/>
    <p:sldId id="297" r:id="rId41"/>
    <p:sldId id="298" r:id="rId42"/>
    <p:sldId id="456" r:id="rId43"/>
    <p:sldId id="641" r:id="rId44"/>
    <p:sldId id="642" r:id="rId45"/>
    <p:sldId id="300" r:id="rId46"/>
    <p:sldId id="301" r:id="rId47"/>
    <p:sldId id="302" r:id="rId48"/>
    <p:sldId id="303" r:id="rId49"/>
    <p:sldId id="304" r:id="rId50"/>
    <p:sldId id="305" r:id="rId51"/>
    <p:sldId id="618" r:id="rId52"/>
    <p:sldId id="619" r:id="rId53"/>
    <p:sldId id="643" r:id="rId54"/>
    <p:sldId id="644" r:id="rId55"/>
    <p:sldId id="310" r:id="rId56"/>
    <p:sldId id="311" r:id="rId57"/>
    <p:sldId id="312" r:id="rId58"/>
    <p:sldId id="313" r:id="rId59"/>
    <p:sldId id="314" r:id="rId60"/>
    <p:sldId id="636" r:id="rId61"/>
    <p:sldId id="637" r:id="rId62"/>
    <p:sldId id="315" r:id="rId63"/>
    <p:sldId id="645" r:id="rId64"/>
    <p:sldId id="316" r:id="rId65"/>
    <p:sldId id="317" r:id="rId66"/>
    <p:sldId id="318" r:id="rId67"/>
    <p:sldId id="319" r:id="rId68"/>
    <p:sldId id="320" r:id="rId69"/>
    <p:sldId id="321" r:id="rId70"/>
    <p:sldId id="423" r:id="rId71"/>
    <p:sldId id="511" r:id="rId72"/>
    <p:sldId id="324" r:id="rId73"/>
    <p:sldId id="489" r:id="rId74"/>
    <p:sldId id="326" r:id="rId75"/>
    <p:sldId id="327" r:id="rId76"/>
    <p:sldId id="584" r:id="rId77"/>
    <p:sldId id="585" r:id="rId78"/>
    <p:sldId id="603" r:id="rId79"/>
    <p:sldId id="604" r:id="rId80"/>
    <p:sldId id="330" r:id="rId81"/>
    <p:sldId id="331" r:id="rId82"/>
    <p:sldId id="332" r:id="rId83"/>
    <p:sldId id="333" r:id="rId84"/>
    <p:sldId id="334" r:id="rId85"/>
    <p:sldId id="522" r:id="rId86"/>
    <p:sldId id="646" r:id="rId87"/>
    <p:sldId id="336" r:id="rId88"/>
    <p:sldId id="437" r:id="rId89"/>
    <p:sldId id="622" r:id="rId90"/>
    <p:sldId id="438" r:id="rId91"/>
    <p:sldId id="620" r:id="rId92"/>
    <p:sldId id="621" r:id="rId93"/>
    <p:sldId id="340" r:id="rId94"/>
    <p:sldId id="623" r:id="rId95"/>
    <p:sldId id="491" r:id="rId96"/>
    <p:sldId id="624" r:id="rId97"/>
    <p:sldId id="549" r:id="rId98"/>
    <p:sldId id="550" r:id="rId99"/>
    <p:sldId id="625" r:id="rId100"/>
    <p:sldId id="551" r:id="rId101"/>
    <p:sldId id="553" r:id="rId102"/>
    <p:sldId id="555" r:id="rId103"/>
    <p:sldId id="556" r:id="rId104"/>
    <p:sldId id="626" r:id="rId105"/>
    <p:sldId id="587" r:id="rId106"/>
    <p:sldId id="557" r:id="rId107"/>
    <p:sldId id="627" r:id="rId108"/>
    <p:sldId id="354" r:id="rId109"/>
    <p:sldId id="629" r:id="rId110"/>
    <p:sldId id="628" r:id="rId111"/>
    <p:sldId id="355" r:id="rId112"/>
    <p:sldId id="356" r:id="rId113"/>
    <p:sldId id="357" r:id="rId114"/>
    <p:sldId id="358" r:id="rId115"/>
    <p:sldId id="359" r:id="rId116"/>
    <p:sldId id="360" r:id="rId117"/>
    <p:sldId id="361" r:id="rId118"/>
    <p:sldId id="362" r:id="rId119"/>
    <p:sldId id="363" r:id="rId120"/>
    <p:sldId id="364" r:id="rId121"/>
    <p:sldId id="371" r:id="rId122"/>
    <p:sldId id="589" r:id="rId123"/>
    <p:sldId id="373" r:id="rId124"/>
    <p:sldId id="374" r:id="rId125"/>
    <p:sldId id="590" r:id="rId126"/>
    <p:sldId id="591" r:id="rId127"/>
    <p:sldId id="609" r:id="rId128"/>
    <p:sldId id="610" r:id="rId129"/>
    <p:sldId id="611" r:id="rId130"/>
    <p:sldId id="612" r:id="rId131"/>
    <p:sldId id="379" r:id="rId132"/>
    <p:sldId id="365" r:id="rId133"/>
    <p:sldId id="366" r:id="rId134"/>
    <p:sldId id="367" r:id="rId135"/>
    <p:sldId id="368" r:id="rId136"/>
    <p:sldId id="369" r:id="rId137"/>
    <p:sldId id="370" r:id="rId138"/>
    <p:sldId id="451" r:id="rId139"/>
    <p:sldId id="561" r:id="rId140"/>
    <p:sldId id="562" r:id="rId141"/>
    <p:sldId id="563" r:id="rId142"/>
    <p:sldId id="630" r:id="rId143"/>
    <p:sldId id="380" r:id="rId144"/>
    <p:sldId id="647" r:id="rId145"/>
    <p:sldId id="381" r:id="rId146"/>
    <p:sldId id="382" r:id="rId147"/>
    <p:sldId id="383" r:id="rId148"/>
    <p:sldId id="419" r:id="rId149"/>
    <p:sldId id="533" r:id="rId150"/>
    <p:sldId id="613" r:id="rId151"/>
    <p:sldId id="614" r:id="rId152"/>
    <p:sldId id="615" r:id="rId153"/>
    <p:sldId id="386" r:id="rId154"/>
    <p:sldId id="387" r:id="rId155"/>
    <p:sldId id="469" r:id="rId156"/>
    <p:sldId id="470" r:id="rId157"/>
    <p:sldId id="565" r:id="rId158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5" autoAdjust="0"/>
    <p:restoredTop sz="94607" autoAdjust="0"/>
  </p:normalViewPr>
  <p:slideViewPr>
    <p:cSldViewPr snapToGrid="0">
      <p:cViewPr>
        <p:scale>
          <a:sx n="75" d="100"/>
          <a:sy n="75" d="100"/>
        </p:scale>
        <p:origin x="1044" y="948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notesMaster" Target="notesMasters/notesMaster1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presProps" Target="presProps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tableStyles" Target="tableStyle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302841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158C2-9756-200D-2907-B1F92C304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EC35A03-2FD8-2332-757B-BF8860891A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989DEFE-2B5C-73FF-0019-7CEDDC8E01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E74673C-CBEE-339E-AE27-5AA122E319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EAE087A-EEEB-4A9A-42FA-334CA66C3D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12184-113B-BB8B-47E8-55E0673FAE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2CE6126-72F8-55E1-3C22-A34E2A51F7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9C8B0B6-1488-C700-5541-6C2CA033B9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BB38179-D80B-3665-FAB4-2ADEC126EA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1C0F62C-AF6D-13FE-5196-72AD7E4F7EA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90BC423-59E8-C156-F0B7-B5CA232667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3684036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09397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958949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82509-D02F-57DE-9E85-AA516C79F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81D6832-2BF8-0683-407E-4542F44182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ABCAFE4-1E12-3D41-B6BE-976BB60F40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40E1A56-A269-2DB2-554B-507F9FF601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1EEAE92-00FF-89AB-1A9B-C4ECF6A6CE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9EF5FBD-C796-3724-968E-8588AE4FA7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0E37E5F-514D-BE4D-400D-B1BD6C7F5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4C976A4-46F1-2F0C-7465-3C467D948A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135F72F-4E8F-C18A-B25B-FB66AE07C00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13DCA27-40F9-15C0-73A0-3C4978D94FA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AE8E763-3082-9385-87F0-DA040C97B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0484663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108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535644622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6CDF1-6EA4-4CC6-E430-F0538DB43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36AA98F3-C348-CF2A-1C7F-79B3844F98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109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D14F5946-816F-82A9-0D31-3FC709200ACD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D13936F1-E56F-B66F-66A1-3A91F838C5F1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D6436C17-1170-0C05-5C14-841A3848D6DC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94887A3C-3F4E-0E14-0FF9-575ADD117AFD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50684A84-96A8-AFB8-2696-30429E5FE69B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F6151929-F8AD-6231-B868-8F9601D0541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4EDDB430-57BA-A19F-3051-EAF4F061DC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E081469-E728-3DA0-7194-B22E45FCD0D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3802621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4645D-8C68-047A-6A03-19D7D3E8C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947B620A-FB1C-B08D-CB1B-34FE7B99708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110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01D5AAE6-2A43-84F5-3A6E-E848111B5A49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2226B4A3-4C3A-BF1B-C58E-DEA11385A124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AFAF4F10-BB7D-870C-F851-A47400FEF00F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8B005041-20FC-B4A9-C30D-1AC90586EA69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F2F9AA90-8855-00C2-AE7C-677109CEFC8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C2DE324B-3194-01AE-25FE-8EDC9050014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AA7931C4-961D-10F0-CDD3-FBBBB4097B7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49B05FBC-42D8-4686-26F2-52B4637DD6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1734274174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111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4427038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4708824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5687797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4387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060660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2080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42243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BA30B-625D-3672-B6BB-72B795F5E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DEACD9-0132-BE61-9DDB-135847EEF3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4DD20-98FE-FAE9-8163-8213997E20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4F1B673-ED8B-45E3-F3EA-F25F3E2CDE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3E08F5-7591-F41D-FE80-BCB5E14C8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9B05AFD-802E-2DFC-469D-E445A29DA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AD2438-CC85-C683-8980-2588CFED10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5E57D6D-5563-FB3C-66D7-F3830A89EC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23D98F6-C524-9E57-5299-9C14AAD92C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83131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E0466-9A8B-AC69-472F-8E8D9B5CE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55C776-8EC7-A438-6744-B6024A5DE9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6A73BBA-60FA-1DE2-9762-A4946682EA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125C59A-372D-480C-0034-6A2D0314AF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A3CBEE1-9B47-0D0C-C0C0-855B45CEFB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5A02155-CA53-0AE3-0412-AA1A535FF3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745B075-B62C-4961-C372-2690F6C60B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F632114-641E-A8BC-37C9-137B87A766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E55FF2-985C-FC32-65A2-45D07B3437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8065319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5705-36C3-D351-F96D-DBF7BDF38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B2BC48F-08D5-CFCD-0888-EE27038205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E6DB3A1-C8B4-06E3-1830-DE343472E1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284BBAE-C66A-65CF-4D8B-6E2A5A8D14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5DC7B7E-8F82-A6E6-7931-CA777D066D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03FC5E-482A-D32B-E37C-2427892BA6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44158CD-EC1A-C951-4136-58EA6DD1275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61BEAD-017F-1A7D-6AA6-3B41E5CD2B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9C843A9-E841-0134-62A0-7A181FDF64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035811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AA926-F12B-8EDB-B9F6-6DD8E6899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5E403B-183C-81A5-0A2B-162CEB0E70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10A487D-FAA5-FF9B-485C-D53AE660F9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B193B4B-021F-569B-A761-9FC5375E6A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02D6155-A9D2-34F8-A1E4-1DDD1DB4B9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4416B29-3095-EB81-D106-8E7E302C7A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C86FEC6-8607-A1E3-8256-0580DDF29E9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3C3D84D-0C92-E01B-5864-3E1FABD939D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A272BA-89C1-AE79-E7DD-4EDFB7E0A52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218814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CB898-8501-7112-5F08-6A8FB8232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C51C66F-323A-B849-0847-6ED8CFAC8C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9654B0E-C3AD-9187-654A-29BE85A4E2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6629BD-9FE5-B4E7-00D9-422DB08F42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076506-B910-99A2-8E9B-0006D75629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997724-5D6B-8FE2-35CD-443EC6C5ED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A78AB2-4CB5-E9C5-B31E-BF950B0E9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57F853A-DFD0-5349-1C36-E1906CF5EC1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6061E8C-2910-0D66-EDC0-5D4D7137A91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669945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3D41-6808-52C1-7CFD-B5931DD93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91EAF1A-1E6D-B284-3958-30E7BB6BD1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12933E4-FEA2-D1A8-7775-A7A65A9D6E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3787E09-52FD-E3FB-1280-945C1C630B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82FE0D6-DA73-B370-D3EF-B792E2C51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FA417F7-616C-32BE-31C1-4F97281F55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12BD5D-6EC3-6814-BCFB-B39E90AFF55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3B7CE43-38C4-FD45-985C-B6D4133FB0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25C9138-C41A-8E35-AC6F-A93B9FF2D3A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327614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1C386-C4F5-5B6F-AE1E-395839633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E8C190-F043-A12F-D649-0B2709F9A2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AE622C-61FF-6539-C410-4AD95E5062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9ABB9F8-DA82-A868-0362-5625BF3060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F4BA1C2-B22F-3DF3-1CD2-F154C1D04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E86B34E-4FDB-705B-F622-EC400FBD71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E5AF9E5-5FD9-A543-69AE-B8A4190A9E3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7E8AD0-7F8D-D34E-C5AD-6435BC1CC49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5BE0715-A0C0-36A8-F455-2F5BA8F0BF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0398911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71F4C-5249-5B83-21CD-161C9CCF1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EE7EE8F-52BB-6F48-CC10-3BF102507E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597DC45-52BE-10BF-F5CC-5DEFB1C595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79283F3-D191-EB25-32AF-6934F44A92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3FEA9B3-D437-A2E8-7543-3730B5E412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E96FDCF-089A-D73A-82FF-972CCB2D45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29D4062-275C-AEBE-E7AE-41772FAF2AB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FDF35DC-9FB3-B669-3367-317AB849B0E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BA42CA4-EDFE-5B4A-2F42-C27F1E514E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58060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123097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9A2EC-BD14-4AD8-CCFE-F5798E872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B9414F-619E-331A-47E3-F9AF1DE0C4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C5E33AC-1002-E28F-5DBF-EFB7BFB04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B65A7ED-86F7-0C19-6C30-FE6683FF90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DAF991C-B970-B010-8DC1-3CFC05F71C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2C22955-1314-EBD0-0AF2-0082600BC2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00E4101-3EA2-1F58-A2F1-51C21557758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02C291-0CC7-5AF6-C93F-8C1600FC88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3E2F4A1-C3DB-7CD1-70F0-C05D4B6E826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792296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A696A-EFC3-CBBB-CE0B-F1BE1B381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1948290-A32F-8CD2-3E45-366FE07AE8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40551CE-142D-97A7-7A1B-79841137BE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21E144-B662-D64C-C299-2DB42DBED3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AE6E8CD-FC35-EFD0-8259-A4416159A2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1FACEC5-4190-C85C-8382-2E22843493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C68EB20-2D83-73F6-3560-3C6DF76A93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F259D2F-A18D-0843-93F6-3C17EC2738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E347D6E-F110-152B-1B27-F4E936CC3C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66390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8259D-5100-2561-BFA8-B66F2E488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911F669-FDE1-B59B-3D40-D1E322936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7306997-6093-B3FE-A7E5-5071EC5F62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6F81692-16E8-4182-60C2-B7F13657AE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DD4AF0-FA2F-8A55-D0A6-C88577224B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E2DEDB-4FB2-C02B-718F-77D592F6E1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5A7C36-0780-98D5-31E4-80CFA34BF10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7496AC2-8643-3854-3FE4-A59F83A063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AB76899-9374-F236-BD10-080F7B9A85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07202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42775-A5FB-2C74-3802-3013EE0E2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C899686-7EC0-2A98-795B-BFC1AC691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73BB682-D0C4-06E9-07B9-957B202EBE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65DECE5-5405-E75B-917D-1E869E1990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8867A72-5691-849C-FA10-7DA418FBE8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1A4CC32-D247-7C67-49A2-6058986C36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3BBFD12-998F-AA16-174F-B677DA1063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5F9EA42-4B64-6836-F887-CAA3A594D8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A3F1694-D1DA-F035-BA3F-0DB3A5A5DBF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378070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146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6343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029354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455825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4640259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3706272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808340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3587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0754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9504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22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B8ECD-68A8-12DE-264E-4161714CB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BD3BA797-DE21-B8C7-3FF3-6036DF5827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88A83F0C-BF9F-DCB6-36CF-E2A3B01018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3143B39C-04F3-E6EA-3D01-8C8C51C840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058366D9-4D6E-1175-75F7-DDC6C47FA0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28F892EC-0A26-9838-7578-9D143AB412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030167-F21C-F489-47F8-67155A891BB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8A1598A4-7075-CDE3-CA7B-979BEEF499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FE37780A-116E-A70C-C853-552FAF4DD33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09588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023C0-9B93-03D4-A81B-C1CA8B499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512BB815-A44A-73D2-473F-7918F60D0C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6F8FDD59-EC20-7E2E-F450-479BFE40C3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244AEFF1-6CEC-885C-E7E4-0F5E06EE6A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719C8C9E-951B-37CB-07A0-147E1911BC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0D10676-B2A2-E3BC-A779-FA3D6123EF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D1B1DF5-69C8-3FFC-0E99-6B7B8DD18D0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EAB57A7B-6463-D5B1-B11F-7146B4BC21A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F7335A99-A8A3-E7F3-BAC7-868D412AB3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89906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07978-B4E7-2717-C913-3A4A1745D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189CFB04-34DF-9806-722C-5C7D6B798A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93FCF049-0AF6-135A-F318-6FF11485DE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B4B1CE7-0681-900F-EDF0-3B88926F28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6C32CA48-7A1D-178D-A8D2-0E0949CE16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6A043BF9-0493-D831-3D43-87D6C04F8A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FD59080-BFC0-6DE6-EECE-8BEC492EA6A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26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0450DDDD-986B-5DC5-E22A-79B739AC6A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BDCC3557-A7EC-D05C-2209-4A906D5126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0899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B7C95-4F00-5C0A-6C93-118B1B333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247914B5-35D8-A83D-0A84-35CA293BC7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7B24B70D-E23E-E186-F3F2-5E03EF62A5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A3939BC8-0CC1-4A60-C64B-436C06FCA5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13AC2546-DE04-919E-5204-B0D2350E8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EFED1F8E-F2B9-E2C0-3A4C-75FDE0B7A2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09DC66-742D-F288-1C9E-9EAEDB6920E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A39F3250-797B-C148-3364-0733092A8FF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2898B766-104B-71A6-0166-1CE6D8CCBFB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66390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E9667-A8DD-D1D7-5049-A25C5888F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B8B845A0-0CFD-4509-76D0-108E31CC61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6FFF44A1-31A3-D8C5-0866-BD874D60EF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1377ADEE-5580-845B-CBBE-80934BC9F6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49907A56-88DC-2C75-3652-B8CCB8DA06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3FE178A-3E90-5E25-8637-362B54F3E7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D6417BE-8A91-0AF5-25E6-966A6E56A4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6C0EC510-284A-73C3-1E4D-69EEF98268B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A32D798E-C880-CDE2-9E80-725BEF2E05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8183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29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3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31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33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35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4B9E6-3273-C221-9575-91EED9CBB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48CEF566-C9E6-BDD8-C177-BCADB70FDB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A087B5AD-147E-9BD9-8103-0B05D8F1E5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F7EF476B-B520-A01C-2B33-C950B0C291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1AEF7B33-0B02-9046-7632-3DCC210910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C075F8B0-5C15-EC0A-A4DA-4ECEBB3D98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40D1ADD-33D8-9C29-2586-14F7137A129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37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D42D49F-DCAC-916C-2787-691AFFD467F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89DE547E-9146-1FBD-6176-BFB0E50EF6C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763023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E936A-6483-24D5-83B3-EAB2F2D83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0D1B8432-5F78-821C-AD4A-AE2DA1652A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13E6614D-CEC7-6BBD-EDA9-CB685E9835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60D79ADA-E4B9-8F02-37E8-50A46AE83A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A323439A-13BB-B8D6-0024-580B893E99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47878DE4-90F7-28C7-FF73-073E6276D0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49A1029-DDCC-ED6A-E9AF-77D84815027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4E37B45A-36B7-9F19-CDE3-70EBB9E0EB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F391F244-16BA-5872-AAAA-F46B4EEFFAE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68223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41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42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6941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F2456-5C78-C1B6-200F-71FC6FBC4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E7A704AC-58C6-E106-41E9-A087043679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CC2E962B-C528-89F1-EADF-F68687CF1B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9605B977-664B-4A15-FF52-23F9EA62A6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24AEF282-9856-8BA1-2BE1-401115522D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D8E4F3C6-DF4C-8C15-A3EC-5BA5C3ED84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031AD59-F6FA-97B6-4DD4-05B8AF00D2B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43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670BB098-C5B5-A0AC-70C3-1C2B55BB5F1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DE305111-B22A-8E58-59C9-0C39E6D11F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726693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94EFB-04A4-0F20-DD4B-6FA06957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0A3BFAD3-D4F0-1002-E086-9935059FA9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BA268280-B845-9119-9090-319BBD2757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840D4FAA-CEC6-0137-05EE-1FB1F0C850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663C0C07-0117-5117-7766-855052DB64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22F67A68-73E9-3359-1321-ACDDC8B240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E11C759-344E-F968-11CB-9B4EDF29328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905E55E5-1D83-7AB6-5A75-397FA47537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DED33EA7-AF03-F775-40E8-A209DB50E7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159630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47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49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50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7390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A73CA-A84E-D7F2-0131-703D34B8F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C6E8E02F-AD02-2C7E-BB52-661F29FA68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B725E13E-CF69-C0A4-478E-0C04BF807F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FD23FF91-B778-9186-3A10-DF82F41EAD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65E8FCFB-9E3D-A913-F1C9-F908354BDC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837E3ED1-99E7-F569-6130-B475BF9898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9801FE-FD55-A9D9-172D-BBC8E265491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51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F26662CA-B2F2-FD64-0707-15769B37B46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E1F9A0F3-62AA-B4AE-1119-4EA20B4611F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55132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06E6F-22D6-5319-6C77-9710364D6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3BDD4E79-90BB-4419-3056-2A64799EA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CFE2180-317D-82AA-EA8D-8A55EC310E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33893512-C053-ABD4-11C3-9D163790E1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9FFACBBE-4A10-4459-BD17-469FEE6C26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E9E6B5BE-66F8-19B6-E4EB-43B33C7236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F09A4BF-0E9B-B4C2-3BA3-61DA2A3DD9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B22B57E-C3DE-1472-0E00-4D945521BBD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B8C7CAE1-BCE4-3845-F93C-4A4B9E9D9A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62882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5483D-493B-4AD7-C6D0-55952D820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276A5BB2-C062-BF7F-2C8C-2C1CA32157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58809C69-6382-9469-2A71-AB9335D37D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89B5A6D4-4087-559C-9FE3-B77B200D8E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94107566-E5D4-674E-E80F-392964DABD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73E4C2F9-51DD-F46D-97B5-0CDC008771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C73530D-B4E1-D481-2456-85303D2C49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1DD0302F-DCB9-00EE-98FC-E5DEEF4BE3C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550A2089-A222-6D1D-1A9E-50A4DBAD59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04910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E566F-06A5-0FEE-B686-CD9D97C6F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D760830E-A2F1-24F1-4770-931B796EA9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A144151E-3424-CD0E-672E-4D60F02C7C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E1931F7A-EC51-888A-1C5F-801FE476B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BF62BC4-F0ED-321D-157E-28975F50D1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9936952D-DFE2-CCD2-DF80-5164858C1D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ACEFDE0-750B-0548-BBDA-8B991B542E8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98D1B5BB-1A1D-E678-D657-00987A05D77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77613B84-9C54-5902-F9CE-5601F0AA994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923662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55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843145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5BA13-C661-E1B6-59EA-588828DAE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BE3BEB-B5C7-5F09-665D-23D612D8A8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CB44C3B-7D68-EC9F-17A4-E373EA9035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600B4A4-B615-6D51-6ECD-E2DE02BF63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B955386-58D7-BBB5-A675-E2FD24BD0C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BB56541-E38B-F6B3-4EB8-6155EF18F3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6D8B59A-E9BD-EA4F-E804-BE33841217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AD419A7-82FE-A3D0-CF25-B7BCB779A5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3AA6ECF-A1FA-2291-0379-BEA843F494B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42877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FFA12-EF86-4675-DC5E-5749D1F84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9AA3793-49D5-68C4-CBDD-A91660EF52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4E5F2CC-3276-7937-7BC6-4FAD46BEF7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6F9812-D6E6-0398-87FF-454A82415C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BD4A261-7222-7EFD-6CC6-7EFFB11743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65CDB23-CDCE-06FC-430F-8DD070689D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BE9E5D5-7780-2C16-C912-68415613BF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010BEC0-DABC-F72A-70AA-CA19E21AED2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A16688-B75A-5838-7857-3FE13F3D7C3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64477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E59E7-C411-C5FC-2161-91010B282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BB175CD-488D-3AFD-D12F-557A245FB6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7AC838F-A9D5-3E97-84B4-59DE624F94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AC7B78-AFDE-36A8-204F-64653E5604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19356DB-D0B3-8FE8-7234-CD3DF6162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3488DD3-1A2E-EF3C-9D1F-90532E156B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4DAFF9A-FD17-E295-4BBC-14C8F4C3F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CAB057-5C20-D3DC-82E0-47344F043C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E64928F-2C51-B3E8-903B-40D8DDB81F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60712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444908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30552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453425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99402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8965669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974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011184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90464-8887-F7BB-7B77-B631E7348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A8BFE2D2-3838-9C07-6514-9B32D4CD78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743DA919-EEF2-A163-DF19-D21BB830FA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E480F74E-BAD9-E25E-F337-E6EBC73EC9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4CD3781-0085-FE45-C813-C463F1A8EE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2071FA34-7174-BE5C-7144-8029161B4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B327C1EE-6A5D-6CCF-448F-F2FA17AE07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C31091E-FD3B-1384-9946-A633D186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F4F7A2D-130F-E04A-4CCA-E6FCE4DA8A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7AA9D5D-81A0-D690-3F28-1E97FC88DD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A2C926C4-7AE1-5F17-8E43-A9A4353D00E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8848237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B54BB-ADC7-4305-DD9E-21CA25CCF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84AEF29-A25D-35E6-77A3-98B5777441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A824650-8DAE-10EF-BA60-B5B3D7ADED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D858326-B76E-5977-89A7-161211F02F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514774-0556-937A-3087-48DE3CC4A5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5126F75-6988-FA7A-64D6-007ED8371F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515FF8-9243-4732-C061-77FE7B6161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E8FBBEA-0FDB-70F7-A130-812406AE4A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6680791-B75A-E2B6-CCEA-AA786B66360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9FBF78-8CCA-8A7E-BF27-93096C4AE84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8BF5885-5925-FC95-95F0-6EE2226CD3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0479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AB38B-9ADC-F01F-22F3-70FF7F349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0ABA69B-78AA-D9E5-19D3-EEA95B831D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A69A7D5-B1C9-B86B-62C3-CDE600B48A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0A277A8-95A0-DB61-BF68-6C244C5A35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31107B-2D4E-BBED-1ED6-BAB6B388C1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C2D4D13-7368-1A7A-44C9-6260669AE1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451912-A50B-91B1-4F04-55A505D041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3E27E32-8C24-B64D-38CF-5596E6F53D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5E61CA6-52A8-A488-84AC-4865D7422C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DF8DF26-B093-C25D-D953-B8AFEDDC7FF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CE7E13-40C7-557A-6E89-BFF24C8BFE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739823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E635D-EBF1-B594-B3A4-79F93E4FD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D03CD3-B92A-AFE2-95BE-AEE39991BA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1E6D8AC-0E8F-2984-BB66-D3629D5525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4BC4F2B-88BD-4B3F-A3A3-C4BBF5610A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44FBE9C-DEB8-6D4A-D3E0-F44B53D3CB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59F788A-6B57-8ABD-060F-9E0A6EC8C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86B0EBB-A65A-21E1-DE3A-D6F312519B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770DCA2-5100-E155-0FE6-6A082D6895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AA8D445-022F-5EEF-D0C6-09A559261B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BC216E6-8317-C156-3842-028B4D2CE74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7E5DBF71-D7F4-C3D9-CB62-5944B8FA8A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3F0ADA52-0157-7E54-4AAD-A61D62C4F53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72437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93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F4EB8-7CE6-5E80-1791-F47A166ED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4C6857-755D-42BC-963D-4E9B7931F9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14A21-E962-5D67-7E4F-0BED1622D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58A7C25-2883-F45F-161E-5466B6926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C181AF0-E9DC-6E88-962F-4BBF37ECB8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8E19AF4-AAEB-FB26-793E-BC0E9DE2A6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E49693E-F9E3-39F2-F816-758801D63D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DA2BA17-3DB2-63DA-9D34-2A4B629C63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43D3E76-68FB-955B-37D2-EBDCA8E0E3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830AC2D-50EE-CFE2-3C93-5A905E7FF67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0858B00-93C5-BCD7-0E9A-900A3C26083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8CD820-8E85-7C00-0666-F308A69CFD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16597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851AB-3768-BA73-626A-831C68004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3EEB48-1328-2896-7605-A90A994A78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7D4AAF-92D8-75D1-2CAF-CDE276080F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0DAB6B4-D569-9470-7E54-0129AFD16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D5ADC87-5674-28EE-C644-E8A304D533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A200E84-957E-B88A-FF73-5C5A8173E6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A67E1B-0B97-E176-2EF2-F1E4D835E1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C5314C3-3324-358A-57F6-1EBB94EB13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6DCDBF39-4D41-7286-D9E4-C7D382AC1D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7330B70-40E7-5F66-7D3A-B16B0DBC61E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44EEBEA-2E59-93EA-D005-74D28D9D24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7580391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941D2-FF94-F044-6595-B898FFB03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C335CE4-0006-56DE-319B-A5E83B634F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04AA431-6370-FE7C-DDEC-0448B26CAB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12F5786-F929-F967-0CD9-746ADF510F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0CDDA6-FEC5-8ED0-73C1-A678FEE909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1E05FFE-F649-AAF7-69C0-5B0EE1B9D2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2AF3A4D-06A4-F36D-1F7A-C11E6BB4A9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312E848-7BD4-7050-976A-4FDC22A3C2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71CFEC8-6921-ACC9-9602-D1A5614BA2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810D94F-74F2-1020-CEB0-7278BBE3E5B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AEEA404-21A5-621E-20EE-25B94804EF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4514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167779" y="2367171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7030A0"/>
                </a:solidFill>
              </a:rPr>
              <a:t>2° Domingo</a:t>
            </a:r>
          </a:p>
          <a:p>
            <a:r>
              <a:rPr lang="pt-BR" sz="6600" b="1" dirty="0">
                <a:solidFill>
                  <a:srgbClr val="7030A0"/>
                </a:solidFill>
              </a:rPr>
              <a:t>Do Advento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Dignai-vos, Senhor, conduzir a vossa Igreja à perfeição na fé e no amor, em comunhão com o nosso Papa Leão e o nosso Bispo Carlos, com todos os bispos, presbíteros, diáconos e todo o povo que adquiristes para vós.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Confirmai na unidade 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0572605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Abri os nossos olhos para perceber as necessidades dos irmãos e irmãs; inspirai-nos palavras e ações para confortar os cansados e oprimidos; fazei que os sirvamos de coração sincero, seguindo o exemplo 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BC597-9E14-6A24-E373-775A6638D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A96899D-DB69-BB73-152A-378F1C84A76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mandamento de Cristo. Vossa Igreja seja testemunha viva da verdade e da liberdade, da justiça e da paz, para que toda a humanidade se reanime com uma nova esperança.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8809583-AC84-ADFA-BAB6-2DF5CD31DE6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43999436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Ajudai-nos a criar um mundo novo!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1364515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dos nossos irmãos e irmãs (N. e N.), que adormeceram na paz do vosso Cristo, e de todos os falecidos, cuja fé só vós conhecestes: acolhei-os na luz da vossa face e, na ressurreição, concedei-lhes a plenitude da vida.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1323357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3AA9A-FBC9-7CA5-C039-1CDA85B75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8514F5F-61A6-A8E5-9289-D04B656169C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444FF28-300A-79E1-9F58-FF0A4D9844B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9634735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 também a nós, no fim da nossa peregrinação terrestre, chegarmos todos à morada eterna, onde viveremos para sempre convosco e, com a Bem-aventurada Virgem Maria, Mãe de Deus, 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058829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C01FA-524E-F4B9-F90A-E92E4B793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B7F951BC-D7E8-01DF-16F0-804FD770C7C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Apóstolos e Mártires, (São N.: Santo do dia ou padroeiro) e todos os Santos, vos louvaremos e glorificaremos, por Jesus Cristo, vosso Filho.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1DE81DD-F6C1-CB7C-D56F-31954E7A0D4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19039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847850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A graça e a paz daquele que é, que era e que vem, estejam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EF715-A816-3D83-7825-CD74AAA0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2D13D3C-F3B0-B702-2E9E-B97F9FBD7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501F543-8035-D5F9-1A35-688D7F4C107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6887048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5966" y="1767775"/>
            <a:ext cx="11173680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63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C790D6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Preparemos os caminhos do Senhor, endireitemos suas veredas sem temor. E todas as pessoas hão de ver a salvação que Deus fará acontecer.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676293"/>
            <a:ext cx="11694627" cy="516644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435199723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Anunciemos entre os povos com fervor: Eis que vem o nosso Deus e salvador. A glória e o poder em sua mão, na Sua luz os nossos olhos brilharão.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Preparados, bem atentos, vigilantes. A palavra do Senhor nos faz confiantes, não sabemos hora e dia que a luz apontará o grande sol Cristo Jesus.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55230580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136460678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é quem liberta os cativos. O Senhor que faz erguer-se o caído. Todo aquele que é justo Ele ama. Ao seu amparo todo pobre Ele chama.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419937794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59208994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nos mostrará sua bondade, da nossa terra brotará fidelidade. A verdade e o amor se encontrarão e a justiça com a paz se abraçarão.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567894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879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Jesus Cristo, o Justo, que intercede por nós e nos reconcilia com o Pai, abramos o nosso espírito ao arrependimento para sermos dignos de nos aproximar da mesa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997386834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C8D00-AAD7-5E4A-FBBE-6848B8A10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F04F602-10C6-969B-44C4-6BE2FE47DE0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8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colinas vão ser abaixadas, os caminhos vão ter mais fulgor. O Senhor quer as vidas ornadas para a festa da vida e do amor.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2BDA48F-FA36-492F-B882-1045D606ADC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0481449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BC531-0E9D-1DCE-88A9-9BF9C77F0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5D2D343-7C60-A947-2F0C-FA10D900FD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Senhor! Vem salvar teu povo, Deus Conosco, Emanuel! Neste pão, um mundo novo, Quer teu povo, Deus fiel!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7ABD564-CC7B-3C6A-9810-A19D3D184C1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97336302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CE5E-09E6-BA3A-3271-F9A97C9C6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A9382EE-8E86-F11A-C534-BCCA1E63939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Vão brotar em desertos mil fontes, que canteiros de paz vão regar. Também vidas sem luz de horizontes, na luz viva do céu vão brilhar.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2E1B002-9602-CC76-5DC2-30A6B2FF449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405659218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10130-115E-6BBB-6830-B8A7A456A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44CA48D-687D-77DF-7E85-F28DE766567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Senhor! Vem salvar teu povo, Deus Conosco, Emanuel! Neste pão, um mundo novo, Quer teu povo, Deus fiel!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66A5E70-46BE-BBD0-272A-EB2672F6108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773650179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040CD-C897-7B15-79EE-9592A37A0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1D9B14D-1120-B453-CE4A-D35C0A4853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Nosso Deus vem plantar a justiça, neste mundo de sonhos tão vãos. E banir para sempre a cobiça, que destrói sempre a vida de irmãos.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9AB0C2E-EB12-99FB-004B-83EE67CD6FD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64758358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B2F98-EBBA-2B70-0BF6-8F36C2361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464FF22-CE5B-F995-A4B4-F8D1C513222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Senhor! Vem salvar teu povo, Deus Conosco, Emanuel! Neste pão, um mundo novo, Quer teu povo, Deus fiel!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95A80ED-88E5-2BA0-CDDC-474E324FA31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974532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4FE65-F319-199B-D391-4800DD62E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AC246-C76C-F51C-D9E6-15D6C05880F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impérios de morte reinando só gerando caminhos de dor. O Senhor quer a vida ostentando o troféu sempre eterno do amor.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43CEB38-285C-53C7-79AE-C64C4E30B58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832253895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8A1ED-76B6-A426-C55D-3D5DBF0A3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43463B8-648D-8AFF-79F4-A6090DB5591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Senhor! Vem salvar teu povo, Deus Conosco, Emanuel! Neste pão, um mundo novo, Quer teu povo, Deus fiel!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5BFD5F4-38D3-C5DD-757F-BD01C293C29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634029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vindes visitar vosso povo na paz.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Senhor, piedade. Piedade de nos!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269768232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1C7F9-89C4-29B9-506D-C37742093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DFF5250-0FF8-4458-D44F-402B7C9ECD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chegada de Deus aguardando, Eis um povo em caminhos de luz! E com ele o Senhor caminhando para a casa do Pai o conduz.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C6A8823-96DC-F3FA-402E-9000BFCFDC8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256841896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3351D-D92E-2923-363B-BA000A5E7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2EFB450-6EDF-0F00-391C-536B6085C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Senhor! Vem salvar teu povo, Deus Conosco, Emanuel! Neste pão, um mundo novo, Quer teu povo, Deus fiel!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D6FBF4-9976-5465-30C7-BCEECC0FB83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70005681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6EBC2-3DB0-C362-B901-BC26881D1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5614922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suplicamos, Senhor, que saciados com o alimento espiritual, pela participação nestes santos mistérios, nos ensineis a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8E39E-BA07-6E27-2E5A-51F0F9F09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AED341E-2609-2DE9-7FA3-987C2C61B6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apreciar com sabedoria as coisas terrenas e colocar nossas esperanças nos bens eternos. Por Cristo, nosso Senhor.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FF280F1-43B1-0B76-FD2F-397A7B979AA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522294722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Deus onipotente e misericordioso vos santifique com o esplendor do advento do seu Filho, em cuja vinda credes e cuja volta esperais, e derrame sobre vós as suas bênçãos.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Durante esta vida, Deus vos torne firmes na fé, alegres na esperança e solícitos na caridade.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77900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que vindes salvar o que estava perdido.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piedade. Piedade de nós! Cristo, piedade. Piedade de nós!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76680624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8148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vós, que vos alegrais com fé e devoção  pela vinda, segundo a carne, do nosso Redentor, sejais recompensados com o prêmio da vida eterna, quando ele vier de novo na majestade da sua glória.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63095194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2781300"/>
            <a:ext cx="11612908" cy="498798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468970460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está pra chegar; já se cumpre a profecia/  E o  seu reino então será liberdade e alegria/ E as nações  enfim recebem salvação  a  cada dia.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20002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Das alturas orvalhem os céus/ E das nuvens que chova a justiça/ Que a terra se abra ao amor/ E germine o  Deus Salvador. (Bis)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528457915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de novo restaurar-nos. De que lado estarás?/  Indignado contra nós? E a vida não darás? Salvação e  alegria, outra vez não nos trarás?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657018398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20002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Das alturas orvalhem os céus/ E das nuvens que chova a justiça/ Que a terra se abra ao amor/ E germine o  Deus Salvador. (Bis)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60598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vindes criar um mundo novo.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Senhor, piedade. Piedade de nos!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043545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3441239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Ó Deus todo-poderoso e cheio de misericórdia, que nenhuma atividade terrena nos impeça de correr ao encontro do vosso Filho, mas, instruídos pela celeste</a:t>
            </a:r>
            <a:endParaRPr lang="pt-BR" sz="54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sabedoria, participemos da vida daquele que é Deus, e convosco vive e reina, na unidade do Espírito Santo, por todos os séculos dos séculos.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000" b="1" i="0" u="none" strike="noStrike" cap="none" baseline="30000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0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Esta liturgia nos apresenta a figura de João Batista, como aquele que prepara o caminho para o Senhor, mesmo que como um no meio do deserto, ele faz sua a parte, anunciando um batismo muito maior que o seu.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endParaRPr lang="pt-BR" sz="80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 luz virá! A luz virá! E resplandecerá um novo dia!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rgbClr val="C790D6"/>
                </a:solidFill>
                <a:latin typeface="+mn-lt"/>
              </a:rPr>
              <a:t>Is 11,1-10</a:t>
            </a:r>
            <a:endParaRPr lang="pt-BR" sz="6000" dirty="0">
              <a:solidFill>
                <a:srgbClr val="C790D6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r>
              <a:rPr lang="pt-BR" sz="6000" b="1" dirty="0">
                <a:solidFill>
                  <a:schemeClr val="bg1"/>
                </a:solidFill>
                <a:latin typeface="+mn-lt"/>
              </a:rPr>
              <a:t>PROFETA ISAÍAS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nascerá uma haste do tronco de Jessé e, a partir da raiz, surgirá o rebento de uma flor; sobre ele repousará o espírito do Senhor: espírito de sabedoria e discernimento, espírito de conselho 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fortaleza, espírito de ciência e temor de Deus; no temor do Senhor encontra ele seu prazer. Ele não julgará pelas aparências que vê nem decidirá somente por ouvir dizer; mas trará justiça para os humildes e uma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6F8F4-1FC8-8524-968E-83E5A8AD2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85B06C88-45E3-6D7E-B32E-265F78A8C8C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ordem justa para os homens pacíficos; fustigará a terra com a força da sua palavra e destruirá o mau com o sopro dos lábios. Cingirá a cintura com a correia da justiça e as costas com a faixa da fidelidade. O lobo e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C2EE70C-5679-60C2-A9DF-D2CCFA041B4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1001823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C053A-2432-2F08-150D-95C02506E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4E6165DA-D94C-434D-6B14-9F8C6C49608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cordeiro viverão juntos e o leopardo deitar-se-á ao lado do cabrito; o bezerro e o leão comerão juntos e até mesmo uma criança poderá tangê-los. A vaca e o urso pastarão lado a lado, enquanto suas crias descansam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FB9CC97-DF8F-3387-B6F5-B345B9AE0A2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076375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93904-28D2-5E20-E059-A13F97F5C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7F30B25-740A-1FA2-5263-36D6B81A1A1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juntas; o leão comerá palha como o boi; a criança de peito vai brincar em cima do buraco da cobra venenosa; e o menino desmamado não temerá pôr a mão na toca da serpente. Não haverá danos nem mortes por todo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A9B0C43-9E7D-8D61-CC71-79DE7DA4A7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471212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1A38B-C61D-7E83-C72C-6B3755CD3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ACA9E8D3-D99C-2C82-1742-C3355373E7C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meu santo monte: a terra estará tão repleta do saber do Senhor quanto as águas que cobrem o mar. Naquele dia, a raiz de Jessé se erguerá como um sinal entre os povos;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6238BDB-7EF3-A038-4A9E-AE568CCF0D7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156078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0D739-641C-BB72-EFC1-C9BD13C90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3D165497-5C01-9936-30CD-A756806C91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hão de buscá-la as nações, e gloriosa será a sua morada.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8C8EEB0-AEE7-5EF3-581E-0C3495E1934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6555276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vem salvar teu povo das trevas da escravidão! Só Tu és nossa esperança, és nossa libertação.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Salmo 71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Nos seus dias a justiça florirá!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715926"/>
            <a:ext cx="11929819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Dai ao Rei vossos poderes, Senhor Deus, vossa justiça ao descendente da realeza! Com justiça ele governe o vosso povo, com equidade ele julgue os vossos pobres.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Nos seus dias a justiça florirá!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Nos seus dias a justiça florirá e grande paz, até que a lua perca o brilho! De mar a mar estenderá o seu domínio, e desde o rio até os confins de toda a terra!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Nos seus dias a justiça florirá!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7000" y="1786264"/>
            <a:ext cx="11938000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Libertará o indigente que suplica, e o pobre ao qual ninguém quer ajudar. Terá pena do indigente e do infeliz, e a vida dos humildes salvará.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Nos seus dias a justiça florirá!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85C43-B251-801C-ADA6-F6EA2C97A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A24A22D5-5D5D-FB06-E6CD-C02C836D17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7000" y="1786264"/>
            <a:ext cx="11938000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Seja bendito o seu nome para sempre! E que dure como o sol sua memória! Todos os povos serão nele abençoados, todas as gentes cantarão o seu louvor!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B375055-6A6D-D796-E205-B066FE53EE4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7400558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40E2B-F8EC-58ED-23F2-711AAD6B9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BAB65901-87D2-49EC-D3DA-8CD81633EB5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Nos seus dias a justiça florirá!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687B17A-2B8A-97DE-D451-1D48E0AD1D7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998383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II LEITURA - </a:t>
            </a:r>
            <a:r>
              <a:rPr lang="pt-BR" sz="6000" dirty="0" err="1">
                <a:solidFill>
                  <a:srgbClr val="C790D6"/>
                </a:solidFill>
                <a:latin typeface="+mn-lt"/>
              </a:rPr>
              <a:t>Rm</a:t>
            </a:r>
            <a:r>
              <a:rPr lang="pt-BR" sz="6000" dirty="0">
                <a:solidFill>
                  <a:srgbClr val="C790D6"/>
                </a:solidFill>
                <a:latin typeface="+mn-lt"/>
              </a:rPr>
              <a:t> 15,4-9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PRIMEIRA CARTA DE SÃO PAULO AOS ROMANOS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Vem, Senhor, vem nos salvar, com teu povo vem caminhar!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Irmãos, tudo o que outrora foi escrito, foi escrito para nossa instrução, para que, pela nossa constância e pelo conforto espiritual das Escrituras, tenhamos firme esperança. O Deus que dá constância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conforto vos dê a graça da harmonia e concórdia, uns com os outros, como ensina Cristo Jesus. Assim, tendo como que um só coração e a uma só voz, glorificareis o Deus e Pai do Senhor nosso, Jesus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Cristo. Por isso, acolhei-vos uns aos outros, como também Cristo vos acolheu, para a glória de Deus. Pois eu digo: Cristo tornou-se servo dos que praticam a circuncisão, para honrar a veracidade de Deus,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9108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91BCB717-15E2-EB0F-1879-3B96D88A0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FF544919-5B42-2BC4-9DC0-D96838A1AC8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confirmando as promessas feitas aos pais. Quanto aos pagãos, eles glorificam a Deus, em razão da sua misericórdia, como está escrito: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5302C03E-1509-48EB-8424-9EBA3A3F55C3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4938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151FA358-2545-F288-384D-E190CFA62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0A2ECA27-D828-D6FB-51CB-757C7F5F464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“Por isso, eu vos glorificarei entre os pagãos e cantarei louvores ao vosso nome’’.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C2C8077C-754C-61D9-288C-FD511D89DF1C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2565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1802493"/>
            <a:ext cx="11816862" cy="68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aleluia!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Preparai o caminho do Senhor, endireitai suas veredas! Toda carne há de ver a salvação do nosso Deus!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3,1-12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Naqueles dias, apareceu João Batista, pregando no deserto da Judéia:  “Convertei-vos, porque o Reino dos Céus está próximo”. João foi anunciado pelo profeta Isaías, que disse: “Esta é a voz daquele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grita no deserto: preparai o caminho do Senhor, endireitai suas veredas!” João usava uma roupa feita de pelos de camelo e um cinturão de couro em torno dos rins; comia gafanhotos e mel do campo. Os moradores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Contigo o deserto é fértil, a terra se abre em flor; da rocha brota água viva, da terra nasce esplendor.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Jerusalém, de toda a Judéia e de todos os lugares em volta do rio Jordão vinham ao encontro de João. Confessavam os seus pecados e João os batizava no rio Jordão. Quando viu muitos fariseus e saduceus vindo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4177908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43140-33DC-B0B7-1F35-06E219D5B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92FC93A6-2DA5-139E-135F-1A89D30817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para o batismo, João disse-lhes: “Raça de cobras venenosas, quem vos ensinou a fugir da ira que vai chegar? Produzi frutos que provem a vossa conversão. Não penseis que basta dizer: ‘Abraão é nosso pai’,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AD69A1-3FE9-094A-46D9-B77672FDF7D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9345514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4BAB9-808D-C63B-3581-FADAD7454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B842765-10F0-F821-7713-63BAAE0EE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porque eu vos digo: até mesmo destas pedras Deus pode fazer nascer filhos de Abraão. O machado já está na raiz das árvores, e toda árvore que não der bom fruto será cortada e jogada no fogo. Eu vos batizo com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C45D5A9-9E4E-E24B-E2C9-3B5A63CD925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337091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A4C3B-9271-4AB9-AC7C-A4622F208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C6370E6-F1DA-0EF9-0D97-293D659E2E4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água para a conversão, mas aquele que vem depois de mim é mais forte do que eu. Eu nem sou digno de carregar suas sandálias. Ele vos batizará com o Espírito Santo e com fogo. Ele está com a pá na mão; ele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8DB53B-ABD5-AC75-DF00-7F37F290F0C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7277737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B48FE-0497-86F7-E513-A709E0B25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B394634-906F-023D-3AC6-E3429F81858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vai limpar sua eira e recolher seu trigo no celeiro; mas a palha ele a queimará num fogo que não se apaga”.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5DB4E5D-5893-A16B-87DF-8758D7941A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1375241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Vem, Senhor, vem nos salvar, com teu povo vem caminhar!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50985334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3FBBD-7C80-42B1-18A6-66336CB79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63EB9A3-ECDD-6BE7-BBDE-5A76B9E67D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C61A156-245A-FA5D-B71A-57B6D15AFA1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46304996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89D06-BE51-3CA0-C082-990510FE0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83DC1BC-C278-D06B-641B-0D6A4B1387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 </a:t>
            </a:r>
            <a:b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</a:b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176C90D-18DD-F249-79D4-6BE4DE4FA8D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76742992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esperando com fervor a vinda do Salvador, imploremos sua misericórdia por todos os que dela necessitam, dizendo: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1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F6E0C-2FF3-82F4-A9FB-85307C03B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12F9F91-FDA3-4E47-AB75-51CA387809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984500"/>
            <a:ext cx="11824311" cy="32105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Sede compassivo conosco, Senhor!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945C76B-677C-A84A-0D6C-F457E5477F6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289581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visite e guarde sempre sua santa Igreja, invoquemos o Senhor.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Sede compassivo conosco, Senhor!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ao chegar nos encontre vigilantes, invoquemos ao Senhor.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Sede compassivo conosco, Senhor!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oriente toda a preparação da Romaria Diocesana, invoquemos o Senhor.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Sede compassivo conosco, Senhor!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 marchas à nossa frente, és força, caminho e luz. Vem logo, salvar teu povo, não tardes, Senhor Jesus.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38101269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ouvi as preces do vosso povo e fazei que os acontecimentos do mundo, decorram em paz para que possamos vos servir com tranquilidade, por Cristo nosso Senhor.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</a:p>
        </p:txBody>
      </p:sp>
    </p:spTree>
    <p:extLst>
      <p:ext uri="{BB962C8B-B14F-4D97-AF65-F5344CB8AC3E}">
        <p14:creationId xmlns:p14="http://schemas.microsoft.com/office/powerpoint/2010/main" val="311074220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mãos se abrem, mesmo na luta e na dor e trazem pão e vinho para esperar 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ama os pobres e se fez pobre, também, desceu à terra e fez pousada em Belém.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mãos se elevam, para, num gesto de amor, retribuir a vida, que vem das mãos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ama os pobres e se fez pobre, também, desceu à terra e fez pousada em Belém.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mãos se encontram na mais fraterna união. Façamos deste mundo a grande “Casa do Pão!”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69267983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ama os pobres e se fez pobre, também, desceu à terra e fez pousada em Belém.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75995332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mãos sofridas, nem sempre têm o que dar, mas vale a própria vida de quem prossegue a lutar.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01328567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ama os pobres e se fez pobre, também, desceu à terra e fez pousada em Belém.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0875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Vem, Senhor, vem nos salvar, com teu povo vem caminhar!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414432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Aceitai, Senhor, com bondade as nossas humildes preces e oferendas; e como não podemos invocar os nossos méritos, socorrei-nos com o remédio da vossa misericórdia. Por Cristo, nosso Senhor.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louvar-vos e bendizer-vos, Senhor, Pai santo, Deus eterno e todo-poderoso, princípio e fim de todas as coisas. Vós preferistes ocultar o dia e a hora 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Cristo, vosso Filho, Senhor e Juiz da História, aparecerá sobre as nuvens do céu, revestido de poder e majestade. Naquele tremendo e glorioso dia, passará o mundo presente e surgirá novo céu e nova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terra. Agora e em todos os tempos, ele vem ao nosso encontro, presente em cada pessoa humana, para que o acolhamos na fé e o testemunhemos na caridade, enquanto esperamos a feliz realização do seu Reino.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1D7C9-88A4-45E0-8B02-F2E8194E6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2414E910-BA43-9D04-4CE6-A7BB7DCA3A5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aguardando sua vinda gloriosa, nós vos louvamos, unidos aos Anjos e Santos,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9291B58-9F04-5FA8-E6E8-F89FABBC2823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754293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 e digno de louvor, ó Deus, que amais os seres humanos e sempre os acompanhais no caminho da vida. Na verdade, é bendito o vosso Filho, presente no meio de nós,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87F22-AD3F-A38E-4A5D-BED84AAF7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A51EDA5-ED2D-B502-0B5A-41DDD9F762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nos reunimos por seu amor. Como outrora aos discípulos de Emaús, ele nos revela as Escrituras e parte o Pão para nós.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7F6573-3620-E59F-775B-0D6CB996BAF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66120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o vosso Filho, presente entre nós!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EE1B4-AD39-D0AB-ED92-8CD65D09C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81BB4F7-24DB-F7E1-6FB4-CF02F3895F1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DDC72D-18E5-4FBF-33A9-2471F61D8A0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47856795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3CBCB-5944-591E-2EDF-CC1113553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0FDCAA9-0AA2-DAD1-A2DC-336B3D5A91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8C2D17B-02DB-8FDC-1C1B-0D75B3BF1E5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577146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D265A-3043-D4EA-B3FB-B922B6944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42A28B2-547A-B0EF-8BBC-07D1429C1C5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Mistério da fé e do amor!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vossa vinda!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B65B9CE-F556-D549-C53D-DED73D5006A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1775589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ó Pai santo, o memorial da Páscoa de Cristo, vosso Filho, nosso Salvador, anunciamos a obra do vosso amor; pela paixão e morte de cruz, vós o fizestes entrar na glória da ressurreição e o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5A39F-32AB-8136-E598-7B6F4F211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FB2792B-F1A7-A8CB-E931-104FBE22D4A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colocastes à vossa direita. Enquanto esperamos sua vinda gloriosa, nós vos oferecemos o Pão da vida e o Cálice da bênção.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51E89B4-7B12-145F-C886-72A291F2509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8791568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oferta da vossa Igreja; nela vos apresentamos o sacrifício pascal de Cristo que nos foi entregue. E concedei que, pela força do Espírito do vosso amor, sejamos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4DBBB-0E4B-1870-B53E-812532692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16DE2E8-DE15-1D23-9B81-AEAE1E87220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contados, agora e por toda a eternidade, entre os membros do vosso Filho, cujo Corpo e Sangue comungamos.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1DB62C9-6E15-027F-ADD9-A857D3CF74D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4327255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2480</TotalTime>
  <Words>5759</Words>
  <Application>Microsoft Office PowerPoint</Application>
  <PresentationFormat>Personalizar</PresentationFormat>
  <Paragraphs>1513</Paragraphs>
  <Slides>157</Slides>
  <Notes>157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157</vt:i4>
      </vt:variant>
    </vt:vector>
  </HeadingPairs>
  <TitlesOfParts>
    <vt:vector size="163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20</cp:revision>
  <dcterms:modified xsi:type="dcterms:W3CDTF">2025-11-28T17:43:25Z</dcterms:modified>
</cp:coreProperties>
</file>