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4"/>
  </p:notesMasterIdLst>
  <p:sldIdLst>
    <p:sldId id="256" r:id="rId2"/>
    <p:sldId id="257" r:id="rId3"/>
    <p:sldId id="259" r:id="rId4"/>
    <p:sldId id="566" r:id="rId5"/>
    <p:sldId id="567" r:id="rId6"/>
    <p:sldId id="568" r:id="rId7"/>
    <p:sldId id="569" r:id="rId8"/>
    <p:sldId id="570" r:id="rId9"/>
    <p:sldId id="265" r:id="rId10"/>
    <p:sldId id="595" r:id="rId11"/>
    <p:sldId id="596" r:id="rId12"/>
    <p:sldId id="266" r:id="rId13"/>
    <p:sldId id="267" r:id="rId14"/>
    <p:sldId id="572" r:id="rId15"/>
    <p:sldId id="597" r:id="rId16"/>
    <p:sldId id="598" r:id="rId17"/>
    <p:sldId id="599" r:id="rId18"/>
    <p:sldId id="280" r:id="rId19"/>
    <p:sldId id="281" r:id="rId20"/>
    <p:sldId id="544" r:id="rId21"/>
    <p:sldId id="283" r:id="rId22"/>
    <p:sldId id="284" r:id="rId23"/>
    <p:sldId id="285" r:id="rId24"/>
    <p:sldId id="632" r:id="rId25"/>
    <p:sldId id="633" r:id="rId26"/>
    <p:sldId id="288" r:id="rId27"/>
    <p:sldId id="289" r:id="rId28"/>
    <p:sldId id="290" r:id="rId29"/>
    <p:sldId id="291" r:id="rId30"/>
    <p:sldId id="486" r:id="rId31"/>
    <p:sldId id="293" r:id="rId32"/>
    <p:sldId id="294" r:id="rId33"/>
    <p:sldId id="295" r:id="rId34"/>
    <p:sldId id="296" r:id="rId35"/>
    <p:sldId id="297" r:id="rId36"/>
    <p:sldId id="298" r:id="rId37"/>
    <p:sldId id="456" r:id="rId38"/>
    <p:sldId id="300" r:id="rId39"/>
    <p:sldId id="301" r:id="rId40"/>
    <p:sldId id="302" r:id="rId41"/>
    <p:sldId id="303" r:id="rId42"/>
    <p:sldId id="304" r:id="rId43"/>
    <p:sldId id="305" r:id="rId44"/>
    <p:sldId id="618" r:id="rId45"/>
    <p:sldId id="619" r:id="rId46"/>
    <p:sldId id="643" r:id="rId47"/>
    <p:sldId id="310" r:id="rId48"/>
    <p:sldId id="311" r:id="rId49"/>
    <p:sldId id="312" r:id="rId50"/>
    <p:sldId id="313" r:id="rId51"/>
    <p:sldId id="314" r:id="rId52"/>
    <p:sldId id="636" r:id="rId53"/>
    <p:sldId id="637" r:id="rId54"/>
    <p:sldId id="315" r:id="rId55"/>
    <p:sldId id="645" r:id="rId56"/>
    <p:sldId id="316" r:id="rId57"/>
    <p:sldId id="317" r:id="rId58"/>
    <p:sldId id="318" r:id="rId59"/>
    <p:sldId id="319" r:id="rId60"/>
    <p:sldId id="320" r:id="rId61"/>
    <p:sldId id="321" r:id="rId62"/>
    <p:sldId id="423" r:id="rId63"/>
    <p:sldId id="511" r:id="rId64"/>
    <p:sldId id="324" r:id="rId65"/>
    <p:sldId id="489" r:id="rId66"/>
    <p:sldId id="326" r:id="rId67"/>
    <p:sldId id="327" r:id="rId68"/>
    <p:sldId id="584" r:id="rId69"/>
    <p:sldId id="585" r:id="rId70"/>
    <p:sldId id="330" r:id="rId71"/>
    <p:sldId id="331" r:id="rId72"/>
    <p:sldId id="332" r:id="rId73"/>
    <p:sldId id="333" r:id="rId74"/>
    <p:sldId id="334" r:id="rId75"/>
    <p:sldId id="522" r:id="rId76"/>
    <p:sldId id="646" r:id="rId77"/>
    <p:sldId id="336" r:id="rId78"/>
    <p:sldId id="437" r:id="rId79"/>
    <p:sldId id="622" r:id="rId80"/>
    <p:sldId id="438" r:id="rId81"/>
    <p:sldId id="620" r:id="rId82"/>
    <p:sldId id="621" r:id="rId83"/>
    <p:sldId id="340" r:id="rId84"/>
    <p:sldId id="623" r:id="rId85"/>
    <p:sldId id="491" r:id="rId86"/>
    <p:sldId id="624" r:id="rId87"/>
    <p:sldId id="549" r:id="rId88"/>
    <p:sldId id="550" r:id="rId89"/>
    <p:sldId id="625" r:id="rId90"/>
    <p:sldId id="551" r:id="rId91"/>
    <p:sldId id="553" r:id="rId92"/>
    <p:sldId id="555" r:id="rId93"/>
    <p:sldId id="556" r:id="rId94"/>
    <p:sldId id="626" r:id="rId95"/>
    <p:sldId id="587" r:id="rId96"/>
    <p:sldId id="557" r:id="rId97"/>
    <p:sldId id="627" r:id="rId98"/>
    <p:sldId id="354" r:id="rId99"/>
    <p:sldId id="629" r:id="rId100"/>
    <p:sldId id="628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71" r:id="rId112"/>
    <p:sldId id="589" r:id="rId113"/>
    <p:sldId id="373" r:id="rId114"/>
    <p:sldId id="374" r:id="rId115"/>
    <p:sldId id="590" r:id="rId116"/>
    <p:sldId id="591" r:id="rId117"/>
    <p:sldId id="609" r:id="rId118"/>
    <p:sldId id="610" r:id="rId119"/>
    <p:sldId id="611" r:id="rId120"/>
    <p:sldId id="612" r:id="rId121"/>
    <p:sldId id="379" r:id="rId122"/>
    <p:sldId id="365" r:id="rId123"/>
    <p:sldId id="366" r:id="rId124"/>
    <p:sldId id="367" r:id="rId125"/>
    <p:sldId id="368" r:id="rId126"/>
    <p:sldId id="369" r:id="rId127"/>
    <p:sldId id="370" r:id="rId128"/>
    <p:sldId id="451" r:id="rId129"/>
    <p:sldId id="561" r:id="rId130"/>
    <p:sldId id="562" r:id="rId131"/>
    <p:sldId id="563" r:id="rId132"/>
    <p:sldId id="630" r:id="rId133"/>
    <p:sldId id="380" r:id="rId134"/>
    <p:sldId id="647" r:id="rId135"/>
    <p:sldId id="381" r:id="rId136"/>
    <p:sldId id="382" r:id="rId137"/>
    <p:sldId id="383" r:id="rId138"/>
    <p:sldId id="419" r:id="rId139"/>
    <p:sldId id="533" r:id="rId140"/>
    <p:sldId id="613" r:id="rId141"/>
    <p:sldId id="614" r:id="rId142"/>
    <p:sldId id="615" r:id="rId143"/>
    <p:sldId id="386" r:id="rId144"/>
    <p:sldId id="387" r:id="rId145"/>
    <p:sldId id="469" r:id="rId146"/>
    <p:sldId id="470" r:id="rId147"/>
    <p:sldId id="565" r:id="rId148"/>
    <p:sldId id="648" r:id="rId149"/>
    <p:sldId id="649" r:id="rId150"/>
    <p:sldId id="650" r:id="rId151"/>
    <p:sldId id="651" r:id="rId152"/>
    <p:sldId id="652" r:id="rId153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5" autoAdjust="0"/>
    <p:restoredTop sz="94607" autoAdjust="0"/>
  </p:normalViewPr>
  <p:slideViewPr>
    <p:cSldViewPr snapToGrid="0">
      <p:cViewPr>
        <p:scale>
          <a:sx n="75" d="100"/>
          <a:sy n="75" d="100"/>
        </p:scale>
        <p:origin x="1044" y="94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4645D-8C68-047A-6A03-19D7D3E8C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947B620A-FB1C-B08D-CB1B-34FE7B99708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100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01D5AAE6-2A43-84F5-3A6E-E848111B5A49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2226B4A3-4C3A-BF1B-C58E-DEA11385A124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AFAF4F10-BB7D-870C-F851-A47400FEF00F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8B005041-20FC-B4A9-C30D-1AC90586EA69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F2F9AA90-8855-00C2-AE7C-677109CEFC8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C2DE324B-3194-01AE-25FE-8EDC9050014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AA7931C4-961D-10F0-CDD3-FBBBB4097B7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49B05FBC-42D8-4686-26F2-52B4637DD6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1734274174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101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107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108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4427038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470882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5687797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4387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06066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2080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42243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BA30B-625D-3672-B6BB-72B795F5E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DEACD9-0132-BE61-9DDB-135847EEF3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4DD20-98FE-FAE9-8163-8213997E20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4F1B673-ED8B-45E3-F3EA-F25F3E2CDE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3E08F5-7591-F41D-FE80-BCB5E14C8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B05AFD-802E-2DFC-469D-E445A29DA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AD2438-CC85-C683-8980-2588CFED10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5E57D6D-5563-FB3C-66D7-F3830A89EC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23D98F6-C524-9E57-5299-9C14AAD92C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83131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E0466-9A8B-AC69-472F-8E8D9B5CE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55C776-8EC7-A438-6744-B6024A5DE9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6A73BBA-60FA-1DE2-9762-A4946682EA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125C59A-372D-480C-0034-6A2D0314AF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A3CBEE1-9B47-0D0C-C0C0-855B45CEFB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5A02155-CA53-0AE3-0412-AA1A535FF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45B075-B62C-4961-C372-2690F6C60B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F632114-641E-A8BC-37C9-137B87A766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E55FF2-985C-FC32-65A2-45D07B3437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065319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5705-36C3-D351-F96D-DBF7BDF38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2BC48F-08D5-CFCD-0888-EE27038205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E6DB3A1-C8B4-06E3-1830-DE343472E1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284BBAE-C66A-65CF-4D8B-6E2A5A8D14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5DC7B7E-8F82-A6E6-7931-CA777D066D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03FC5E-482A-D32B-E37C-2427892BA6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44158CD-EC1A-C951-4136-58EA6DD1275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61BEAD-017F-1A7D-6AA6-3B41E5CD2B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9C843A9-E841-0134-62A0-7A181FDF64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035811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AA926-F12B-8EDB-B9F6-6DD8E6899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5E403B-183C-81A5-0A2B-162CEB0E70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10A487D-FAA5-FF9B-485C-D53AE660F9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B193B4B-021F-569B-A761-9FC5375E6A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02D6155-A9D2-34F8-A1E4-1DDD1DB4B9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4416B29-3095-EB81-D106-8E7E302C7A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C86FEC6-8607-A1E3-8256-0580DDF29E9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3C3D84D-0C92-E01B-5864-3E1FABD939D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A272BA-89C1-AE79-E7DD-4EDFB7E0A5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218814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CB898-8501-7112-5F08-6A8FB8232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C51C66F-323A-B849-0847-6ED8CFAC8C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9654B0E-C3AD-9187-654A-29BE85A4E2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6629BD-9FE5-B4E7-00D9-422DB08F42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076506-B910-99A2-8E9B-0006D75629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997724-5D6B-8FE2-35CD-443EC6C5ED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A78AB2-4CB5-E9C5-B31E-BF950B0E9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57F853A-DFD0-5349-1C36-E1906CF5EC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6061E8C-2910-0D66-EDC0-5D4D7137A91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66994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3D41-6808-52C1-7CFD-B5931DD93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91EAF1A-1E6D-B284-3958-30E7BB6BD1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12933E4-FEA2-D1A8-7775-A7A65A9D6E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3787E09-52FD-E3FB-1280-945C1C630B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82FE0D6-DA73-B370-D3EF-B792E2C51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A417F7-616C-32BE-31C1-4F97281F55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12BD5D-6EC3-6814-BCFB-B39E90AFF55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3B7CE43-38C4-FD45-985C-B6D4133FB0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25C9138-C41A-8E35-AC6F-A93B9FF2D3A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27614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C386-C4F5-5B6F-AE1E-395839633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E8C190-F043-A12F-D649-0B2709F9A2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AE622C-61FF-6539-C410-4AD95E5062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9ABB9F8-DA82-A868-0362-5625BF3060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F4BA1C2-B22F-3DF3-1CD2-F154C1D04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E86B34E-4FDB-705B-F622-EC400FBD71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E5AF9E5-5FD9-A543-69AE-B8A4190A9E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7E8AD0-7F8D-D34E-C5AD-6435BC1CC49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BE0715-A0C0-36A8-F455-2F5BA8F0BF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0398911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71F4C-5249-5B83-21CD-161C9CCF1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EE7EE8F-52BB-6F48-CC10-3BF102507E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597DC45-52BE-10BF-F5CC-5DEFB1C595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79283F3-D191-EB25-32AF-6934F44A92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3FEA9B3-D437-A2E8-7543-3730B5E412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E96FDCF-089A-D73A-82FF-972CCB2D45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29D4062-275C-AEBE-E7AE-41772FAF2AB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FDF35DC-9FB3-B669-3367-317AB849B0E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BA42CA4-EDFE-5B4A-2F42-C27F1E514E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8060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9A2EC-BD14-4AD8-CCFE-F5798E872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B9414F-619E-331A-47E3-F9AF1DE0C4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C5E33AC-1002-E28F-5DBF-EFB7BFB04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B65A7ED-86F7-0C19-6C30-FE6683FF90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DAF991C-B970-B010-8DC1-3CFC05F71C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C22955-1314-EBD0-0AF2-0082600BC2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00E4101-3EA2-1F58-A2F1-51C2155775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02C291-0CC7-5AF6-C93F-8C1600FC88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3E2F4A1-C3DB-7CD1-70F0-C05D4B6E826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792296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A696A-EFC3-CBBB-CE0B-F1BE1B381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1948290-A32F-8CD2-3E45-366FE07AE8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40551CE-142D-97A7-7A1B-79841137BE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21E144-B662-D64C-C299-2DB42DBED3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E6E8CD-FC35-EFD0-8259-A4416159A2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1FACEC5-4190-C85C-8382-2E22843493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C68EB20-2D83-73F6-3560-3C6DF76A93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F259D2F-A18D-0843-93F6-3C17EC2738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347D6E-F110-152B-1B27-F4E936CC3C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66390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8259D-5100-2561-BFA8-B66F2E488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911F669-FDE1-B59B-3D40-D1E322936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7306997-6093-B3FE-A7E5-5071EC5F62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6F81692-16E8-4182-60C2-B7F13657AE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DD4AF0-FA2F-8A55-D0A6-C88577224B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E2DEDB-4FB2-C02B-718F-77D592F6E1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5A7C36-0780-98D5-31E4-80CFA34BF10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7496AC2-8643-3854-3FE4-A59F83A063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AB76899-9374-F236-BD10-080F7B9A85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07202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42775-A5FB-2C74-3802-3013EE0E2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C899686-7EC0-2A98-795B-BFC1AC691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73BB682-D0C4-06E9-07B9-957B202EBE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65DECE5-5405-E75B-917D-1E869E1990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8867A72-5691-849C-FA10-7DA418FBE8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1A4CC32-D247-7C67-49A2-6058986C36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3BBFD12-998F-AA16-174F-B677DA1063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5F9EA42-4B64-6836-F887-CAA3A594D8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A3F1694-D1DA-F035-BA3F-0DB3A5A5DBF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378070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136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123097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455825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4640259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706272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808340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358779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F1286-425F-18A7-D27D-060EDE7C7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D907C93E-50DD-E53B-B427-CA31682780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02F3CC3A-8196-1DE3-BC2D-77709A8435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3E79992-E5CD-AD11-E63D-D1EF65C8E9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63B42854-A6AE-C7D5-1DB5-6D291412CD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EB7DCF87-F852-41BB-52A0-8DAC8524CC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9B52D2C-66E9-CCDB-C203-ECF2F8D2585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36D40ECD-6753-F277-B015-8D3777A9918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3AF5793D-DDBC-620E-918E-9BBC5E9F80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1939420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8CA5F-30EA-467A-F329-94985BE4C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748ABD4B-2CB3-CBBB-4034-FDAE401F51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4B8F4801-B71F-8226-F927-AD1CD73FF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78B8C86B-75ED-E2D1-F571-2CFCD02A08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69F478E-0A5E-D95F-3476-723DAAC17B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671E5C8A-95DE-6130-FAEE-999ABF51C8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0C705F4-A408-319A-2719-7B2C1CDC72E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6C5530D2-C097-51E0-BFFD-73DF79A069E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1241BF52-7251-7A01-F168-7C6506EAA0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8746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41F33-6D81-F307-F195-76BE87184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332FE55F-FDDF-C5B9-4FE7-8CDCA1625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936A0FDC-CF50-884E-979D-28E3F69B54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AFADD4A7-9272-2D9C-133C-CAE476B45D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36E17468-F376-D271-1BFA-C47C5AFDF9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A10E4136-D5ED-FC28-A9F2-90C2A49AD8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8C41C-BF83-C80E-F5B9-DD3616E7AA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2375942C-6710-3077-14A3-058DC141A23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4383DF12-0802-5C10-E9A6-0305AB5D8E3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42269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945D1-266C-227B-1B01-83CEA76F3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904E10B7-045A-3570-1AA1-0FB54A93F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BCE1BDAF-439A-74FC-E886-AA140F95FA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9B70D2FA-5C1B-3C68-1068-32587392B4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0A55BE20-D06B-FAE0-3908-6D9741726D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3950C9E0-D32C-FA7B-CD38-50E2280B53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FD41B92-AEEE-BCE9-4760-61A4A7F9BC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FE6DB708-1B7C-819B-879B-D484CA5BBCE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190C7B1-BF92-0C33-6AA3-580E1DDDBB8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871932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3077E-87DB-91FB-8877-E12C115B8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EA078A2-D3F6-A07D-5829-F620F557FA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85CDE547-826B-2CA9-6E11-8B40F01F8A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3A820BD4-AE6F-1022-2294-BFC3525AA3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4C1F459A-132A-A12E-0703-DD8DADFE4C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F4CB4E8B-0200-DF5E-959C-4DF1A2A35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6D0BF0-5A8C-4212-5216-461B1228B26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6D9A4332-D28E-678B-CD62-0F3183FDDB1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C04D97A0-887D-6EA1-E824-CCB5E526030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29700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9504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22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B8ECD-68A8-12DE-264E-4161714CB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BD3BA797-DE21-B8C7-3FF3-6036DF5827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88A83F0C-BF9F-DCB6-36CF-E2A3B01018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3143B39C-04F3-E6EA-3D01-8C8C51C840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058366D9-4D6E-1175-75F7-DDC6C47FA0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28F892EC-0A26-9838-7578-9D143AB412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030167-F21C-F489-47F8-67155A891BB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8A1598A4-7075-CDE3-CA7B-979BEEF499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FE37780A-116E-A70C-C853-552FAF4DD33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9588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023C0-9B93-03D4-A81B-C1CA8B499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512BB815-A44A-73D2-473F-7918F60D0C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6F8FDD59-EC20-7E2E-F450-479BFE40C3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244AEFF1-6CEC-885C-E7E4-0F5E06EE6A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719C8C9E-951B-37CB-07A0-147E1911BC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0D10676-B2A2-E3BC-A779-FA3D6123EF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D1B1DF5-69C8-3FFC-0E99-6B7B8DD18D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EAB57A7B-6463-D5B1-B11F-7146B4BC21A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F7335A99-A8A3-E7F3-BAC7-868D412AB3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9906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28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69415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A73CA-A84E-D7F2-0131-703D34B8F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C6E8E02F-AD02-2C7E-BB52-661F29FA68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B725E13E-CF69-C0A4-478E-0C04BF807F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FD23FF91-B778-9186-3A10-DF82F41EAD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65E8FCFB-9E3D-A913-F1C9-F908354BDC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837E3ED1-99E7-F569-6130-B475BF9898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9801FE-FD55-A9D9-172D-BBC8E265491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F26662CA-B2F2-FD64-0707-15769B37B46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E1F9A0F3-62AA-B4AE-1119-4EA20B4611F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55132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06E6F-22D6-5319-6C77-9710364D6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3BDD4E79-90BB-4419-3056-2A64799EA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CFE2180-317D-82AA-EA8D-8A55EC310E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33893512-C053-ABD4-11C3-9D163790E1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FFACBBE-4A10-4459-BD17-469FEE6C2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E9E6B5BE-66F8-19B6-E4EB-43B33C7236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F09A4BF-0E9B-B4C2-3BA3-61DA2A3DD9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B22B57E-C3DE-1472-0E00-4D945521BBD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8C7CAE1-BCE4-3845-F93C-4A4B9E9D9A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62882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5483D-493B-4AD7-C6D0-55952D820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276A5BB2-C062-BF7F-2C8C-2C1CA32157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8809C69-6382-9469-2A71-AB9335D37D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89B5A6D4-4087-559C-9FE3-B77B200D8E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4107566-E5D4-674E-E80F-392964DABD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3E4C2F9-51DD-F46D-97B5-0CDC008771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C73530D-B4E1-D481-2456-85303D2C49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1DD0302F-DCB9-00EE-98FC-E5DEEF4BE3C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550A2089-A222-6D1D-1A9E-50A4DBAD59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0491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47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5BA13-C661-E1B6-59EA-588828DAE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BE3BEB-B5C7-5F09-665D-23D612D8A8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CB44C3B-7D68-EC9F-17A4-E373EA9035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600B4A4-B615-6D51-6ECD-E2DE02BF63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B955386-58D7-BBB5-A675-E2FD24BD0C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BB56541-E38B-F6B3-4EB8-6155EF18F3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6D8B59A-E9BD-EA4F-E804-BE33841217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AD419A7-82FE-A3D0-CF25-B7BCB779A5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3AA6ECF-A1FA-2291-0379-BEA843F494B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42877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FFA12-EF86-4675-DC5E-5749D1F84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AA3793-49D5-68C4-CBDD-A91660EF52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4E5F2CC-3276-7937-7BC6-4FAD46BEF7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6F9812-D6E6-0398-87FF-454A82415C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BD4A261-7222-7EFD-6CC6-7EFFB11743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65CDB23-CDCE-06FC-430F-8DD070689D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BE9E5D5-7780-2C16-C912-68415613BF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010BEC0-DABC-F72A-70AA-CA19E21AED2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A16688-B75A-5838-7857-3FE13F3D7C3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64477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E59E7-C411-C5FC-2161-91010B282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BB175CD-488D-3AFD-D12F-557A245FB6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7AC838F-A9D5-3E97-84B4-59DE624F94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AC7B78-AFDE-36A8-204F-64653E5604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19356DB-D0B3-8FE8-7234-CD3DF6162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3488DD3-1A2E-EF3C-9D1F-90532E156B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4DAFF9A-FD17-E295-4BBC-14C8F4C3F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CAB057-5C20-D3DC-82E0-47344F043C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E64928F-2C51-B3E8-903B-40D8DDB81F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60712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843145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30552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53425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994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444908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90464-8887-F7BB-7B77-B631E7348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A8BFE2D2-3838-9C07-6514-9B32D4CD78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743DA919-EEF2-A163-DF19-D21BB830FA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E480F74E-BAD9-E25E-F337-E6EBC73EC9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4CD3781-0085-FE45-C813-C463F1A8EE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2071FA34-7174-BE5C-7144-8029161B4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B327C1EE-6A5D-6CCF-448F-F2FA17AE07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C31091E-FD3B-1384-9946-A633D186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F4F7A2D-130F-E04A-4CCA-E6FCE4DA8A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7AA9D5D-81A0-D690-3F28-1E97FC88DD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2C926C4-7AE1-5F17-8E43-A9A4353D00E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84823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B54BB-ADC7-4305-DD9E-21CA25CCF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84AEF29-A25D-35E6-77A3-98B5777441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A824650-8DAE-10EF-BA60-B5B3D7ADED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D858326-B76E-5977-89A7-161211F02F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514774-0556-937A-3087-48DE3CC4A5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5126F75-6988-FA7A-64D6-007ED8371F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515FF8-9243-4732-C061-77FE7B6161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8FBBEA-0FDB-70F7-A130-812406AE4A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6680791-B75A-E2B6-CCEA-AA786B6636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9FBF78-8CCA-8A7E-BF27-93096C4AE84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8BF5885-5925-FC95-95F0-6EE2226CD3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047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011184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AB38B-9ADC-F01F-22F3-70FF7F349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0ABA69B-78AA-D9E5-19D3-EEA95B831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A69A7D5-B1C9-B86B-62C3-CDE600B48A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0A277A8-95A0-DB61-BF68-6C244C5A35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31107B-2D4E-BBED-1ED6-BAB6B388C1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C2D4D13-7368-1A7A-44C9-6260669AE1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451912-A50B-91B1-4F04-55A505D041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E27E32-8C24-B64D-38CF-5596E6F53D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5E61CA6-52A8-A488-84AC-4865D7422C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DF8DF26-B093-C25D-D953-B8AFEDDC7F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CE7E13-40C7-557A-6E89-BFF24C8BFE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73982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E635D-EBF1-B594-B3A4-79F93E4FD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D03CD3-B92A-AFE2-95BE-AEE39991B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1E6D8AC-0E8F-2984-BB66-D3629D5525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4BC4F2B-88BD-4B3F-A3A3-C4BBF5610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44FBE9C-DEB8-6D4A-D3E0-F44B53D3CB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59F788A-6B57-8ABD-060F-9E0A6EC8C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86B0EBB-A65A-21E1-DE3A-D6F312519B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770DCA2-5100-E155-0FE6-6A082D6895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AA8D445-022F-5EEF-D0C6-09A559261B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BC216E6-8317-C156-3842-028B4D2CE74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E5DBF71-D7F4-C3D9-CB62-5944B8FA8A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3F0ADA52-0157-7E54-4AAD-A61D62C4F53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72437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83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F4EB8-7CE6-5E80-1791-F47A166ED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4C6857-755D-42BC-963D-4E9B7931F9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14A21-E962-5D67-7E4F-0BED1622D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58A7C25-2883-F45F-161E-5466B6926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C181AF0-E9DC-6E88-962F-4BBF37ECB8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8E19AF4-AAEB-FB26-793E-BC0E9DE2A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E49693E-F9E3-39F2-F816-758801D63D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DA2BA17-3DB2-63DA-9D34-2A4B629C63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43D3E76-68FB-955B-37D2-EBDCA8E0E3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30AC2D-50EE-CFE2-3C93-5A905E7FF6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0858B00-93C5-BCD7-0E9A-900A3C26083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8CD820-8E85-7C00-0666-F308A69CFD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16597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851AB-3768-BA73-626A-831C68004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3EEB48-1328-2896-7605-A90A994A78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7D4AAF-92D8-75D1-2CAF-CDE276080F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0DAB6B4-D569-9470-7E54-0129AFD16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D5ADC87-5674-28EE-C644-E8A304D533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A200E84-957E-B88A-FF73-5C5A8173E6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A67E1B-0B97-E176-2EF2-F1E4D835E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C5314C3-3324-358A-57F6-1EBB94EB13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6DCDBF39-4D41-7286-D9E4-C7D382AC1D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7330B70-40E7-5F66-7D3A-B16B0DBC61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44EEBEA-2E59-93EA-D005-74D28D9D24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58039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41D2-FF94-F044-6595-B898FFB03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C335CE4-0006-56DE-319B-A5E83B634F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04AA431-6370-FE7C-DDEC-0448B26CAB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12F5786-F929-F967-0CD9-746ADF510F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0CDDA6-FEC5-8ED0-73C1-A678FEE909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1E05FFE-F649-AAF7-69C0-5B0EE1B9D2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2AF3A4D-06A4-F36D-1F7A-C11E6BB4A9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312E848-7BD4-7050-976A-4FDC22A3C2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71CFEC8-6921-ACC9-9602-D1A5614BA2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810D94F-74F2-1020-CEB0-7278BBE3E5B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AEEA404-21A5-621E-20EE-25B94804EF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514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30284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158C2-9756-200D-2907-B1F92C304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EC35A03-2FD8-2332-757B-BF8860891A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989DEFE-2B5C-73FF-0019-7CEDDC8E01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E74673C-CBEE-339E-AE27-5AA122E319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EAE087A-EEEB-4A9A-42FA-334CA66C3D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12184-113B-BB8B-47E8-55E0673FAE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2CE6126-72F8-55E1-3C22-A34E2A51F7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9C8B0B6-1488-C700-5541-6C2CA033B9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BB38179-D80B-3665-FAB4-2ADEC126EA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1C0F62C-AF6D-13FE-5196-72AD7E4F7EA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90BC423-59E8-C156-F0B7-B5CA232667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68403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09397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958949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82509-D02F-57DE-9E85-AA516C79F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1D6832-2BF8-0683-407E-4542F44182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ABCAFE4-1E12-3D41-B6BE-976BB60F40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40E1A56-A269-2DB2-554B-507F9FF601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1EEAE92-00FF-89AB-1A9B-C4ECF6A6CE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9EF5FBD-C796-3724-968E-8588AE4FA7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0E37E5F-514D-BE4D-400D-B1BD6C7F5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4C976A4-46F1-2F0C-7465-3C467D948A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135F72F-4E8F-C18A-B25B-FB66AE07C00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13DCA27-40F9-15C0-73A0-3C4978D94FA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AE8E763-3082-9385-87F0-DA040C97B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0484663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98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53564462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6CDF1-6EA4-4CC6-E430-F0538DB43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36AA98F3-C348-CF2A-1C7F-79B3844F98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99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D14F5946-816F-82A9-0D31-3FC709200ACD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D13936F1-E56F-B66F-66A1-3A91F838C5F1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D6436C17-1170-0C05-5C14-841A3848D6DC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94887A3C-3F4E-0E14-0FF9-575ADD117AFD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50684A84-96A8-AFB8-2696-30429E5FE69B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F6151929-F8AD-6231-B868-8F9601D0541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4EDDB430-57BA-A19F-3051-EAF4F061DC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E081469-E728-3DA0-7194-B22E45FCD0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380262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167779" y="2367171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7030A0"/>
                </a:solidFill>
              </a:rPr>
              <a:t>3° Domingo</a:t>
            </a:r>
          </a:p>
          <a:p>
            <a:r>
              <a:rPr lang="pt-BR" sz="6600" b="1" dirty="0">
                <a:solidFill>
                  <a:srgbClr val="7030A0"/>
                </a:solidFill>
              </a:rPr>
              <a:t>Do Advento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EF715-A816-3D83-7825-CD74AAA0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2D13D3C-F3B0-B702-2E9E-B97F9FBD7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501F543-8035-D5F9-1A35-688D7F4C107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688704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5966" y="1767775"/>
            <a:ext cx="11173680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63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C790D6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847850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A graça e a paz daquele que é, que era e que vem, estejam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Preparemos os caminhos do Senhor, endireitemos suas veredas sem temor. E todas as pessoas hão de ver a salvação que Deus fará acontecer.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676293"/>
            <a:ext cx="11694627" cy="516644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43519972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Anunciemos entre os povos com fervor: Eis que vem o nosso Deus e salvador. A glória e o poder em sua mão, na Sua luz os nossos olhos brilharão.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Preparados, bem atentos, vigilantes. A palavra do Senhor nos faz confiantes, não sabemos hora e dia que a luz apontará o grande sol Cristo Jesus.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5523058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136460678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é quem liberta os cativos. O Senhor que faz erguer-se o caído. Todo aquele que é justo Ele ama. Ao seu amparo todo pobre Ele chama.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419937794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59208994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nos mostrará sua bondade, da nossa terra brotará fidelidade. A verdade e o amor se encontrarão e a justiça com a paz se abraçarão.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567894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99738683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C8D00-AAD7-5E4A-FBBE-6848B8A10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F04F602-10C6-969B-44C4-6BE2FE47DE0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8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colinas vão ser abaixadas, os caminhos vão ter mais fulgor. O Senhor quer as vidas ornadas para a festa da vida e do amor.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2BDA48F-FA36-492F-B882-1045D606ADC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0481449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BC531-0E9D-1DCE-88A9-9BF9C77F0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5D2D343-7C60-A947-2F0C-FA10D900FD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ABD564-CC7B-3C6A-9810-A19D3D184C1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973363026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CE5E-09E6-BA3A-3271-F9A97C9C6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A9382EE-8E86-F11A-C534-BCCA1E6393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Vão brotar em desertos mil fontes, que canteiros de paz vão regar. Também vidas sem luz de horizontes, na luz viva do céu vão brilhar.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2E1B002-9602-CC76-5DC2-30A6B2FF449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40565921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10130-115E-6BBB-6830-B8A7A456A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44CA48D-687D-77DF-7E85-F28DE766567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6A5E70-46BE-BBD0-272A-EB2672F6108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77365017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040CD-C897-7B15-79EE-9592A37A0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D9B14D-1120-B453-CE4A-D35C0A4853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 Deus vem plantar a justiça, neste mundo de sonhos tão vãos. E banir para sempre a cobiça, que destrói sempre a vida de irmãos.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9AB0C2E-EB12-99FB-004B-83EE67CD6FD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64758358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B2F98-EBBA-2B70-0BF6-8F36C2361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464FF22-CE5B-F995-A4B4-F8D1C513222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95A80ED-88E5-2BA0-CDDC-474E324FA31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9745327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4FE65-F319-199B-D391-4800DD62E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AC246-C76C-F51C-D9E6-15D6C05880F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impérios de morte reinando só gerando caminhos de dor. O Senhor quer a vida ostentando o troféu sempre eterno do amor.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43CEB38-285C-53C7-79AE-C64C4E30B58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832253895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8A1ED-76B6-A426-C55D-3D5DBF0A3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43463B8-648D-8AFF-79F4-A6090DB5591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5BFD5F4-38D3-C5DD-757F-BD01C293C29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34029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879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Jesus Cristo, o Justo, que intercede por nós e nos reconcilia com o Pai, abramos o nosso espírito ao arrependimento para sermos dignos de nos aproximar da mesa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1C7F9-89C4-29B9-506D-C37742093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DFF5250-0FF8-4458-D44F-402B7C9ECD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chegada de Deus aguardando, Eis um povo em caminhos de luz! E com ele o Senhor caminhando para a casa do Pai o conduz.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6A8823-96DC-F3FA-402E-9000BFCFDC8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25684189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3351D-D92E-2923-363B-BA000A5E7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2EFB450-6EDF-0F00-391C-536B6085C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Senhor! Vem salvar teu povo, Deus Conosco, Emanuel! Neste pão, um mundo novo, Quer teu povo, Deus fiel!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D6FBF4-9976-5465-30C7-BCEECC0FB83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70005681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6EBC2-3DB0-C362-B901-BC26881D1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5614922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Imploramos, Senhor, vossa clemência, para que estes divinos auxílios nos purifiquem dos pecados e nos preparem para as festas que se aproximam.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8E39E-BA07-6E27-2E5A-51F0F9F09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AED341E-2609-2DE9-7FA3-987C2C61B6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nosso Senhor.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FF280F1-43B1-0B76-FD2F-397A7B979AA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52229472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Deus onipotente e misericordioso vos santifique com o esplendor do advento do seu Filho, em cuja vinda credes e cuja volta esperais, e derrame sobre vós as suas bênçãos.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Durante esta vida, Deus vos torne firmes na fé, alegres na esperança e solícitos na caridade.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vindes visitar vosso povo na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Senhor, piedade. Piedade de nos!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26976823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8148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vós, que vos alegrais com fé e devoção  pela vinda, segundo a carne, do nosso Redentor, sejais recompensados com o prêmio da vida eterna, quando ele vier de novo na majestade da sua glória.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6309519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2781300"/>
            <a:ext cx="11612908" cy="498798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468970460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Tempo de esperança e de viver, tempo de ser novo e renascer...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859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que uma criança já se anuncia, dentro de Maria o céu conosco está. Tempo de esperança e de  alegria, vamos esperar que o Senhor virá. O libertador já vem, o libertador já vem.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528457915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Como esperava o povo hebreu, o Senhor, do povo, não se esqueceu.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657018398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que uma criança já se anuncia, dentro de Maria o céu conosco está. Tempo de esperança e de  alegria, vamos esperar que o Senhor virá. O libertador já vem, o libertador já vem.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60598524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ABF3C-0047-F9D3-F183-BA4B39441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73C09D3-9DF2-DDA9-F0BB-9ACF817C6F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Hoje o povo espera de coração por um mundo novo, bem mais irmão.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BE20602-AA4D-C6C8-CD2A-696692469BA3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532729419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D1CF8-EACA-AA73-DCF7-DF82FB78A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F914B7F7-EB7F-C5A9-1E65-781206F2DC8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que uma criança já se anuncia, dentro de Maria o céu conosco está. Tempo de esperança e de  alegria, vamos esperar que o Senhor virá. O libertador já vem, o libertador já vem.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B34AC93-0E91-1E17-74E3-515A82C7BF60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841154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que vindes salvar o que estava perdido.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piedade. Piedade de nós! Cristo, piedade. Piedade de nós!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DD482-B482-94AF-EC64-419D7A81D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6B292B79-4401-A537-DD46-3529AA61229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nosso Deus e Pai, com renovado ardor missionário, venho diante de Ti, no teu altar, devolver o dízimo dos meus bens, que é fruto do meu trabalho. Ele te pertence! Entrego-te com espírito de gratidão,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86F2ED1-FE48-BA0B-C16B-19961102E27F}"/>
              </a:ext>
            </a:extLst>
          </p:cNvPr>
          <p:cNvSpPr txBox="1"/>
          <p:nvPr/>
        </p:nvSpPr>
        <p:spPr>
          <a:xfrm>
            <a:off x="316523" y="4347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1353364963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8E631-F6CA-87E2-06EC-904979A78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2308C2E-68A4-C9F4-714F-2FBCD7FF615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honestidade e partilha. Nesta entrega tens também a minha vida! Senhor, que este gesto me ajude a tomar, cada vez mais, consciência da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7A9465-EB19-7F98-C84D-B54C9D068C6F}"/>
              </a:ext>
            </a:extLst>
          </p:cNvPr>
          <p:cNvSpPr txBox="1"/>
          <p:nvPr/>
        </p:nvSpPr>
        <p:spPr>
          <a:xfrm>
            <a:off x="316523" y="4347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2086315658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48B6B-645C-ABE1-CC5E-0D690FB61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2E8449D5-F537-6825-996C-BE93B6A0B84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minha vida de cristão, para que eu viva em comunhão e participação, e me ajude a ser mais e mais santo.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DF0ADB2-C5CD-DC86-F09C-0E867DA925C2}"/>
              </a:ext>
            </a:extLst>
          </p:cNvPr>
          <p:cNvSpPr txBox="1"/>
          <p:nvPr/>
        </p:nvSpPr>
        <p:spPr>
          <a:xfrm>
            <a:off x="316523" y="4347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652191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vindes criar um mundo novo.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Senhor, piedade. Piedade de nos!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3441239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Ó Deus, que vedes o vosso povo esperando fervoroso o Natal do Senhor, concedei-nos chegar às alegrias da salvação e celebrá-las sempre com intenso júbilo na</a:t>
            </a:r>
            <a:endParaRPr lang="pt-BR" sz="5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solene liturgia. Por nosso Senhor Jesus Cristo, vosso Filho, que é Deus, e convosco vive e reina, na unidade do Espírito Santo, por todos os séculos dos séculos.</a:t>
            </a: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000" b="1" i="0" u="none" strike="noStrike" cap="none" baseline="30000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0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Recordamos, neste domingo, que a preparação para o </a:t>
            </a:r>
            <a:r>
              <a:rPr lang="pt-BR" sz="8000" b="1" i="0" u="none" strike="noStrike" cap="none" baseline="300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nacimento</a:t>
            </a:r>
            <a:r>
              <a:rPr lang="pt-BR" sz="80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Jesus tem como característica a alegria. Jubilosos, vivenciemos este tempo de espera, certos de que o Senhor vem ao nosso encontro!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 luz virá! A luz virá! E resplandecerá um novo dia!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rgbClr val="C790D6"/>
                </a:solidFill>
                <a:latin typeface="+mn-lt"/>
              </a:rPr>
              <a:t>Is 35,1-6a.10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PROFETA ISAÍAS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Alegre-se a terra que era deserta e intransitável, exulte a solidão e floresça como um lírio. Germine e exulte de alegria e louvores. Foi-lhe dada a glória do Líbano, o esplendor do Carmelo e de Saron; seus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habitantes verão a glória do Senhor, a majestade do nosso Deus. Fortalecei as mãos enfraquecidas e firmai os joelhos debilitados. Dizei às pessoas deprimidas: “Criai ânimo, não tenhais medo! Vede, é vosso Deus, é 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6F8F4-1FC8-8524-968E-83E5A8AD2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85B06C88-45E3-6D7E-B32E-265F78A8C8C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vingança que vem, é a recompensa de Deus; é ele que vem para vos salvar”. Então se abrirão os olhos dos cegos e se descerrarão os ouvidos dos surdos. O coxo saltará como um cervo e se desatará a língua dos mudos. Os que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C2EE70C-5679-60C2-A9DF-D2CCFA041B4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00182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C053A-2432-2F08-150D-95C02506E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4E6165DA-D94C-434D-6B14-9F8C6C49608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salvou, voltarão para casa. Eles virão a Sião cantando louvores, com infinita alegria brilhando em seus rostos: cheios de gozo e contentamento, não mais conhecerão a dor e o pranto.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FB9CC97-DF8F-3387-B6F5-B345B9AE0A2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076375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Salmo 145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Vinde, Senhor, para salvar o vosso povo!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715926"/>
            <a:ext cx="11929819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é fiel para sempre, faz justiça aos que são oprimidos; ele dá alimento aos famintos, é o Senhor quem liberta os cativos.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Vinde, Senhor, para salvar o vosso povo!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Estar sempre alegres, rezar sem cessar. Em qualquer situação dar graças a Deus. Esta é a Sua vontade para nós filhos seus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abre os olhos aos cegos, o Senhor faz erguer-se o caído, o Senhor ama aquele que é justo, é o Senhor que protege o estrangeiro.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Vinde, Senhor, para salvar o vosso povo!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7000" y="1786264"/>
            <a:ext cx="11938000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Ele ampara a viúva e o órfão, mas confunde os caminhos dos maus. O Senhor reinará para sempre! Ó Sião, o teu Deus reinará.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Vinde, Senhor, para salvar o vosso povo!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II LEITURA - </a:t>
            </a:r>
            <a:r>
              <a:rPr lang="pt-BR" sz="6000" dirty="0" err="1">
                <a:solidFill>
                  <a:srgbClr val="C790D6"/>
                </a:solidFill>
                <a:latin typeface="+mn-lt"/>
              </a:rPr>
              <a:t>Tg</a:t>
            </a:r>
            <a:r>
              <a:rPr lang="pt-BR" sz="6000" dirty="0">
                <a:solidFill>
                  <a:srgbClr val="C790D6"/>
                </a:solidFill>
                <a:latin typeface="+mn-lt"/>
              </a:rPr>
              <a:t> 5,7-10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CARTA DE SÃO TIAGO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Ficai firmes até à vinda do Senhor. Vede o agricultor: ele espera o precioso fruto da terra e fica firme até cair a chuva do outono ou da primavera. Também vós, ficai firmes e fortalecei vossos corações,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porque a vinda do Senhor está próxima. Irmãos, não vos queixeis uns dos outros, para que não sejais julgados.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Eis que o juiz está às portas. Irmãos, tomai por modelo de sofrimento e firmeza os profetas, que falaram em nome do Senhor.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108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1802493"/>
            <a:ext cx="11816862" cy="68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do Senhor sobre mim fez a sua unção; enviou-me aos empobrecidos a fazer feliz proclamação!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Vimos cantando alegres, juntos louvando alegres. À espera do Senhor, o Deus de amor, que entre nós vem habitar.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11,2-11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João estava na prisão. Quando ouviu falar das obras de Cristo, enviou-lhe alguns discípulos, para lhe perguntarem: “És tu, aquele que há de vir, ou devemos esperar um outro?”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respondeu-lhes: “Ide contar a João o que estais ouvindo e vendo:  os cegos recuperam a vista, os paralíticos andam, os leprosos são curados, os surdos ouvem, os mortos ressuscitam e os pobres são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evangelizados. Feliz aquele que não se escandaliza por causa de mim!” Os discípulos de João partiram, e Jesus começou a falar às multidões, sobre João: “O que fostes ver no deserto? Um caniço agitado pelo vento? O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43140-33DC-B0B7-1F35-06E219D5B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92FC93A6-2DA5-139E-135F-1A89D30817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fostes ver? Um homem vestido com roupas finas? Mas os que vestem roupas finas estão nos palácios dos reis. Então, o que fostes ver? Um profeta? Sim, eu vos afirmo, e alguém que é mais do que profeta. É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AD69A1-3FE9-094A-46D9-B77672FDF7D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345514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4BAB9-808D-C63B-3581-FADAD7454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B842765-10F0-F821-7713-63BAAE0EE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dele que está escrito: Eis que envio o meu mensageiro à tua frente; ele vai preparar o teu caminho diante de ti’. Em verdade vos digo, de todos os homens que já nasceram, nenhum é maior do que João Batista.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C45D5A9-9E4E-E24B-E2C9-3B5A63CD925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337091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A4C3B-9271-4AB9-AC7C-A4622F208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C6370E6-F1DA-0EF9-0D97-293D659E2E4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 entanto, o menor no Reino dos Céus é maior do que ele”.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8DB53B-ABD5-AC75-DF00-7F37F290F0C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7277737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Manter o espírito aceso, guardar o que é bom. Limpos e santificados, pra vinda do Senhor. Ele é fiel na promessa: é o nosso salvador.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3FBBD-7C80-42B1-18A6-66336CB79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63EB9A3-ECDD-6BE7-BBDE-5A76B9E67D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61A156-245A-FA5D-B71A-57B6D15AFA1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4630499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89D06-BE51-3CA0-C082-990510FE0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3DC1BC-C278-D06B-641B-0D6A4B1387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 </a:t>
            </a:r>
            <a:b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</a:b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176C90D-18DD-F249-79D4-6BE4DE4FA8D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76742992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rezemos ao Pai pelo mundo inteiro, dizendo: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1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F6E0C-2FF3-82F4-A9FB-85307C03B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12F9F91-FDA3-4E47-AB75-51CA387809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84500"/>
            <a:ext cx="11824311" cy="32105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Dai-nos Senhor tua paz, que não tem fim.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45C76B-677C-A84A-0D6C-F457E5477F6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28958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Igreja em todo o mundo, para que tenha a coragem de anunciar o Reino dos Céus em meio às realidades deste mundo,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Dai-nos Senhor tua paz, que não tem fim.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não conhecem a verdade do Evangelho, que chegue a eles a sua luz e salvação, rezemos ao Senhor... 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Dai-nos Senhor tua paz, que não tem fim.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Vimos cantando alegres, juntos louvando alegres. À espera do Senhor, o Deus de amor, que entre nós vem habitar.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5098533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Romaria Diocesana em fevereiro próximo, que este período seja também de preparação para ela, rezemos ao Senhor...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Dai-nos Senhor tua paz, que não tem fim.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Esperado das nações, atendei nossas preces, suplicantes, Vós que viveis e reinais pelos séculos dos séculos.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31107422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“Do céu vai descer o Cordeiro!” é dom, puro dom, salvação! No altar do penhor verdadeiro, também vamos ter oblação.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Eis, Senhor, a tua vinha, frutos mil te traz, Senhor! Mas teu povo que caminha, mais que fruto, é dom de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terra já brota a esperança, e a graça de Deus vem dizer que o povo da Nova Aliança também oferenda vai ser.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Eis, Senhor, a tua vinha, frutos mil te traz, Senhor! Mas teu povo que caminha, mais que fruto, é dom de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na fé viva, exultantes, partilham o pão sempre mais. E campos jamais verdejantes, também já se tornam trigais!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69267983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Eis, Senhor, a tua vinha, frutos mil te traz, Senhor! Mas teu povo que caminha, mais que fruto, é dom de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75995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Alegres no chamado,  alegres em proclamar. Com vigor a palavra: justiça, paz e o bem. Glória a Deus amoroso e ao Cristo que vem.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38101269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Possamos, Senhor, oferecer-vos sem cessar este nosso sacrifício, para que, ao celebrarmos o sacramento que nos destes, realizem-se em nós as maravilhas da salvação.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Senhor nosso. Foi ele que os profetas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predisseram, a Virgem esperou com amor de mãe, João Batista anunciou estar próximo e mostrou presente no mundo. O próprio Senhor nos dá a alegria de nos prepararmos desde agora para o mistério de seu natal,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fim de encontrar-nos vigilantes na oração  e celebrando exultantes os seus louvores. Por isso, com os Anjos e Arcanjos, os Tronos e as Dominações e todos os coros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1D7C9-88A4-45E0-8B02-F2E8194E6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2414E910-BA43-9D04-4CE6-A7BB7DCA3A5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celestes entoamos o hino da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9291B58-9F04-5FA8-E6E8-F89FABBC282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754293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presente no meio de nós,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87F22-AD3F-A38E-4A5D-BED84AAF7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A51EDA5-ED2D-B502-0B5A-41DDD9F762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nos reunimos 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7F6573-3620-E59F-775B-0D6CB996BAF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66120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Vimos cantando alegres, juntos louvando alegres. À espera do Senhor, o Deus de amor, que entre nós vem habitar.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414432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EE1B4-AD39-D0AB-ED92-8CD65D09C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81BB4F7-24DB-F7E1-6FB4-CF02F3895F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DDC72D-18E5-4FBF-33A9-2471F61D8A0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47856795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3CBCB-5944-591E-2EDF-CC1113553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0FDCAA9-0AA2-DAD1-A2DC-336B3D5A91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8C2D17B-02DB-8FDC-1C1B-0D75B3BF1E5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577146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D265A-3043-D4EA-B3FB-B922B6944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42A28B2-547A-B0EF-8BBC-07D1429C1C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vossa vinda!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B65B9CE-F556-D549-C53D-DED73D5006A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1775589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 cruz, vós o fizestes entrar na glória da ressurreição e 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5A39F-32AB-8136-E598-7B6F4F211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FB2792B-F1A7-A8CB-E931-104FBE22D4A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colocastes à vossa direita. Enquanto esperamos sua vinda gloriosa, nós vos oferecemos o Pão da vida e o Cálice da bênção.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51E89B4-7B12-145F-C886-72A291F2509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8791568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oferta da vossa Igreja; nela vos apresentamos o sacrifício pascal de Cristo que nos foi entregue. E concedei que, pela força do Espírito do vosso amor, sejamos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4DBBB-0E4B-1870-B53E-812532692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6DE2E8-DE15-1D23-9B81-AEAE1E8722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contados, agora e por toda a eternidade, entre os membros do vosso Filho, cujo Corpo e Sangue comungamos.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1DB62C9-6E15-027F-ADD9-A857D3CF74D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43272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Dignai-vos, Senhor, conduzir a vossa Igreja à perfeição na fé e no amor, em comunhão com o nosso Papa Leão e o nosso Bispo Carlos, com todos os bispos, presbíteros, diáconos e todo o povo que adquiristes para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Confirmai na unidade 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0572605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Abri os nossos olhos para perceber as necessidades dos irmãos e irmãs; inspirai-nos palavras e ações para confortar os cansados e oprimidos; fazei que os sirvamos de coração sincero, seguindo o exemplo 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BC597-9E14-6A24-E373-775A6638D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A96899D-DB69-BB73-152A-378F1C84A76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mandamento de Cristo. Vossa Igreja seja testemunha viva da verdade e da liberdade, da justiça e da paz, para que toda a humanidade se reanime com uma nova esperança.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809583-AC84-ADFA-BAB6-2DF5CD31DE6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399943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Ajudai-nos a criar um mundo novo!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1364515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dos nossos irmãos e irmãs (N. e N.), que adormeceram na paz do vosso Cristo, e de todos os falecidos, cuja fé só vós conhecestes: acolhei-os na luz da vossa face e, na ressurreição, concedei-lhes a plenitude da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1323357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3AA9A-FBC9-7CA5-C039-1CDA85B75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514F5F-61A6-A8E5-9289-D04B656169C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44FF28-300A-79E1-9F58-FF0A4D9844B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9634735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 também a nós, no fim da nossa peregrinação terrestre, chegarmos todos à morada eterna, onde viveremos para sempre convosco e, com a Bem-aventurada Virgem Maria, Mãe de Deus, 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058829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C01FA-524E-F4B9-F90A-E92E4B793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B7F951BC-D7E8-01DF-16F0-804FD770C7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Apóstolos e Mártires, (São N.: Santo do dia ou padroeiro) e todos os Santos, vos louvaremos e glorificaremos, por Jesus Cristo, vosso Filho.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1DE81DD-F6C1-CB7C-D56F-31954E7A0D4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1903949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2561</TotalTime>
  <Words>5610</Words>
  <Application>Microsoft Office PowerPoint</Application>
  <PresentationFormat>Personalizar</PresentationFormat>
  <Paragraphs>1463</Paragraphs>
  <Slides>152</Slides>
  <Notes>152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152</vt:i4>
      </vt:variant>
    </vt:vector>
  </HeadingPairs>
  <TitlesOfParts>
    <vt:vector size="158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21</cp:revision>
  <dcterms:modified xsi:type="dcterms:W3CDTF">2025-11-28T19:03:39Z</dcterms:modified>
</cp:coreProperties>
</file>