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notesSlides/notesSlide126.xml" ContentType="application/vnd.openxmlformats-officedocument.presentationml.notesSlide+xml"/>
  <Override PartName="/ppt/notesSlides/notesSlide127.xml" ContentType="application/vnd.openxmlformats-officedocument.presentationml.notesSlide+xml"/>
  <Override PartName="/ppt/notesSlides/notesSlide128.xml" ContentType="application/vnd.openxmlformats-officedocument.presentationml.notesSlide+xml"/>
  <Override PartName="/ppt/notesSlides/notesSlide129.xml" ContentType="application/vnd.openxmlformats-officedocument.presentationml.notesSlide+xml"/>
  <Override PartName="/ppt/notesSlides/notesSlide130.xml" ContentType="application/vnd.openxmlformats-officedocument.presentationml.notesSlide+xml"/>
  <Override PartName="/ppt/notesSlides/notesSlide131.xml" ContentType="application/vnd.openxmlformats-officedocument.presentationml.notesSlide+xml"/>
  <Override PartName="/ppt/notesSlides/notesSlide132.xml" ContentType="application/vnd.openxmlformats-officedocument.presentationml.notesSlide+xml"/>
  <Override PartName="/ppt/notesSlides/notesSlide133.xml" ContentType="application/vnd.openxmlformats-officedocument.presentationml.notesSlide+xml"/>
  <Override PartName="/ppt/notesSlides/notesSlide134.xml" ContentType="application/vnd.openxmlformats-officedocument.presentationml.notesSlide+xml"/>
  <Override PartName="/ppt/notesSlides/notesSlide135.xml" ContentType="application/vnd.openxmlformats-officedocument.presentationml.notesSlide+xml"/>
  <Override PartName="/ppt/notesSlides/notesSlide136.xml" ContentType="application/vnd.openxmlformats-officedocument.presentationml.notesSlide+xml"/>
  <Override PartName="/ppt/notesSlides/notesSlide137.xml" ContentType="application/vnd.openxmlformats-officedocument.presentationml.notesSlide+xml"/>
  <Override PartName="/ppt/notesSlides/notesSlide138.xml" ContentType="application/vnd.openxmlformats-officedocument.presentationml.notesSlide+xml"/>
  <Override PartName="/ppt/notesSlides/notesSlide139.xml" ContentType="application/vnd.openxmlformats-officedocument.presentationml.notesSlide+xml"/>
  <Override PartName="/ppt/notesSlides/notesSlide140.xml" ContentType="application/vnd.openxmlformats-officedocument.presentationml.notesSlide+xml"/>
  <Override PartName="/ppt/notesSlides/notesSlide141.xml" ContentType="application/vnd.openxmlformats-officedocument.presentationml.notesSlide+xml"/>
  <Override PartName="/ppt/notesSlides/notesSlide142.xml" ContentType="application/vnd.openxmlformats-officedocument.presentationml.notesSlide+xml"/>
  <Override PartName="/ppt/notesSlides/notesSlide143.xml" ContentType="application/vnd.openxmlformats-officedocument.presentationml.notesSlide+xml"/>
  <Override PartName="/ppt/notesSlides/notesSlide144.xml" ContentType="application/vnd.openxmlformats-officedocument.presentationml.notesSlide+xml"/>
  <Override PartName="/ppt/notesSlides/notesSlide145.xml" ContentType="application/vnd.openxmlformats-officedocument.presentationml.notesSlide+xml"/>
  <Override PartName="/ppt/notesSlides/notesSlide146.xml" ContentType="application/vnd.openxmlformats-officedocument.presentationml.notesSlide+xml"/>
  <Override PartName="/ppt/notesSlides/notesSlide147.xml" ContentType="application/vnd.openxmlformats-officedocument.presentationml.notesSlide+xml"/>
  <Override PartName="/ppt/notesSlides/notesSlide148.xml" ContentType="application/vnd.openxmlformats-officedocument.presentationml.notesSlide+xml"/>
  <Override PartName="/ppt/notesSlides/notesSlide149.xml" ContentType="application/vnd.openxmlformats-officedocument.presentationml.notesSlide+xml"/>
  <Override PartName="/ppt/notesSlides/notesSlide150.xml" ContentType="application/vnd.openxmlformats-officedocument.presentationml.notesSlide+xml"/>
  <Override PartName="/ppt/notesSlides/notesSlide15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3"/>
  </p:notesMasterIdLst>
  <p:sldIdLst>
    <p:sldId id="256" r:id="rId2"/>
    <p:sldId id="257" r:id="rId3"/>
    <p:sldId id="653" r:id="rId4"/>
    <p:sldId id="259" r:id="rId5"/>
    <p:sldId id="566" r:id="rId6"/>
    <p:sldId id="567" r:id="rId7"/>
    <p:sldId id="568" r:id="rId8"/>
    <p:sldId id="569" r:id="rId9"/>
    <p:sldId id="570" r:id="rId10"/>
    <p:sldId id="265" r:id="rId11"/>
    <p:sldId id="595" r:id="rId12"/>
    <p:sldId id="596" r:id="rId13"/>
    <p:sldId id="266" r:id="rId14"/>
    <p:sldId id="267" r:id="rId15"/>
    <p:sldId id="572" r:id="rId16"/>
    <p:sldId id="597" r:id="rId17"/>
    <p:sldId id="598" r:id="rId18"/>
    <p:sldId id="599" r:id="rId19"/>
    <p:sldId id="280" r:id="rId20"/>
    <p:sldId id="281" r:id="rId21"/>
    <p:sldId id="654" r:id="rId22"/>
    <p:sldId id="544" r:id="rId23"/>
    <p:sldId id="283" r:id="rId24"/>
    <p:sldId id="284" r:id="rId25"/>
    <p:sldId id="285" r:id="rId26"/>
    <p:sldId id="632" r:id="rId27"/>
    <p:sldId id="288" r:id="rId28"/>
    <p:sldId id="289" r:id="rId29"/>
    <p:sldId id="290" r:id="rId30"/>
    <p:sldId id="291" r:id="rId31"/>
    <p:sldId id="486" r:id="rId32"/>
    <p:sldId id="293" r:id="rId33"/>
    <p:sldId id="294" r:id="rId34"/>
    <p:sldId id="295" r:id="rId35"/>
    <p:sldId id="296" r:id="rId36"/>
    <p:sldId id="297" r:id="rId37"/>
    <p:sldId id="298" r:id="rId38"/>
    <p:sldId id="456" r:id="rId39"/>
    <p:sldId id="655" r:id="rId40"/>
    <p:sldId id="300" r:id="rId41"/>
    <p:sldId id="301" r:id="rId42"/>
    <p:sldId id="302" r:id="rId43"/>
    <p:sldId id="303" r:id="rId44"/>
    <p:sldId id="304" r:id="rId45"/>
    <p:sldId id="305" r:id="rId46"/>
    <p:sldId id="618" r:id="rId47"/>
    <p:sldId id="619" r:id="rId48"/>
    <p:sldId id="310" r:id="rId49"/>
    <p:sldId id="311" r:id="rId50"/>
    <p:sldId id="312" r:id="rId51"/>
    <p:sldId id="313" r:id="rId52"/>
    <p:sldId id="314" r:id="rId53"/>
    <p:sldId id="636" r:id="rId54"/>
    <p:sldId id="637" r:id="rId55"/>
    <p:sldId id="315" r:id="rId56"/>
    <p:sldId id="645" r:id="rId57"/>
    <p:sldId id="316" r:id="rId58"/>
    <p:sldId id="317" r:id="rId59"/>
    <p:sldId id="318" r:id="rId60"/>
    <p:sldId id="319" r:id="rId61"/>
    <p:sldId id="320" r:id="rId62"/>
    <p:sldId id="321" r:id="rId63"/>
    <p:sldId id="423" r:id="rId64"/>
    <p:sldId id="511" r:id="rId65"/>
    <p:sldId id="324" r:id="rId66"/>
    <p:sldId id="489" r:id="rId67"/>
    <p:sldId id="326" r:id="rId68"/>
    <p:sldId id="327" r:id="rId69"/>
    <p:sldId id="584" r:id="rId70"/>
    <p:sldId id="585" r:id="rId71"/>
    <p:sldId id="330" r:id="rId72"/>
    <p:sldId id="331" r:id="rId73"/>
    <p:sldId id="332" r:id="rId74"/>
    <p:sldId id="333" r:id="rId75"/>
    <p:sldId id="334" r:id="rId76"/>
    <p:sldId id="522" r:id="rId77"/>
    <p:sldId id="646" r:id="rId78"/>
    <p:sldId id="656" r:id="rId79"/>
    <p:sldId id="336" r:id="rId80"/>
    <p:sldId id="437" r:id="rId81"/>
    <p:sldId id="622" r:id="rId82"/>
    <p:sldId id="438" r:id="rId83"/>
    <p:sldId id="620" r:id="rId84"/>
    <p:sldId id="621" r:id="rId85"/>
    <p:sldId id="340" r:id="rId86"/>
    <p:sldId id="623" r:id="rId87"/>
    <p:sldId id="491" r:id="rId88"/>
    <p:sldId id="624" r:id="rId89"/>
    <p:sldId id="549" r:id="rId90"/>
    <p:sldId id="550" r:id="rId91"/>
    <p:sldId id="625" r:id="rId92"/>
    <p:sldId id="551" r:id="rId93"/>
    <p:sldId id="553" r:id="rId94"/>
    <p:sldId id="555" r:id="rId95"/>
    <p:sldId id="556" r:id="rId96"/>
    <p:sldId id="626" r:id="rId97"/>
    <p:sldId id="587" r:id="rId98"/>
    <p:sldId id="557" r:id="rId99"/>
    <p:sldId id="627" r:id="rId100"/>
    <p:sldId id="354" r:id="rId101"/>
    <p:sldId id="629" r:id="rId102"/>
    <p:sldId id="628" r:id="rId103"/>
    <p:sldId id="355" r:id="rId104"/>
    <p:sldId id="356" r:id="rId105"/>
    <p:sldId id="357" r:id="rId106"/>
    <p:sldId id="358" r:id="rId107"/>
    <p:sldId id="359" r:id="rId108"/>
    <p:sldId id="360" r:id="rId109"/>
    <p:sldId id="361" r:id="rId110"/>
    <p:sldId id="362" r:id="rId111"/>
    <p:sldId id="363" r:id="rId112"/>
    <p:sldId id="364" r:id="rId113"/>
    <p:sldId id="365" r:id="rId114"/>
    <p:sldId id="366" r:id="rId115"/>
    <p:sldId id="367" r:id="rId116"/>
    <p:sldId id="368" r:id="rId117"/>
    <p:sldId id="369" r:id="rId118"/>
    <p:sldId id="370" r:id="rId119"/>
    <p:sldId id="451" r:id="rId120"/>
    <p:sldId id="561" r:id="rId121"/>
    <p:sldId id="562" r:id="rId122"/>
    <p:sldId id="563" r:id="rId123"/>
    <p:sldId id="630" r:id="rId124"/>
    <p:sldId id="371" r:id="rId125"/>
    <p:sldId id="589" r:id="rId126"/>
    <p:sldId id="373" r:id="rId127"/>
    <p:sldId id="374" r:id="rId128"/>
    <p:sldId id="590" r:id="rId129"/>
    <p:sldId id="591" r:id="rId130"/>
    <p:sldId id="609" r:id="rId131"/>
    <p:sldId id="610" r:id="rId132"/>
    <p:sldId id="611" r:id="rId133"/>
    <p:sldId id="612" r:id="rId134"/>
    <p:sldId id="379" r:id="rId135"/>
    <p:sldId id="380" r:id="rId136"/>
    <p:sldId id="647" r:id="rId137"/>
    <p:sldId id="381" r:id="rId138"/>
    <p:sldId id="382" r:id="rId139"/>
    <p:sldId id="383" r:id="rId140"/>
    <p:sldId id="419" r:id="rId141"/>
    <p:sldId id="533" r:id="rId142"/>
    <p:sldId id="613" r:id="rId143"/>
    <p:sldId id="614" r:id="rId144"/>
    <p:sldId id="615" r:id="rId145"/>
    <p:sldId id="386" r:id="rId146"/>
    <p:sldId id="387" r:id="rId147"/>
    <p:sldId id="469" r:id="rId148"/>
    <p:sldId id="470" r:id="rId149"/>
    <p:sldId id="565" r:id="rId150"/>
    <p:sldId id="648" r:id="rId151"/>
    <p:sldId id="649" r:id="rId152"/>
  </p:sldIdLst>
  <p:sldSz cx="12193588" cy="6858000"/>
  <p:notesSz cx="6858000" cy="9144000"/>
  <p:defaultTextStyle>
    <a:defPPr lvl="0">
      <a:defRPr lang="en-U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90D6"/>
    <a:srgbClr val="92D050"/>
    <a:srgbClr val="81B847"/>
    <a:srgbClr val="567B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385" autoAdjust="0"/>
    <p:restoredTop sz="94607" autoAdjust="0"/>
  </p:normalViewPr>
  <p:slideViewPr>
    <p:cSldViewPr snapToGrid="0">
      <p:cViewPr>
        <p:scale>
          <a:sx n="75" d="100"/>
          <a:sy n="75" d="100"/>
        </p:scale>
        <p:origin x="1044" y="948"/>
      </p:cViewPr>
      <p:guideLst/>
    </p:cSldViewPr>
  </p:slideViewPr>
  <p:outlineViewPr>
    <p:cViewPr>
      <p:scale>
        <a:sx n="33" d="100"/>
        <a:sy n="33" d="100"/>
      </p:scale>
      <p:origin x="0" y="-4289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232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43" Type="http://schemas.openxmlformats.org/officeDocument/2006/relationships/slide" Target="slides/slide42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139" Type="http://schemas.openxmlformats.org/officeDocument/2006/relationships/slide" Target="slides/slide13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55" Type="http://schemas.openxmlformats.org/officeDocument/2006/relationships/viewProps" Target="viewProps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51" Type="http://schemas.openxmlformats.org/officeDocument/2006/relationships/slide" Target="slides/slide150.xml"/><Relationship Id="rId156" Type="http://schemas.openxmlformats.org/officeDocument/2006/relationships/theme" Target="theme/theme1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tableStyles" Target="tableStyle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notesMaster" Target="notesMasters/notesMaster1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presProps" Target="presProps.xml"/><Relationship Id="rId16" Type="http://schemas.openxmlformats.org/officeDocument/2006/relationships/slide" Target="slides/slide1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B0ACCD-0D2B-4184-8365-CFF609C257C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6000" y="812520"/>
            <a:ext cx="7127279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7C9E4A-CCF9-4B49-826B-565584659244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pt-BR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940E2B85-C84F-4068-B5BF-142908525C6A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903592-3DF0-4B34-B199-C11651B18EF5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2F8704-AA87-47CF-9BCE-8495D2441E9A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668909-0B14-42AA-917D-4DC76C542B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E5130364-0F2F-44FD-A182-EFA2E837455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0929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pt-BR" sz="2000" b="0" i="0" u="none" strike="noStrike" kern="1200" cap="none">
        <a:ln>
          <a:noFill/>
        </a:ln>
        <a:highlight>
          <a:scrgbClr r="0" g="0" b="0">
            <a:alpha val="0"/>
          </a:scrgbClr>
        </a:highlight>
        <a:latin typeface="Liberation Sans" pitchFamily="18"/>
        <a:ea typeface="Microsoft YaHei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4.xml"/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1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1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8.xml"/><Relationship Id="rId1" Type="http://schemas.openxmlformats.org/officeDocument/2006/relationships/notesMaster" Target="../notesMasters/notesMaster1.xml"/></Relationships>
</file>

<file path=ppt/notesSlides/_rels/notesSlide1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1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_rels/notesSlide1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2.xml"/><Relationship Id="rId1" Type="http://schemas.openxmlformats.org/officeDocument/2006/relationships/notesMaster" Target="../notesMasters/notesMaster1.xml"/></Relationships>
</file>

<file path=ppt/notesSlides/_rels/notesSlide1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6.xml"/><Relationship Id="rId1" Type="http://schemas.openxmlformats.org/officeDocument/2006/relationships/notesMaster" Target="../notesMasters/notesMaster1.xml"/></Relationships>
</file>

<file path=ppt/notesSlides/_rels/notesSlide1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1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0.xml"/><Relationship Id="rId1" Type="http://schemas.openxmlformats.org/officeDocument/2006/relationships/notesMaster" Target="../notesMasters/notesMaster1.xml"/></Relationships>
</file>

<file path=ppt/notesSlides/_rels/notesSlide1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1.xml"/><Relationship Id="rId1" Type="http://schemas.openxmlformats.org/officeDocument/2006/relationships/notesMaster" Target="../notesMasters/notesMaster1.xml"/></Relationships>
</file>

<file path=ppt/notesSlides/_rels/notesSlide1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3.xml"/><Relationship Id="rId1" Type="http://schemas.openxmlformats.org/officeDocument/2006/relationships/notesMaster" Target="../notesMasters/notesMaster1.xml"/></Relationships>
</file>

<file path=ppt/notesSlides/_rels/notesSlide1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4.xml"/><Relationship Id="rId1" Type="http://schemas.openxmlformats.org/officeDocument/2006/relationships/notesMaster" Target="../notesMasters/notesMaster1.xml"/></Relationships>
</file>

<file path=ppt/notesSlides/_rels/notesSlide1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5.xml"/><Relationship Id="rId1" Type="http://schemas.openxmlformats.org/officeDocument/2006/relationships/notesMaster" Target="../notesMasters/notesMaster1.xml"/></Relationships>
</file>

<file path=ppt/notesSlides/_rels/notesSlide1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6.xml"/><Relationship Id="rId1" Type="http://schemas.openxmlformats.org/officeDocument/2006/relationships/notesMaster" Target="../notesMasters/notesMaster1.xml"/></Relationships>
</file>

<file path=ppt/notesSlides/_rels/notesSlide1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7.xml"/><Relationship Id="rId1" Type="http://schemas.openxmlformats.org/officeDocument/2006/relationships/notesMaster" Target="../notesMasters/notesMaster1.xml"/></Relationships>
</file>

<file path=ppt/notesSlides/_rels/notesSlide1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8.xml"/><Relationship Id="rId1" Type="http://schemas.openxmlformats.org/officeDocument/2006/relationships/notesMaster" Target="../notesMasters/notesMaster1.xml"/></Relationships>
</file>

<file path=ppt/notesSlides/_rels/notesSlide1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0.xml"/><Relationship Id="rId1" Type="http://schemas.openxmlformats.org/officeDocument/2006/relationships/notesMaster" Target="../notesMasters/notesMaster1.xml"/></Relationships>
</file>

<file path=ppt/notesSlides/_rels/notesSlide1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A5BBDE7-194F-4948-B60A-2AEECC7D16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7D977E-8643-4928-A51E-E0805CBEF85A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0524F3F-2238-428C-9F67-5DAF295C84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D3E7C1C-5855-438F-89D6-D24F24D70F0E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F735220-6263-4D33-9825-3D1574C4EC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C7D6C8C-0BC4-4499-A866-70678AE1CF82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680933E-D844-44FA-92F9-16DE65C506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9EE279C-0044-4347-A011-936FDD668681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3A06CFD-2871-431A-8A0F-81926421D1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E14EB54-7ADF-45BF-8B72-A1EF887D3DD0}" type="slidenum">
              <a:t>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1FD50C5-D06A-4E11-B116-8E75B5AA1A6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9A4646E-57FF-4B34-85B6-CC4A3C29D382}" type="slidenum">
              <a:t>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6B23F0B-F3F0-42D7-9C9E-29127CCCF38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7875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CCAFFAD-0138-4197-A4C7-F7A03D90516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1354B04-F5CF-45ED-9E29-084EB00525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10F6F8C-FA92-4991-935A-9C0CA2CC0BFE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FD96571-04BC-449A-9D0B-6E981DA04C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14975C1-B878-45DC-B51D-6DCD2488FE05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B44B368-9CD7-4CA8-8FC2-1F72B8823A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0EF5C9-00B2-4D0A-8E25-B7FC15658F84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A88A8A5-58C6-459B-80F1-3FE4A8D4D6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843EA3B-6DC8-4CD9-884B-B776DE3AFCEB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4191861-2599-4CD4-9799-06E79C8FFE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7634EDC-8E7C-46AA-A088-6713E3799D1D}" type="slidenum">
              <a:t>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653682B-F8F2-4D7F-9104-C6BF5527A8E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946E5D71-1BDE-4FF0-849D-1575C8F87B44}" type="slidenum">
              <a:t>10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BF242F8-CAF7-403D-BF93-88968ECDE56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8228AF5-8542-4AF1-8FD4-B47F4689FE2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1297D755-3C22-4A6B-8C25-2AD90A23401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79E44E4-6543-4754-A182-4DA1A6FC1A10}" type="slidenum">
              <a:t>100</a:t>
            </a:fld>
            <a:endParaRPr lang="pt-BR"/>
          </a:p>
        </p:txBody>
      </p:sp>
      <p:sp>
        <p:nvSpPr>
          <p:cNvPr id="2" name="Espaço Reservado para Número de Slide 106">
            <a:extLst>
              <a:ext uri="{FF2B5EF4-FFF2-40B4-BE49-F238E27FC236}">
                <a16:creationId xmlns:a16="http://schemas.microsoft.com/office/drawing/2014/main" id="{F9AD43CF-47BB-40C7-9D87-80A5C50FA067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C517B4A3-C76B-4384-9340-8115E41CAEF9}" type="slidenum">
              <a:t>100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64">
            <a:extLst>
              <a:ext uri="{FF2B5EF4-FFF2-40B4-BE49-F238E27FC236}">
                <a16:creationId xmlns:a16="http://schemas.microsoft.com/office/drawing/2014/main" id="{7070A774-0817-4FE0-B974-A13BC88E5883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737139E-C292-412E-8536-82477F9BAA15}" type="slidenum">
              <a:t>100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7">
            <a:extLst>
              <a:ext uri="{FF2B5EF4-FFF2-40B4-BE49-F238E27FC236}">
                <a16:creationId xmlns:a16="http://schemas.microsoft.com/office/drawing/2014/main" id="{745191D6-7F09-4C90-9A01-25EB34B0FDFA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A5703E1-A3FB-400C-88FB-D231029DDAEE}" type="slidenum">
              <a:t>100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2">
            <a:extLst>
              <a:ext uri="{FF2B5EF4-FFF2-40B4-BE49-F238E27FC236}">
                <a16:creationId xmlns:a16="http://schemas.microsoft.com/office/drawing/2014/main" id="{FB45C572-58FA-4356-BDC2-EEDEEE83B9B0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63B854C-609B-4184-9D97-943779A56EEB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Lucida San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28/11/2025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6" name="Espaço Reservado para Número de Slide 65">
            <a:extLst>
              <a:ext uri="{FF2B5EF4-FFF2-40B4-BE49-F238E27FC236}">
                <a16:creationId xmlns:a16="http://schemas.microsoft.com/office/drawing/2014/main" id="{4AE1923F-70B9-4E5D-B21B-2F01E8751848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210A3B1-D460-4D5D-9E37-F274A42828A4}" type="slidenum">
              <a:t>100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6">
            <a:extLst>
              <a:ext uri="{FF2B5EF4-FFF2-40B4-BE49-F238E27FC236}">
                <a16:creationId xmlns:a16="http://schemas.microsoft.com/office/drawing/2014/main" id="{EDA7AC1B-FB78-439F-B40C-9FFCB506383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07DAB24-3BE9-4342-BEFF-F1D6F68DD60B}" type="slidenum">
              <a:t>100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7">
            <a:extLst>
              <a:ext uri="{FF2B5EF4-FFF2-40B4-BE49-F238E27FC236}">
                <a16:creationId xmlns:a16="http://schemas.microsoft.com/office/drawing/2014/main" id="{14B62A98-ACA9-440D-A143-F5D8AC7646F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7">
            <a:extLst>
              <a:ext uri="{FF2B5EF4-FFF2-40B4-BE49-F238E27FC236}">
                <a16:creationId xmlns:a16="http://schemas.microsoft.com/office/drawing/2014/main" id="{7C251F31-2D5A-474F-AFD7-E9171A350A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endParaRPr lang="pt-BR" sz="2100"/>
          </a:p>
        </p:txBody>
      </p:sp>
    </p:spTree>
    <p:extLst>
      <p:ext uri="{BB962C8B-B14F-4D97-AF65-F5344CB8AC3E}">
        <p14:creationId xmlns:p14="http://schemas.microsoft.com/office/powerpoint/2010/main" val="535644622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B6CDF1-6EA4-4CC6-E430-F0538DB43E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36AA98F3-C348-CF2A-1C7F-79B3844F98A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79E44E4-6543-4754-A182-4DA1A6FC1A10}" type="slidenum">
              <a:t>101</a:t>
            </a:fld>
            <a:endParaRPr lang="pt-BR"/>
          </a:p>
        </p:txBody>
      </p:sp>
      <p:sp>
        <p:nvSpPr>
          <p:cNvPr id="2" name="Espaço Reservado para Número de Slide 106">
            <a:extLst>
              <a:ext uri="{FF2B5EF4-FFF2-40B4-BE49-F238E27FC236}">
                <a16:creationId xmlns:a16="http://schemas.microsoft.com/office/drawing/2014/main" id="{D14F5946-816F-82A9-0D31-3FC709200ACD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C517B4A3-C76B-4384-9340-8115E41CAEF9}" type="slidenum">
              <a:t>101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64">
            <a:extLst>
              <a:ext uri="{FF2B5EF4-FFF2-40B4-BE49-F238E27FC236}">
                <a16:creationId xmlns:a16="http://schemas.microsoft.com/office/drawing/2014/main" id="{D13936F1-E56F-B66F-66A1-3A91F838C5F1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737139E-C292-412E-8536-82477F9BAA15}" type="slidenum">
              <a:t>101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7">
            <a:extLst>
              <a:ext uri="{FF2B5EF4-FFF2-40B4-BE49-F238E27FC236}">
                <a16:creationId xmlns:a16="http://schemas.microsoft.com/office/drawing/2014/main" id="{D6436C17-1170-0C05-5C14-841A3848D6DC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A5703E1-A3FB-400C-88FB-D231029DDAEE}" type="slidenum">
              <a:t>101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2">
            <a:extLst>
              <a:ext uri="{FF2B5EF4-FFF2-40B4-BE49-F238E27FC236}">
                <a16:creationId xmlns:a16="http://schemas.microsoft.com/office/drawing/2014/main" id="{94887A3C-3F4E-0E14-0FF9-575ADD117AFD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63B854C-609B-4184-9D97-943779A56EEB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Lucida San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28/11/2025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6" name="Espaço Reservado para Número de Slide 65">
            <a:extLst>
              <a:ext uri="{FF2B5EF4-FFF2-40B4-BE49-F238E27FC236}">
                <a16:creationId xmlns:a16="http://schemas.microsoft.com/office/drawing/2014/main" id="{50684A84-96A8-AFB8-2696-30429E5FE69B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210A3B1-D460-4D5D-9E37-F274A42828A4}" type="slidenum">
              <a:t>101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6">
            <a:extLst>
              <a:ext uri="{FF2B5EF4-FFF2-40B4-BE49-F238E27FC236}">
                <a16:creationId xmlns:a16="http://schemas.microsoft.com/office/drawing/2014/main" id="{F6151929-F8AD-6231-B868-8F9601D0541A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07DAB24-3BE9-4342-BEFF-F1D6F68DD60B}" type="slidenum">
              <a:t>101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7">
            <a:extLst>
              <a:ext uri="{FF2B5EF4-FFF2-40B4-BE49-F238E27FC236}">
                <a16:creationId xmlns:a16="http://schemas.microsoft.com/office/drawing/2014/main" id="{4EDDB430-57BA-A19F-3051-EAF4F061DC5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7">
            <a:extLst>
              <a:ext uri="{FF2B5EF4-FFF2-40B4-BE49-F238E27FC236}">
                <a16:creationId xmlns:a16="http://schemas.microsoft.com/office/drawing/2014/main" id="{7E081469-E728-3DA0-7194-B22E45FCD0D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endParaRPr lang="pt-BR" sz="2100"/>
          </a:p>
        </p:txBody>
      </p:sp>
    </p:spTree>
    <p:extLst>
      <p:ext uri="{BB962C8B-B14F-4D97-AF65-F5344CB8AC3E}">
        <p14:creationId xmlns:p14="http://schemas.microsoft.com/office/powerpoint/2010/main" val="3380262174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74645D-8C68-047A-6A03-19D7D3E8C8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947B620A-FB1C-B08D-CB1B-34FE7B99708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79E44E4-6543-4754-A182-4DA1A6FC1A10}" type="slidenum">
              <a:t>102</a:t>
            </a:fld>
            <a:endParaRPr lang="pt-BR"/>
          </a:p>
        </p:txBody>
      </p:sp>
      <p:sp>
        <p:nvSpPr>
          <p:cNvPr id="2" name="Espaço Reservado para Número de Slide 106">
            <a:extLst>
              <a:ext uri="{FF2B5EF4-FFF2-40B4-BE49-F238E27FC236}">
                <a16:creationId xmlns:a16="http://schemas.microsoft.com/office/drawing/2014/main" id="{01D5AAE6-2A43-84F5-3A6E-E848111B5A49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C517B4A3-C76B-4384-9340-8115E41CAEF9}" type="slidenum">
              <a:t>102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64">
            <a:extLst>
              <a:ext uri="{FF2B5EF4-FFF2-40B4-BE49-F238E27FC236}">
                <a16:creationId xmlns:a16="http://schemas.microsoft.com/office/drawing/2014/main" id="{2226B4A3-4C3A-BF1B-C58E-DEA11385A124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737139E-C292-412E-8536-82477F9BAA15}" type="slidenum">
              <a:t>102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7">
            <a:extLst>
              <a:ext uri="{FF2B5EF4-FFF2-40B4-BE49-F238E27FC236}">
                <a16:creationId xmlns:a16="http://schemas.microsoft.com/office/drawing/2014/main" id="{AFAF4F10-BB7D-870C-F851-A47400FEF00F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A5703E1-A3FB-400C-88FB-D231029DDAEE}" type="slidenum">
              <a:t>102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2">
            <a:extLst>
              <a:ext uri="{FF2B5EF4-FFF2-40B4-BE49-F238E27FC236}">
                <a16:creationId xmlns:a16="http://schemas.microsoft.com/office/drawing/2014/main" id="{8B005041-20FC-B4A9-C30D-1AC90586EA69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63B854C-609B-4184-9D97-943779A56EEB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Lucida San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28/11/2025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6" name="Espaço Reservado para Número de Slide 65">
            <a:extLst>
              <a:ext uri="{FF2B5EF4-FFF2-40B4-BE49-F238E27FC236}">
                <a16:creationId xmlns:a16="http://schemas.microsoft.com/office/drawing/2014/main" id="{F2F9AA90-8855-00C2-AE7C-677109CEFC81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210A3B1-D460-4D5D-9E37-F274A42828A4}" type="slidenum">
              <a:t>102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6">
            <a:extLst>
              <a:ext uri="{FF2B5EF4-FFF2-40B4-BE49-F238E27FC236}">
                <a16:creationId xmlns:a16="http://schemas.microsoft.com/office/drawing/2014/main" id="{C2DE324B-3194-01AE-25FE-8EDC9050014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07DAB24-3BE9-4342-BEFF-F1D6F68DD60B}" type="slidenum">
              <a:t>102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7">
            <a:extLst>
              <a:ext uri="{FF2B5EF4-FFF2-40B4-BE49-F238E27FC236}">
                <a16:creationId xmlns:a16="http://schemas.microsoft.com/office/drawing/2014/main" id="{AA7931C4-961D-10F0-CDD3-FBBBB4097B7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7">
            <a:extLst>
              <a:ext uri="{FF2B5EF4-FFF2-40B4-BE49-F238E27FC236}">
                <a16:creationId xmlns:a16="http://schemas.microsoft.com/office/drawing/2014/main" id="{49B05FBC-42D8-4686-26F2-52B4637DD6A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endParaRPr lang="pt-BR" sz="2100"/>
          </a:p>
        </p:txBody>
      </p:sp>
    </p:spTree>
    <p:extLst>
      <p:ext uri="{BB962C8B-B14F-4D97-AF65-F5344CB8AC3E}">
        <p14:creationId xmlns:p14="http://schemas.microsoft.com/office/powerpoint/2010/main" val="1734274174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1297D755-3C22-4A6B-8C25-2AD90A23401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79E44E4-6543-4754-A182-4DA1A6FC1A10}" type="slidenum">
              <a:t>103</a:t>
            </a:fld>
            <a:endParaRPr lang="pt-BR"/>
          </a:p>
        </p:txBody>
      </p:sp>
      <p:sp>
        <p:nvSpPr>
          <p:cNvPr id="2" name="Espaço Reservado para Número de Slide 106">
            <a:extLst>
              <a:ext uri="{FF2B5EF4-FFF2-40B4-BE49-F238E27FC236}">
                <a16:creationId xmlns:a16="http://schemas.microsoft.com/office/drawing/2014/main" id="{F9AD43CF-47BB-40C7-9D87-80A5C50FA067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C517B4A3-C76B-4384-9340-8115E41CAEF9}" type="slidenum">
              <a:t>103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64">
            <a:extLst>
              <a:ext uri="{FF2B5EF4-FFF2-40B4-BE49-F238E27FC236}">
                <a16:creationId xmlns:a16="http://schemas.microsoft.com/office/drawing/2014/main" id="{7070A774-0817-4FE0-B974-A13BC88E5883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737139E-C292-412E-8536-82477F9BAA15}" type="slidenum">
              <a:t>103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7">
            <a:extLst>
              <a:ext uri="{FF2B5EF4-FFF2-40B4-BE49-F238E27FC236}">
                <a16:creationId xmlns:a16="http://schemas.microsoft.com/office/drawing/2014/main" id="{745191D6-7F09-4C90-9A01-25EB34B0FDFA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A5703E1-A3FB-400C-88FB-D231029DDAEE}" type="slidenum">
              <a:t>103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2">
            <a:extLst>
              <a:ext uri="{FF2B5EF4-FFF2-40B4-BE49-F238E27FC236}">
                <a16:creationId xmlns:a16="http://schemas.microsoft.com/office/drawing/2014/main" id="{FB45C572-58FA-4356-BDC2-EEDEEE83B9B0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63B854C-609B-4184-9D97-943779A56EEB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Lucida San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28/11/2025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6" name="Espaço Reservado para Número de Slide 65">
            <a:extLst>
              <a:ext uri="{FF2B5EF4-FFF2-40B4-BE49-F238E27FC236}">
                <a16:creationId xmlns:a16="http://schemas.microsoft.com/office/drawing/2014/main" id="{4AE1923F-70B9-4E5D-B21B-2F01E8751848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210A3B1-D460-4D5D-9E37-F274A42828A4}" type="slidenum">
              <a:t>103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6">
            <a:extLst>
              <a:ext uri="{FF2B5EF4-FFF2-40B4-BE49-F238E27FC236}">
                <a16:creationId xmlns:a16="http://schemas.microsoft.com/office/drawing/2014/main" id="{EDA7AC1B-FB78-439F-B40C-9FFCB506383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07DAB24-3BE9-4342-BEFF-F1D6F68DD60B}" type="slidenum">
              <a:t>103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7">
            <a:extLst>
              <a:ext uri="{FF2B5EF4-FFF2-40B4-BE49-F238E27FC236}">
                <a16:creationId xmlns:a16="http://schemas.microsoft.com/office/drawing/2014/main" id="{14B62A98-ACA9-440D-A143-F5D8AC7646F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7">
            <a:extLst>
              <a:ext uri="{FF2B5EF4-FFF2-40B4-BE49-F238E27FC236}">
                <a16:creationId xmlns:a16="http://schemas.microsoft.com/office/drawing/2014/main" id="{7C251F31-2D5A-474F-AFD7-E9171A350A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endParaRPr lang="pt-BR" sz="2100"/>
          </a:p>
        </p:txBody>
      </p:sp>
    </p:spTree>
    <p:extLst>
      <p:ext uri="{BB962C8B-B14F-4D97-AF65-F5344CB8AC3E}">
        <p14:creationId xmlns:p14="http://schemas.microsoft.com/office/powerpoint/2010/main" val="363706415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FB4F6E6-1750-4A46-877B-9045E47E14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3A1218C-96EC-4BFB-B176-D1B9A61ED84F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3E69B56-9B54-477D-8D70-3AF620D02F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8A5844B-06D7-451C-AA47-A553628FBF3F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B93A2D0-D5EA-4E64-8F58-4AAF1B6D5B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A1B0035-B107-43E8-AAA2-0CCE48518CD5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C21D447-AF5D-46FA-ACCD-ABC4339B9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A0271E5-9E6B-4AB1-922F-A287EE711B84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C8D40-2F72-4F65-BD23-7107C0B2EB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33F8D19-793C-4664-B751-494A4142CB5F}" type="slidenum">
              <a:t>104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79FA695-CC65-422A-9196-8BC35720A76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764CF84-C5E8-476A-A01E-5D91B197641C}" type="slidenum">
              <a:t>104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515B00E-1EEB-4E1E-92DB-E5ADC1BDD91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7EDBA92-E82E-43D5-B044-5B5235A66A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105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105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106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106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1279991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107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107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108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108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6427072"/>
      </p:ext>
    </p:extLst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A42CBD9-2978-4EA8-A236-71910A70F1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99AB6FC-7CD8-49F3-8592-0E0E30CB06C9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EC0BFC0-752E-4688-9BCD-E4735A7F0B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3A240C49-0CE8-4984-BACB-8D15ACBF1757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416F759-C2CE-43C9-A423-DFBEDB58FD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98CF81-9B66-46B7-9B7B-2A4AF158BDCE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5DF508C-0807-44DD-BF84-348A90B48C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7E6D56D-45ED-48E5-ACD8-8933389A5312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03FF65E-9A9C-4CE3-8F85-651EF562BF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85E2B9-56E6-4A24-83D3-CC6BEF2014D3}" type="slidenum">
              <a:t>109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4F80841-485F-4B80-A8CE-FA886103959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C70273A-0255-4F52-AA22-78D14AAC250C}" type="slidenum">
              <a:t>109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969636A-66BF-4CCE-9C75-46689302C2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6998102-C0F1-4903-87F7-BE0ED8312AF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11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8053854"/>
      </p:ext>
    </p:extLst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A3188A-86F4-48A5-A583-3859AB80F7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B7831B5-7DA5-409D-9B31-486D8DD5FF0F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3F0DE73-8C48-478B-8905-489290C43E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AE33A75-6EB6-4EEB-8C6C-EB6373F9BCCA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2B5FCD7-6E36-490F-A477-1E97C2E795D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419D445-CAA0-4B3A-865D-25699CF22196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3592462-201B-4F5D-928D-EAD49A7046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E00DDE6-00F2-4EF4-9E74-21790D20D804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8FF349B-50EF-4A02-A9EC-0A1C0FB511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BD8C017-0856-4EEA-823C-BD65A18D59D0}" type="slidenum">
              <a:t>110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9A6BE26-667D-469E-A4F2-FD9A7B2C228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EF33A4-C062-4114-8CA2-419C664F9DED}" type="slidenum">
              <a:t>110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1F00F47-1CBE-41E3-9329-6EA3AD46FF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1ED0BBD-2BDA-4D4E-A7F4-702C5D17EA9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0E7464F-3A45-43C6-8CCB-AD578C7546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8A99EFF-5F47-4F47-B563-02382032C8EA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A00B014-02B2-4218-8344-D1DEB64C9C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311DFF-D16C-4769-82AE-D6A42D9F67E8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552834-1F5A-480A-83ED-AC7D3BC74F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1AD906E-48B6-48D4-B5AD-AE89E59E60B8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1A85646-1D6C-4A37-8C7E-C4BD5437C5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1A3AB7F-73FE-4075-B5B3-3EEC8BC51423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46F88E3-3AA2-4747-B66C-34C2D0D88C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33F7A41-A889-4C80-A6AB-808DDCF7F74E}" type="slidenum">
              <a:t>111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4E66950-99E7-42AB-8C57-7A00E0F59CA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C4D920-23E1-4196-B7AB-829F109EE7C9}" type="slidenum">
              <a:t>111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F285D7C-3F58-4CE8-AA7D-1B56194718F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4435EF3-5816-475E-A619-AE1CDA4A234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4D60B1C-5D5F-4058-85D5-82E5588AF5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3938384-2BAC-4B8B-B42F-1851D9EE027A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0B385DC-8E5E-4A66-A475-A45AB6E493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000BB9C-76C3-49C2-B43E-84ADC31568E2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653D13D-D584-4215-AD95-B338AA3AED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FF5D1E8-BB4E-497E-A00A-432F4DF30DF4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83D3D47-DD51-4C90-9F29-A5D889C5AC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168EC-53FD-44FD-B19E-6316EA955A11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141A650-C921-40C1-BF50-5F9EB737C4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9022295-C06C-4977-AEE6-5AF75A47F2DE}" type="slidenum">
              <a:t>112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6FB7047-5826-4927-806A-34D4087632D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B34F95-B842-4A10-AF18-1C5C938FD29F}" type="slidenum">
              <a:t>112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FF96CDB-A1F7-4C22-9789-5C859F728E7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749065E-0FF1-4455-BD51-EEB5B569301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DBA30B-625D-3672-B6BB-72B795F5EF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DEACD9-0132-BE61-9DDB-135847EEF3E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C74DD20-98FE-FAE9-8163-8213997E20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4F1B673-ED8B-45E3-F3EA-F25F3E2CDEC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73E08F5-7591-F41D-FE80-BCB5E14C8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9B05AFD-802E-2DFC-469D-E445A29DA6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4AD2438-CC85-C683-8980-2588CFED10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5E57D6D-5563-FB3C-66D7-F3830A89ECC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23D98F6-C524-9E57-5299-9C14AAD92C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183131"/>
      </p:ext>
    </p:extLst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AE0466-9A8B-AC69-472F-8E8D9B5CEB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55C776-8EC7-A438-6744-B6024A5DE91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6A73BBA-60FA-1DE2-9762-A4946682EA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125C59A-372D-480C-0034-6A2D0314AF0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A3CBEE1-9B47-0D0C-C0C0-855B45CEFB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5A02155-CA53-0AE3-0412-AA1A535FF3B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745B075-B62C-4961-C372-2690F6C60B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6F632114-641E-A8BC-37C9-137B87A766B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2E55FF2-985C-FC32-65A2-45D07B34371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8065319"/>
      </p:ext>
    </p:extLst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ED5705-36C3-D351-F96D-DBF7BDF38A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B2BC48F-08D5-CFCD-0888-EE270382052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E6DB3A1-C8B4-06E3-1830-DE343472E1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284BBAE-C66A-65CF-4D8B-6E2A5A8D14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5DC7B7E-8F82-A6E6-7931-CA777D066D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103FC5E-482A-D32B-E37C-2427892BA6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44158CD-EC1A-C951-4136-58EA6DD1275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D61BEAD-017F-1A7D-6AA6-3B41E5CD2BB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9C843A9-E841-0134-62A0-7A181FDF64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2035811"/>
      </p:ext>
    </p:extLst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6AA926-F12B-8EDB-B9F6-6DD8E68992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5E403B-183C-81A5-0A2B-162CEB0E70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10A487D-FAA5-FF9B-485C-D53AE660F97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B193B4B-021F-569B-A761-9FC5375E6A7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02D6155-A9D2-34F8-A1E4-1DDD1DB4B9E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C4416B29-3095-EB81-D106-8E7E302C7A8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C86FEC6-8607-A1E3-8256-0580DDF29E9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3C3D84D-0C92-E01B-5864-3E1FABD939D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FA272BA-89C1-AE79-E7DD-4EDFB7E0A52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5218814"/>
      </p:ext>
    </p:extLst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9CB898-8501-7112-5F08-6A8FB82325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C51C66F-323A-B849-0847-6ED8CFAC8C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9654B0E-C3AD-9187-654A-29BE85A4E2C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56629BD-9FE5-B4E7-00D9-422DB08F42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6076506-B910-99A2-8E9B-0006D75629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D997724-5D6B-8FE2-35CD-443EC6C5ED8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BA78AB2-4CB5-E9C5-B31E-BF950B0E937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57F853A-DFD0-5349-1C36-E1906CF5EC1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6061E8C-2910-0D66-EDC0-5D4D7137A91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6669945"/>
      </p:ext>
    </p:extLst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CD3D41-6808-52C1-7CFD-B5931DD931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91EAF1A-1E6D-B284-3958-30E7BB6BD1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12933E4-FEA2-D1A8-7775-A7A65A9D6E8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3787E09-52FD-E3FB-1280-945C1C630B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82FE0D6-DA73-B370-D3EF-B792E2C517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FA417F7-616C-32BE-31C1-4F97281F550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12BD5D-6EC3-6814-BCFB-B39E90AFF55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3B7CE43-38C4-FD45-985C-B6D4133FB0C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25C9138-C41A-8E35-AC6F-A93B9FF2D3A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3327614"/>
      </p:ext>
    </p:extLst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A1C386-C4F5-5B6F-AE1E-3958396337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2E8C190-F043-A12F-D649-0B2709F9A2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AE622C-61FF-6539-C410-4AD95E5062A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9ABB9F8-DA82-A868-0362-5625BF3060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F4BA1C2-B22F-3DF3-1CD2-F154C1D04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E86B34E-4FDB-705B-F622-EC400FBD71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E5AF9E5-5FD9-A543-69AE-B8A4190A9E3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6A7E8AD0-7F8D-D34E-C5AD-6435BC1CC49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5BE0715-A0C0-36A8-F455-2F5BA8F0BF8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03989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12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8396771"/>
      </p:ext>
    </p:extLst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171F4C-5249-5B83-21CD-161C9CCF19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EE7EE8F-52BB-6F48-CC10-3BF102507EC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597DC45-52BE-10BF-F5CC-5DEFB1C5953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79283F3-D191-EB25-32AF-6934F44A921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3FEA9B3-D437-A2E8-7543-3730B5E4127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7E96FDCF-089A-D73A-82FF-972CCB2D451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29D4062-275C-AEBE-E7AE-41772FAF2AB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FDF35DC-9FB3-B669-3367-317AB849B0E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BA42CA4-EDFE-5B4A-2F42-C27F1E514E1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5806078"/>
      </p:ext>
    </p:extLst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29A2EC-BD14-4AD8-CCFE-F5798E8722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2B9414F-619E-331A-47E3-F9AF1DE0C4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C5E33AC-1002-E28F-5DBF-EFB7BFB0404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B65A7ED-86F7-0C19-6C30-FE6683FF90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DAF991C-B970-B010-8DC1-3CFC05F71C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2C22955-1314-EBD0-0AF2-0082600BC29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00E4101-3EA2-1F58-A2F1-51C21557758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F02C291-0CC7-5AF6-C93F-8C1600FC885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3E2F4A1-C3DB-7CD1-70F0-C05D4B6E826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6792296"/>
      </p:ext>
    </p:extLst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2A696A-EFC3-CBBB-CE0B-F1BE1B381A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81948290-A32F-8CD2-3E45-366FE07AE8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40551CE-142D-97A7-7A1B-79841137BEE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821E144-B662-D64C-C299-2DB42DBED3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AE6E8CD-FC35-EFD0-8259-A4416159A2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1FACEC5-4190-C85C-8382-2E22843493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C68EB20-2D83-73F6-3560-3C6DF76A93E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F259D2F-A18D-0843-93F6-3C17EC27386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E347D6E-F110-152B-1B27-F4E936CC3C4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566390"/>
      </p:ext>
    </p:extLst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F8259D-5100-2561-BFA8-B66F2E4888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911F669-FDE1-B59B-3D40-D1E322936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5E659C45-61C8-48DB-8109-70CEC3F7012D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7306997-6093-B3FE-A7E5-5071EC5F62A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A0BF630-CBB5-4D68-9A42-A5C2EC8C67A7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6F81692-16E8-4182-60C2-B7F13657AE2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EB9DD6E-1AC0-437E-9BD8-6BFE7FDADAC2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DD4AF0-FA2F-8A55-D0A6-C88577224B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094B0DA-BB10-49B5-9894-DD6FA19356F9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BE2DEDB-4FB2-C02B-718F-77D592F6E1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9E16267-518F-4D2B-B5F9-117B5C28E22C}" type="slidenum">
              <a:t>123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D5A7C36-0780-98D5-31E4-80CFA34BF10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5F18257-CB78-4216-A7B8-F502C614517E}" type="slidenum">
              <a:t>123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7496AC2-8643-3854-3FE4-A59F83A063C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AB76899-9374-F236-BD10-080F7B9A858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207202"/>
      </p:ext>
    </p:extLst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F22329-4CA4-061D-7978-D35E85B4B9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062B9C-834A-0F54-0F1E-BF89757489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B5B05C0-9227-51E6-B00A-AE9930CBFB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617332E-0D2C-3628-4FFE-35594016442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68036B6-E360-58F6-EF03-9883F1ADF1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0ED9D4C-14EC-2651-C278-57D3355D40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17699CE-C074-A8C9-6D46-FFB1BE46F92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28807E6-5676-F8FA-4C3A-EC9C2797384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E306670F-87F4-8BD3-79AD-C218B7752D1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937390"/>
      </p:ext>
    </p:extLst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1E754E-F4C6-493B-B209-FC5BAF300A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50CE4F6-DBF5-F5BB-557D-4DDF78AFCED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ACA87E4-0060-0FF2-2FEC-8270789807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662D207-EB7E-02D7-B35B-12A9E8A58B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657252D-0035-F699-9776-945AB4C3BE8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0D71BD6-68D3-909A-2C24-2B506F70B78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F2A03AF-B57F-3AB5-62D7-4F9502DFEC0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11F2DEF-7025-8CBA-9133-E905C927C0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F9B977F-6215-0365-8B76-AB0D84CE022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2654080"/>
      </p:ext>
    </p:extLst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CD151A-446F-C331-82F0-C6A4F62FD8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151BE35-BF3A-3BD0-F93B-FEE45A1C4FD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E097440-B13A-8B3C-E8FB-755AD24700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29BCBAC-5E11-0772-DE59-8BAA31390C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06FB4CB-6040-0BAB-DEED-6CEAC440167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18D7B59-B049-08B2-C477-8FAB4995132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924577F-C105-8B38-8C38-878AC4F5110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1297C47-128C-8801-1CDC-83D47ED6D92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F044F41-E29B-FC58-9023-A03D6B0287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7229459"/>
      </p:ext>
    </p:extLst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D3ED41-4CBD-CB30-3EFE-53AFB70966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1BB1D30-E05B-260B-761E-5683D75871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B9EB37B-F5BD-947D-5126-2AFB8D67E7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31BCF3F-BBDA-9B36-8FB3-5BFF920EABB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0211230-0CF0-3F81-FB96-401A3E6E17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36EC13B-3829-1A57-B86E-0EA7F2E749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4DBE24F-D8C7-95D8-488C-B007A473573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C8709EA-D0E3-4100-2963-22DFFA86D74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549F627-1A3E-4331-DF2E-9BC206AD911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7440735"/>
      </p:ext>
    </p:extLst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7A0F3B-17A2-C94D-CEE2-B2D809C192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1C341A0-00A7-754F-EDBA-9FA8F2439B2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3BEACF4-018C-379D-C5DE-75FC2EE2411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945BDF3-BD27-988A-EA8B-04D17F20F1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1E90889-714B-D1BA-47A5-D402EB8CAE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0671437-AEC5-B78D-0158-0E24E22639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D24084-D06A-632F-8FCB-F8AAEB8B7BC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329F474-B968-5B6B-37BF-0E15F697FB4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1F3DF71-A4E8-8C06-C477-1B1E9E6441A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7538277"/>
      </p:ext>
    </p:extLst>
  </p:cSld>
  <p:clrMapOvr>
    <a:masterClrMapping/>
  </p:clrMapOvr>
</p:notes>
</file>

<file path=ppt/notesSlides/notesSlide1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6C0AD6-1275-8F6B-4F45-A030F9D55E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E144927-EF2A-C607-2430-7C12C1744EC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3871BF7-931F-2029-4C96-813D4B44E0F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677947E-7467-79F0-F60B-27CB4B23E8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59792C4-7B99-D7B5-F574-B1EFFE9AC7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A7FB74A6-1D7C-D5F4-E3FB-A3701507D18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4288C15-0D50-54F1-8EA0-4B3738A795C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2765FD2-59DF-08C3-B46E-479B50415F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F1EF140-838E-06E1-6F9E-99799A396DA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24443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F099FCA-0629-4E62-823A-958076FB38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B349087-E3F8-4A5E-8A0A-20B686D0B812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E5779E-7EE1-4330-94BF-4288890FC0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2778C9-5EAB-43E9-91C8-5369E7E9BE77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361DD67-E1D7-4EC8-B160-AD2E644C6D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4405649-265B-41F0-BEFD-CDF70102F813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B9EB9D5-6406-41B7-B89E-517A4B9355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BA2817F-2ECC-4379-A153-35B0C1C0CCA7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B8C599B-0493-4B11-AFC6-9BFC429A6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4FC1C1D-014C-4B33-965F-7B78E514CFBD}" type="slidenum">
              <a:t>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F11C394-85D7-4C5F-B53D-CA87F46BF9A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ADA48EE-C856-4A66-929A-031ACCE2EA19}" type="slidenum">
              <a:t>13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1E460F2-18A0-461D-878F-D62156165E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F338163-CF64-4EB8-881A-D2C128F1960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55A6FD-6AC7-F01D-45F8-59BA8AA33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8C9FA80B-8019-EA62-B124-5BFC9151923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A75733-FCFC-96D5-2DD5-31758F6AA4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03FEF4A-30C4-B594-DBB9-A00C3D21363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E26DBD9-4B9C-6864-7F31-92B7A11E80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63254A8-5678-48D6-961C-C695AAB6035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201FE7A-330D-75A9-D36D-9A5260FE5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9F3AD6F-F0B7-3EAE-65A3-9EC1B5B46F4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8772E4D-D1BD-B248-DC91-7857F295B2B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1128714"/>
      </p:ext>
    </p:extLst>
  </p:cSld>
  <p:clrMapOvr>
    <a:masterClrMapping/>
  </p:clrMapOvr>
</p:notes>
</file>

<file path=ppt/notesSlides/notesSlide1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7F96AC-0AD1-F49B-431D-9AFA43E922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5C0E5FB-D072-54CD-D948-ADC7AEA5AE5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6E73E65-4C38-810C-140E-A373258CAA7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2CB8F25-D89C-1421-DD13-10B04369B66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C2A278E-721D-8300-4094-15AC463EFFB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B19F995-2C9F-E2C1-11B4-E06F69DF5D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6B22F5E-3846-8C13-1E93-B99CFB47CA4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66785F0-9F14-6234-F6B4-CE72E341665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DF021F-60A9-0E8B-76D7-ECAA7067005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9971545"/>
      </p:ext>
    </p:extLst>
  </p:cSld>
  <p:clrMapOvr>
    <a:masterClrMapping/>
  </p:clrMapOvr>
</p:notes>
</file>

<file path=ppt/notesSlides/notesSlide1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EC9EFC-DB47-63B0-85D9-34836D24A5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6128E8D-02CB-68F6-55CA-AABD13D634D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DB6F811-4B56-C152-25CE-C2F5C020A8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673716F-9950-4667-A2B0-64F1F86191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1BC0492-8AC0-E3ED-2A18-4773212CDFC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F791F3D-8246-5477-C5E0-68533BA6C1A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93FD614-FF18-7002-BC86-FD9193059CE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0271A86E-CCC9-D935-296D-4C2B6E18E88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5A7F1B4-DA64-211E-061E-A203D975FF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0873131"/>
      </p:ext>
    </p:extLst>
  </p:cSld>
  <p:clrMapOvr>
    <a:masterClrMapping/>
  </p:clrMapOvr>
</p:notes>
</file>

<file path=ppt/notesSlides/notesSlide1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C55C63-C350-84B5-ACAE-7C40EB852E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6CECFCF-D229-8670-5086-E88912E646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8915E50-A3E2-FFBF-F7E8-E9486BF419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0339644-F443-306A-286F-30384224807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D0AD1FF-A409-1F3B-799A-E899186A5FA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EB8AFF4-77D6-CB1D-3FF4-ED6599CADA7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A15FDEA-58EE-3255-0AFC-A9F111B9AB0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E98D49F-F0C5-EF8C-430D-E6914DB2042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58EF4B8-7FAF-722E-F69E-80E2C740451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1185693"/>
      </p:ext>
    </p:extLst>
  </p:cSld>
  <p:clrMapOvr>
    <a:masterClrMapping/>
  </p:clrMapOvr>
</p:notes>
</file>

<file path=ppt/notesSlides/notesSlide1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4C6E21-4940-8171-2355-399DAA24DC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1D676B6-B4F7-00E5-29F6-613586AE8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5E659C45-61C8-48DB-8109-70CEC3F7012D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A3B79D7-FD4C-3EA9-8F64-129F2CCCD5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A0BF630-CBB5-4D68-9A42-A5C2EC8C67A7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53B405F-F6F2-EC63-9158-566C01D4F7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EB9DD6E-1AC0-437E-9BD8-6BFE7FDADAC2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3ED5C7F-96D4-9E9A-B391-1FE7A650FF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094B0DA-BB10-49B5-9894-DD6FA19356F9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8761C2B-21A2-79FC-BE41-6D5468F924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9E16267-518F-4D2B-B5F9-117B5C28E22C}" type="slidenum">
              <a:t>134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4F57E70-35DC-949B-A60B-09264F751B3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5F18257-CB78-4216-A7B8-F502C614517E}" type="slidenum">
              <a:t>134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9436B4C-D674-EBF0-044F-013C5E59FED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AB7EB6D-85AE-6902-064B-0BF8A430697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8685607"/>
      </p:ext>
    </p:extLst>
  </p:cSld>
  <p:clrMapOvr>
    <a:masterClrMapping/>
  </p:clrMapOvr>
</p:notes>
</file>

<file path=ppt/notesSlides/notesSlide1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563688"/>
      </p:ext>
    </p:extLst>
  </p:cSld>
  <p:clrMapOvr>
    <a:masterClrMapping/>
  </p:clrMapOvr>
</p:notes>
</file>

<file path=ppt/notesSlides/notesSlide1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242775-A5FB-2C74-3802-3013EE0E2C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C899686-7EC0-2A98-795B-BFC1AC6914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73BB682-D0C4-06E9-07B9-957B202EBE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65DECE5-5405-E75B-917D-1E869E1990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8867A72-5691-849C-FA10-7DA418FBE8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1A4CC32-D247-7C67-49A2-6058986C36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3BBFD12-998F-AA16-174F-B677DA10633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5F9EA42-4B64-6836-F887-CAA3A594D86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A3F1694-D1DA-F035-BA3F-0DB3A5A5DBF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2378070"/>
      </p:ext>
    </p:extLst>
  </p:cSld>
  <p:clrMapOvr>
    <a:masterClrMapping/>
  </p:clrMapOvr>
</p:notes>
</file>

<file path=ppt/notesSlides/notesSlide1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692463"/>
      </p:ext>
    </p:extLst>
  </p:cSld>
  <p:clrMapOvr>
    <a:masterClrMapping/>
  </p:clrMapOvr>
</p:notes>
</file>

<file path=ppt/notesSlides/notesSlide1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53E8A78-B3C6-4073-9670-DDF7F41642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199" cy="455040"/>
          </a:xfrm>
        </p:spPr>
        <p:txBody>
          <a:bodyPr wrap="square"/>
          <a:lstStyle/>
          <a:p>
            <a:pPr lvl="0"/>
            <a:fld id="{494DA356-D4B0-455D-9BC8-8015DBE62A01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807310-8C59-47AB-AF3E-0118027F0E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8EFE230-EE47-40B1-BF30-10074E3B952C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5571032-6740-42E8-985F-08DA6A3B9C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50C5B84-2028-4F49-81B4-FF72A25DACDB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A0B626-027A-4163-A697-4CCDC2A8BD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6C046E7-FC31-402E-9352-FDA18CCD7ABE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ECFE3B6-FBB4-4946-BCAE-DFCECE3A4E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A03EA0C-5BCC-4494-99DD-24F60B9AB05D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AFAA3D8-EB09-42D9-8719-448CA0D0C2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73C7D97-E31C-4257-9486-6146648D1B63}" type="slidenum">
              <a:t>138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D19890F8-57BB-4D3D-BF2F-EA3EF803504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EF83C9A-F01C-4A7A-983A-D651E913F131}" type="slidenum">
              <a:t>138</a:t>
            </a:fld>
            <a:endParaRPr lang="pt-BR"/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FBD9F9F-C2BD-4FE1-9C48-E8C004423F2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EF51935F-21E5-450E-900B-F08796A935B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2799" cy="35967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>
                <a:latin typeface="Arial" pitchFamily="18"/>
              </a:rPr>
              <a:t>Por gentileza, mostrar os </a:t>
            </a:r>
            <a:r>
              <a:rPr lang="pt-BR" b="1">
                <a:latin typeface="Arial" pitchFamily="18"/>
              </a:rPr>
              <a:t>avisos! </a:t>
            </a:r>
            <a:r>
              <a:rPr lang="pt-BR">
                <a:latin typeface="Arial" pitchFamily="18"/>
              </a:rPr>
              <a:t>Passar para o próximo slide. Obrigado!</a:t>
            </a:r>
          </a:p>
        </p:txBody>
      </p:sp>
    </p:spTree>
  </p:cSld>
  <p:clrMapOvr>
    <a:masterClrMapping/>
  </p:clrMapOvr>
</p:notes>
</file>

<file path=ppt/notesSlides/notesSlide1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139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14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2641444"/>
      </p:ext>
    </p:extLst>
  </p:cSld>
  <p:clrMapOvr>
    <a:masterClrMapping/>
  </p:clrMapOvr>
</p:notes>
</file>

<file path=ppt/notesSlides/notesSlide1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5667088"/>
      </p:ext>
    </p:extLst>
  </p:cSld>
  <p:clrMapOvr>
    <a:masterClrMapping/>
  </p:clrMapOvr>
</p:notes>
</file>

<file path=ppt/notesSlides/notesSlide1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7634369"/>
      </p:ext>
    </p:extLst>
  </p:cSld>
  <p:clrMapOvr>
    <a:masterClrMapping/>
  </p:clrMapOvr>
</p:notes>
</file>

<file path=ppt/notesSlides/notesSlide1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6455825"/>
      </p:ext>
    </p:extLst>
  </p:cSld>
  <p:clrMapOvr>
    <a:masterClrMapping/>
  </p:clrMapOvr>
</p:notes>
</file>

<file path=ppt/notesSlides/notesSlide1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4640259"/>
      </p:ext>
    </p:extLst>
  </p:cSld>
  <p:clrMapOvr>
    <a:masterClrMapping/>
  </p:clrMapOvr>
</p:notes>
</file>

<file path=ppt/notesSlides/notesSlide1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6719546"/>
      </p:ext>
    </p:extLst>
  </p:cSld>
  <p:clrMapOvr>
    <a:masterClrMapping/>
  </p:clrMapOvr>
</p:notes>
</file>

<file path=ppt/notesSlides/notesSlide1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3204804"/>
      </p:ext>
    </p:extLst>
  </p:cSld>
  <p:clrMapOvr>
    <a:masterClrMapping/>
  </p:clrMapOvr>
</p:notes>
</file>

<file path=ppt/notesSlides/notesSlide1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146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147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3706272"/>
      </p:ext>
    </p:extLst>
  </p:cSld>
  <p:clrMapOvr>
    <a:masterClrMapping/>
  </p:clrMapOvr>
</p:notes>
</file>

<file path=ppt/notesSlides/notesSlide1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148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4808340"/>
      </p:ext>
    </p:extLst>
  </p:cSld>
  <p:clrMapOvr>
    <a:masterClrMapping/>
  </p:clrMapOvr>
</p:notes>
</file>

<file path=ppt/notesSlides/notesSlide1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149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135877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15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6123097"/>
      </p:ext>
    </p:extLst>
  </p:cSld>
  <p:clrMapOvr>
    <a:masterClrMapping/>
  </p:clrMapOvr>
</p:notes>
</file>

<file path=ppt/notesSlides/notesSlide1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DF1286-425F-18A7-D27D-060EDE7C7F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D907C93E-50DD-E53B-B427-CA31682780D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02F3CC3A-8196-1DE3-BC2D-77709A84353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53E79992-E5CD-AD11-E63D-D1EF65C8E9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63B42854-A6AE-C7D5-1DB5-6D291412CD8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EB7DCF87-F852-41BB-52A0-8DAC8524CC8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9B52D2C-66E9-CCDB-C203-ECF2F8D2585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150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36D40ECD-6753-F277-B015-8D3777A9918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3AF5793D-DDBC-620E-918E-9BBC5E9F800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1939420"/>
      </p:ext>
    </p:extLst>
  </p:cSld>
  <p:clrMapOvr>
    <a:masterClrMapping/>
  </p:clrMapOvr>
</p:notes>
</file>

<file path=ppt/notesSlides/notesSlide1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A8CA5F-30EA-467A-F329-94985BE4CE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748ABD4B-2CB3-CBBB-4034-FDAE401F515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4B8F4801-B71F-8226-F927-AD1CD73FF7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78B8C86B-75ED-E2D1-F571-2CFCD02A08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69F478E-0A5E-D95F-3476-723DAAC17BA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671E5C8A-95DE-6130-FAEE-999ABF51C88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0C705F4-A408-319A-2719-7B2C1CDC72E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151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6C5530D2-C097-51E0-BFFD-73DF79A069E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1241BF52-7251-7A01-F168-7C6506EAA00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987468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16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802935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17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307542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18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095049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19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349503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DFA0BC-3B34-8EF8-376D-654E150676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02351E4-27E1-8006-5169-F1F284BC3CA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1931FFB-96F5-76C1-9B7A-41698CBCD6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177CA7F-7CF8-0980-7CE3-13AE13AC9A0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79A5847-0477-54B6-FD95-EB357172D2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802A6AB-42DB-FA71-275C-BAEDE7241C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5BE116D-91F3-9C95-4ABF-7440200C51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0D685C8-0C52-38C9-C083-F5A0B728326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C182826E-310C-C918-D1F3-C1FC88935B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3BCC9A1-A925-8028-2601-82D09E2A92B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80047E38-8A2D-BD06-61DF-392BCD70423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1088A66D-EC72-205E-E9EE-D7CC700EB9A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872151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037589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104635F-C8DC-4B17-B6EA-D7AC235442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DBD03C0-9AE1-43AD-B145-6E35553436A1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F282B2C-8283-4C87-A0A0-CC555F4473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4FB3480-64F6-468C-889B-951E06C29AC1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C520ADD-097B-4475-9F6F-AA12FC93F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98EC39D-7CFB-4DAB-8804-6667D5F0D061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7E060A3-1CD4-40E4-8D00-69AA2EE2A4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9D57668-9D9E-40E5-B85F-F090FB960593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2E8AFC7-E4DF-466D-B6F5-42287C018F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2FCE8FF-E98D-4745-985B-74029918A23B}" type="slidenum">
              <a:t>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C60A2A0-D78F-4E8C-AEC4-E922D93AFD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466BD25-0BE4-41A8-A007-722614707911}" type="slidenum">
              <a:t>23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4F9C5D1-B31C-4ED2-8308-BC7DF1D1225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B9AAE64-40EB-4BEA-8936-EA43E8FD30D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3">
            <a:extLst>
              <a:ext uri="{FF2B5EF4-FFF2-40B4-BE49-F238E27FC236}">
                <a16:creationId xmlns:a16="http://schemas.microsoft.com/office/drawing/2014/main" id="{1C97A5DF-F1D4-4A7D-9A84-63E53C6E95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14C19D-F33C-4E35-AB47-D9D2059E79E5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94">
            <a:extLst>
              <a:ext uri="{FF2B5EF4-FFF2-40B4-BE49-F238E27FC236}">
                <a16:creationId xmlns:a16="http://schemas.microsoft.com/office/drawing/2014/main" id="{AC387DAA-8927-434C-AA61-13DB818EFC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F90EFB7-5921-4152-A23F-96439FE643FC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97">
            <a:extLst>
              <a:ext uri="{FF2B5EF4-FFF2-40B4-BE49-F238E27FC236}">
                <a16:creationId xmlns:a16="http://schemas.microsoft.com/office/drawing/2014/main" id="{08A53B5C-2EA9-41E9-894E-84A1D0F4E9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B0C4B7D-0D42-4717-8CD2-2EB80A27CF0C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98">
            <a:extLst>
              <a:ext uri="{FF2B5EF4-FFF2-40B4-BE49-F238E27FC236}">
                <a16:creationId xmlns:a16="http://schemas.microsoft.com/office/drawing/2014/main" id="{E7033977-83AA-4600-8B36-E08ABAFE32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DD9914-6429-4A96-9736-C6D674C505CC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23">
            <a:extLst>
              <a:ext uri="{FF2B5EF4-FFF2-40B4-BE49-F238E27FC236}">
                <a16:creationId xmlns:a16="http://schemas.microsoft.com/office/drawing/2014/main" id="{9AA27DBA-6E34-454B-86A1-DD807CC6E6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9ECBE4-D899-48B4-A191-52F023E8F73D}" type="slidenum">
              <a:t>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C8A9EE9-51BF-44FE-BC2E-58ED74D6D9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6A314F0-E77E-4A05-B330-8ACF6B8E6629}" type="slidenum">
              <a:t>24</a:t>
            </a:fld>
            <a:endParaRPr lang="pt-BR"/>
          </a:p>
        </p:txBody>
      </p:sp>
      <p:sp>
        <p:nvSpPr>
          <p:cNvPr id="7" name="PlaceHolder 224">
            <a:extLst>
              <a:ext uri="{FF2B5EF4-FFF2-40B4-BE49-F238E27FC236}">
                <a16:creationId xmlns:a16="http://schemas.microsoft.com/office/drawing/2014/main" id="{DDA37755-D784-4791-B230-818D097F10D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25">
            <a:extLst>
              <a:ext uri="{FF2B5EF4-FFF2-40B4-BE49-F238E27FC236}">
                <a16:creationId xmlns:a16="http://schemas.microsoft.com/office/drawing/2014/main" id="{D6836C6B-BAAF-449D-9C1F-81304E65FAD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25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4B8ECD-68A8-12DE-264E-4161714CB6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BD3BA797-DE21-B8C7-3FF3-6036DF5827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88A83F0C-BF9F-DCB6-36CF-E2A3B01018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3143B39C-04F3-E6EA-3D01-8C8C51C840B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058366D9-4D6E-1175-75F7-DDC6C47FA0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28F892EC-0A26-9838-7578-9D143AB4128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D030167-F21C-F489-47F8-67155A891BB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26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8A1598A4-7075-CDE3-CA7B-979BEEF4994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FE37780A-116E-A70C-C853-552FAF4DD33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095883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27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057990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28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9">
            <a:extLst>
              <a:ext uri="{FF2B5EF4-FFF2-40B4-BE49-F238E27FC236}">
                <a16:creationId xmlns:a16="http://schemas.microsoft.com/office/drawing/2014/main" id="{C78D1CCA-304B-4F94-99F5-37BD346F62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192D0BB-9C37-4FEB-81BD-6AB40EF0E6C0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0">
            <a:extLst>
              <a:ext uri="{FF2B5EF4-FFF2-40B4-BE49-F238E27FC236}">
                <a16:creationId xmlns:a16="http://schemas.microsoft.com/office/drawing/2014/main" id="{891F93F5-95DF-4CFE-92D4-1815B2C58C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D47ED-BC40-4D71-9C5C-ABB653F3C224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71">
            <a:extLst>
              <a:ext uri="{FF2B5EF4-FFF2-40B4-BE49-F238E27FC236}">
                <a16:creationId xmlns:a16="http://schemas.microsoft.com/office/drawing/2014/main" id="{3180F61D-F9D5-4E18-8969-71E8C4EE39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7DCF9E-2EBC-4136-A2E6-157017FE3CAA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72">
            <a:extLst>
              <a:ext uri="{FF2B5EF4-FFF2-40B4-BE49-F238E27FC236}">
                <a16:creationId xmlns:a16="http://schemas.microsoft.com/office/drawing/2014/main" id="{F0401F59-C193-4C13-8909-FB6321DC4D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97AA5DB-5AC1-4C4C-8904-3632156BBACA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73">
            <a:extLst>
              <a:ext uri="{FF2B5EF4-FFF2-40B4-BE49-F238E27FC236}">
                <a16:creationId xmlns:a16="http://schemas.microsoft.com/office/drawing/2014/main" id="{24A8B204-AE4D-4126-AAAE-52C9665177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ACF64AE-A078-4945-B1A8-854427B3856B}" type="slidenum">
              <a:t>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DAED764-3E63-46E8-8E18-F35EEDB9C3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7B4EE70-3968-4EBE-8B22-9BE529426989}" type="slidenum">
              <a:t>29</a:t>
            </a:fld>
            <a:endParaRPr lang="pt-BR"/>
          </a:p>
        </p:txBody>
      </p:sp>
      <p:sp>
        <p:nvSpPr>
          <p:cNvPr id="7" name="PlaceHolder 274">
            <a:extLst>
              <a:ext uri="{FF2B5EF4-FFF2-40B4-BE49-F238E27FC236}">
                <a16:creationId xmlns:a16="http://schemas.microsoft.com/office/drawing/2014/main" id="{BE6AC26E-1EE6-432B-B3A4-F2176779147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75">
            <a:extLst>
              <a:ext uri="{FF2B5EF4-FFF2-40B4-BE49-F238E27FC236}">
                <a16:creationId xmlns:a16="http://schemas.microsoft.com/office/drawing/2014/main" id="{5420E5E2-0A90-4544-91A9-9997EDB9B4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A6908F-BE28-AE4D-94FB-D509F7FC38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9EDD9CA-0A6C-BE60-DBDF-20D71D2F15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B8CC3EE-FEAC-A716-AC9E-26C74F60358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C6CE954-1B6B-FAC8-A623-58AFEFED5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40D275D-5E62-BEA2-F562-90BF097C3A8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A3991D40-A55C-799B-11E8-2D36A409C8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388A1AD-D2FC-531F-B80A-A8ABA60ABA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90E8F4B-68B8-3362-7BED-32C7C217C2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E153EFCE-9250-EA25-6156-6840E9A416D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D5A4885-4060-9BE8-B3FC-37790669735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967E31B8-FA73-7A6C-E619-165B599DA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9106ECD7-65AF-8718-0572-AFBCA537E96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979207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30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076114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31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430725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32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970962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33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25240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34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066485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35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45461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1892D5C-927B-45CB-B888-D580346155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563D44-53AB-4F80-A5C8-0B59FADACFF6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6ADA72F-F533-43A7-AC83-FAABD556F8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5233D5B-0417-4D2F-85FF-A39518DC2C1D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EE562D9-8689-4DDA-A318-40D56D5A24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9D9880E-C685-49B0-B818-4E4D8F0E67C6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28D65A-146C-4639-8D9F-BDD59ED6ED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C6E56DF-1D01-4119-8CCB-8C2711DC5C14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D06C4F4-1D85-44B5-A43B-87C8816B55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FE4206B-746A-4CC2-910A-0186D151E3DD}" type="slidenum">
              <a:t>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564753D-967B-4D30-849C-EA7833B354D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1DE43F6-FA6C-41C4-AFB5-F0BF5679B806}" type="slidenum">
              <a:t>36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C6ADC72-2BD8-4E03-87DD-570101D3192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7A74AAB-7BD1-4491-B4B6-C1F3BD257C1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37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38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369415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04A29F-487A-6B00-F951-F9685DA9C7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FA70EB7A-8E1A-4A2B-C151-9F5ECB23A14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34AACDD-640A-DF19-850A-C422DD9648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EF459A61-A385-0BBA-CD6F-3B308A492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B4A0D0E8-B105-ECD5-45F6-C8D7301CB1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D0032699-D305-897A-F016-CDD396C5079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62A5D20-918B-00F8-6FA4-186D27B4FA2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39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21E03C50-F00A-DDB1-0C1F-5F7B6701E29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198E7EFB-D1F8-0FB7-E286-BC10B471417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38879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4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40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39222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41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42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6820103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43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BA4AD1-B4C7-4F8D-B19E-42402518D0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F3A948-5FEE-4F6B-9651-2FD8C508A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26F6E295-D641-4D20-AC1F-647E563ED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21AE4D7-7E1C-4738-89D2-3B305641C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101D6E-D76F-4CED-9621-53B4F61E7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26E269-3A4B-46DD-90CA-25DCCAEB3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44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83CA66A-C76F-488E-A69C-AEFD43AB2D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60157F-B88B-4292-9EED-3306C3269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BA4AD1-B4C7-4F8D-B19E-42402518D0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F3A948-5FEE-4F6B-9651-2FD8C508A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26F6E295-D641-4D20-AC1F-647E563ED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21AE4D7-7E1C-4738-89D2-3B305641C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101D6E-D76F-4CED-9621-53B4F61E7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26E269-3A4B-46DD-90CA-25DCCAEB3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45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83CA66A-C76F-488E-A69C-AEFD43AB2D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60157F-B88B-4292-9EED-3306C3269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9573909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DA73CA-A84E-D7F2-0131-703D34B8F1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C6E8E02F-AD02-2C7E-BB52-661F29FA68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B725E13E-CF69-C0A4-478E-0C04BF807F7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FD23FF91-B778-9186-3A10-DF82F41EAD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65E8FCFB-9E3D-A913-F1C9-F908354BDCA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837E3ED1-99E7-F569-6130-B475BF98989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89801FE-FD55-A9D9-172D-BBC8E265491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46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F26662CA-B2F2-FD64-0707-15769B37B46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E1F9A0F3-62AA-B4AE-1119-4EA20B4611F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9551324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406E6F-22D6-5319-6C77-9710364D61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3BDD4E79-90BB-4419-3056-2A64799EAE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4CFE2180-317D-82AA-EA8D-8A55EC310ED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33893512-C053-ABD4-11C3-9D163790E1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9FFACBBE-4A10-4459-BD17-469FEE6C26A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E9E6B5BE-66F8-19B6-E4EB-43B33C7236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F09A4BF-0E9B-B4C2-3BA3-61DA2A3DD9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47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B22B57E-C3DE-1472-0E00-4D945521BBD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B8C7CAE1-BCE4-3845-F93C-4A4B9E9D9A7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6628822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4">
            <a:extLst>
              <a:ext uri="{FF2B5EF4-FFF2-40B4-BE49-F238E27FC236}">
                <a16:creationId xmlns:a16="http://schemas.microsoft.com/office/drawing/2014/main" id="{94F64855-6C1A-4751-8009-47C7A087E0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FCB3583-B48F-4CE1-886A-60DF69F011A0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15">
            <a:extLst>
              <a:ext uri="{FF2B5EF4-FFF2-40B4-BE49-F238E27FC236}">
                <a16:creationId xmlns:a16="http://schemas.microsoft.com/office/drawing/2014/main" id="{7766DB57-18A1-4C0A-A898-11646ABE7E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6F5F141-9D32-4563-A861-503BA0A388EE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16">
            <a:extLst>
              <a:ext uri="{FF2B5EF4-FFF2-40B4-BE49-F238E27FC236}">
                <a16:creationId xmlns:a16="http://schemas.microsoft.com/office/drawing/2014/main" id="{C5B1B236-275C-4A4D-8901-F79491928C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6DE3A71-F085-4E0A-B5DD-DDA275D299FA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17">
            <a:extLst>
              <a:ext uri="{FF2B5EF4-FFF2-40B4-BE49-F238E27FC236}">
                <a16:creationId xmlns:a16="http://schemas.microsoft.com/office/drawing/2014/main" id="{2DBF58A4-37FE-47FE-BAC4-2FB528E010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CA1CCEC-BE8C-4D04-BAAC-8AA3DC8E555D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18">
            <a:extLst>
              <a:ext uri="{FF2B5EF4-FFF2-40B4-BE49-F238E27FC236}">
                <a16:creationId xmlns:a16="http://schemas.microsoft.com/office/drawing/2014/main" id="{07408E91-5EA5-4E04-904E-ABFAB20CDE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5FE2079-D225-4B73-BCCA-71B950820B73}" type="slidenum">
              <a:t>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0A97C11-DDEE-4F14-8015-129251A60B0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04E268D-2425-4FF8-8EBA-6C0352F7C1AA}" type="slidenum">
              <a:t>48</a:t>
            </a:fld>
            <a:endParaRPr lang="pt-BR"/>
          </a:p>
        </p:txBody>
      </p:sp>
      <p:sp>
        <p:nvSpPr>
          <p:cNvPr id="7" name="PlaceHolder 319">
            <a:extLst>
              <a:ext uri="{FF2B5EF4-FFF2-40B4-BE49-F238E27FC236}">
                <a16:creationId xmlns:a16="http://schemas.microsoft.com/office/drawing/2014/main" id="{C2794B0D-B784-4DA3-BE64-225611D1FE1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20">
            <a:extLst>
              <a:ext uri="{FF2B5EF4-FFF2-40B4-BE49-F238E27FC236}">
                <a16:creationId xmlns:a16="http://schemas.microsoft.com/office/drawing/2014/main" id="{48E29E0B-6582-4581-8BC4-BC424C2E48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5423148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26FE9D7-737C-46C0-9DCD-597056E040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91A1C62-F281-43B2-AD13-9F438B5CCF72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C70680F-9B5A-477A-BDB4-44359DD59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EA9AE0F-4A70-4DC1-9B12-640CDCD822B3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5A1657E-55C4-4910-85C0-E6D76838C5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DB12544-8B16-4892-BC4E-307325FBC018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1B059A3-3463-44C4-AB06-187E3BB14D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2596B71-DD28-4388-93E0-4E78DA0B224F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BEA309F-B399-41BC-A89D-C5B28E52FC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699DF7E-14B8-4167-9D87-5E45748410B1}" type="slidenum">
              <a:t>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DFBC1EE-A2B7-4F3B-B82C-B7C8B5274ED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41B6913-844E-4882-B687-1F6C24628047}" type="slidenum">
              <a:t>49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D02CD74-D36F-4147-92C3-6689F98EAEE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3FDC396-17D1-45FB-A5D7-B0ABD186A79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5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9679627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2485460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9824223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D5BA13-C661-E1B6-59EA-588828DAEA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2BE3BEB-B5C7-5F09-665D-23D612D8A80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CB44C3B-7D68-EC9F-17A4-E373EA90357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600B4A4-B615-6D51-6ECD-E2DE02BF632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B955386-58D7-BBB5-A675-E2FD24BD0C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BB56541-E38B-F6B3-4EB8-6155EF18F3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6D8B59A-E9BD-EA4F-E804-BE33841217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AD419A7-82FE-A3D0-CF25-B7BCB779A5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3AA6ECF-A1FA-2291-0379-BEA843F494B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9428776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8FFA12-EF86-4675-DC5E-5749D1F845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9AA3793-49D5-68C4-CBDD-A91660EF528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4E5F2CC-3276-7937-7BC6-4FAD46BEF7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F6F9812-D6E6-0398-87FF-454A82415C2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BD4A261-7222-7EFD-6CC6-7EFFB117436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65CDB23-CDCE-06FC-430F-8DD070689D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BE9E5D5-7780-2C16-C912-68415613BF7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0010BEC0-DABC-F72A-70AA-CA19E21AED2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2A16688-B75A-5838-7857-3FE13F3D7C3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8644770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3533741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2E59E7-C411-C5FC-2161-91010B282F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BB175CD-488D-3AFD-D12F-557A245FB68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7AC838F-A9D5-3E97-84B4-59DE624F94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2AC7B78-AFDE-36A8-204F-64653E56042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19356DB-D0B3-8FE8-7234-CD3DF61625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3488DD3-1A2E-EF3C-9D1F-90532E156B8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4DAFF9A-FD17-E295-4BBC-14C8F4C3F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1CAB057-5C20-D3DC-82E0-47344F043C4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E64928F-2C51-B3E8-903B-40D8DDB81F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8607127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5140011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3956638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04865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6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849495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2306418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9596219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4665541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0914814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5305527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65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65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66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66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8952229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67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67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1877800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68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68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2614255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69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69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45342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7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8431457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8994025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71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71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72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72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3597456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6E61203-CE1C-4F69-A7E9-2EF2618F91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114391D-6E1A-46E7-A79B-7B442E7B623F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8900827-715D-429C-BF8D-071C4ACA54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4BDCF46-251C-4E7D-8374-ED1472D5920E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B74FC88-553A-4BC7-B480-1918F422B1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8C30696-38EB-41C5-AD4F-D8A1D69E705C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6637375-FD51-4E8B-8E1D-49FD8F571B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A56BF5D8-9603-4930-BA04-C3DCC350DA94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6150234-A95B-496F-8385-8E9068E785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0FDE567-5D8E-4F91-9C17-C6F07035CFEF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369CA5F-6CC5-4858-9D1A-21B7B3450D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44F2608-8A47-4AF6-867F-CBB9FC85BD74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B708DDC-AB3F-498C-9C2C-378DE86D98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F444F78-7E26-4099-A2F6-AA48877295FF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074FF96D-8814-45D9-8ADC-9D596C4A92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C272771-6C6E-47F0-978F-0D023E9B3960}" type="slidenum">
              <a:t>73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1931FCD-72C4-4869-B135-DA93C513BBA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920D04E-9CE4-4BC4-AE63-BF417B004691}" type="slidenum">
              <a:t>73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033C860B-807A-475D-9067-B94981AF442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22344840-D737-4F0A-A764-AB2836257D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74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74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75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75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76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76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7806624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690464-8887-F7BB-7B77-B631E7348F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A8BFE2D2-3838-9C07-6514-9B32D4CD78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743DA919-EEF2-A163-DF19-D21BB830FA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E480F74E-BAD9-E25E-F337-E6EBC73EC92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84CD3781-0085-FE45-C813-C463F1A8EEF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2071FA34-7174-BE5C-7144-8029161B4D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B327C1EE-6A5D-6CCF-448F-F2FA17AE07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FC31091E-FD3B-1384-9946-A633D186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77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FF4F7A2D-130F-E04A-4CCA-E6FCE4DA8AF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77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87AA9D5D-81A0-D690-3F28-1E97FC88DDE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A2C926C4-7AE1-5F17-8E43-A9A4353D00E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8848237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14E922-A92B-EEDF-ABCE-B3D2861208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0FA3070F-48FF-D6FA-7195-A6E0C62994F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299C4E6-AE09-8534-EF94-503BD615FE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587E09EB-4538-940C-F932-C4E839FB2D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F7D1D8A0-AC3C-FF90-800C-14C2319D3EE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7A30EEC1-247A-D3CD-7AD5-A72B9DC7B8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9FAC8F4F-B2BD-CA99-0EF7-68E162776DE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B1F6E0F2-2A93-F1A8-15F1-E6C5B5F3E49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78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C4CCBF12-385B-83A9-F399-88A8535C42C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78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BFF9E5E8-4095-ACEA-F310-13876F8CA51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4524C8FD-44D3-91AF-4EE9-35D28A031EA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1642312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DB11E6-8DD8-486F-AC02-D4E1DD67E6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559" cy="455399"/>
          </a:xfrm>
        </p:spPr>
        <p:txBody>
          <a:bodyPr wrap="square"/>
          <a:lstStyle/>
          <a:p>
            <a:pPr lvl="0"/>
            <a:fld id="{77F895B2-36AF-408A-A257-EA559E057FFD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AF27E7B-64FC-4559-B704-9782551A84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287BEDF-6305-4864-B504-E45027BB3821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368FAE8-48E7-4A0D-B1E5-FE93075898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6EB219-1AA0-4F80-AFBA-680AE23E2351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431E9AC-25D9-44F9-92AC-FA93F37BC0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0EE4D2F-F312-4A0D-B5F4-A27B8B8883C9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EA1900A-2AF9-42EE-95B5-EC4C4B68A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9BA732F-99BF-4382-807E-EF3D05B048FB}" type="slidenum">
              <a:t>79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B3F2CF7-40F5-4194-9CEB-52F1AE6DC81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0C27883-0E28-49DE-8345-A8D27EA31D0B}" type="slidenum">
              <a:t>79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88C277A-5813-4CC9-A60B-41BEE05134C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8305BD7-AE6A-40E8-B05C-E7E66F0B440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3159" cy="359712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>
                <a:latin typeface="Arial" pitchFamily="18"/>
              </a:rPr>
              <a:t>Por gentileza! No momento da </a:t>
            </a:r>
            <a:r>
              <a:rPr lang="pt-BR" b="1">
                <a:latin typeface="Arial" pitchFamily="18"/>
              </a:rPr>
              <a:t>CONSAGRAÇÃO</a:t>
            </a:r>
            <a:r>
              <a:rPr lang="pt-BR">
                <a:latin typeface="Arial" pitchFamily="18"/>
              </a:rPr>
              <a:t> deixar no slide que esteja </a:t>
            </a:r>
            <a:r>
              <a:rPr lang="pt-BR" b="1">
                <a:latin typeface="Arial" pitchFamily="18"/>
              </a:rPr>
              <a:t>TODO PRETO</a:t>
            </a:r>
            <a:r>
              <a:rPr lang="pt-BR">
                <a:latin typeface="Arial" pitchFamily="18"/>
              </a:rPr>
              <a:t>! Obrigado!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8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2444908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80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80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6543372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4B54BB-ADC7-4305-DD9E-21CA25CCF1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84AEF29-A25D-35E6-77A3-98B57774413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A824650-8DAE-10EF-BA60-B5B3D7ADED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D858326-B76E-5977-89A7-161211F02F3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514774-0556-937A-3087-48DE3CC4A51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5126F75-6988-FA7A-64D6-007ED8371F6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1515FF8-9243-4732-C061-77FE7B6161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E8FBBEA-0FDB-70F7-A130-812406AE4A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81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76680791-B75A-E2B6-CCEA-AA786B66360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81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9FBF78-8CCA-8A7E-BF27-93096C4AE84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48BF5885-5925-FC95-95F0-6EE2226CD31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5047966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82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82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0600159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0AB38B-9ADC-F01F-22F3-70FF7F349B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0ABA69B-78AA-D9E5-19D3-EEA95B831DF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A69A7D5-B1C9-B86B-62C3-CDE600B48A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0A277A8-95A0-DB61-BF68-6C244C5A35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631107B-2D4E-BBED-1ED6-BAB6B388C1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C2D4D13-7368-1A7A-44C9-6260669AE1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C451912-A50B-91B1-4F04-55A505D041A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3E27E32-8C24-B64D-38CF-5596E6F53D7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83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55E61CA6-52A8-A488-84AC-4865D7422CB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83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4DF8DF26-B093-C25D-D953-B8AFEDDC7FF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CE7E13-40C7-557A-6E89-BFF24C8BFE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4739823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9E635D-EBF1-B594-B3A4-79F93E4FD4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0D03CD3-B92A-AFE2-95BE-AEE39991BA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1E6D8AC-0E8F-2984-BB66-D3629D55259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4BC4F2B-88BD-4B3F-A3A3-C4BBF5610AA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44FBE9C-DEB8-6D4A-D3E0-F44B53D3CB9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59F788A-6B57-8ABD-060F-9E0A6EC8C6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86B0EBB-A65A-21E1-DE3A-D6F312519B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770DCA2-5100-E155-0FE6-6A082D6895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7AA8D445-022F-5EEF-D0C6-09A559261BA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84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BC216E6-8317-C156-3842-028B4D2CE74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84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7E5DBF71-D7F4-C3D9-CB62-5944B8FA8AB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3F0ADA52-0157-7E54-4AAD-A61D62C4F53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2724378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5D1079AD-5BBD-4F7F-AFAB-8A0347E94FC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5951B6A-A280-4215-8196-82342D937E35}" type="slidenum">
              <a:t>85</a:t>
            </a:fld>
            <a:endParaRPr lang="pt-BR"/>
          </a:p>
        </p:txBody>
      </p:sp>
      <p:sp>
        <p:nvSpPr>
          <p:cNvPr id="2" name="Espaço Reservado para Número de Slide 31">
            <a:extLst>
              <a:ext uri="{FF2B5EF4-FFF2-40B4-BE49-F238E27FC236}">
                <a16:creationId xmlns:a16="http://schemas.microsoft.com/office/drawing/2014/main" id="{BB10B771-221B-45E6-9F89-ADAE2A64E9C6}"/>
              </a:ext>
            </a:extLst>
          </p:cNvPr>
          <p:cNvSpPr txBox="1"/>
          <p:nvPr/>
        </p:nvSpPr>
        <p:spPr>
          <a:xfrm>
            <a:off x="3884759" y="8685360"/>
            <a:ext cx="297036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37B75E8-5A6E-42A8-B123-0F0EDC2DF4BE}" type="slidenum">
              <a:t>85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2">
            <a:extLst>
              <a:ext uri="{FF2B5EF4-FFF2-40B4-BE49-F238E27FC236}">
                <a16:creationId xmlns:a16="http://schemas.microsoft.com/office/drawing/2014/main" id="{2AB89C3E-7B89-401B-AE48-ECB4C25164E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7CCACCE-AE0A-411F-8EF4-1C244F8FFA32}" type="slidenum">
              <a:t>85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Espaço Reservado para Número de Slide 33">
            <a:extLst>
              <a:ext uri="{FF2B5EF4-FFF2-40B4-BE49-F238E27FC236}">
                <a16:creationId xmlns:a16="http://schemas.microsoft.com/office/drawing/2014/main" id="{0F75A0F9-7098-4DD1-A962-076E0A3E36BB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E031B12-683B-413B-8F39-65D5E998DABD}" type="slidenum">
              <a:t>85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A2A60005-4B60-4280-B976-F27E380888A9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55F5A35-827E-44D2-80CA-779078565309}" type="slidenum">
              <a:t>85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6" name="Espaço Reservado para Data 4">
            <a:extLst>
              <a:ext uri="{FF2B5EF4-FFF2-40B4-BE49-F238E27FC236}">
                <a16:creationId xmlns:a16="http://schemas.microsoft.com/office/drawing/2014/main" id="{49FBBCCB-D4A8-477C-9E3A-2049112E16B8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FBA390D-C282-4079-BCFA-68A5FCDC1E73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28/11/2025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7" name="Espaço Reservado para Número de Slide 34">
            <a:extLst>
              <a:ext uri="{FF2B5EF4-FFF2-40B4-BE49-F238E27FC236}">
                <a16:creationId xmlns:a16="http://schemas.microsoft.com/office/drawing/2014/main" id="{178A1CA5-3646-4156-B0FB-E3B5E6C3BD7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C2652C6-310E-48C0-95E4-C7344819324A}" type="slidenum">
              <a:t>85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Número de Slide 35">
            <a:extLst>
              <a:ext uri="{FF2B5EF4-FFF2-40B4-BE49-F238E27FC236}">
                <a16:creationId xmlns:a16="http://schemas.microsoft.com/office/drawing/2014/main" id="{12A57769-A418-4C71-B357-0B5F99E12AB4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4788563-0A6A-4621-8ABF-48CA75F924A5}" type="slidenum">
              <a:t>85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9" name="Espaço Reservado para Imagem de Slide 3">
            <a:extLst>
              <a:ext uri="{FF2B5EF4-FFF2-40B4-BE49-F238E27FC236}">
                <a16:creationId xmlns:a16="http://schemas.microsoft.com/office/drawing/2014/main" id="{C322BEA4-D200-43DC-A1FE-D37E5ABF78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Espaço Reservado para Anotações 3">
            <a:extLst>
              <a:ext uri="{FF2B5EF4-FFF2-40B4-BE49-F238E27FC236}">
                <a16:creationId xmlns:a16="http://schemas.microsoft.com/office/drawing/2014/main" id="{C70C519E-881F-4628-AD98-BDB2F87C065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4960" cy="3598920"/>
          </a:xfrm>
        </p:spPr>
        <p:txBody>
          <a:bodyPr vert="horz" wrap="square" lIns="91440" tIns="45720" rIns="91440" bIns="45720" anchor="t" anchorCtr="0">
            <a:noAutofit/>
          </a:bodyPr>
          <a:lstStyle/>
          <a:p>
            <a:pPr marL="0" lvl="0" indent="0" algn="l" hangingPunct="1">
              <a:tabLst>
                <a:tab pos="0" algn="l"/>
              </a:tabLst>
            </a:pPr>
            <a:r>
              <a:rPr lang="pt-BR">
                <a:solidFill>
                  <a:srgbClr val="000000"/>
                </a:solidFill>
              </a:rPr>
              <a:t>Deixar esse slide durante a </a:t>
            </a:r>
            <a:r>
              <a:rPr lang="pt-BR" b="1">
                <a:solidFill>
                  <a:srgbClr val="000000"/>
                </a:solidFill>
              </a:rPr>
              <a:t>CONSAGRAÇÃO. </a:t>
            </a:r>
            <a:r>
              <a:rPr lang="pt-BR">
                <a:solidFill>
                  <a:srgbClr val="000000"/>
                </a:solidFill>
              </a:rPr>
              <a:t>Obrigado!</a:t>
            </a:r>
          </a:p>
        </p:txBody>
      </p:sp>
    </p:spTree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2F4EB8-7CE6-5E80-1791-F47A166ED1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4C6857-755D-42BC-963D-4E9B7931F9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FD14A21-E962-5D67-7E4F-0BED1622D7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58A7C25-2883-F45F-161E-5466B692671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C181AF0-E9DC-6E88-962F-4BBF37ECB8C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78E19AF4-AAEB-FB26-793E-BC0E9DE2A6A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E49693E-F9E3-39F2-F816-758801D63D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DA2BA17-3DB2-63DA-9D34-2A4B629C63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D43D3E76-68FB-955B-37D2-EBDCA8E0E35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86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C830AC2D-50EE-CFE2-3C93-5A905E7FF67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86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B0858B00-93C5-BCD7-0E9A-900A3C26083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228CD820-8E85-7C00-0666-F308A69CFD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3165979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87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87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4939455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6851AB-3768-BA73-626A-831C680049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D3EEB48-1328-2896-7605-A90A994A78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37D4AAF-92D8-75D1-2CAF-CDE276080F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0DAB6B4-D569-9470-7E54-0129AFD16FA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D5ADC87-5674-28EE-C644-E8A304D5335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1A200E84-957E-B88A-FF73-5C5A8173E6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5A67E1B-0B97-E176-2EF2-F1E4D835E13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C5314C3-3324-358A-57F6-1EBB94EB13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88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6DCDBF39-4D41-7286-D9E4-C7D382AC1DB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88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77330B70-40E7-5F66-7D3A-B16B0DBC61E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D44EEBEA-2E59-93EA-D005-74D28D9D24E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7580391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89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89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18738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9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9011184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90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7353908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5941D2-FF94-F044-6595-B898FFB038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C335CE4-0006-56DE-319B-A5E83B634F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04AA431-6370-FE7C-DDEC-0448B26CAB3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12F5786-F929-F967-0CD9-746ADF510F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0CDDA6-FEC5-8ED0-73C1-A678FEE909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1E05FFE-F649-AAF7-69C0-5B0EE1B9D2C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2AF3A4D-06A4-F36D-1F7A-C11E6BB4A9D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312E848-7BD4-7050-976A-4FDC22A3C21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D71CFEC8-6921-ACC9-9602-D1A5614BA2A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91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9810D94F-74F2-1020-CEB0-7278BBE3E5B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BAEEA404-21A5-621E-20EE-25B94804EF1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4514827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92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8792204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93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3101118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94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2302841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95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8511030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0158C2-9756-200D-2907-B1F92C3042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EC35A03-2FD8-2332-757B-BF8860891A3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989DEFE-2B5C-73FF-0019-7CEDDC8E01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E74673C-CBEE-339E-AE27-5AA122E319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EAE087A-EEEB-4A9A-42FA-334CA66C3D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812184-113B-BB8B-47E8-55E0673FAE7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2CE6126-72F8-55E1-3C22-A34E2A51F7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9C8B0B6-1488-C700-5541-6C2CA033B9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BBB38179-D80B-3665-FAB4-2ADEC126EA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96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F1C0F62C-AF6D-13FE-5196-72AD7E4F7EA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B90BC423-59E8-C156-F0B7-B5CA232667D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3684036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97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0709397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98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2958949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182509-D02F-57DE-9E85-AA516C79F0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81D6832-2BF8-0683-407E-4542F441820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ABCAFE4-1E12-3D41-B6BE-976BB60F40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40E1A56-A269-2DB2-554B-507F9FF601A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1EEAE92-00FF-89AB-1A9B-C4ECF6A6CE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9EF5FBD-C796-3724-968E-8588AE4FA7C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0E37E5F-514D-BE4D-400D-B1BD6C7F5E7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4C976A4-46F1-2F0C-7465-3C467D948A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E135F72F-4E8F-C18A-B25B-FB66AE07C00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99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13DCA27-40F9-15C0-73A0-3C4978D94FA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CAE8E763-3082-9385-87F0-DA040C97BE2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04846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87E39-731C-41D8-9254-B51A4E4033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473184-E5A9-4AC2-B457-008CA27C42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3089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38D93-CDC1-4E83-9662-AE7845DD8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67AF5C-CD8A-4287-87F9-E07867B863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4120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4B8E82-B9F5-4630-847E-607F758FFF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941141-77F4-4BC8-B97D-75457825F6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1263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0FD0E-A19F-4F3F-8DC2-B5BBC2C26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315FF-C3E1-4F74-A51C-5B0312B39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79224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E2784-992E-40F3-8B00-35A72E44A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7A21D3-D219-4C6F-BD92-A99B1656E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7650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A2992-5A69-4B4B-83A6-34485CCE0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C5F8CE-16F9-4BE0-A5C1-F4B73BF243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B96887-BA4B-41A7-88DD-CDD8D9322B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016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92345-0146-43EB-850C-BAF9CA3F0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3A0EAA-882E-432C-AB62-2347081B45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94A627-5F3F-4F12-9321-8B107C2DC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5C513A-BA4C-4B8F-9BB1-6034A9C431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01FB20-26E9-41A4-A0E1-09BD6B523B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8642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1FF77-087A-4E2A-8391-3D6450D2A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89924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742583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742EC-1A5F-4442-8350-54197C045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290AA-6AD3-46E9-B665-9B0521F72F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D0CFB3-26B1-490B-81A5-1FF36E4303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53324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78FF2-70E2-4300-A824-35849F01E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61D411-F4F7-460E-8D14-37C551D809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F6889B-D490-42C2-A4A1-9C310905F9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3335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2389EA-F2DD-4C44-9A49-C41AECB07B5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C262A1-BF46-4216-A988-822CEDBF096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hangingPunct="0">
        <a:tabLst/>
        <a:defRPr lang="pt-BR" sz="44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7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7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7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7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7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7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7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7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7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7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7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7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7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7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7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7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7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7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7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7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7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7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7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7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6.xml"/><Relationship Id="rId1" Type="http://schemas.openxmlformats.org/officeDocument/2006/relationships/slideLayout" Target="../slideLayouts/slideLayout7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7.xml"/><Relationship Id="rId1" Type="http://schemas.openxmlformats.org/officeDocument/2006/relationships/slideLayout" Target="../slideLayouts/slideLayout7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8.xml"/><Relationship Id="rId1" Type="http://schemas.openxmlformats.org/officeDocument/2006/relationships/slideLayout" Target="../slideLayouts/slideLayout7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0.xml"/><Relationship Id="rId1" Type="http://schemas.openxmlformats.org/officeDocument/2006/relationships/slideLayout" Target="../slideLayouts/slideLayout7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1.xml"/><Relationship Id="rId1" Type="http://schemas.openxmlformats.org/officeDocument/2006/relationships/slideLayout" Target="../slideLayouts/slideLayout7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2.xml"/><Relationship Id="rId1" Type="http://schemas.openxmlformats.org/officeDocument/2006/relationships/slideLayout" Target="../slideLayouts/slideLayout7.xml"/></Relationships>
</file>

<file path=ppt/slides/_rels/slide1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3.xml"/><Relationship Id="rId1" Type="http://schemas.openxmlformats.org/officeDocument/2006/relationships/slideLayout" Target="../slideLayouts/slideLayout7.xml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4.xml"/><Relationship Id="rId1" Type="http://schemas.openxmlformats.org/officeDocument/2006/relationships/slideLayout" Target="../slideLayouts/slideLayout7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5.xml"/><Relationship Id="rId1" Type="http://schemas.openxmlformats.org/officeDocument/2006/relationships/slideLayout" Target="../slideLayouts/slideLayout7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6.xml"/><Relationship Id="rId1" Type="http://schemas.openxmlformats.org/officeDocument/2006/relationships/slideLayout" Target="../slideLayouts/slideLayout7.xml"/></Relationships>
</file>

<file path=ppt/slides/_rels/slide1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7.xml"/><Relationship Id="rId1" Type="http://schemas.openxmlformats.org/officeDocument/2006/relationships/slideLayout" Target="../slideLayouts/slideLayout7.xml"/></Relationships>
</file>

<file path=ppt/slides/_rels/slide1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8.xml"/><Relationship Id="rId1" Type="http://schemas.openxmlformats.org/officeDocument/2006/relationships/slideLayout" Target="../slideLayouts/slideLayout7.xml"/></Relationships>
</file>

<file path=ppt/slides/_rels/slide1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0.xml"/><Relationship Id="rId1" Type="http://schemas.openxmlformats.org/officeDocument/2006/relationships/slideLayout" Target="../slideLayouts/slideLayout7.xml"/></Relationships>
</file>

<file path=ppt/slides/_rels/slide1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1.xml"/><Relationship Id="rId1" Type="http://schemas.openxmlformats.org/officeDocument/2006/relationships/slideLayout" Target="../slideLayouts/slideLayout7.xml"/></Relationships>
</file>

<file path=ppt/slides/_rels/slide1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2.xml"/><Relationship Id="rId1" Type="http://schemas.openxmlformats.org/officeDocument/2006/relationships/slideLayout" Target="../slideLayouts/slideLayout7.xml"/></Relationships>
</file>

<file path=ppt/slides/_rels/slide1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3.xml"/><Relationship Id="rId1" Type="http://schemas.openxmlformats.org/officeDocument/2006/relationships/slideLayout" Target="../slideLayouts/slideLayout7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4.xml"/><Relationship Id="rId1" Type="http://schemas.openxmlformats.org/officeDocument/2006/relationships/slideLayout" Target="../slideLayouts/slideLayout7.xml"/></Relationships>
</file>

<file path=ppt/slides/_rels/slide1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5.xml"/><Relationship Id="rId1" Type="http://schemas.openxmlformats.org/officeDocument/2006/relationships/slideLayout" Target="../slideLayouts/slideLayout7.xml"/></Relationships>
</file>

<file path=ppt/slides/_rels/slide1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6.xml"/><Relationship Id="rId1" Type="http://schemas.openxmlformats.org/officeDocument/2006/relationships/slideLayout" Target="../slideLayouts/slideLayout7.xml"/></Relationships>
</file>

<file path=ppt/slides/_rels/slide1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7.xml"/><Relationship Id="rId1" Type="http://schemas.openxmlformats.org/officeDocument/2006/relationships/slideLayout" Target="../slideLayouts/slideLayout7.xml"/></Relationships>
</file>

<file path=ppt/slides/_rels/slide1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8.xml"/><Relationship Id="rId1" Type="http://schemas.openxmlformats.org/officeDocument/2006/relationships/slideLayout" Target="../slideLayouts/slideLayout7.xml"/></Relationships>
</file>

<file path=ppt/slides/_rels/slide1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9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0.xml"/><Relationship Id="rId1" Type="http://schemas.openxmlformats.org/officeDocument/2006/relationships/slideLayout" Target="../slideLayouts/slideLayout7.xml"/></Relationships>
</file>

<file path=ppt/slides/_rels/slide1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7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C73D0DDA-7C6A-0502-A139-923F9916736D}"/>
              </a:ext>
            </a:extLst>
          </p:cNvPr>
          <p:cNvSpPr txBox="1"/>
          <p:nvPr/>
        </p:nvSpPr>
        <p:spPr>
          <a:xfrm>
            <a:off x="167779" y="2367171"/>
            <a:ext cx="60967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rgbClr val="7030A0"/>
                </a:solidFill>
              </a:rPr>
              <a:t>3° Domingo</a:t>
            </a:r>
          </a:p>
          <a:p>
            <a:r>
              <a:rPr lang="pt-BR" sz="6600" b="1" dirty="0">
                <a:solidFill>
                  <a:srgbClr val="7030A0"/>
                </a:solidFill>
              </a:rPr>
              <a:t>Do Advento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0E5432C0-E5A9-6E3D-7E76-84247BB98C6E}"/>
              </a:ext>
            </a:extLst>
          </p:cNvPr>
          <p:cNvSpPr txBox="1"/>
          <p:nvPr/>
        </p:nvSpPr>
        <p:spPr>
          <a:xfrm>
            <a:off x="1715958" y="4896118"/>
            <a:ext cx="69628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chemeClr val="bg1">
                    <a:lumMod val="95000"/>
                  </a:schemeClr>
                </a:solidFill>
              </a:rPr>
              <a:t>Paróquia Nome</a:t>
            </a:r>
          </a:p>
          <a:p>
            <a:r>
              <a:rPr lang="pt-BR" sz="5400" dirty="0">
                <a:solidFill>
                  <a:schemeClr val="bg1">
                    <a:lumMod val="95000"/>
                  </a:schemeClr>
                </a:solidFill>
              </a:rPr>
              <a:t>Diocese de Apucarana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6D2DB17E-8092-65DB-A8A3-36F589E31D07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C790D6"/>
                </a:solidFill>
              </a:rPr>
              <a:t>Saudação e Acolhida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54">
            <a:extLst>
              <a:ext uri="{FF2B5EF4-FFF2-40B4-BE49-F238E27FC236}">
                <a16:creationId xmlns:a16="http://schemas.microsoft.com/office/drawing/2014/main" id="{49850C50-B5F5-40F4-8E8A-FFADF40E6DB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" y="1829825"/>
            <a:ext cx="12001500" cy="687456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Concedei também a nós, no fim da nossa peregrinação terrestre, chegarmos todos à morada eterna, onde viveremos para sempre convosco e, com a Bem-aventurada Virgem Maria, Mãe de Deus, </a:t>
            </a:r>
            <a:endParaRPr lang="pt-BR" sz="54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9BD92CF-5ED8-D4B5-28D9-D7AF9D8DC35D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60588293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3C01FA-524E-F4B9-F90A-E92E4B7932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54">
            <a:extLst>
              <a:ext uri="{FF2B5EF4-FFF2-40B4-BE49-F238E27FC236}">
                <a16:creationId xmlns:a16="http://schemas.microsoft.com/office/drawing/2014/main" id="{B7F951BC-D7E8-01DF-16F0-804FD770C7C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" y="1829825"/>
            <a:ext cx="12001500" cy="687456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os Apóstolos e Mártires, (São N.: Santo do dia ou padroeiro) e todos os Santos, vos louvaremos e glorificaremos, por Jesus Cristo, vosso Filho.</a:t>
            </a:r>
            <a:endParaRPr lang="pt-BR" sz="54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1DE81DD-F6C1-CB7C-D56F-31954E7A0D4D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619039499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0EF715-A816-3D83-7825-CD74AAA010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54">
            <a:extLst>
              <a:ext uri="{FF2B5EF4-FFF2-40B4-BE49-F238E27FC236}">
                <a16:creationId xmlns:a16="http://schemas.microsoft.com/office/drawing/2014/main" id="{42D13D3C-F3B0-B702-2E9E-B97F9FBD7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" y="1829825"/>
            <a:ext cx="12001500" cy="687456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Cristo, com Cristo, e em Cristo, a vós, Deus Pai todo-poderoso, na unidade do Espírito Santo, toda honra e toda glória, por todos os séculos dos séculos.</a:t>
            </a: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501F543-8035-D5F9-1A35-688D7F4C1078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36887048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54">
            <a:extLst>
              <a:ext uri="{FF2B5EF4-FFF2-40B4-BE49-F238E27FC236}">
                <a16:creationId xmlns:a16="http://schemas.microsoft.com/office/drawing/2014/main" id="{49850C50-B5F5-40F4-8E8A-FFADF40E6DB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0" y="1829825"/>
            <a:ext cx="12192119" cy="687456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9BD92CF-5ED8-D4B5-28D9-D7AF9D8DC35D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791850208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F91226B-6EDF-4949-ACAF-1106C90A39F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1015" y="1754326"/>
            <a:ext cx="11676186" cy="39186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47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47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Pai Nosso que estais nos Céus, santificado seja o vosso Nome, venha a nós o vosso Reino, seja feita a vossa vontade assim na terra como no Céu. O pão nosso de cada dia nos dai hoje, perdoai-nos as nossas ofensas assim como nós perdoamos a quem nos tem ofendido, e não nos deixeis cair em tentação, mas livrai-nos do Mal.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2167033-0B47-F563-A53F-3251ED2ADB4C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54326"/>
            <a:ext cx="12185612" cy="699921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P: 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Livrai-nos de todos os males, ó Pai, e dai-nos hoje a vossa paz. Ajudados pela vossa misericórdia, sejamos sempre livres do pecado e protegidos de todos os perigos, enquanto aguardamos a feliz esperança e a vinda do nosso Salvador, Jesus Cristo.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42D2E9B-8D72-9B13-F554-FE740AF034A2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5086" y="1916723"/>
            <a:ext cx="11674191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Vosso é o reino, o poder e a glória para sempre.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0829588-B936-9641-0AAB-8FD8ED3785D5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</a:t>
            </a:r>
          </a:p>
        </p:txBody>
      </p:sp>
    </p:spTree>
    <p:extLst>
      <p:ext uri="{BB962C8B-B14F-4D97-AF65-F5344CB8AC3E}">
        <p14:creationId xmlns:p14="http://schemas.microsoft.com/office/powerpoint/2010/main" val="2216011510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B0A426-4F5F-4B82-91F1-E5D67BCB902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5966" y="1767775"/>
            <a:ext cx="11173680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 Jesus Cristo, dissestes aos vossos Apóstolos: Eu vos deixo a paz, eu vos dou a minha paz. Não olheis os nossos pecados, mas a fé que anima vossa Igreja; dai-lhe, segundo o vosso desejo, a paz e a unidade. Vós que sois Deus com o Pai e o Espírito Santo.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EAEB941-EB22-C88E-D3AE-9E06BB0720F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body" idx="4294967295"/>
          </p:nvPr>
        </p:nvSpPr>
        <p:spPr>
          <a:xfrm>
            <a:off x="637033" y="3880592"/>
            <a:ext cx="11173800" cy="16312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200" b="1" dirty="0">
                <a:solidFill>
                  <a:srgbClr val="C790D6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Todos: </a:t>
            </a:r>
            <a:r>
              <a:rPr lang="pt-BR" sz="52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Amém!</a:t>
            </a:r>
            <a:endParaRPr dirty="0"/>
          </a:p>
        </p:txBody>
      </p:sp>
      <p:sp>
        <p:nvSpPr>
          <p:cNvPr id="37" name="Google Shape;37;p7"/>
          <p:cNvSpPr txBox="1"/>
          <p:nvPr/>
        </p:nvSpPr>
        <p:spPr>
          <a:xfrm>
            <a:off x="127183" y="0"/>
            <a:ext cx="12193500" cy="17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C790D6"/>
                </a:solidFill>
                <a:latin typeface="Calibri"/>
                <a:ea typeface="Calibri"/>
                <a:cs typeface="Calibri"/>
                <a:sym typeface="Calibri"/>
              </a:rPr>
              <a:t>Rito de</a:t>
            </a:r>
            <a:endParaRPr dirty="0">
              <a:solidFill>
                <a:srgbClr val="C790D6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C790D6"/>
                </a:solidFill>
                <a:latin typeface="Calibri"/>
                <a:ea typeface="Calibri"/>
                <a:cs typeface="Calibri"/>
                <a:sym typeface="Calibri"/>
              </a:rPr>
              <a:t>Comunhão</a:t>
            </a:r>
            <a:endParaRPr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482D214-B773-488C-B735-1162550DE67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0063" y="1926692"/>
            <a:ext cx="11433461" cy="50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 paz do Senhor esteja sempre convosco!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amor de Cristo nos uniu.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DB6E362-70A0-752B-9B52-4F65D4A7C6C3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Em nome do Pai e do Filho e do Espírito Santo.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Saudação</a:t>
            </a:r>
          </a:p>
        </p:txBody>
      </p:sp>
    </p:spTree>
    <p:extLst>
      <p:ext uri="{BB962C8B-B14F-4D97-AF65-F5344CB8AC3E}">
        <p14:creationId xmlns:p14="http://schemas.microsoft.com/office/powerpoint/2010/main" val="4164677407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D9B9717-27D9-4883-856B-34C01F1407A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5763" y="1248508"/>
            <a:ext cx="11662062" cy="692473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dirty="0"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 que tirais o pecado do mundo, dai-nos a paz.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40A2FB5-957A-C94B-2B91-74EFA86355E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0F183B-F4FF-4424-8073-3B047A5D793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9277" y="1870754"/>
            <a:ext cx="11455034" cy="46886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+mn-lt"/>
              </a:rPr>
              <a:t>Presid.: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Eis o Cordeiro de Deus, que tira o pecado do mundo.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800" dirty="0">
              <a:solidFill>
                <a:srgbClr val="FFFFFF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+mn-lt"/>
              </a:rPr>
              <a:t>Todos: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Senhor, eu não sou digno de que entreis em minha morada, mas dizei uma palavra e serei salvo.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1880E5D-EC18-0B83-BF96-8524B52621F4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6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1C8D00-AAD7-5E4A-FBBE-6848B8A106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AF04F602-10C6-969B-44C4-6BE2FE47DE0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2874" y="1849570"/>
            <a:ext cx="11959864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58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Com Maria de Nazaré,/ Unidos num só sentimento / Felizes com nossa fé/ Buscamos o puro alimento.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8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2BDA48F-FA36-492F-B882-1045D606ADCF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0481449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9BC531-0E9D-1DCE-88A9-9BF9C77F02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5D2D343-7C60-A947-2F0C-FA10D900FD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2012618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“ Eis meu corpo tomai e comei/ Eis meu sangue tomai e bebei.” / Pelo sim Maria foi mãe/ Pelo sim Jesus se fez pão / Pelo sim aqui estamos/ Celebrando fiel comunhão.</a:t>
            </a: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7ABD564-CC7B-3C6A-9810-A19D3D184C1E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973363026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BCE5E-09E6-BA3A-3271-F9A97C9C6E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CA9382EE-8E86-F11A-C534-BCCA1E63939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2012618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 serias a mãe de Jesus/ O anjo a ti anunciou / Ao mundo geraste a luz/Teu sim foi resposta de amor.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2E1B002-9602-CC76-5DC2-30A6B2FF449E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405659218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E10130-115E-6BBB-6830-B8A7A456AA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344CA48D-687D-77DF-7E85-F28DE766567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24695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“ Eis meu corpo tomai e comei/ Eis meu sangue tomai e bebei.” / Pelo sim Maria foi mãe/ Pelo sim Jesus se fez pão / Pelo sim aqui estamos/ Celebrando fiel comunhão.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66A5E70-46BE-BBD0-272A-EB2672F6108D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3773650179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8040CD-C897-7B15-79EE-9592A37A0B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31D9B14D-1120-B453-CE4A-D35C0A4853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59864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teu Filho nos veio mostrar/ O caminho, a verdade e a vida / Fazer o que Ele mandar/ Conselho de ti , Mãe querida.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9AB0C2E-EB12-99FB-004B-83EE67CD6FD4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564758358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9B2F98-EBBA-2B70-0BF6-8F36C2361A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F464FF22-CE5B-F995-A4B4-F8D1C513222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24695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“ Eis meu corpo tomai e comei/ Eis meu sangue tomai e bebei.” / Pelo sim Maria foi mãe/ Pelo sim Jesus se fez pão / Pelo sim aqui estamos/ Celebrando fiel comunhão.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95A80ED-88E5-2BA0-CDDC-474E324FA319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709745327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84FE65-F319-199B-D391-4800DD62E3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07AC246-C76C-F51C-D9E6-15D6C05880F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59864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Ó Jesus vimos te receber/ Com fé e com felicidade / Faremos teu Reino crescer/ Na prática da caridade.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43CEB38-285C-53C7-79AE-C64C4E30B584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8322538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1847850"/>
            <a:ext cx="11683634" cy="33870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chemeClr val="bg2"/>
                </a:solidFill>
                <a:highlight>
                  <a:srgbClr val="000000"/>
                </a:highlight>
                <a:latin typeface="Calibri" pitchFamily="18"/>
              </a:rPr>
              <a:t>A graça e a paz daquele que é, que era e que vem, estejam convosco.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2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2"/>
                </a:solidFill>
                <a:highlight>
                  <a:srgbClr val="000000"/>
                </a:highlight>
                <a:latin typeface="Calibri" pitchFamily="18"/>
              </a:rPr>
              <a:t>Bendito seja Deus, que nos reuniu no amor de Cristo.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Saudação</a:t>
            </a:r>
          </a:p>
        </p:txBody>
      </p:sp>
    </p:spTree>
    <p:extLst>
      <p:ext uri="{BB962C8B-B14F-4D97-AF65-F5344CB8AC3E}">
        <p14:creationId xmlns:p14="http://schemas.microsoft.com/office/powerpoint/2010/main" val="1192091641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78A1ED-76B6-A426-C55D-3D5DBF0A3D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43463B8-648D-8AFF-79F4-A6090DB5591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24695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“ Eis meu corpo tomai e comei/ Eis meu sangue tomai e bebei.” / Pelo sim Maria foi mãe/ Pelo sim Jesus se fez pão / Pelo sim aqui estamos/ Celebrando fiel comunhão.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5BFD5F4-38D3-C5DD-757F-BD01C293C29E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634029859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E1C7F9-89C4-29B9-506D-C377420934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DFF5250-0FF8-4458-D44F-402B7C9ECD1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59864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5.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És Maria cheia de graça/ Convosco o Senhor sempre está / Os povos teu ventre abraçam/ Pra sempre bendita Serás.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C6A8823-96DC-F3FA-402E-9000BFCFDC8D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256841896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53351D-D92E-2923-363B-BA000A5E70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82EFB450-6EDF-0F00-391C-536B6085C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24695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“ Eis meu corpo tomai e comei/ Eis meu sangue tomai e bebei.” / Pelo sim Maria foi mãe/ Pelo sim Jesus se fez pão / Pelo sim aqui estamos/ Celebrando fiel comunhão.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0D6FBF4-9976-5465-30C7-BCEECC0FB830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970005681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56EBC2-3DB0-C362-B901-BC26881D1D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5614922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21B9F4-85E3-0FF5-BEF4-19914FCE61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B04F7F64-92CB-B7D7-A0D5-26BE54D328D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6835" y="1789489"/>
            <a:ext cx="11871941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Preparemos os caminhos do Senhor, endireitemos suas veredas sem temor. E todas as pessoas hão de ver a salvação que Deus fará acontecer.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54DFAB9-AF54-5C50-6446-95FB8943284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4042488534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7CE1A8-74B6-52CE-3CB6-3EA0165FC7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A79695-32D4-FE41-3664-842C307364B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5326" y="2676293"/>
            <a:ext cx="11694627" cy="516644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Vem Senhor Jesus, vem nos dar a paz. És o alimento que nos satisfaz. Vem senhor Jesus, vem pra nos salvar, que alegremente, vamos te esperar.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97A200C-C6AA-033D-3076-D1B2E1BCC0F8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4012399493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12C099-2EF5-78E9-8AB9-F40250C2ED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AD314FAB-E05F-7820-86CB-D0F5531AFA8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871941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Anunciemos entre os povos com fervor: Eis que vem o nosso Deus e salvador. A glória e o poder em sua mão, na Sua luz os nossos olhos brilharão.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3584CF5-C2D3-09C1-2105-FD8404663228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626097029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569EA3-3592-8CA6-BCC1-8D2B2E4D1F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E6FE3DA-5339-8E3A-E7E4-3B69CD09281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01444" y="2475571"/>
            <a:ext cx="11538510" cy="53671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Vem Senhor Jesus, vem nos dar a paz. És o alimento que nos satisfaz. Vem senhor Jesus, vem pra nos salvar, que alegremente, vamos te esperar.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77AA625-F284-E7DB-A374-ABC4F7E5F7DD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2861044112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9C6582-F761-9CCA-EF7B-EFA8BA19D4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04958AE-4438-7D82-D813-AEE02E8ADE4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871941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Preparados, bem atentos, vigilantes. A palavra do Senhor nos faz confiantes, não sabemos hora e dia que a luz apontará o grande sol Cristo Jesus.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D539CF9-B9F3-DA0D-A1AC-2DC8CBBBBDBE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687662788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469AE7-73EF-B460-A459-F9C7DFDF3C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7F2AD9F-2AF5-42DC-F3AE-10F92DA92DF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01444" y="2475571"/>
            <a:ext cx="11538510" cy="53671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Vem Senhor Jesus, vem nos dar a paz. És o alimento que nos satisfaz. Vem senhor Jesus, vem pra nos salvar, que alegremente, vamos te esperar.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53EB79D-57BB-A694-C112-AFAAC91F77F8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0749906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EEB9F5A-D392-CEA2-C164-E93887D0F70C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C790D6"/>
                </a:solidFill>
              </a:rPr>
              <a:t>Ato penitencial</a:t>
            </a:r>
          </a:p>
        </p:txBody>
      </p:sp>
    </p:spTree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3799D1-CD6B-40C7-C350-324E6B1460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B10AF69E-3882-2C87-C3A3-AB1E0CC293B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871941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é quem liberta os cativos. O Senhor que faz erguer-se o caído. Todo aquele que é justo Ele ama. Ao seu amparo todo pobre Ele chama.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2706535-5A55-1C37-07BF-4CC5E2AF72C7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769263479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9E952F-9E6C-C133-02BA-E358AC5F8E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5DFD236A-E8A6-8A6F-4E0E-BCC89113D47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01444" y="2475571"/>
            <a:ext cx="11538510" cy="53671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Vem Senhor Jesus, vem nos dar a paz. És o alimento que nos satisfaz. Vem senhor Jesus, vem pra nos salvar, que alegremente, vamos te esperar.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05AC434-95DA-97F1-1E9A-F4A47D398C1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284067205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EC04F9-1FDB-C3AC-C191-05BE99072D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817A4324-9095-0F2B-A89E-0D70E4A4D34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871941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5.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nos mostrará sua bondade, da nossa terra brotará fidelidade. A verdade e o amor se encontrarão e a justiça com a paz se abraçarão.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D3E1EDA-D672-FE2B-4C40-238032D23F91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770964988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E2E2E0-9BD1-AF49-E46C-82CFEE30E7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C4FF7C1E-4204-C04B-2463-52E0B87B236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01444" y="2475571"/>
            <a:ext cx="11538510" cy="53671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Vem Senhor Jesus, vem nos dar a paz. És o alimento que nos satisfaz. Vem senhor Jesus, vem pra nos salvar, que alegremente, vamos te esperar.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816723D-C97B-77B7-F658-D47314244801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477254175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88B510-AAA8-312D-4054-F755099A1F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39513178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1666" y="18085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Ó Deus todo-poderoso, tendo recebido o penhor da eterna redenção, nós vos pedimos que, quanto mais se aproxima a festa da salvação, tanto mais cresça o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75193336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F8E39E-BA07-6E27-2E5A-51F0F9F096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AED341E-2609-2DE9-7FA3-987C2C61B65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1666" y="18085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nosso fervor para celebrar dignamente o mistério do Natal do vosso Filho. Que vive e reina pelos séculos dos séculos.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FF280F1-43B1-0B76-FD2F-397A7B979AA5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522294722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2262226315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0593D16C-D2AC-8422-FB36-1B860B38E199}"/>
              </a:ext>
            </a:extLst>
          </p:cNvPr>
          <p:cNvSpPr txBox="1"/>
          <p:nvPr/>
        </p:nvSpPr>
        <p:spPr>
          <a:xfrm>
            <a:off x="0" y="2551837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C790D6"/>
                </a:solidFill>
              </a:rPr>
              <a:t>Avisos</a:t>
            </a:r>
          </a:p>
        </p:txBody>
      </p:sp>
    </p:spTree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FI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Deus onipotente e misericordioso vos santifique com o esplendor do advento do seu Filho, em cuja vinda credes e cuja volta esperais, e derrame sobre vós as suas bênçãos.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Final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879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Irmãos e irmãs, reconheçamos os nossos pecados, para celebrarmos dignamente os santos mistérios.</a:t>
            </a:r>
            <a:endParaRPr lang="pt-BR" sz="72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786991148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3429000"/>
            <a:ext cx="11612908" cy="4454584"/>
          </a:xfrm>
        </p:spPr>
        <p:txBody>
          <a:bodyPr vert="horz" wrap="square" anchor="t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052620654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Durante esta vida, Deus vos torne firmes na fé, alegres na esperança e solícitos na caridade.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3777900136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8148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vós, que vos alegrais com fé e devoção  pela vinda, segundo a carne, do nosso Redentor, sejais recompensados com o prêmio da vida eterna, quando ele vier de novo na majestade da sua glória.	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3763095194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2781300"/>
            <a:ext cx="11612908" cy="4987984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	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3468970460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a bênção de Deus todo-poderoso, Pai e Filho + e Espírito Santo, desça sobre vós e permaneça para sempre.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357860261"/>
      </p:ext>
    </p:extLst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Diác. ou Presid.: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Ide em paz e o Senhor vos acompanhe.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84736172"/>
      </p:ext>
    </p:extLst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Tempo de esperança e de viver, tempo de ser novo e renascer...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Final</a:t>
            </a:r>
          </a:p>
        </p:txBody>
      </p:sp>
    </p:spTree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85950"/>
            <a:ext cx="11560542" cy="590091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Eis que uma criança já se anuncia, dentro de Maria o céu conosco está. Tempo de esperança e de  alegria, vamos esperar que o Senhor virá. O libertador já vem, o libertador já vem.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2F252F59-6456-1627-CB95-4396F8617B2D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2528457915"/>
      </p:ext>
    </p:extLst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Como esperava o povo hebreu, o Senhor, do povo, não se esqueceu.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3657018398"/>
      </p:ext>
    </p:extLst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47850"/>
            <a:ext cx="11560542" cy="590091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Eis que uma criança já se anuncia, dentro de Maria o céu conosco está. Tempo de esperança e de  alegria, vamos esperar que o Senhor virá. O libertador já vem, o libertador já vem.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2F252F59-6456-1627-CB95-4396F8617B2D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3605985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905001"/>
            <a:ext cx="11578126" cy="591194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S: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que vindes visitar vosso povo na paz.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piedade. Piedade de nós! Senhor, piedade. Piedade de nos! (Bis)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F9CF500-F4D4-0989-BE3F-1F6C663018BC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C790D6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2269768232"/>
      </p:ext>
    </p:extLst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2ABF3C-0047-F9D3-F183-BA4B39441D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A73C09D3-9DF2-DDA9-F0BB-9ACF817C6F5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Hoje o povo espera de coração por um mundo novo, bem mais irmão.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BE20602-AA4D-C6C8-CD2A-696692469BA3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2532729419"/>
      </p:ext>
    </p:extLst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4D1CF8-EACA-AA73-DCF7-DF82FB78A8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F914B7F7-EB7F-C5A9-1E65-781206F2DC8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47850"/>
            <a:ext cx="11560542" cy="590091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Eis que uma criança já se anuncia, dentro de Maria o céu conosco está. Tempo de esperança e de  alegria, vamos esperar que o Senhor virá. O libertador já vem, o libertador já vem.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3B34AC93-0E91-1E17-74E3-515A82C7BF60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18411547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905001"/>
            <a:ext cx="11578126" cy="591194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S: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Cristo, que vindes salvar o que estava perdido.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Cristo, piedade. Piedade de nós! Cristo, piedade. Piedade de nós! (Bis)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F9CF500-F4D4-0989-BE3F-1F6C663018BC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C790D6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27668062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905001"/>
            <a:ext cx="11578126" cy="591194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S: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que vindes criar um mundo novo.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piedade. Piedade de nós! Senhor, piedade. Piedade de nos! (Bis)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F9CF500-F4D4-0989-BE3F-1F6C663018BC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C790D6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10435452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905001"/>
            <a:ext cx="11578126" cy="591194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Deus todo-poderoso tenha compaixão de nós, perdoe os nossos pecados e nos conduza à vida eterna.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</p:spTree>
    <p:extLst>
      <p:ext uri="{BB962C8B-B14F-4D97-AF65-F5344CB8AC3E}">
        <p14:creationId xmlns:p14="http://schemas.microsoft.com/office/powerpoint/2010/main" val="34412397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DO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829" y="1794420"/>
            <a:ext cx="11835929" cy="50635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C790D6"/>
                </a:solidFill>
                <a:latin typeface="+mn-lt"/>
              </a:rPr>
              <a:t>P. </a:t>
            </a:r>
            <a:r>
              <a:rPr lang="pt-BR" sz="6600" b="1" dirty="0">
                <a:solidFill>
                  <a:schemeClr val="bg1"/>
                </a:solidFill>
                <a:latin typeface="+mn-lt"/>
              </a:rPr>
              <a:t>Infundi, Senhor, a vossa graça em nossos corações para que, conhecendo pela anunciação do Anjo a encarnação de Jesus Cristo, vosso Filho, cheguemos, </a:t>
            </a:r>
            <a:endParaRPr lang="pt-BR" sz="54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Oração Coleta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958118"/>
            <a:ext cx="11588400" cy="48998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2D050"/>
              </a:buClr>
              <a:buSzPts val="7500"/>
              <a:buFont typeface="Calibri"/>
              <a:buNone/>
            </a:pPr>
            <a:r>
              <a:rPr lang="pt-BR" sz="8800" b="1" i="0" u="none" strike="noStrike" cap="none" baseline="30000" dirty="0">
                <a:solidFill>
                  <a:srgbClr val="C790D6"/>
                </a:solidFill>
                <a:latin typeface="Calibri"/>
                <a:ea typeface="Calibri"/>
                <a:cs typeface="Calibri"/>
                <a:sym typeface="Calibri"/>
              </a:rPr>
              <a:t>C. </a:t>
            </a:r>
            <a:r>
              <a:rPr lang="pt-BR" sz="88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Às vésperas do nascimento do Salvador, a preparação da humanidade para sua chegada se faz de forma perfeita na bem-aventurada Virgem Maria. </a:t>
            </a: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C790D6"/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2240" y="1748700"/>
            <a:ext cx="11978969" cy="595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por sua paixão e cruz, à glória da ressurreição. Por nosso Senhor Jesus Cristo, vosso Filho, que é Deus, e convosco vive e reina, na unidade do Espírito Santo, por todos os séculos dos séculos.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18167672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71CE01-087A-79EB-D622-F9740D35A1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F982F07-48E3-9751-7B97-786A46807A8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2240" y="2946400"/>
            <a:ext cx="11978969" cy="47570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latin typeface="+mn-lt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latin typeface="+mn-lt"/>
              </a:rPr>
              <a:t>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A7D9E97-E3FE-983C-EB73-48CDA0B0C78C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28462638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4470" y="2171700"/>
            <a:ext cx="11814510" cy="555081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A luz virá! A luz virá! E resplandecerá um novo dia! (bis)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Refrão Orante</a:t>
            </a:r>
          </a:p>
        </p:txBody>
      </p:sp>
    </p:spTree>
    <p:extLst>
      <p:ext uri="{BB962C8B-B14F-4D97-AF65-F5344CB8AC3E}">
        <p14:creationId xmlns:p14="http://schemas.microsoft.com/office/powerpoint/2010/main" val="11425106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OS ATOS DOS APÓSTOLOS&#10;       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DB29782E-DFC1-4B5F-BD03-4DCEE5CEBF8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00" y="1541160"/>
            <a:ext cx="12189600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dirty="0">
              <a:solidFill>
                <a:schemeClr val="bg1"/>
              </a:solidFill>
              <a:latin typeface="Arial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C790D6"/>
                </a:solidFill>
                <a:latin typeface="+mn-lt"/>
              </a:rPr>
              <a:t>I LEITURA - </a:t>
            </a:r>
            <a:r>
              <a:rPr lang="nl-NL" sz="6000" dirty="0">
                <a:solidFill>
                  <a:srgbClr val="C790D6"/>
                </a:solidFill>
                <a:latin typeface="+mn-lt"/>
              </a:rPr>
              <a:t>Is 7,10-14</a:t>
            </a:r>
            <a:endParaRPr lang="pt-BR" sz="6000" dirty="0">
              <a:solidFill>
                <a:srgbClr val="C790D6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LEITURA DO LIVRO DO </a:t>
            </a:r>
            <a:br>
              <a:rPr lang="pt-BR" sz="6000" b="1" dirty="0">
                <a:solidFill>
                  <a:schemeClr val="bg1"/>
                </a:solidFill>
                <a:latin typeface="+mn-lt"/>
              </a:rPr>
            </a:br>
            <a:r>
              <a:rPr lang="pt-BR" sz="6000" b="1" dirty="0">
                <a:solidFill>
                  <a:schemeClr val="bg1"/>
                </a:solidFill>
                <a:latin typeface="+mn-lt"/>
              </a:rPr>
              <a:t>PROFETA ISAÍAS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6E2CBDD-26BA-26D9-E3DA-FBBF342499C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2">
            <a:extLst>
              <a:ext uri="{FF2B5EF4-FFF2-40B4-BE49-F238E27FC236}">
                <a16:creationId xmlns:a16="http://schemas.microsoft.com/office/drawing/2014/main" id="{FC088E26-8FB1-41E4-9695-5830B03CCB3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2754" y="1739521"/>
            <a:ext cx="11931723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Naqueles dias, o Senhor falou com Acaz, dizendo: “Pede ao Senhor teu Deus que te faça ver um sinal,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quer provenha da profundeza da terra, quer venha das alturas do céu”. Mas Acaz respondeu: “Não pedirei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B7BE502-81C8-6847-E8DA-3772F5CFEFE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nem tentarei o Senhor”. Disse o profeta: “Ouvi então, vós, casa de Davi; será que achais pouco incomodar os homens e passais a incomodar até o meu Deus?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B6F8F4-1FC8-8524-968E-83E5A8AD2E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85B06C88-45E3-6D7E-B32E-265F78A8C8C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Pois bem, o próprio Senhor vos dará um sinal. Eis que uma virgem conceberá e dará à luz um filho, e lhe porá o nome de Emanuel.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C2EE70C-5679-60C2-A9DF-D2CCFA041B4E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10018235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16943294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C790D6"/>
                </a:solidFill>
                <a:latin typeface="+mn-lt"/>
              </a:rPr>
              <a:t>Salmo 23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O rei da glória é o Senhor onipotente; abri as portas para que ele possa entrar!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7B8F8E-DCB7-EBAB-24CF-60D966DC2748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7">
            <a:extLst>
              <a:ext uri="{FF2B5EF4-FFF2-40B4-BE49-F238E27FC236}">
                <a16:creationId xmlns:a16="http://schemas.microsoft.com/office/drawing/2014/main" id="{B1CF8392-EC72-49CA-BDC7-B288150BAA6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6815" y="1715926"/>
            <a:ext cx="11929819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C790D6"/>
                </a:solidFill>
                <a:latin typeface="+mn-lt"/>
              </a:rPr>
              <a:t>01.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Ao Senhor pertence a terra e o que ela encerra, o mundo inteiro com os seres que o povoam; porque ele a tornou firme sobre os mares, e sobre as águas a mantém inabalável.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64DEFD4-1BE2-ECFB-5AC2-7B424383DFFF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>
          <a:extLst>
            <a:ext uri="{FF2B5EF4-FFF2-40B4-BE49-F238E27FC236}">
              <a16:creationId xmlns:a16="http://schemas.microsoft.com/office/drawing/2014/main" id="{FE21A28C-EDD7-D771-5E1A-A91C65868A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>
            <a:extLst>
              <a:ext uri="{FF2B5EF4-FFF2-40B4-BE49-F238E27FC236}">
                <a16:creationId xmlns:a16="http://schemas.microsoft.com/office/drawing/2014/main" id="{5426EEB0-F911-7A12-AC29-C8B62A445F0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97481" y="1958118"/>
            <a:ext cx="11588400" cy="48998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2D050"/>
              </a:buClr>
              <a:buSzPts val="7500"/>
              <a:buFont typeface="Calibri"/>
              <a:buNone/>
            </a:pPr>
            <a:r>
              <a:rPr lang="pt-BR" sz="88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Muito embora os temores que nos envolvam, Deus vem estar conosco para nos ensinar que no seu plano de salvação ele tem preparado tudo com grande amor.</a:t>
            </a:r>
          </a:p>
        </p:txBody>
      </p:sp>
      <p:sp>
        <p:nvSpPr>
          <p:cNvPr id="19" name="Google Shape;19;p1">
            <a:extLst>
              <a:ext uri="{FF2B5EF4-FFF2-40B4-BE49-F238E27FC236}">
                <a16:creationId xmlns:a16="http://schemas.microsoft.com/office/drawing/2014/main" id="{2C3294BA-23D1-C9EB-1CEC-6A58AEC94EAA}"/>
              </a:ext>
            </a:extLst>
          </p:cNvPr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C790D6"/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 dirty="0">
              <a:solidFill>
                <a:srgbClr val="C790D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552663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O rei da glória é o Senhor onipotente; abri as portas para que ele possa entrar!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56C0397-BAB0-5255-3F68-976139321CD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04052120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7154" y="1768679"/>
            <a:ext cx="11789142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latin typeface="+mn-lt"/>
              </a:rPr>
              <a:t>02.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”Quem subirá até o monte do Senhor, quem ficará em sua santa habitação?” “Quem tem mãos puras e inocente coração, quem não dirige sua mente para o crime.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3340432-4220-792D-A7BF-694ECC870F2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285994896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O rei da glória é o Senhor onipotente; abri as portas para que ele possa entrar!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06AFBDF-BDCA-D914-7679-2C93B3EAB3A1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84431548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7000" y="1786264"/>
            <a:ext cx="11938000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latin typeface="+mn-lt"/>
              </a:rPr>
              <a:t>03.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Sobre este desce a bênção do Senhor e a recompensa de seu Deus e Salvador”. “É assim a geração dos que o procuram, e do Deus de Israel buscam a face”.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CEC8588B-2C90-750E-B481-B48A764AB42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28806870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O rei da glória é o Senhor onipotente; abri as portas para que ele possa entrar!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E7479B79-3E56-2152-C2D9-6BF8B4A1DE5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18979810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C790D6"/>
                </a:solidFill>
                <a:latin typeface="+mn-lt"/>
              </a:rPr>
              <a:t>II LEITURA - </a:t>
            </a:r>
            <a:r>
              <a:rPr lang="pt-BR" sz="6000" dirty="0" err="1">
                <a:solidFill>
                  <a:srgbClr val="C790D6"/>
                </a:solidFill>
                <a:latin typeface="+mn-lt"/>
              </a:rPr>
              <a:t>Rm</a:t>
            </a:r>
            <a:r>
              <a:rPr lang="pt-BR" sz="6000" dirty="0">
                <a:solidFill>
                  <a:srgbClr val="C790D6"/>
                </a:solidFill>
                <a:latin typeface="+mn-lt"/>
              </a:rPr>
              <a:t> 1,1-7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92D050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latin typeface="+mn-lt"/>
              </a:rPr>
              <a:t>LEITURA DA CARTA DE SÃO PAULO AOS ROMANOS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D3DDE4E-5E70-7BCC-7F90-9660AA450ACF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85373546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A PRIMEIRA CARTA DE SÃO PEDRO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948CAE8-2BDD-439B-89E8-E6FDED0CCFF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3192" y="1876500"/>
            <a:ext cx="11877065" cy="52329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Eu, Paulo, servo de Jesus Cristo, apóstolo por vocação, escolhido para o Evangelho de Deus, que pelos profetas havia prometido, nas Sagradas Escrituras, e que diz respeito a seu Filho, descendente de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94549-FBCC-476D-84E4-7D4698175E0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Davi segundo a carne, autenticado como Filho de Deus com poder, pelo Espírito de Santidade que o ressuscitou dos mortos, Jesus Cristo, Nosso Senhor. É por Ele que recebemos a graça da vocação para o</a:t>
            </a:r>
            <a:endParaRPr dirty="0"/>
          </a:p>
        </p:txBody>
      </p:sp>
      <p:sp>
        <p:nvSpPr>
          <p:cNvPr id="25" name="Google Shape;25;p3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C790D6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apostolado, a fim de podermos trazer à obediência da fé todos os povos pagãos, para a glória de seu nome. Entre esses povos estais também vós, chamados a ser discípulos de Jesus Cristo. </a:t>
            </a:r>
            <a:endParaRPr dirty="0"/>
          </a:p>
        </p:txBody>
      </p:sp>
      <p:sp>
        <p:nvSpPr>
          <p:cNvPr id="25" name="Google Shape;25;p3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C790D6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rgbClr val="C790D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591087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>
          <a:extLst>
            <a:ext uri="{FF2B5EF4-FFF2-40B4-BE49-F238E27FC236}">
              <a16:creationId xmlns:a16="http://schemas.microsoft.com/office/drawing/2014/main" id="{040172B9-D718-C997-06FB-9303B5324C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>
            <a:extLst>
              <a:ext uri="{FF2B5EF4-FFF2-40B4-BE49-F238E27FC236}">
                <a16:creationId xmlns:a16="http://schemas.microsoft.com/office/drawing/2014/main" id="{70A94F59-1C64-CF00-B902-ECB1E530B2E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 vós todos que morais em Roma, amados de Deus e santos por vocação, graça e paz da parte de Deus, nosso Pai, e de nosso Senhor, Jesus Cristo.</a:t>
            </a:r>
            <a:endParaRPr dirty="0"/>
          </a:p>
        </p:txBody>
      </p:sp>
      <p:sp>
        <p:nvSpPr>
          <p:cNvPr id="25" name="Google Shape;25;p3">
            <a:extLst>
              <a:ext uri="{FF2B5EF4-FFF2-40B4-BE49-F238E27FC236}">
                <a16:creationId xmlns:a16="http://schemas.microsoft.com/office/drawing/2014/main" id="{8F7B0986-A201-171C-E42E-FD674416DC64}"/>
              </a:ext>
            </a:extLst>
          </p:cNvPr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C790D6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rgbClr val="C790D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8409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1809346"/>
            <a:ext cx="11683634" cy="370516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atendei os pedidos, Senhor escutai nossa voz. Pois sempre serão atendidos aqueles que esperam em Vós.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Canto Inicial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44553003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A3DCAB0-A39B-48A4-888B-E195E589D57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600" y="1802493"/>
            <a:ext cx="11816862" cy="68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Aleluia, aleluia, aleluia! (bis) 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Eis que a virgem conceberá e dará à luz um filho. Chamar-se-á Emanuel que significa: Deus conosco.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Aclamação ao 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Evangelho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7154" y="1783301"/>
            <a:ext cx="11789142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EVANGELHO - </a:t>
            </a:r>
            <a:r>
              <a:rPr lang="pt-BR" sz="6000" b="1" dirty="0" err="1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Mt</a:t>
            </a: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 1,18-24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PROCLAMAÇÃO DO EVANGELHO DE JESUS CRISTO SEGUNDO MATEUS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62181237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 EVANGELHO DE JESUS CRISTO SEGUNDO JOÃO -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 origem de Jesus Cristo foi assim: Maria, sua mãe, estava prometida em casamento a José, e, antes de viverem juntos, ela ficou grávida pela ação do Espírito Santo. José, seu marido, era justo e, não querendo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D818AF4-87AE-4D80-9904-AA68735F85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denunciá-la, resolveu abandonar Maria, em segredo. Enquanto José pensava nisso, eis que o anjo do Senhor apareceu-lhe, em sonho, e lhe disse: “José, Filho de Davi, não tenhas medo de receber Maria como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C848-AEB5-ABD8-ACBE-AEB003BF0C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D818AF4-87AE-4D80-9904-AA68735F85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tua esposa, porque ela concebeu pela ação do Espírito Santo. Ela dará à luz um filho, e tu lhe darás o nome de Jesus, pois ele vai salvar o seu povo dos seus pecados”. Tudo isso aconteceu para se cumprir o que 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C848-AEB5-ABD8-ACBE-AEB003BF0C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24177908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D43140-33DC-B0B7-1F35-06E219D5B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92FC93A6-2DA5-139E-135F-1A89D308178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 havia dito pelo profeta: “Eis que a virgem conceberá e dará à luz um filho. Ele será chamado pelo nome de Emanuel, que significa: Deus está conosco”.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0AD69A1-3FE9-094A-46D9-B77672FDF7D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93455148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64BAB9-808D-C63B-3581-FADAD7454E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3B842765-10F0-F821-7713-63BAAE0EE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Quando acordou, José fez conforme o anjo do Senhor havia mandado, e aceitou sua esposa.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C45D5A9-9E4E-E24B-E2C9-3B5A63CD925E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3370912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2">
            <a:extLst>
              <a:ext uri="{FF2B5EF4-FFF2-40B4-BE49-F238E27FC236}">
                <a16:creationId xmlns:a16="http://schemas.microsoft.com/office/drawing/2014/main" id="{42CBAE1C-B1BD-4E9B-94D8-ABF805F35A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64360"/>
            <a:ext cx="12189600" cy="577584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DA SALVAÇÃO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1BFCB55-6410-F381-C83B-EAA1DE1AD464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92055700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25BB59EF-A65F-5A4E-9142-0CBC08D97F2C}"/>
              </a:ext>
            </a:extLst>
          </p:cNvPr>
          <p:cNvSpPr txBox="1"/>
          <p:nvPr/>
        </p:nvSpPr>
        <p:spPr>
          <a:xfrm>
            <a:off x="0" y="2967335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C790D6"/>
                </a:solidFill>
              </a:rPr>
              <a:t>Homilia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Vinde, Senhor, visitar vosso povo. Em Jesus Cristo recriá-lo de novo.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65206061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7703" y="1784243"/>
            <a:ext cx="1184804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Creio em um só Deus, Pai todo-poderoso, Criador do céu e da terra, de todas as coisas visíveis e invisíveis. Creio em um só Senhor, Jesus Cristo, Filho Unigênito de Deus, nascido do Pai antes de todos os séculos: Deus de Deus, luz da luz, Deus verdadeiro de Deus verdadeiro, gerado,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Profissão de Fé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6496" y="2012843"/>
            <a:ext cx="11830458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não criado, consubstancial ao Pai. Por ele todas as coisas foram feitas. E por nós, homens, e para nossa salvação, desceu dos céus e se encarnou pelo Espírito Santo, no seio da Virgem Maria, e se fez homem. Também por nós foi crucificado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39301015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3430" y="1784243"/>
            <a:ext cx="1178169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sob Pôncio Pilatos; padeceu e foi sepultado. Ressuscitou ao terceiro dia, conforme as Escrituras, e subiu aos céus, onde está sentado à direita do Pai. E de novo há de vir, em sua glória, para julgar os vivos e os mortos;   o seu reino não terá fim. Creio no Espírito Santo, Senhor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19975088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13FBBD-7C80-42B1-18A6-66336CB798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63EB9A3-ECDD-6BE7-BBDE-5A76B9E67DA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3430" y="1784243"/>
            <a:ext cx="1178169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 dá a vida, e procede do Pai e do Filho;  e com o Pai e o Filho é adorado e glorificado: ele que falou pelos profetas. Creio na Igreja, una, santa, católica e apostólica. Professo um só batismo para a remissão dos pecados.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C61A156-245A-FA5D-B71A-57B6D15AFA1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46304996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E89D06-BE51-3CA0-C082-990510FE00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83DC1BC-C278-D06B-641B-0D6A4B13872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3430" y="1784243"/>
            <a:ext cx="1178169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espero a ressurreição dos mortos e a vida do mundo que há de vir. </a:t>
            </a:r>
            <a:b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</a:b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8176C90D-18DD-F249-79D4-6BE4DE4FA8D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76742992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37564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Irmãos e irmãs, rezemos ao Pai pelo mundo inteiro, dizendo:</a:t>
            </a:r>
            <a:endParaRPr lang="pt-BR" sz="1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1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4337232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2F6E0C-2FF3-82F4-A9FB-85307C03B0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12F9F91-FDA3-4E47-AB75-51CA387809F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2984500"/>
            <a:ext cx="11824311" cy="32105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Vinde, Senhor Jesus!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945C76B-677C-A84A-0D6C-F457E5477F68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297289581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Vós, que viestes proclamar a  Boa-nova à humanidade, dai-nos anunciar sempre a vossa salvação, vos pedimos: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24047894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Vinde, Senhor Jesus!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86848589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5740" y="1784243"/>
            <a:ext cx="11750040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Vós, que viestes, a primeira vez, para nos </a:t>
            </a:r>
            <a:r>
              <a:rPr lang="pt-BR" sz="6000" b="1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redmir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do pecado, vinde novamente para que não se percam os que </a:t>
            </a:r>
            <a:r>
              <a:rPr lang="pt-BR" sz="6000" b="1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creêm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em vós, vos pedimos:</a:t>
            </a:r>
            <a:endParaRPr lang="pt-BR" sz="6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30287102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1809346"/>
            <a:ext cx="11683634" cy="370516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Vós sois nossa grande esperança, certeza de libertação. Mandai vosso Filho criança, ao mundo trazer salvação.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6802336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Vinde, Senhor Jesus!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2096397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1460" y="1784242"/>
            <a:ext cx="11681460" cy="438795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a nós que nos preparamos para a Romaria Diocesana, dai-nos desde já, as graças deste dia, vos pedimos: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800407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Vinde, Senhor Jesus!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54390296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Cristo Rei de misericórdia, atendei nossas preces, suplicantes, Vós que viveis e reinais para sempre.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7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Oração do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Dizimista</a:t>
            </a:r>
          </a:p>
        </p:txBody>
      </p:sp>
    </p:spTree>
    <p:extLst>
      <p:ext uri="{BB962C8B-B14F-4D97-AF65-F5344CB8AC3E}">
        <p14:creationId xmlns:p14="http://schemas.microsoft.com/office/powerpoint/2010/main" val="3097737214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7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Oração do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Dizimista</a:t>
            </a:r>
          </a:p>
        </p:txBody>
      </p:sp>
    </p:spTree>
    <p:extLst>
      <p:ext uri="{BB962C8B-B14F-4D97-AF65-F5344CB8AC3E}">
        <p14:creationId xmlns:p14="http://schemas.microsoft.com/office/powerpoint/2010/main" val="3110742200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“Do céu vai descer o Cordeiro!” é dom, puro dom, salvação! No altar do penhor verdadeiro, também vamos ter oblação.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Oferendas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Eis, Senhor, a tua vinha, frutos mil te traz, Senhor! Mas teu povo que caminha, mais que fruto, é dom de amor!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3970774944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terra já brota a esperança, e a graça de Deus vem dizer que o povo da Nova Aliança também oferenda vai ser.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2751789654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Eis, Senhor, a tua vinha, frutos mil te traz, Senhor! Mas teu povo que caminha, mais que fruto, é dom de amor!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964381226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Irmãos na fé viva, exultantes, partilham o pão sempre mais. E campos jamais verdejantes, também já se tornam trigais!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692679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Vinde, Senhor, visitar vosso povo. Em Jesus Cristo recriá-lo de novo.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509853347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Eis, Senhor, a tua vinha, frutos mil te traz, Senhor! Mas teu povo que caminha, mais que fruto, é dom de amor!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3759953325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SOBRE 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115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o mesmo Espírito Santo que com seu poder fecundou o seio de Maria, santifique estas oferendas, colocadas sobre o vosso altar. Por Cristo, nosso Senhor.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06286696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0D81BC8-922C-446A-BC9A-B905F581041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74785" y="1691112"/>
            <a:ext cx="11271738" cy="57560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C790D6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Senhor esteja convosco.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C790D6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Ele está no meio de nós.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C790D6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Corações ao alto.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C790D6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nosso coração está em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C790D6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Demos graças ao Senhor, nosso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C790D6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É nosso dever e nossa salvação.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DB29988-EBB3-C120-7648-60559CC3275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verdade, é digno e justo, é nosso dever e salvação dar-vos graças, sempre e em todo lugar, Senhor, Pai santo, Deus eterno e todo-poderoso, por Cristo, Senhor nosso. Nós vos louvamos,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bendizemos e glorificamos pelo mistério da Virgem Maria, Mãe de Deus. Do antigo adversário nos veio a ruína, mas do seio virginal da Filha de Sião germinou aquele que nos alimenta com o pão do céu, e brotou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para todo o gênero humano a salvação e a paz. Em Maria, é-nos dada de novo a graça que por Eva tínhamos perdido. Em Maria, mãe de todos os seres humanos, a maternidade, livre do pecado e da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334337845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51D7C9-88A4-45E0-8B02-F2E8194E6B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2414E910-BA43-9D04-4CE6-A7BB7DCA3A5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morte, se abre para uma nova vida. Se grande era a nossa culpa, bem maior se apresenta a vossa misericórdia em Jesus Cristo, nosso Salvador. Por isso, enquanto esperamos a sua chegada, unidos aos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9291B58-9F04-5FA8-E6E8-F89FABBC2823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727542934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0CFE0E-E0B1-94C5-5789-C76B6B7278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712E72FA-73F5-B56A-550C-93EC9FFA502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Anjos e a todos os Santos, cheios de esperança e alegria, nós vos louvamos, cantando (dizendo) a uma só voz: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EF7E94A-DF3D-6BE5-A07E-498FB42FFD2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71397023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body" idx="4294967295"/>
          </p:nvPr>
        </p:nvSpPr>
        <p:spPr>
          <a:xfrm>
            <a:off x="372951" y="1906846"/>
            <a:ext cx="11447700" cy="68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Santo, Santo, Santo, Senhor Deus do universo, o céu e a terra proclamam a vossa glória, hosana nas alturas, bendito o que vem em Nome do Senhor, hosana nas alturas.</a:t>
            </a:r>
            <a:endParaRPr dirty="0"/>
          </a:p>
        </p:txBody>
      </p:sp>
      <p:sp>
        <p:nvSpPr>
          <p:cNvPr id="31" name="Google Shape;31;p5"/>
          <p:cNvSpPr txBox="1"/>
          <p:nvPr/>
        </p:nvSpPr>
        <p:spPr>
          <a:xfrm>
            <a:off x="0" y="386862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C790D6"/>
                </a:solidFill>
                <a:latin typeface="Calibri"/>
                <a:ea typeface="Calibri"/>
                <a:cs typeface="Calibri"/>
                <a:sym typeface="Calibri"/>
              </a:rPr>
              <a:t>Liturgia Eucarística</a:t>
            </a:r>
            <a:endParaRPr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1809346"/>
            <a:ext cx="11683634" cy="370516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Do céu vai jorrar água viva, que faz o deserto florir. E quem esta graça cultiva, feliz haverá de sorrir.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3381012694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verdade, vós sois Santo e digno de louvor, ó Deus, que amais os seres humanos e sempre os acompanhais no caminho da vida. Na verdade, é bendito o vosso Filho, presente no meio de nós,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294890899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787F22-AD3F-A38E-4A5D-BED84AAF7C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3A51EDA5-ED2D-B502-0B5A-41DDD9F7622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quando nos reunimos por seu amor. Como outrora aos discípulos de Emaús, ele nos revela as Escrituras e parte o Pão para nós.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57F6573-3620-E59F-775B-0D6CB996BAF5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666120523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Bendito o vosso Filho, presente entre nós!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658589591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4EE1B4-AD39-D0AB-ED92-8CD65D09C1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81BB4F7-24DB-F7E1-6FB4-CF02F3895F1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isso, nós vos suplicamos, Pai de bondade: enviai o vosso Espírito Santo para que santifique estes dons do pão e do vinho, e se tornem para nós o Corpo e + o Sangue de nosso Senhor Jesus Cristo.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7DDC72D-18E5-4FBF-33A9-2471F61D8A01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478567959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33CBCB-5944-591E-2EDF-CC1113553C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90FDCAA9-0AA2-DAD1-A2DC-336B3D5A910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Enviai o vosso Espírito Santo!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8C2D17B-02DB-8FDC-1C1B-0D75B3BF1E5E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985771465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1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8D265A-3043-D4EA-B3FB-B922B69442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42A28B2-547A-B0EF-8BBC-07D1429C1C5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Mistério da fé e do amor!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Todas as vezes que comemos deste pão e bebemos deste cálice, anunciamos, Senhor, a vossa morte, enquanto esperamos vossa vinda!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B65B9CE-F556-D549-C53D-DED73D5006A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17755894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Celebrando, pois, ó Pai santo, o memorial da Páscoa de Cristo, vosso Filho, nosso Salvador, anunciamos a obra do vosso amor; pela paixão e morte de cruz, vós o fizestes entrar na glória da ressurreição e o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042681500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95A39F-32AB-8136-E598-7B6F4F2117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CFB2792B-F1A7-A8CB-E931-104FBE22D4A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colocastes à vossa direita. Enquanto esperamos sua vinda gloriosa, nós vos oferecemos o Pão da vida e o Cálice da bênção.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51E89B4-7B12-145F-C886-72A291F25090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287915680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268494"/>
            <a:ext cx="11855131" cy="3061967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Aceitai, ó Senhor, a nossa oferta!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8429467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Vinde, Senhor, visitar vosso povo. Em Jesus Cristo recriá-lo de novo.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74144326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Olhai com bondade a oferta da vossa Igreja; nela vos apresentamos o sacrifício pascal de Cristo que nos foi entregue. E concedei que, pela força do Espírito do vosso amor, sejamos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381865648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04DBBB-0E4B-1870-B53E-8125326924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316DE2E8-DE15-1D23-9B81-AEAE1E87220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contados, agora e por toda a eternidade, entre os membros do vosso Filho, cujo Corpo e Sangue comungamos.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1DB62C9-6E15-027F-ADD9-A857D3CF74D0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843272557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162300"/>
            <a:ext cx="11855131" cy="31681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Espírito nos una num só corpo!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003908077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Dignai-vos, Senhor, conduzir a vossa Igreja à perfeição na fé e no amor, em comunhão com o nosso Papa Leão e o nosso Bispo Carlos, com todos os bispos, presbíteros, diáconos e todo o povo que adquiristes para vós.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017488106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162300"/>
            <a:ext cx="11855131" cy="31681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Confirmai na unidade a vossa Igreja!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905726055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Abri os nossos olhos para perceber as necessidades dos irmãos e irmãs; inspirai-nos palavras e ações para confortar os cansados e oprimidos; fazei que os sirvamos de coração sincero, seguindo o exemplo e 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66650257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CBC597-9E14-6A24-E373-775A6638DC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A96899D-DB69-BB73-152A-378F1C84A76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mandamento de Cristo. Vossa Igreja seja testemunha viva da verdade e da liberdade, da justiça e da paz, para que toda a humanidade se reanime com uma nova esperança.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8809583-AC84-ADFA-BAB6-2DF5CD31DE61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643999436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162300"/>
            <a:ext cx="11855131" cy="31681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Ajudai-nos a criar um mundo novo!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813645155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Lembrai-vos dos nossos irmãos e irmãs (N. e N.), que adormeceram na paz do vosso Cristo, e de todos os falecidos, cuja fé só vós conhecestes: acolhei-os na luz da vossa face e, na ressurreição, concedei-lhes a plenitude da vida.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013233577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53AA9A-FBC9-7CA5-C039-1CDA85B754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88514F5F-61A6-A8E5-9289-D04B656169C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162300"/>
            <a:ext cx="11855131" cy="31681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Concedei-lhes, ó Senhor, a luz eterna!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444FF28-300A-79E1-9F58-FF0A4D9844BD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96347353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2600</TotalTime>
  <Words>5558</Words>
  <Application>Microsoft Office PowerPoint</Application>
  <PresentationFormat>Personalizar</PresentationFormat>
  <Paragraphs>1461</Paragraphs>
  <Slides>151</Slides>
  <Notes>151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151</vt:i4>
      </vt:variant>
    </vt:vector>
  </HeadingPairs>
  <TitlesOfParts>
    <vt:vector size="157" baseType="lpstr">
      <vt:lpstr>Arial</vt:lpstr>
      <vt:lpstr>Calibri</vt:lpstr>
      <vt:lpstr>Liberation Sans</vt:lpstr>
      <vt:lpstr>Liberation Serif</vt:lpstr>
      <vt:lpstr>Times New Roman</vt:lpstr>
      <vt:lpstr>Blank Slide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User</cp:lastModifiedBy>
  <cp:revision>22</cp:revision>
  <dcterms:modified xsi:type="dcterms:W3CDTF">2025-11-28T19:43:18Z</dcterms:modified>
</cp:coreProperties>
</file>