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5"/>
  </p:notesMasterIdLst>
  <p:sldIdLst>
    <p:sldId id="653" r:id="rId3"/>
    <p:sldId id="256" r:id="rId4"/>
    <p:sldId id="257" r:id="rId6"/>
    <p:sldId id="259" r:id="rId7"/>
    <p:sldId id="566" r:id="rId8"/>
    <p:sldId id="567" r:id="rId9"/>
    <p:sldId id="568" r:id="rId10"/>
    <p:sldId id="569" r:id="rId11"/>
    <p:sldId id="570" r:id="rId12"/>
    <p:sldId id="265" r:id="rId13"/>
    <p:sldId id="595" r:id="rId14"/>
    <p:sldId id="596" r:id="rId15"/>
    <p:sldId id="266" r:id="rId16"/>
    <p:sldId id="267" r:id="rId17"/>
    <p:sldId id="572" r:id="rId18"/>
    <p:sldId id="597" r:id="rId19"/>
    <p:sldId id="598" r:id="rId20"/>
    <p:sldId id="599" r:id="rId21"/>
    <p:sldId id="280" r:id="rId22"/>
    <p:sldId id="281" r:id="rId23"/>
    <p:sldId id="544" r:id="rId24"/>
    <p:sldId id="283" r:id="rId25"/>
    <p:sldId id="284" r:id="rId26"/>
    <p:sldId id="285" r:id="rId27"/>
    <p:sldId id="632" r:id="rId28"/>
    <p:sldId id="633" r:id="rId29"/>
    <p:sldId id="288" r:id="rId30"/>
    <p:sldId id="289" r:id="rId31"/>
    <p:sldId id="290" r:id="rId32"/>
    <p:sldId id="291" r:id="rId33"/>
    <p:sldId id="486" r:id="rId34"/>
    <p:sldId id="293" r:id="rId35"/>
    <p:sldId id="294" r:id="rId36"/>
    <p:sldId id="295" r:id="rId37"/>
    <p:sldId id="296" r:id="rId38"/>
    <p:sldId id="297" r:id="rId39"/>
    <p:sldId id="298" r:id="rId40"/>
    <p:sldId id="456" r:id="rId41"/>
    <p:sldId id="300" r:id="rId42"/>
    <p:sldId id="301" r:id="rId43"/>
    <p:sldId id="302" r:id="rId44"/>
    <p:sldId id="303" r:id="rId45"/>
    <p:sldId id="304" r:id="rId46"/>
    <p:sldId id="305" r:id="rId47"/>
    <p:sldId id="618" r:id="rId48"/>
    <p:sldId id="619" r:id="rId49"/>
    <p:sldId id="643" r:id="rId50"/>
    <p:sldId id="310" r:id="rId51"/>
    <p:sldId id="311" r:id="rId52"/>
    <p:sldId id="312" r:id="rId53"/>
    <p:sldId id="313" r:id="rId54"/>
    <p:sldId id="314" r:id="rId55"/>
    <p:sldId id="636" r:id="rId56"/>
    <p:sldId id="637" r:id="rId57"/>
    <p:sldId id="315" r:id="rId58"/>
    <p:sldId id="645" r:id="rId59"/>
    <p:sldId id="316" r:id="rId60"/>
    <p:sldId id="317" r:id="rId61"/>
    <p:sldId id="318" r:id="rId62"/>
    <p:sldId id="319" r:id="rId63"/>
    <p:sldId id="320" r:id="rId64"/>
    <p:sldId id="321" r:id="rId65"/>
    <p:sldId id="423" r:id="rId66"/>
    <p:sldId id="511" r:id="rId67"/>
    <p:sldId id="324" r:id="rId68"/>
    <p:sldId id="489" r:id="rId69"/>
    <p:sldId id="326" r:id="rId70"/>
    <p:sldId id="327" r:id="rId71"/>
    <p:sldId id="584" r:id="rId72"/>
    <p:sldId id="585" r:id="rId73"/>
    <p:sldId id="330" r:id="rId74"/>
    <p:sldId id="331" r:id="rId75"/>
    <p:sldId id="332" r:id="rId76"/>
    <p:sldId id="333" r:id="rId77"/>
    <p:sldId id="334" r:id="rId78"/>
    <p:sldId id="522" r:id="rId79"/>
    <p:sldId id="646" r:id="rId80"/>
    <p:sldId id="336" r:id="rId81"/>
    <p:sldId id="437" r:id="rId82"/>
    <p:sldId id="622" r:id="rId83"/>
    <p:sldId id="438" r:id="rId84"/>
    <p:sldId id="620" r:id="rId85"/>
    <p:sldId id="621" r:id="rId86"/>
    <p:sldId id="340" r:id="rId87"/>
    <p:sldId id="623" r:id="rId88"/>
    <p:sldId id="491" r:id="rId89"/>
    <p:sldId id="624" r:id="rId90"/>
    <p:sldId id="549" r:id="rId91"/>
    <p:sldId id="550" r:id="rId92"/>
    <p:sldId id="625" r:id="rId93"/>
    <p:sldId id="551" r:id="rId94"/>
    <p:sldId id="553" r:id="rId95"/>
    <p:sldId id="555" r:id="rId96"/>
    <p:sldId id="556" r:id="rId97"/>
    <p:sldId id="626" r:id="rId98"/>
    <p:sldId id="587" r:id="rId99"/>
    <p:sldId id="557" r:id="rId100"/>
    <p:sldId id="627" r:id="rId101"/>
    <p:sldId id="354" r:id="rId102"/>
    <p:sldId id="629" r:id="rId103"/>
    <p:sldId id="628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71" r:id="rId115"/>
    <p:sldId id="589" r:id="rId116"/>
    <p:sldId id="373" r:id="rId117"/>
    <p:sldId id="374" r:id="rId118"/>
    <p:sldId id="590" r:id="rId119"/>
    <p:sldId id="591" r:id="rId120"/>
    <p:sldId id="609" r:id="rId121"/>
    <p:sldId id="610" r:id="rId122"/>
    <p:sldId id="611" r:id="rId123"/>
    <p:sldId id="612" r:id="rId124"/>
    <p:sldId id="379" r:id="rId125"/>
    <p:sldId id="365" r:id="rId126"/>
    <p:sldId id="366" r:id="rId127"/>
    <p:sldId id="367" r:id="rId128"/>
    <p:sldId id="368" r:id="rId129"/>
    <p:sldId id="369" r:id="rId130"/>
    <p:sldId id="370" r:id="rId131"/>
    <p:sldId id="451" r:id="rId132"/>
    <p:sldId id="561" r:id="rId133"/>
    <p:sldId id="562" r:id="rId134"/>
    <p:sldId id="563" r:id="rId135"/>
    <p:sldId id="630" r:id="rId136"/>
    <p:sldId id="380" r:id="rId137"/>
    <p:sldId id="647" r:id="rId138"/>
    <p:sldId id="381" r:id="rId139"/>
    <p:sldId id="382" r:id="rId140"/>
    <p:sldId id="383" r:id="rId141"/>
    <p:sldId id="419" r:id="rId142"/>
    <p:sldId id="533" r:id="rId143"/>
    <p:sldId id="613" r:id="rId144"/>
    <p:sldId id="614" r:id="rId145"/>
    <p:sldId id="615" r:id="rId146"/>
    <p:sldId id="386" r:id="rId147"/>
    <p:sldId id="387" r:id="rId148"/>
    <p:sldId id="469" r:id="rId149"/>
    <p:sldId id="470" r:id="rId150"/>
    <p:sldId id="565" r:id="rId151"/>
    <p:sldId id="648" r:id="rId152"/>
    <p:sldId id="649" r:id="rId153"/>
    <p:sldId id="650" r:id="rId154"/>
    <p:sldId id="651" r:id="rId155"/>
    <p:sldId id="652" r:id="rId156"/>
  </p:sldIdLst>
  <p:sldSz cx="1219327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9" Type="http://schemas.openxmlformats.org/officeDocument/2006/relationships/slide" Target="slides/slide96.xml"/><Relationship Id="rId98" Type="http://schemas.openxmlformats.org/officeDocument/2006/relationships/slide" Target="slides/slide95.xml"/><Relationship Id="rId97" Type="http://schemas.openxmlformats.org/officeDocument/2006/relationships/slide" Target="slides/slide94.xml"/><Relationship Id="rId96" Type="http://schemas.openxmlformats.org/officeDocument/2006/relationships/slide" Target="slides/slide93.xml"/><Relationship Id="rId95" Type="http://schemas.openxmlformats.org/officeDocument/2006/relationships/slide" Target="slides/slide92.xml"/><Relationship Id="rId94" Type="http://schemas.openxmlformats.org/officeDocument/2006/relationships/slide" Target="slides/slide91.xml"/><Relationship Id="rId93" Type="http://schemas.openxmlformats.org/officeDocument/2006/relationships/slide" Target="slides/slide90.xml"/><Relationship Id="rId92" Type="http://schemas.openxmlformats.org/officeDocument/2006/relationships/slide" Target="slides/slide89.xml"/><Relationship Id="rId91" Type="http://schemas.openxmlformats.org/officeDocument/2006/relationships/slide" Target="slides/slide88.xml"/><Relationship Id="rId90" Type="http://schemas.openxmlformats.org/officeDocument/2006/relationships/slide" Target="slides/slide87.xml"/><Relationship Id="rId9" Type="http://schemas.openxmlformats.org/officeDocument/2006/relationships/slide" Target="slides/slide6.xml"/><Relationship Id="rId89" Type="http://schemas.openxmlformats.org/officeDocument/2006/relationships/slide" Target="slides/slide86.xml"/><Relationship Id="rId88" Type="http://schemas.openxmlformats.org/officeDocument/2006/relationships/slide" Target="slides/slide85.xml"/><Relationship Id="rId87" Type="http://schemas.openxmlformats.org/officeDocument/2006/relationships/slide" Target="slides/slide84.xml"/><Relationship Id="rId86" Type="http://schemas.openxmlformats.org/officeDocument/2006/relationships/slide" Target="slides/slide83.xml"/><Relationship Id="rId85" Type="http://schemas.openxmlformats.org/officeDocument/2006/relationships/slide" Target="slides/slide82.xml"/><Relationship Id="rId84" Type="http://schemas.openxmlformats.org/officeDocument/2006/relationships/slide" Target="slides/slide81.xml"/><Relationship Id="rId83" Type="http://schemas.openxmlformats.org/officeDocument/2006/relationships/slide" Target="slides/slide80.xml"/><Relationship Id="rId82" Type="http://schemas.openxmlformats.org/officeDocument/2006/relationships/slide" Target="slides/slide79.xml"/><Relationship Id="rId81" Type="http://schemas.openxmlformats.org/officeDocument/2006/relationships/slide" Target="slides/slide78.xml"/><Relationship Id="rId80" Type="http://schemas.openxmlformats.org/officeDocument/2006/relationships/slide" Target="slides/slide77.xml"/><Relationship Id="rId8" Type="http://schemas.openxmlformats.org/officeDocument/2006/relationships/slide" Target="slides/slide5.xml"/><Relationship Id="rId79" Type="http://schemas.openxmlformats.org/officeDocument/2006/relationships/slide" Target="slides/slide76.xml"/><Relationship Id="rId78" Type="http://schemas.openxmlformats.org/officeDocument/2006/relationships/slide" Target="slides/slide75.xml"/><Relationship Id="rId77" Type="http://schemas.openxmlformats.org/officeDocument/2006/relationships/slide" Target="slides/slide74.xml"/><Relationship Id="rId76" Type="http://schemas.openxmlformats.org/officeDocument/2006/relationships/slide" Target="slides/slide73.xml"/><Relationship Id="rId75" Type="http://schemas.openxmlformats.org/officeDocument/2006/relationships/slide" Target="slides/slide72.xml"/><Relationship Id="rId74" Type="http://schemas.openxmlformats.org/officeDocument/2006/relationships/slide" Target="slides/slide71.xml"/><Relationship Id="rId73" Type="http://schemas.openxmlformats.org/officeDocument/2006/relationships/slide" Target="slides/slide70.xml"/><Relationship Id="rId72" Type="http://schemas.openxmlformats.org/officeDocument/2006/relationships/slide" Target="slides/slide69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7" Type="http://schemas.openxmlformats.org/officeDocument/2006/relationships/slide" Target="slides/slide4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3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9" Type="http://schemas.openxmlformats.org/officeDocument/2006/relationships/tableStyles" Target="tableStyles.xml"/><Relationship Id="rId158" Type="http://schemas.openxmlformats.org/officeDocument/2006/relationships/viewProps" Target="viewProps.xml"/><Relationship Id="rId157" Type="http://schemas.openxmlformats.org/officeDocument/2006/relationships/presProps" Target="presProps.xml"/><Relationship Id="rId156" Type="http://schemas.openxmlformats.org/officeDocument/2006/relationships/slide" Target="slides/slide153.xml"/><Relationship Id="rId155" Type="http://schemas.openxmlformats.org/officeDocument/2006/relationships/slide" Target="slides/slide152.xml"/><Relationship Id="rId154" Type="http://schemas.openxmlformats.org/officeDocument/2006/relationships/slide" Target="slides/slide151.xml"/><Relationship Id="rId153" Type="http://schemas.openxmlformats.org/officeDocument/2006/relationships/slide" Target="slides/slide150.xml"/><Relationship Id="rId152" Type="http://schemas.openxmlformats.org/officeDocument/2006/relationships/slide" Target="slides/slide149.xml"/><Relationship Id="rId151" Type="http://schemas.openxmlformats.org/officeDocument/2006/relationships/slide" Target="slides/slide148.xml"/><Relationship Id="rId150" Type="http://schemas.openxmlformats.org/officeDocument/2006/relationships/slide" Target="slides/slide147.xml"/><Relationship Id="rId15" Type="http://schemas.openxmlformats.org/officeDocument/2006/relationships/slide" Target="slides/slide12.xml"/><Relationship Id="rId149" Type="http://schemas.openxmlformats.org/officeDocument/2006/relationships/slide" Target="slides/slide146.xml"/><Relationship Id="rId148" Type="http://schemas.openxmlformats.org/officeDocument/2006/relationships/slide" Target="slides/slide145.xml"/><Relationship Id="rId147" Type="http://schemas.openxmlformats.org/officeDocument/2006/relationships/slide" Target="slides/slide144.xml"/><Relationship Id="rId146" Type="http://schemas.openxmlformats.org/officeDocument/2006/relationships/slide" Target="slides/slide143.xml"/><Relationship Id="rId145" Type="http://schemas.openxmlformats.org/officeDocument/2006/relationships/slide" Target="slides/slide142.xml"/><Relationship Id="rId144" Type="http://schemas.openxmlformats.org/officeDocument/2006/relationships/slide" Target="slides/slide141.xml"/><Relationship Id="rId143" Type="http://schemas.openxmlformats.org/officeDocument/2006/relationships/slide" Target="slides/slide140.xml"/><Relationship Id="rId142" Type="http://schemas.openxmlformats.org/officeDocument/2006/relationships/slide" Target="slides/slide139.xml"/><Relationship Id="rId141" Type="http://schemas.openxmlformats.org/officeDocument/2006/relationships/slide" Target="slides/slide138.xml"/><Relationship Id="rId140" Type="http://schemas.openxmlformats.org/officeDocument/2006/relationships/slide" Target="slides/slide137.xml"/><Relationship Id="rId14" Type="http://schemas.openxmlformats.org/officeDocument/2006/relationships/slide" Target="slides/slide11.xml"/><Relationship Id="rId139" Type="http://schemas.openxmlformats.org/officeDocument/2006/relationships/slide" Target="slides/slide136.xml"/><Relationship Id="rId138" Type="http://schemas.openxmlformats.org/officeDocument/2006/relationships/slide" Target="slides/slide135.xml"/><Relationship Id="rId137" Type="http://schemas.openxmlformats.org/officeDocument/2006/relationships/slide" Target="slides/slide134.xml"/><Relationship Id="rId136" Type="http://schemas.openxmlformats.org/officeDocument/2006/relationships/slide" Target="slides/slide133.xml"/><Relationship Id="rId135" Type="http://schemas.openxmlformats.org/officeDocument/2006/relationships/slide" Target="slides/slide132.xml"/><Relationship Id="rId134" Type="http://schemas.openxmlformats.org/officeDocument/2006/relationships/slide" Target="slides/slide131.xml"/><Relationship Id="rId133" Type="http://schemas.openxmlformats.org/officeDocument/2006/relationships/slide" Target="slides/slide130.xml"/><Relationship Id="rId132" Type="http://schemas.openxmlformats.org/officeDocument/2006/relationships/slide" Target="slides/slide129.xml"/><Relationship Id="rId131" Type="http://schemas.openxmlformats.org/officeDocument/2006/relationships/slide" Target="slides/slide128.xml"/><Relationship Id="rId130" Type="http://schemas.openxmlformats.org/officeDocument/2006/relationships/slide" Target="slides/slide127.xml"/><Relationship Id="rId13" Type="http://schemas.openxmlformats.org/officeDocument/2006/relationships/slide" Target="slides/slide10.xml"/><Relationship Id="rId129" Type="http://schemas.openxmlformats.org/officeDocument/2006/relationships/slide" Target="slides/slide126.xml"/><Relationship Id="rId128" Type="http://schemas.openxmlformats.org/officeDocument/2006/relationships/slide" Target="slides/slide125.xml"/><Relationship Id="rId127" Type="http://schemas.openxmlformats.org/officeDocument/2006/relationships/slide" Target="slides/slide124.xml"/><Relationship Id="rId126" Type="http://schemas.openxmlformats.org/officeDocument/2006/relationships/slide" Target="slides/slide123.xml"/><Relationship Id="rId125" Type="http://schemas.openxmlformats.org/officeDocument/2006/relationships/slide" Target="slides/slide122.xml"/><Relationship Id="rId124" Type="http://schemas.openxmlformats.org/officeDocument/2006/relationships/slide" Target="slides/slide121.xml"/><Relationship Id="rId123" Type="http://schemas.openxmlformats.org/officeDocument/2006/relationships/slide" Target="slides/slide120.xml"/><Relationship Id="rId122" Type="http://schemas.openxmlformats.org/officeDocument/2006/relationships/slide" Target="slides/slide119.xml"/><Relationship Id="rId121" Type="http://schemas.openxmlformats.org/officeDocument/2006/relationships/slide" Target="slides/slide118.xml"/><Relationship Id="rId120" Type="http://schemas.openxmlformats.org/officeDocument/2006/relationships/slide" Target="slides/slide117.xml"/><Relationship Id="rId12" Type="http://schemas.openxmlformats.org/officeDocument/2006/relationships/slide" Target="slides/slide9.xml"/><Relationship Id="rId119" Type="http://schemas.openxmlformats.org/officeDocument/2006/relationships/slide" Target="slides/slide116.xml"/><Relationship Id="rId118" Type="http://schemas.openxmlformats.org/officeDocument/2006/relationships/slide" Target="slides/slide115.xml"/><Relationship Id="rId117" Type="http://schemas.openxmlformats.org/officeDocument/2006/relationships/slide" Target="slides/slide114.xml"/><Relationship Id="rId116" Type="http://schemas.openxmlformats.org/officeDocument/2006/relationships/slide" Target="slides/slide113.xml"/><Relationship Id="rId115" Type="http://schemas.openxmlformats.org/officeDocument/2006/relationships/slide" Target="slides/slide112.xml"/><Relationship Id="rId114" Type="http://schemas.openxmlformats.org/officeDocument/2006/relationships/slide" Target="slides/slide111.xml"/><Relationship Id="rId113" Type="http://schemas.openxmlformats.org/officeDocument/2006/relationships/slide" Target="slides/slide110.xml"/><Relationship Id="rId112" Type="http://schemas.openxmlformats.org/officeDocument/2006/relationships/slide" Target="slides/slide109.xml"/><Relationship Id="rId111" Type="http://schemas.openxmlformats.org/officeDocument/2006/relationships/slide" Target="slides/slide108.xml"/><Relationship Id="rId110" Type="http://schemas.openxmlformats.org/officeDocument/2006/relationships/slide" Target="slides/slide107.xml"/><Relationship Id="rId11" Type="http://schemas.openxmlformats.org/officeDocument/2006/relationships/slide" Target="slides/slide8.xml"/><Relationship Id="rId109" Type="http://schemas.openxmlformats.org/officeDocument/2006/relationships/slide" Target="slides/slide106.xml"/><Relationship Id="rId108" Type="http://schemas.openxmlformats.org/officeDocument/2006/relationships/slide" Target="slides/slide105.xml"/><Relationship Id="rId107" Type="http://schemas.openxmlformats.org/officeDocument/2006/relationships/slide" Target="slides/slide104.xml"/><Relationship Id="rId106" Type="http://schemas.openxmlformats.org/officeDocument/2006/relationships/slide" Target="slides/slide103.xml"/><Relationship Id="rId105" Type="http://schemas.openxmlformats.org/officeDocument/2006/relationships/slide" Target="slides/slide102.xml"/><Relationship Id="rId104" Type="http://schemas.openxmlformats.org/officeDocument/2006/relationships/slide" Target="slides/slide101.xml"/><Relationship Id="rId103" Type="http://schemas.openxmlformats.org/officeDocument/2006/relationships/slide" Target="slides/slide100.xml"/><Relationship Id="rId102" Type="http://schemas.openxmlformats.org/officeDocument/2006/relationships/slide" Target="slides/slide99.xml"/><Relationship Id="rId101" Type="http://schemas.openxmlformats.org/officeDocument/2006/relationships/slide" Target="slides/slide98.xml"/><Relationship Id="rId100" Type="http://schemas.openxmlformats.org/officeDocument/2006/relationships/slide" Target="slides/slide97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defRPr lang="pt-BR" sz="1400" kern="1200">
                <a:latin typeface="Liberation Serif" pitchFamily="18"/>
                <a:ea typeface="Segoe UI" panose="020B0502040204020203" pitchFamily="2"/>
                <a:cs typeface="Tahoma" panose="020B0604030504040204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defRPr lang="pt-BR" sz="1400" kern="1200">
                <a:latin typeface="Liberation Serif" pitchFamily="18"/>
                <a:ea typeface="Segoe UI" panose="020B0502040204020203" pitchFamily="2"/>
                <a:cs typeface="Tahoma" panose="020B0604030504040204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defRPr lang="pt-BR" sz="1400" kern="1200">
                <a:latin typeface="Liberation Serif" pitchFamily="18"/>
                <a:ea typeface="Segoe UI" panose="020B0502040204020203" pitchFamily="2"/>
                <a:cs typeface="Tahoma" panose="020B0604030504040204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defRPr lang="pt-BR" sz="1400" kern="1200">
                <a:latin typeface="Liberation Serif" pitchFamily="18"/>
                <a:ea typeface="Segoe UI" panose="020B0502040204020203" pitchFamily="2"/>
                <a:cs typeface="Tahoma" panose="020B0604030504040204" pitchFamily="2"/>
              </a:defRPr>
            </a:lvl1pPr>
          </a:lstStyle>
          <a:p>
            <a:pPr lvl="0"/>
            <a:fld id="{E5130364-0F2F-44FD-A182-EFA2E837455D}" type="slidenum">
              <a:rPr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5900" marR="0" indent="-215900" rtl="0" hangingPunct="0"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anose="020B0503020204020204" pitchFamily="2" charset="-12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2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3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4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5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6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7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8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9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2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3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4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5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6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7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8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9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0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2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3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4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5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6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7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8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9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0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2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3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4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5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6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7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8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9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0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2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3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4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5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6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7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8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9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0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2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3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2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3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4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5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6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7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8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9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2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3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4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5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6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7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8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9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2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3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4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5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6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7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8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9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2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3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4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5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6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7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8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9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2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3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4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5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6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7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8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9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rPr/>
            </a:fld>
            <a:endParaRPr lang="pt-BR"/>
          </a:p>
        </p:txBody>
      </p:sp>
      <p:sp>
        <p:nvSpPr>
          <p:cNvPr id="2" name="Espaço Reservado para Número de Slide 106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517B4A3-C76B-4384-9340-8115E41CAEF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64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737139E-C292-412E-8536-82477F9BAA1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Slide Number Placeholder 27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A5703E1-A3FB-400C-88FB-D231029DDAE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Espaço Reservado para Data 12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Microsoft YaHei" panose="020B0503020204020204" pitchFamily="2" charset="-122"/>
                <a:cs typeface="Lucida San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Microsoft YaHei" panose="020B0503020204020204" pitchFamily="2" charset="-122"/>
              <a:cs typeface="Lucida Sans" pitchFamily="2"/>
            </a:endParaRPr>
          </a:p>
        </p:txBody>
      </p:sp>
      <p:sp>
        <p:nvSpPr>
          <p:cNvPr id="6" name="Espaço Reservado para Número de Slide 6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9210A3B1-D460-4D5D-9E37-F274A42828A4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7" name="Espaço Reservado para Número de Slide 6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07DAB24-3BE9-4342-BEFF-F1D6F68DD60B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Imagem de Slide 2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rPr/>
            </a:fld>
            <a:endParaRPr lang="pt-BR"/>
          </a:p>
        </p:txBody>
      </p:sp>
      <p:sp>
        <p:nvSpPr>
          <p:cNvPr id="2" name="Espaço Reservado para Número de Slide 106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517B4A3-C76B-4384-9340-8115E41CAEF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64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737139E-C292-412E-8536-82477F9BAA1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Slide Number Placeholder 27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A5703E1-A3FB-400C-88FB-D231029DDAE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Espaço Reservado para Data 12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Microsoft YaHei" panose="020B0503020204020204" pitchFamily="2" charset="-122"/>
                <a:cs typeface="Lucida San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Microsoft YaHei" panose="020B0503020204020204" pitchFamily="2" charset="-122"/>
              <a:cs typeface="Lucida Sans" pitchFamily="2"/>
            </a:endParaRPr>
          </a:p>
        </p:txBody>
      </p:sp>
      <p:sp>
        <p:nvSpPr>
          <p:cNvPr id="6" name="Espaço Reservado para Número de Slide 6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9210A3B1-D460-4D5D-9E37-F274A42828A4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7" name="Espaço Reservado para Número de Slide 6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07DAB24-3BE9-4342-BEFF-F1D6F68DD60B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Imagem de Slide 2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rPr/>
            </a:fld>
            <a:endParaRPr lang="pt-BR"/>
          </a:p>
        </p:txBody>
      </p:sp>
      <p:sp>
        <p:nvSpPr>
          <p:cNvPr id="8" name="PlaceHolder 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5900" algn="l"/>
              </a:tabLst>
            </a:pPr>
            <a:r>
              <a:rPr lang="pt-BR">
                <a:latin typeface="Arial" panose="020B0604020202020204" pitchFamily="18"/>
              </a:rPr>
              <a:t>Por gentileza, mostrar os </a:t>
            </a:r>
            <a:r>
              <a:rPr lang="pt-BR" b="1">
                <a:latin typeface="Arial" panose="020B0604020202020204" pitchFamily="18"/>
              </a:rPr>
              <a:t>avisos! </a:t>
            </a:r>
            <a:r>
              <a:rPr lang="pt-BR">
                <a:latin typeface="Arial" panose="020B0604020202020204" pitchFamily="18"/>
              </a:rPr>
              <a:t>Passar para o próximo slide. Obrigado!</a:t>
            </a:r>
            <a:endParaRPr lang="pt-BR">
              <a:latin typeface="Arial" panose="020B0604020202020204" pitchFamily="18"/>
            </a:endParaRPr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rPr/>
            </a:fld>
            <a:endParaRPr lang="pt-BR"/>
          </a:p>
        </p:txBody>
      </p:sp>
      <p:sp>
        <p:nvSpPr>
          <p:cNvPr id="7" name="PlaceHolder 6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6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6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rPr/>
            </a:fld>
            <a:endParaRPr lang="pt-BR"/>
          </a:p>
        </p:txBody>
      </p:sp>
      <p:sp>
        <p:nvSpPr>
          <p:cNvPr id="7" name="PlaceHolder 17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9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2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rPr/>
            </a:fld>
            <a:endParaRPr lang="pt-BR"/>
          </a:p>
        </p:txBody>
      </p:sp>
      <p:sp>
        <p:nvSpPr>
          <p:cNvPr id="7" name="PlaceHolder 22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4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4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4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rPr/>
            </a:fld>
            <a:endParaRPr lang="pt-BR"/>
          </a:p>
        </p:txBody>
      </p:sp>
      <p:sp>
        <p:nvSpPr>
          <p:cNvPr id="7" name="PlaceHolder 292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4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4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4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rPr/>
            </a:fld>
            <a:endParaRPr lang="pt-BR"/>
          </a:p>
        </p:txBody>
      </p:sp>
      <p:sp>
        <p:nvSpPr>
          <p:cNvPr id="7" name="PlaceHolder 292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4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4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4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4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rPr/>
            </a:fld>
            <a:endParaRPr lang="pt-BR"/>
          </a:p>
        </p:txBody>
      </p:sp>
      <p:sp>
        <p:nvSpPr>
          <p:cNvPr id="7" name="PlaceHolder 292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0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0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0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0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rPr/>
            </a:fld>
            <a:endParaRPr lang="pt-BR"/>
          </a:p>
        </p:txBody>
      </p:sp>
      <p:sp>
        <p:nvSpPr>
          <p:cNvPr id="7" name="PlaceHolder 310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7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7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7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7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rPr/>
            </a:fld>
            <a:endParaRPr lang="pt-BR"/>
          </a:p>
        </p:txBody>
      </p:sp>
      <p:sp>
        <p:nvSpPr>
          <p:cNvPr id="7" name="PlaceHolder 27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rPr/>
            </a:fld>
            <a:endParaRPr lang="pt-BR"/>
          </a:p>
        </p:txBody>
      </p:sp>
      <p:sp>
        <p:nvSpPr>
          <p:cNvPr id="7" name="PlaceHolder 28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rPr/>
            </a:fld>
            <a:endParaRPr lang="pt-BR"/>
          </a:p>
        </p:txBody>
      </p:sp>
      <p:sp>
        <p:nvSpPr>
          <p:cNvPr id="7" name="PlaceHolder 28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9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9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9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9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rPr/>
            </a:fld>
            <a:endParaRPr lang="pt-BR"/>
          </a:p>
        </p:txBody>
      </p:sp>
      <p:sp>
        <p:nvSpPr>
          <p:cNvPr id="7" name="PlaceHolder 9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8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rPr/>
            </a:fld>
            <a:endParaRPr lang="pt-BR"/>
          </a:p>
        </p:txBody>
      </p:sp>
      <p:sp>
        <p:nvSpPr>
          <p:cNvPr id="7" name="PlaceHolder 18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8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8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8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8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rPr/>
            </a:fld>
            <a:endParaRPr lang="pt-BR"/>
          </a:p>
        </p:txBody>
      </p:sp>
      <p:sp>
        <p:nvSpPr>
          <p:cNvPr id="7" name="PlaceHolder 184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0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0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0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0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rPr/>
            </a:fld>
            <a:endParaRPr lang="pt-BR"/>
          </a:p>
        </p:txBody>
      </p:sp>
      <p:sp>
        <p:nvSpPr>
          <p:cNvPr id="7" name="PlaceHolder 310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0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0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0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0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rPr/>
            </a:fld>
            <a:endParaRPr lang="pt-BR"/>
          </a:p>
        </p:txBody>
      </p:sp>
      <p:sp>
        <p:nvSpPr>
          <p:cNvPr id="7" name="PlaceHolder 310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rPr/>
            </a:fld>
            <a:endParaRPr lang="pt-BR"/>
          </a:p>
        </p:txBody>
      </p:sp>
      <p:sp>
        <p:nvSpPr>
          <p:cNvPr id="7" name="PlaceHolder 3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31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1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31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31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rPr/>
            </a:fld>
            <a:endParaRPr lang="pt-BR"/>
          </a:p>
        </p:txBody>
      </p:sp>
      <p:sp>
        <p:nvSpPr>
          <p:cNvPr id="7" name="PlaceHolder 31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5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5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5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6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16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16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rPr/>
            </a:fld>
            <a:endParaRPr lang="pt-BR"/>
          </a:p>
        </p:txBody>
      </p:sp>
      <p:sp>
        <p:nvSpPr>
          <p:cNvPr id="9" name="PlaceHolder 16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5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5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5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6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16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16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rPr/>
            </a:fld>
            <a:endParaRPr lang="pt-BR"/>
          </a:p>
        </p:txBody>
      </p:sp>
      <p:sp>
        <p:nvSpPr>
          <p:cNvPr id="9" name="PlaceHolder 16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15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15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15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16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16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16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rPr/>
            </a:fld>
            <a:endParaRPr lang="pt-BR"/>
          </a:p>
        </p:txBody>
      </p:sp>
      <p:sp>
        <p:nvSpPr>
          <p:cNvPr id="9" name="PlaceHolder 163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5900" algn="l"/>
              </a:tabLst>
            </a:pPr>
            <a:r>
              <a:rPr lang="pt-BR">
                <a:latin typeface="Arial" panose="020B0604020202020204" pitchFamily="18"/>
              </a:rPr>
              <a:t>Por gentileza! No momento da </a:t>
            </a:r>
            <a:r>
              <a:rPr lang="pt-BR" b="1">
                <a:latin typeface="Arial" panose="020B0604020202020204" pitchFamily="18"/>
              </a:rPr>
              <a:t>CONSAGRAÇÃO</a:t>
            </a:r>
            <a:r>
              <a:rPr lang="pt-BR">
                <a:latin typeface="Arial" panose="020B0604020202020204" pitchFamily="18"/>
              </a:rPr>
              <a:t> deixar no slide que esteja </a:t>
            </a:r>
            <a:r>
              <a:rPr lang="pt-BR" b="1">
                <a:latin typeface="Arial" panose="020B0604020202020204" pitchFamily="18"/>
              </a:rPr>
              <a:t>TODO PRETO</a:t>
            </a:r>
            <a:r>
              <a:rPr lang="pt-BR">
                <a:latin typeface="Arial" panose="020B0604020202020204" pitchFamily="18"/>
              </a:rPr>
              <a:t>! Obrigado!</a:t>
            </a:r>
            <a:endParaRPr lang="pt-BR">
              <a:latin typeface="Arial" panose="020B0604020202020204" pitchFamily="18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3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23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250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25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25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25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25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rPr/>
            </a:fld>
            <a:endParaRPr lang="pt-BR"/>
          </a:p>
        </p:txBody>
      </p:sp>
      <p:sp>
        <p:nvSpPr>
          <p:cNvPr id="10" name="PlaceHolder 255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rPr/>
            </a:fld>
            <a:endParaRPr lang="pt-BR"/>
          </a:p>
        </p:txBody>
      </p:sp>
      <p:sp>
        <p:nvSpPr>
          <p:cNvPr id="2" name="Espaço Reservado para Número de Slide 31"/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37B75E8-5A6E-42A8-B123-0F0EDC2DF4B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32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7CCACCE-AE0A-411F-8EF4-1C244F8FFA32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Espaço Reservado para Número de Slide 33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E031B12-683B-413B-8F39-65D5E998DABD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Slide Number Placeholder 3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55F5A35-827E-44D2-80CA-77907856530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6" name="Espaço Reservado para Data 4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PingFang SC" pitchFamily="2"/>
                <a:cs typeface="Arial Unicode M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C2652C6-310E-48C0-95E4-C7344819324A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Número de Slide 3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4788563-0A6A-4621-8ABF-48CA75F924A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9" name="Espaço Reservado para Imagem de Slide 3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/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  <a:endParaRPr lang="pt-B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9" name="PlaceHolder 8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5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rPr/>
            </a:fld>
            <a:endParaRPr lang="pt-BR"/>
          </a:p>
        </p:txBody>
      </p:sp>
      <p:sp>
        <p:nvSpPr>
          <p:cNvPr id="10" name="PlaceHolder 9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2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rPr/>
            </a:fld>
            <a:endParaRPr lang="pt-BR"/>
          </a:p>
        </p:txBody>
      </p:sp>
      <p:sp>
        <p:nvSpPr>
          <p:cNvPr id="7" name="PlaceHolder 6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3" name="PlaceHolder 2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4" name="PlaceHolder 3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5" name="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6" name="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7" name="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rPr/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8" name="PlaceHolder 7"/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rPr/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 panose="02020603050405020304"/>
            </a:endParaRPr>
          </a:p>
        </p:txBody>
      </p:sp>
      <p:sp>
        <p:nvSpPr>
          <p:cNvPr id="14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rPr/>
            </a:fld>
            <a:endParaRPr lang="pt-BR"/>
          </a:p>
        </p:txBody>
      </p:sp>
      <p:sp>
        <p:nvSpPr>
          <p:cNvPr id="9" name="PlaceHolder 8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rPr/>
            </a:fld>
            <a:endParaRPr lang="pt-BR"/>
          </a:p>
        </p:txBody>
      </p:sp>
      <p:sp>
        <p:nvSpPr>
          <p:cNvPr id="2" name="Espaço Reservado para Número de Slide 106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517B4A3-C76B-4384-9340-8115E41CAEF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64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737139E-C292-412E-8536-82477F9BAA1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Slide Number Placeholder 27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A5703E1-A3FB-400C-88FB-D231029DDAE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Espaço Reservado para Data 12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Microsoft YaHei" panose="020B0503020204020204" pitchFamily="2" charset="-122"/>
                <a:cs typeface="Lucida San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Microsoft YaHei" panose="020B0503020204020204" pitchFamily="2" charset="-122"/>
              <a:cs typeface="Lucida Sans" pitchFamily="2"/>
            </a:endParaRPr>
          </a:p>
        </p:txBody>
      </p:sp>
      <p:sp>
        <p:nvSpPr>
          <p:cNvPr id="6" name="Espaço Reservado para Número de Slide 6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9210A3B1-D460-4D5D-9E37-F274A42828A4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7" name="Espaço Reservado para Número de Slide 6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07DAB24-3BE9-4342-BEFF-F1D6F68DD60B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Imagem de Slide 2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/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rPr/>
            </a:fld>
            <a:endParaRPr lang="pt-BR"/>
          </a:p>
        </p:txBody>
      </p:sp>
      <p:sp>
        <p:nvSpPr>
          <p:cNvPr id="2" name="Espaço Reservado para Número de Slide 106"/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517B4A3-C76B-4384-9340-8115E41CAEF9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3" name="Espaço Reservado para Número de Slide 64"/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737139E-C292-412E-8536-82477F9BAA15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4" name="Slide Number Placeholder 27"/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6A5703E1-A3FB-400C-88FB-D231029DDAEE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5" name="Espaço Reservado para Data 12"/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anose="020F0502020204030204"/>
                <a:ea typeface="Microsoft YaHei" panose="020B0503020204020204" pitchFamily="2" charset="-122"/>
                <a:cs typeface="Lucida Sans" pitchFamily="2"/>
              </a:rPr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anose="020F0502020204030204"/>
              <a:ea typeface="Microsoft YaHei" panose="020B0503020204020204" pitchFamily="2" charset="-122"/>
              <a:cs typeface="Lucida Sans" pitchFamily="2"/>
            </a:endParaRPr>
          </a:p>
        </p:txBody>
      </p:sp>
      <p:sp>
        <p:nvSpPr>
          <p:cNvPr id="6" name="Espaço Reservado para Número de Slide 65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9210A3B1-D460-4D5D-9E37-F274A42828A4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7" name="Espaço Reservado para Número de Slide 6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507DAB24-3BE9-4342-BEFF-F1D6F68DD60B}" type="slidenum">
              <a:rPr/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anose="020B0604030504040204" pitchFamily="2"/>
              <a:cs typeface="Tahoma" panose="020B0604030504040204" pitchFamily="2"/>
            </a:endParaRPr>
          </a:p>
        </p:txBody>
      </p:sp>
      <p:sp>
        <p:nvSpPr>
          <p:cNvPr id="8" name="Espaço Reservado para Imagem de Slide 27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anose="020B0503020204020204" pitchFamily="2" charset="-122"/>
        </a:defRPr>
      </a:lvl1pPr>
    </p:titleStyle>
    <p:bodyStyle>
      <a:lvl1pPr rtl="0" hangingPunct="0">
        <a:spcBef>
          <a:spcPts val="1415"/>
        </a:spcBef>
        <a:spcAft>
          <a:spcPts val="0"/>
        </a:spcAft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anose="020B0503020204020204" pitchFamily="2" charset="-12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Imagem 1" descr="Imagem do WhatsApp de 2025-12-09 à(s) 11.06.33_4797e7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85925" y="1710690"/>
            <a:ext cx="9184005" cy="514731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Saudação e Acolhida</a:t>
            </a:r>
            <a:endParaRPr lang="pt-BR" sz="88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/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os Apóstolos e Mártires, (São N.: Santo do dia ou padroeiro) e todos os Santos, vos louvaremos e glorificaremos, por Jesus Cristo, vosso Filho.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/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Por Cristo, com Cristo, e em Cristo, a vós, Deus Pai todo-poderoso, na unidade do Espírito Santo, toda honra e toda glória, por todos os séculos dos séculos.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/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  <a:endParaRPr lang="pt-BR" sz="47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Vosso é o reino, o poder e a glória para sempre.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505966" y="1767775"/>
            <a:ext cx="11173680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63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Rito de</a:t>
            </a:r>
            <a:endParaRPr dirty="0">
              <a:solidFill>
                <a:srgbClr val="C790D6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Comunhão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 paz do Senhor esteja sempre convosco!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anose="020B0604020202020204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O amor de Cristo nos uniu.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dirty="0">
              <a:latin typeface="Arial" panose="020B0604020202020204" pitchFamily="18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Cordeiro de Deus, que tirais o pecado do mundo, tende piedade de nós. 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Cordeiro de Deus, que tirais o pecado do mundo, tende piedade de nós. 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Cordeiro de Deus que tirais o pecado do mundo, dai-nos a paz.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Em nome do Pai e do Filho e do Espírito Santo.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  <a:endParaRPr lang="pt-BR" sz="5800" b="1" dirty="0">
              <a:solidFill>
                <a:srgbClr val="FFFFFF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  <a:endParaRPr lang="pt-BR" sz="5800" b="1" dirty="0">
              <a:solidFill>
                <a:srgbClr val="FFFFFF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Preparemos os caminhos do Senhor, endireitemos suas veredas sem temor. E todas as pessoas hão de ver a salvação que Deus fará acontecer.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45326" y="2676293"/>
            <a:ext cx="11694627" cy="516644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Anunciemos entre os povos com fervor: Eis que vem o nosso Deus e salvador. A glória e o poder em sua mão, na Sua luz os nossos olhos brilharão.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Preparados, bem atentos, vigilantes. A palavra do Senhor nos faz confiantes, não sabemos hora e dia que a luz apontará o grande sol Cristo Jesus.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Senhor é quem liberta os cativos. O Senhor que faz erguer-se o caído. Todo aquele que é justo Ele ama. Ao seu amparo todo pobre Ele chama.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49908" y="1847850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dirty="0">
                <a:solidFill>
                  <a:schemeClr val="bg2"/>
                </a:solidFill>
                <a:highlight>
                  <a:srgbClr val="000000"/>
                </a:highlight>
                <a:latin typeface="Calibri" panose="020F0502020204030204"/>
              </a:rPr>
              <a:t>A graça e a paz daquele que é, que era e que vem, estejam convosco.</a:t>
            </a: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anose="020F0502020204030204"/>
              </a:rPr>
              <a:t>Bendito seja Deus, que nos reuniu no amor de Cristo.</a:t>
            </a:r>
            <a:endParaRPr lang="pt-BR" sz="6000" b="1" dirty="0">
              <a:solidFill>
                <a:schemeClr val="bg2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5.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Senhor nos mostrará sua bondade, da nossa terra brotará fidelidade. A verdade e o amor se encontrarão e a justiça com a paz se abraçarão.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 Senhor Jesus, vem nos dar a paz. És o alimento que nos satisfaz. Vem senhor Jesus, vem pra nos salvar, que alegremente, vamos te esperar.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58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As colinas vão ser abaixadas, os caminhos vão ter mais fulgor. O Senhor quer as vidas ornadas para a festa da vida e do amor.</a:t>
            </a:r>
            <a:endParaRPr lang="pt-BR" sz="58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Vem, Senhor! Vem salvar teu povo, Deus Conosco, Emanuel! Neste pão, um mundo novo, Quer teu povo, Deus fiel!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Vão brotar em desertos mil fontes, que canteiros de paz vão regar. Também vidas sem luz de horizontes, na luz viva do céu vão brilhar.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Vem, Senhor! Vem salvar teu povo, Deus Conosco, Emanuel! Neste pão, um mundo novo, Quer teu povo, Deus fiel!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Nosso Deus vem plantar a justiça, neste mundo de sonhos tão vãos. E banir para sempre a cobiça, que destrói sempre a vida de irmãos.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Vem, Senhor! Vem salvar teu povo, Deus Conosco, Emanuel! Neste pão, um mundo novo, Quer teu povo, Deus fiel!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Não impérios de morte reinando só gerando caminhos de dor. O Senhor quer a vida ostentando o troféu sempre eterno do amor.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Ato penitencial</a:t>
            </a:r>
            <a:endParaRPr lang="pt-BR" sz="88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Vem, Senhor! Vem salvar teu povo, Deus Conosco, Emanuel! Neste pão, um mundo novo, Quer teu povo, Deus fiel!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 chegada de Deus aguardando, Eis um povo em caminhos de luz! E com ele o Senhor caminhando para a casa do Pai o conduz.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Vem, Senhor! Vem salvar teu povo, Deus Conosco, Emanuel! Neste pão, um mundo novo, Quer teu povo, Deus fiel!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Imploramos, Senhor, vossa clemência, para que estes divinos auxílios nos purifiquem dos pecados e nos preparem para as festas que se aproximam.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Por Cristo, nosso Senhor.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Avisos</a:t>
            </a:r>
            <a:endParaRPr lang="pt-BR" sz="88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Deus onipotente e misericordioso vos santifique com o esplendor do advento do seu Filho, em cuja vinda credes e cuja volta esperais, e derrame sobre vós as suas bênçãos.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8879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Em Jesus Cristo, o Justo, que intercede por nós e nos reconcilia com o Pai, abramos o nosso espírito ao arrependimento para sermos dignos de nos aproximar da mesa do Senhor.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Durante esta vida, Deus vos torne firmes na fé, alegres na esperança e solícitos na caridade.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8148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 vós, que vos alegrais com fé e devoção  pela vinda, segundo a carne, do nosso Redentor, sejais recompensados com o prêmio da vida eterna, quando ele vier de novo na majestade da sua glória.	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2781300"/>
            <a:ext cx="11612908" cy="498798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	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 a bênção de Deus todo-poderoso, Pai e Filho + e Espírito Santo, desça sobre vós e permaneça para sempre.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Ide em paz e o Senhor vos acompanhe.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Graças a Deus!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Tempo de esperança e de viver, tempo de ser novo e renascer...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859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 que uma criança já se anuncia, dentro de Maria o céu conosco está. Tempo de esperança e de  alegria, vamos esperar que o Senhor virá. O libertador já vem, o libertador já vem.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Como esperava o povo hebreu, o Senhor, do povo, não se esqueceu.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 que uma criança já se anuncia, dentro de Maria o céu conosco está. Tempo de esperança e de  alegria, vamos esperar que o Senhor virá. O libertador já vem, o libertador já vem.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Hoje o povo espera de coração por um mundo novo, bem mais irmão.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que vindes visitar vosso povo na paz.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piedade. Piedade de nós! Senhor, piedade. Piedade de nos! (Bis)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  <a:endParaRPr lang="pt-BR" sz="6000" b="1" dirty="0">
              <a:solidFill>
                <a:srgbClr val="C790D6"/>
              </a:solidFill>
            </a:endParaRP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 que uma criança já se anuncia, dentro de Maria o céu conosco está. Tempo de esperança e de  alegria, vamos esperar que o Senhor virá. O libertador já vem, o libertador já vem.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Senhor, nosso Deus e Pai, com renovado ardor missionário, venho diante de Ti, no teu altar, devolver o dízimo dos meus bens, que é fruto do meu trabalho. Ele te pertence! Entrego-te com espírito de gratidão,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6523" y="4347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 Dizimista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honestidade e partilha. Nesta entrega tens também a minha vida! Senhor, que este gesto me ajude a tomar, cada vez mais, consciência da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6523" y="4347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 Dizimista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/>
          <p:cNvSpPr txBox="1">
            <a:spLocks noGrp="1"/>
          </p:cNvSpPr>
          <p:nvPr>
            <p:ph type="body" idx="4294967295"/>
          </p:nvPr>
        </p:nvSpPr>
        <p:spPr>
          <a:xfrm>
            <a:off x="316523" y="18478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minha vida de cristão, para que eu viva em comunhão e participação, e me ajude a ser mais e mais santo.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6523" y="4347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 Dizimista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Cristo, que vindes salvar o que estava perdido.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Cristo, piedade. Piedade de nós! Cristo, piedade. Piedade de nós! (Bis)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  <a:endParaRPr lang="pt-BR" sz="6000" b="1" dirty="0">
              <a:solidFill>
                <a:srgbClr val="C790D6"/>
              </a:solidFill>
            </a:endParaRP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que vindes criar um mundo novo.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Senhor, piedade. Piedade de nós! Senhor, piedade. Piedade de nos! (Bis)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  <a:endParaRPr lang="pt-BR" sz="6000" b="1" dirty="0">
              <a:solidFill>
                <a:srgbClr val="C790D6"/>
              </a:solidFill>
            </a:endParaRP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/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Deus todo-poderoso tenha compaixão de nós, perdoe os nossos pecados e nos conduza à vida eterna.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Ó Deus, que vedes o vosso povo esperando fervoroso o Natal do Senhor, concedei-nos chegar às alegrias da salvação e celebrá-las sempre com intenso júbilo na</a:t>
            </a:r>
            <a:endParaRPr lang="pt-BR" sz="5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167779" y="2367171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7030A0"/>
                </a:solidFill>
              </a:rPr>
              <a:t>3° Domingo</a:t>
            </a:r>
            <a:endParaRPr lang="pt-BR" sz="6600" b="1" dirty="0">
              <a:solidFill>
                <a:srgbClr val="7030A0"/>
              </a:solidFill>
            </a:endParaRPr>
          </a:p>
          <a:p>
            <a:r>
              <a:rPr lang="pt-BR" sz="6600" b="1" dirty="0">
                <a:solidFill>
                  <a:srgbClr val="7030A0"/>
                </a:solidFill>
              </a:rPr>
              <a:t>Do Advento</a:t>
            </a:r>
            <a:endParaRPr lang="pt-BR" sz="6600" b="1" dirty="0">
              <a:solidFill>
                <a:srgbClr val="7030A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  <a:endParaRPr lang="pt-BR" sz="6600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  <a:endParaRPr lang="pt-BR" sz="5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solene liturgia. 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  <a:endParaRPr lang="pt-BR" sz="6000" b="1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luz virá! A luz virá! E resplandecerá um novo dia! (bis)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Refrão Orante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anose="020B0604020202020204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rgbClr val="C790D6"/>
                </a:solidFill>
                <a:latin typeface="+mn-lt"/>
              </a:rPr>
              <a:t>Is 35,1-6a.10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PROFETA ISAÍAS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/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Alegre-se a terra que era deserta e intransitável, exulte a solidão e floresça como um lírio. Germine e exulte de alegria e louvores. Foi-lhe dada a glória do Líbano, o esplendor do Carmelo e de Saron; seus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/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habitantes verão a glória do Senhor, a majestade do nosso Deus. Fortalecei as mãos enfraquecidas e firmai os joelhos debilitados. Dizei às pessoas deprimidas: “Criai ânimo, não tenhais medo! Vede, é vosso Deus, é 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/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vingança que vem, é a recompensa de Deus; é ele que vem para vos salvar”. Então se abrirão os olhos dos cegos e se descerrarão os ouvidos dos surdos. O coxo saltará como um cervo e se desatará a língua dos mudos. Os que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/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salvou, voltarão para casa. Eles virão a Sião cantando louvores, com infinita alegria brilhando em seus rostos: cheios de gozo e contentamento, não mais conhecerão a dor e o pranto.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/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PALAVRA DO SENHOR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Graças a Deus!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Salmo 145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Vinde, Senhor, para salvar o vosso povo!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/>
          <p:cNvSpPr txBox="1">
            <a:spLocks noGrp="1"/>
          </p:cNvSpPr>
          <p:nvPr>
            <p:ph type="body" idx="4294967295"/>
          </p:nvPr>
        </p:nvSpPr>
        <p:spPr>
          <a:xfrm>
            <a:off x="126815" y="1715926"/>
            <a:ext cx="11929819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é fiel para sempre, faz justiça aos que são oprimidos; ele dá alimento aos famintos, é o Senhor quem liberta os cativos.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 panose="020F0502020204030204"/>
              <a:buNone/>
            </a:pPr>
            <a:r>
              <a:rPr lang="pt-BR" sz="8000" b="1" i="0" u="none" strike="noStrike" cap="none" baseline="30000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C. </a:t>
            </a: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Recordamos, neste domingo, que a preparação para o </a:t>
            </a:r>
            <a:r>
              <a:rPr lang="pt-BR" sz="8000" b="1" i="0" u="none" strike="noStrike" cap="none" baseline="30000" dirty="0" err="1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nacimento</a:t>
            </a: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de Jesus tem como característica a alegria. Jubilosos, vivenciemos este tempo de espera, certos de que o Senhor vem ao nosso encontro!</a:t>
            </a:r>
            <a:endParaRPr lang="pt-BR" sz="8000" b="1" i="0" u="none" strike="noStrike" cap="none" baseline="30000" dirty="0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Comentário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Vinde, Senhor, para salvar o vosso povo!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/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abre os olhos aos cegos, o Senhor faz erguer-se o caído, o Senhor ama aquele que é justo, é o Senhor que protege o estrangeiro.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Vinde, Senhor, para salvar o vosso povo!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/>
          <p:cNvSpPr txBox="1">
            <a:spLocks noGrp="1"/>
          </p:cNvSpPr>
          <p:nvPr>
            <p:ph type="body" idx="4294967295"/>
          </p:nvPr>
        </p:nvSpPr>
        <p:spPr>
          <a:xfrm>
            <a:off x="127000" y="1786264"/>
            <a:ext cx="11938000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 ampara a viúva e o órfão, mas confunde os caminhos dos maus. O Senhor reinará para sempre! Ó Sião, o teu Deus reinará.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Vinde, Senhor, para salvar o vosso povo!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/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II LEITURA - </a:t>
            </a:r>
            <a:r>
              <a:rPr lang="pt-BR" sz="6000" dirty="0" err="1">
                <a:solidFill>
                  <a:srgbClr val="C790D6"/>
                </a:solidFill>
                <a:latin typeface="+mn-lt"/>
              </a:rPr>
              <a:t>Tg</a:t>
            </a:r>
            <a:r>
              <a:rPr lang="pt-BR" sz="6000" dirty="0">
                <a:solidFill>
                  <a:srgbClr val="C790D6"/>
                </a:solidFill>
                <a:latin typeface="+mn-lt"/>
              </a:rPr>
              <a:t> 5,7-10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CARTA DE SÃO TIAGO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Irmãos: Ficai firmes até à vinda do Senhor. Vede o agricultor: ele espera o precioso fruto da terra e fica firme até cair a chuva do outono ou da primavera. Também vós, ficai firmes e fortalecei vossos corações,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porque a vinda do Senhor está próxima. Irmãos, não vos queixeis uns dos outros, para que não sejais julgados.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Eis que o juiz está às portas. Irmãos, tomai por modelo de sofrimento e firmeza os profetas, que falaram em nome do Senhor.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/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PALAVRA DO SENHOR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Graças a Deus!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Estar sempre alegres, rezar sem cessar. Em qualquer situação dar graças a Deus. Esta é a Sua vontade para nós filhos seus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28600" y="1802493"/>
            <a:ext cx="11816862" cy="68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Aleluia, aleluia, aleluia! (bis)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Espírito do Senhor sobre mim fez a sua unção; enviou-me aos empobrecidos a fazer feliz proclamação!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Aclamação ao 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Evangelho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/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EVANGELHO - </a:t>
            </a:r>
            <a:r>
              <a:rPr lang="pt-BR" sz="6000" b="1" dirty="0" err="1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Mt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 11,2-11</a:t>
            </a:r>
            <a:endParaRPr lang="pt-BR" sz="6000" b="1" dirty="0">
              <a:solidFill>
                <a:srgbClr val="C790D6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PROCLAMAÇÃO DO EVANGELHO DE JESUS CRISTO SEGUNDO MATEUS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Glória a vós Senhor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Naquele tempo, João estava na prisão. Quando ouviu falar das obras de Cristo, enviou-lhe alguns discípulos, para lhe perguntarem: “És tu, aquele que há de vir, ou devemos esperar um outro?”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Jesus respondeu-lhes: “Ide contar a João o que estais ouvindo e vendo:  os cegos recuperam a vista, os paralíticos andam, os leprosos são curados, os surdos ouvem, os mortos ressuscitam e os pobres são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evangelizados. Feliz aquele que não se escandaliza por causa de mim!” Os discípulos de João partiram, e Jesus começou a falar às multidões, sobre João: “O que fostes ver no deserto? Um caniço agitado pelo vento? O que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fostes ver? Um homem vestido com roupas finas? Mas os que vestem roupas finas estão nos palácios dos reis. Então, o que fostes ver? Um profeta? Sim, eu vos afirmo, e alguém que é mais do que profeta. É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dele que está escrito: Eis que envio o meu mensageiro à tua frente; ele vai preparar o teu caminho diante de ti’. Em verdade vos digo, de todos os homens que já nasceram, nenhum é maior do que João Batista.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/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No entanto, o menor no Reino dos Céus é maior do que ele”.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/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PALAVRA DA SALVAÇÃO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Glória a vós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 </a:t>
            </a:r>
            <a:endParaRPr lang="pt-BR" sz="5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Homilia</a:t>
            </a:r>
            <a:endParaRPr lang="pt-BR" sz="88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Vimos cantando alegres, juntos louvando alegres. À espera do Senhor, o Deus de amor, que entre nós vem habitar.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 espero a ressurreição dos mortos e a vida do mundo que há de vir. </a:t>
            </a:r>
            <a:b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</a:b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Irmãos e irmãs, rezemos ao Pai pelo mundo inteiro, dizendo: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1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 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2984500"/>
            <a:ext cx="11824311" cy="32105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Dai-nos Senhor tua paz, que não tem fim.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Pela Igreja em todo o mundo, para que tenha a coragem de anunciar o Reino dos Céus em meio às realidades deste mundo, rezemos ao Senhor...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Dai-nos Senhor tua paz, que não tem fim.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Pelos que não conhecem a verdade do Evangelho, que chegue a eles a sua luz e salvação, rezemos ao Senhor... 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Manter o espírito aceso, guardar o que é bom. Limpos e santificados, pra vinda do Senhor. Ele é fiel na promessa: é o nosso salvador.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Dai-nos Senhor tua paz, que não tem fim.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Pela Romaria Diocesana em fevereiro próximo, que este período seja também de preparação para ela, rezemos ao Senhor...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Dai-nos Senhor tua paz, que não tem fim.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Esperado das nações, atendei nossas preces, suplicantes, Vós que viveis e reinais pelos séculos dos séculos.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Amém.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“Do céu vai descer o Cordeiro!” é dom, puro dom, salvação! No altar do penhor verdadeiro, também vamos ter oblação.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Eis, Senhor, a tua vinha, frutos mil te traz, Senhor! Mas teu povo que caminha, mais que fruto, é dom de amor!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Na terra já brota a esperança, e a graça de Deus vem dizer que o povo da Nova Aliança também oferenda vai ser.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Eis, Senhor, a tua vinha, frutos mil te traz, Senhor! Mas teu povo que caminha, mais que fruto, é dom de amor!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Irmãos na fé viva, exultantes, partilham o pão sempre mais. E campos jamais verdejantes, também já se tornam trigais!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Vimos cantando alegres, juntos louvando alegres. À espera do Senhor, o Deus de amor, que entre nós vem habitar.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Eis, Senhor, a tua vinha, frutos mil te traz, Senhor! Mas teu povo que caminha, mais que fruto, é dom de amor!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  <a:endParaRPr lang="pt-BR" sz="5400" b="1" dirty="0">
              <a:solidFill>
                <a:srgbClr val="C790D6"/>
              </a:solidFill>
            </a:endParaRP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</a:t>
            </a: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Possamos, Senhor, oferecer-vos sem cessar este nosso sacrifício, para que, ao celebrarmos o sacramento que nos destes, realizem-se em nós as maravilhas da salvação. Por Cristo, nosso Senhor.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Amém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O Senhor esteja convosco.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Ele está no meio de nós.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Corações ao alto.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O nosso coração está em Deus.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Demos graças ao Senhor, nosso Deus.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anose="020F0502020204030204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anose="020F0502020204030204"/>
              </a:rPr>
              <a:t>É nosso dever e nossa salvação.</a:t>
            </a:r>
            <a:endParaRPr lang="pt-BR" sz="5000" b="1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Na verdade, é digno e justo, é nosso dever e salvação dar-vos graças, sempre e em todo lugar, Senhor, Pai santo, Deus eterno e todo-poderoso, por Cristo, Senhor nosso. Foi ele que os profetas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/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predisseram, a Virgem esperou com amor de mãe, João Batista anunciou estar próximo e mostrou presente no mundo. O próprio Senhor nos dá a alegria de nos prepararmos desde agora para o mistério de seu natal, 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/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fim de encontrar-nos vigilantes na oração  e celebrando exultantes os seus louvores. Por isso, com os Anjos e Arcanjos, os Tronos e as Dominações e todos os coros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/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celestes entoamos o hino da vossa glória, cantando (dizendo) a uma só voz: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Liturgia Eucarística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Na verdade, vós sois Santo e digno de louvor, ó Deus, que amais os seres humanos e sempre os acompanhais no caminho da vida. Na verdade, é bendito o vosso Filho, presente no meio de nós,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Alegres no chamado,  alegres em proclamar. Com vigor a palavra: justiça, paz e o bem. Glória a Deus amoroso e ao Cristo que vem.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quando nos reunimos por seu amor. Como outrora aos discípulos de Emaús, ele nos revela as Escrituras e parte o Pão para nós.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Bendito o vosso Filho, presente entre nós!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Enviai o vosso Espírito Santo!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Mistério da fé e do amor!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Todas as vezes que comemos deste pão e bebemos deste cálice, anunciamos, Senhor, a vossa morte, enquanto esperamos vossa vinda!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Celebrando, pois, ó Pai santo, o memorial da Páscoa de Cristo, vosso Filho, nosso Salvador, anunciamos a obra do vosso amor; pela paixão e morte de cruz, vós o fizestes entrar na glória da ressurreição e 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colocastes à vossa direita. Enquanto esperamos sua vinda gloriosa, nós vos oferecemos o Pão da vida e o Cálice da bênção.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Aceitai, ó Senhor, a nossa oferta!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Olhai com bondade a oferta da vossa Igreja; nela vos apresentamos o sacrifício pascal de Cristo que nos foi entregue. E concedei que, pela força do Espírito do vosso amor, sejamos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/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/>
              </a:rPr>
              <a:t>Vimos cantando alegres, juntos louvando alegres. À espera do Senhor, o Deus de amor, que entre nós vem habitar.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  <a:endParaRPr lang="pt-BR" sz="60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contados, agora e por toda a eternidade, entre os membros do vosso Filho, cujo Corpo e Sangue comungamos.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O Espírito nos una num só corpo!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Dignai-vos, Senhor, conduzir a vossa Igreja à perfeição na fé e no amor, em comunhão com o nosso Papa Leão e o nosso Bispo Carlos, com todos os bispos, presbíteros, diáconos e todo o povo que adquiristes para vós.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Confirmai na unidade a vossa Igreja!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Abri os nossos olhos para perceber as necessidades dos irmãos e irmãs; inspirai-nos palavras e ações para confortar os cansados e oprimidos; fazei que os sirvamos de coração sincero, seguindo o exemplo e o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mandamento de Cristo. Vossa Igreja seja testemunha viva da verdade e da liberdade, da justiça e da paz, para que toda a humanidade se reanime com uma nova esperança.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Ajudai-nos a criar um mundo novo!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Lembrai-vos dos nossos irmãos e irmãs (N. e N.), que adormeceram na paz do vosso Cristo, e de todos os falecidos, cuja fé só vós conhecestes: acolhei-os na luz da vossa face e, na ressurreição, concedei-lhes a plenitude da vida.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/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Concedei-lhes, ó Senhor, a luz eterna!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/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anose="020F0502020204030204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anose="020F0502020204030204"/>
              </a:rPr>
              <a:t>Concedei também a nós, no fim da nossa peregrinação terrestre, chegarmos todos à morada eterna, onde viveremos para sempre convosco e, com a Bem-aventurada Virgem Maria, Mãe de Deus, 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anose="020F0502020204030204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  <a:endParaRPr lang="pt-BR" sz="5400" b="1"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20679</Words>
  <Application>WPS Presentation</Application>
  <PresentationFormat>Personalizar</PresentationFormat>
  <Paragraphs>753</Paragraphs>
  <Slides>153</Slides>
  <Notes>152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153</vt:i4>
      </vt:variant>
    </vt:vector>
  </HeadingPairs>
  <TitlesOfParts>
    <vt:vector size="171" baseType="lpstr">
      <vt:lpstr>Arial</vt:lpstr>
      <vt:lpstr>SimSun</vt:lpstr>
      <vt:lpstr>Wingdings</vt:lpstr>
      <vt:lpstr>Liberation Sans</vt:lpstr>
      <vt:lpstr>Segoe Print</vt:lpstr>
      <vt:lpstr>Microsoft YaHei</vt:lpstr>
      <vt:lpstr>Liberation Serif</vt:lpstr>
      <vt:lpstr>Segoe UI</vt:lpstr>
      <vt:lpstr>Tahoma</vt:lpstr>
      <vt:lpstr>Times New Roman</vt:lpstr>
      <vt:lpstr>Calibri</vt:lpstr>
      <vt:lpstr>Arial Unicode MS</vt:lpstr>
      <vt:lpstr>Arial</vt:lpstr>
      <vt:lpstr>PingFang SC</vt:lpstr>
      <vt:lpstr>Arial Unicode MS</vt:lpstr>
      <vt:lpstr>Lucida Sans</vt:lpstr>
      <vt:lpstr>Lucida Sans Unicode</vt:lpstr>
      <vt:lpstr>Blank 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Neiva Paulucci</cp:lastModifiedBy>
  <cp:revision>22</cp:revision>
  <dcterms:created xsi:type="dcterms:W3CDTF">2025-12-10T18:12:51Z</dcterms:created>
  <dcterms:modified xsi:type="dcterms:W3CDTF">2025-12-10T18:14:33Z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F27E9DC3496A497FBD6F1F4F7FC37712_12</vt:lpwstr>
  </property>
  <property fmtid="{D5CDD505-2E9C-101B-9397-08002B2CF9AE}" pid="3" name="KSOProductBuildVer">
    <vt:lpwstr>1046-12.2.0.23155</vt:lpwstr>
  </property>
</Properties>
</file>