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697" r:id="rId6"/>
  </p:sldMasterIdLst>
  <p:notesMasterIdLst>
    <p:notesMasterId r:id="rId174"/>
  </p:notesMasterIdLst>
  <p:sldIdLst>
    <p:sldId id="674" r:id="rId7"/>
    <p:sldId id="256" r:id="rId8"/>
    <p:sldId id="257" r:id="rId9"/>
    <p:sldId id="624" r:id="rId10"/>
    <p:sldId id="259" r:id="rId11"/>
    <p:sldId id="566" r:id="rId12"/>
    <p:sldId id="567" r:id="rId13"/>
    <p:sldId id="568" r:id="rId14"/>
    <p:sldId id="569" r:id="rId15"/>
    <p:sldId id="570" r:id="rId16"/>
    <p:sldId id="265" r:id="rId17"/>
    <p:sldId id="595" r:id="rId18"/>
    <p:sldId id="596" r:id="rId19"/>
    <p:sldId id="637" r:id="rId20"/>
    <p:sldId id="266" r:id="rId21"/>
    <p:sldId id="267" r:id="rId22"/>
    <p:sldId id="572" r:id="rId23"/>
    <p:sldId id="597" r:id="rId24"/>
    <p:sldId id="598" r:id="rId25"/>
    <p:sldId id="599" r:id="rId26"/>
    <p:sldId id="638" r:id="rId27"/>
    <p:sldId id="639" r:id="rId28"/>
    <p:sldId id="640" r:id="rId29"/>
    <p:sldId id="641" r:id="rId30"/>
    <p:sldId id="280" r:id="rId31"/>
    <p:sldId id="281" r:id="rId32"/>
    <p:sldId id="544" r:id="rId33"/>
    <p:sldId id="283" r:id="rId34"/>
    <p:sldId id="284" r:id="rId35"/>
    <p:sldId id="285" r:id="rId36"/>
    <p:sldId id="286" r:id="rId37"/>
    <p:sldId id="502" r:id="rId38"/>
    <p:sldId id="627" r:id="rId39"/>
    <p:sldId id="288" r:id="rId40"/>
    <p:sldId id="289" r:id="rId41"/>
    <p:sldId id="290" r:id="rId42"/>
    <p:sldId id="291" r:id="rId43"/>
    <p:sldId id="486" r:id="rId44"/>
    <p:sldId id="293" r:id="rId45"/>
    <p:sldId id="294" r:id="rId46"/>
    <p:sldId id="295" r:id="rId47"/>
    <p:sldId id="642" r:id="rId48"/>
    <p:sldId id="643" r:id="rId49"/>
    <p:sldId id="296" r:id="rId50"/>
    <p:sldId id="297" r:id="rId51"/>
    <p:sldId id="298" r:id="rId52"/>
    <p:sldId id="456" r:id="rId53"/>
    <p:sldId id="300" r:id="rId54"/>
    <p:sldId id="301" r:id="rId55"/>
    <p:sldId id="302" r:id="rId56"/>
    <p:sldId id="303" r:id="rId57"/>
    <p:sldId id="304" r:id="rId58"/>
    <p:sldId id="305" r:id="rId59"/>
    <p:sldId id="617" r:id="rId60"/>
    <p:sldId id="620" r:id="rId61"/>
    <p:sldId id="621" r:id="rId62"/>
    <p:sldId id="622" r:id="rId63"/>
    <p:sldId id="310" r:id="rId64"/>
    <p:sldId id="311" r:id="rId65"/>
    <p:sldId id="644" r:id="rId66"/>
    <p:sldId id="312" r:id="rId67"/>
    <p:sldId id="313" r:id="rId68"/>
    <p:sldId id="314" r:id="rId69"/>
    <p:sldId id="645" r:id="rId70"/>
    <p:sldId id="646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423" r:id="rId79"/>
    <p:sldId id="511" r:id="rId80"/>
    <p:sldId id="324" r:id="rId81"/>
    <p:sldId id="489" r:id="rId82"/>
    <p:sldId id="326" r:id="rId83"/>
    <p:sldId id="327" r:id="rId84"/>
    <p:sldId id="584" r:id="rId85"/>
    <p:sldId id="585" r:id="rId86"/>
    <p:sldId id="647" r:id="rId87"/>
    <p:sldId id="648" r:id="rId88"/>
    <p:sldId id="619" r:id="rId89"/>
    <p:sldId id="330" r:id="rId90"/>
    <p:sldId id="331" r:id="rId91"/>
    <p:sldId id="332" r:id="rId92"/>
    <p:sldId id="333" r:id="rId93"/>
    <p:sldId id="334" r:id="rId94"/>
    <p:sldId id="522" r:id="rId95"/>
    <p:sldId id="336" r:id="rId96"/>
    <p:sldId id="491" r:id="rId97"/>
    <p:sldId id="653" r:id="rId98"/>
    <p:sldId id="654" r:id="rId99"/>
    <p:sldId id="549" r:id="rId100"/>
    <p:sldId id="550" r:id="rId101"/>
    <p:sldId id="655" r:id="rId102"/>
    <p:sldId id="656" r:id="rId103"/>
    <p:sldId id="551" r:id="rId104"/>
    <p:sldId id="657" r:id="rId105"/>
    <p:sldId id="659" r:id="rId106"/>
    <p:sldId id="660" r:id="rId107"/>
    <p:sldId id="661" r:id="rId108"/>
    <p:sldId id="658" r:id="rId109"/>
    <p:sldId id="437" r:id="rId110"/>
    <p:sldId id="662" r:id="rId111"/>
    <p:sldId id="438" r:id="rId112"/>
    <p:sldId id="340" r:id="rId113"/>
    <p:sldId id="586" r:id="rId114"/>
    <p:sldId id="553" r:id="rId115"/>
    <p:sldId id="605" r:id="rId116"/>
    <p:sldId id="663" r:id="rId117"/>
    <p:sldId id="555" r:id="rId118"/>
    <p:sldId id="556" r:id="rId119"/>
    <p:sldId id="664" r:id="rId120"/>
    <p:sldId id="587" r:id="rId121"/>
    <p:sldId id="557" r:id="rId122"/>
    <p:sldId id="665" r:id="rId123"/>
    <p:sldId id="588" r:id="rId124"/>
    <p:sldId id="666" r:id="rId125"/>
    <p:sldId id="354" r:id="rId126"/>
    <p:sldId id="667" r:id="rId127"/>
    <p:sldId id="355" r:id="rId128"/>
    <p:sldId id="356" r:id="rId129"/>
    <p:sldId id="357" r:id="rId130"/>
    <p:sldId id="358" r:id="rId131"/>
    <p:sldId id="359" r:id="rId132"/>
    <p:sldId id="360" r:id="rId133"/>
    <p:sldId id="361" r:id="rId134"/>
    <p:sldId id="362" r:id="rId135"/>
    <p:sldId id="363" r:id="rId136"/>
    <p:sldId id="364" r:id="rId137"/>
    <p:sldId id="366" r:id="rId138"/>
    <p:sldId id="365" r:id="rId139"/>
    <p:sldId id="649" r:id="rId140"/>
    <p:sldId id="367" r:id="rId141"/>
    <p:sldId id="368" r:id="rId142"/>
    <p:sldId id="369" r:id="rId143"/>
    <p:sldId id="370" r:id="rId144"/>
    <p:sldId id="589" r:id="rId145"/>
    <p:sldId id="371" r:id="rId146"/>
    <p:sldId id="650" r:id="rId147"/>
    <p:sldId id="373" r:id="rId148"/>
    <p:sldId id="374" r:id="rId149"/>
    <p:sldId id="590" r:id="rId150"/>
    <p:sldId id="591" r:id="rId151"/>
    <p:sldId id="379" r:id="rId152"/>
    <p:sldId id="380" r:id="rId153"/>
    <p:sldId id="381" r:id="rId154"/>
    <p:sldId id="382" r:id="rId155"/>
    <p:sldId id="383" r:id="rId156"/>
    <p:sldId id="633" r:id="rId157"/>
    <p:sldId id="419" r:id="rId158"/>
    <p:sldId id="533" r:id="rId159"/>
    <p:sldId id="634" r:id="rId160"/>
    <p:sldId id="613" r:id="rId161"/>
    <p:sldId id="636" r:id="rId162"/>
    <p:sldId id="615" r:id="rId163"/>
    <p:sldId id="386" r:id="rId164"/>
    <p:sldId id="609" r:id="rId165"/>
    <p:sldId id="669" r:id="rId166"/>
    <p:sldId id="670" r:id="rId167"/>
    <p:sldId id="671" r:id="rId168"/>
    <p:sldId id="672" r:id="rId169"/>
    <p:sldId id="668" r:id="rId170"/>
    <p:sldId id="651" r:id="rId171"/>
    <p:sldId id="652" r:id="rId172"/>
    <p:sldId id="673" r:id="rId173"/>
  </p:sldIdLst>
  <p:sldSz cx="12193588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D6"/>
    <a:srgbClr val="92D050"/>
    <a:srgbClr val="81B847"/>
    <a:srgbClr val="56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5" autoAdjust="0"/>
    <p:restoredTop sz="94607" autoAdjust="0"/>
  </p:normalViewPr>
  <p:slideViewPr>
    <p:cSldViewPr snapToGrid="0">
      <p:cViewPr>
        <p:scale>
          <a:sx n="75" d="100"/>
          <a:sy n="75" d="100"/>
        </p:scale>
        <p:origin x="1044" y="822"/>
      </p:cViewPr>
      <p:guideLst/>
    </p:cSldViewPr>
  </p:slideViewPr>
  <p:outlineViewPr>
    <p:cViewPr>
      <p:scale>
        <a:sx n="33" d="100"/>
        <a:sy n="33" d="100"/>
      </p:scale>
      <p:origin x="0" y="-42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slide" Target="slides/slide153.xml"/><Relationship Id="rId170" Type="http://schemas.openxmlformats.org/officeDocument/2006/relationships/slide" Target="slides/slide164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22" Type="http://schemas.openxmlformats.org/officeDocument/2006/relationships/slide" Target="slides/slide16.xml"/><Relationship Id="rId43" Type="http://schemas.openxmlformats.org/officeDocument/2006/relationships/slide" Target="slides/slide37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139" Type="http://schemas.openxmlformats.org/officeDocument/2006/relationships/slide" Target="slides/slide133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71" Type="http://schemas.openxmlformats.org/officeDocument/2006/relationships/slide" Target="slides/slide165.xml"/><Relationship Id="rId12" Type="http://schemas.openxmlformats.org/officeDocument/2006/relationships/slide" Target="slides/slide6.xml"/><Relationship Id="rId33" Type="http://schemas.openxmlformats.org/officeDocument/2006/relationships/slide" Target="slides/slide27.xml"/><Relationship Id="rId108" Type="http://schemas.openxmlformats.org/officeDocument/2006/relationships/slide" Target="slides/slide102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5" Type="http://schemas.openxmlformats.org/officeDocument/2006/relationships/slide" Target="slides/slide69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61" Type="http://schemas.openxmlformats.org/officeDocument/2006/relationships/slide" Target="slides/slide155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77" Type="http://schemas.openxmlformats.org/officeDocument/2006/relationships/theme" Target="theme/theme1.xml"/><Relationship Id="rId172" Type="http://schemas.openxmlformats.org/officeDocument/2006/relationships/slide" Target="slides/slide166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tableStyles" Target="tableStyle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notesMaster" Target="notesMasters/notesMaster1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presProps" Target="presProps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165" Type="http://schemas.openxmlformats.org/officeDocument/2006/relationships/slide" Target="slides/slide159.xml"/><Relationship Id="rId27" Type="http://schemas.openxmlformats.org/officeDocument/2006/relationships/slide" Target="slides/slide21.xml"/><Relationship Id="rId48" Type="http://schemas.openxmlformats.org/officeDocument/2006/relationships/slide" Target="slides/slide42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34" Type="http://schemas.openxmlformats.org/officeDocument/2006/relationships/slide" Target="slides/slide128.xml"/><Relationship Id="rId80" Type="http://schemas.openxmlformats.org/officeDocument/2006/relationships/slide" Target="slides/slide74.xml"/><Relationship Id="rId155" Type="http://schemas.openxmlformats.org/officeDocument/2006/relationships/slide" Target="slides/slide149.xml"/><Relationship Id="rId176" Type="http://schemas.openxmlformats.org/officeDocument/2006/relationships/viewProps" Target="viewProps.xml"/><Relationship Id="rId17" Type="http://schemas.openxmlformats.org/officeDocument/2006/relationships/slide" Target="slides/slide11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24" Type="http://schemas.openxmlformats.org/officeDocument/2006/relationships/slide" Target="slides/slide118.xml"/><Relationship Id="rId70" Type="http://schemas.openxmlformats.org/officeDocument/2006/relationships/slide" Target="slides/slide64.xml"/><Relationship Id="rId91" Type="http://schemas.openxmlformats.org/officeDocument/2006/relationships/slide" Target="slides/slide85.xml"/><Relationship Id="rId145" Type="http://schemas.openxmlformats.org/officeDocument/2006/relationships/slide" Target="slides/slide139.xml"/><Relationship Id="rId166" Type="http://schemas.openxmlformats.org/officeDocument/2006/relationships/slide" Target="slides/slide160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0ACCD-0D2B-4184-8365-CFF609C25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C9E4A-CCF9-4B49-826B-5655846592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0E2B85-C84F-4068-B5BF-142908525C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3592-3DF0-4B34-B199-C11651B18E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8704-AA87-47CF-9BCE-8495D2441E9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8909-0B14-42AA-917D-4DC76C542B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5130364-0F2F-44FD-A182-EFA2E837455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5BBDE7-194F-4948-B60A-2AEECC7D1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7D977E-8643-4928-A51E-E0805CBEF85A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0524F3F-2238-428C-9F67-5DAF295C84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D3E7C1C-5855-438F-89D6-D24F24D70F0E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F735220-6263-4D33-9825-3D1574C4E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C7D6C8C-0BC4-4499-A866-70678AE1CF82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80933E-D844-44FA-92F9-16DE65C506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9EE279C-0044-4347-A011-936FDD668681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3A06CFD-2871-431A-8A0F-81926421D1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E14EB54-7ADF-45BF-8B72-A1EF887D3DD0}" type="slidenum">
              <a:t>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FD50C5-D06A-4E11-B116-8E75B5AA1A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A4646E-57FF-4B34-85B6-CC4A3C29D382}" type="slidenum">
              <a:t>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6B23F0B-F3F0-42D7-9C9E-29127CCCF3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CCAFFAD-0138-4197-A4C7-F7A03D9051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354B04-F5CF-45ED-9E29-084EB0052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10F6F8C-FA92-4991-935A-9C0CA2CC0BFE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D96571-04BC-449A-9D0B-6E981DA04C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14975C1-B878-45DC-B51D-6DCD2488FE05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B44B368-9CD7-4CA8-8FC2-1F72B8823A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0EF5C9-00B2-4D0A-8E25-B7FC15658F84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A88A8A5-58C6-459B-80F1-3FE4A8D4D6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843EA3B-6DC8-4CD9-884B-B776DE3AFCEB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4191861-2599-4CD4-9799-06E79C8FF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7634EDC-8E7C-46AA-A088-6713E3799D1D}" type="slidenum">
              <a:t>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53682B-F8F2-4D7F-9104-C6BF5527A8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6E5D71-1BDE-4FF0-849D-1575C8F87B44}" type="slidenum">
              <a:t>11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BF242F8-CAF7-403D-BF93-88968ECDE5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8228AF5-8542-4AF1-8FD4-B47F4689FE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F86A9-7CD5-CC73-E43F-EB464DEE4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3905D8-AFD2-07E4-D758-FA240A4D9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827FF7A-D4DD-C2E6-9CC4-BBE7563955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93387B0-FB68-68CD-0583-5CF25EB2D1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A3D684D-3F1D-BBB6-7F4C-43C5F732D2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16EC4F8-F6C8-ACD9-A101-F213D7F8C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0BDE41-204A-8299-F440-C8DD0D12E0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8F38248-1867-624B-5BED-345C9A656D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DC4BA1D-FF7F-59B7-0E82-C0EA1096D5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0CE2292-C811-76E0-0E2B-8505934B33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10E3CB4-FCA9-0976-C71E-69F514EA56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82785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16814-3376-FD30-8F53-BB307AD77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12D65D2-C2D6-1F0E-6ED1-3EE926D3AC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7354FA0-0098-2151-CE02-7E7B50C119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5C867C5-20B7-4E19-8400-F04D8F140D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F41FD7F-F342-2ACC-3FED-1913427320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FEB5585-0824-3CBB-FD61-0A68FF38FC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779BCAF-AFD5-E895-8324-EF51B55A5C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1938E98-6542-68B4-14AC-A0B98F77D3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52BF164-3478-CA82-5581-F21EE89A5B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E4F1173F-62B3-5FE6-2BC1-9E0D3C443B3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BCAB08A-23E9-2692-8ECF-504399FEDE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59074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49742-217B-AC5B-7553-6F89136F2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3483C88-7104-0817-38DB-D91FBC061F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6A129F4-46A1-1458-6780-55952D04D4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F14DBB7-2FE9-22C6-60BE-7280B3E680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53D8268-EB88-94C5-1B00-6B41C37AA6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113D8A9-664E-8B61-A7CD-ABF7F78A85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6E9DCC56-0196-808E-11C2-918715F3F7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A440F47-8CA6-8DC2-753B-2F875A6641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E84BFE20-44B4-C267-0C44-853C31DE38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0D77483-5C8D-7C5A-0E7A-E603F8F6BC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668A956-24EC-A275-7348-9D91247509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72817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4337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C08BB-26A9-AF18-42C3-C803C8209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E2458B7-4B0A-F35C-DCF3-FE6E55DE4D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32A87FD-6ABA-B8E4-BF43-9F54AC330C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D798A26-6DAC-2630-E732-8E564D9D85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D1F923-1DAC-EE81-021D-BD154D4BB8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021E526-FA95-927A-8201-CC4A70879E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49CEE51-0C49-D755-3563-DCD15C57AB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385D4AC-4256-35D1-1E4A-6CB2815F5E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1BE04A2-89DA-78B9-AEE2-67D7FFACE8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F5D66D39-1D42-2048-C519-F8D6D7D612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20F1B5-E7ED-04B4-5DCE-2C01BA78AD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42619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106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106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60015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D1079AD-5BBD-4F7F-AFAB-8A0347E94F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5951B6A-A280-4215-8196-82342D937E35}" type="slidenum">
              <a:t>107</a:t>
            </a:fld>
            <a:endParaRPr lang="pt-BR"/>
          </a:p>
        </p:txBody>
      </p:sp>
      <p:sp>
        <p:nvSpPr>
          <p:cNvPr id="2" name="Espaço Reservado para Número de Slide 31">
            <a:extLst>
              <a:ext uri="{FF2B5EF4-FFF2-40B4-BE49-F238E27FC236}">
                <a16:creationId xmlns:a16="http://schemas.microsoft.com/office/drawing/2014/main" id="{BB10B771-221B-45E6-9F89-ADAE2A64E9C6}"/>
              </a:ext>
            </a:extLst>
          </p:cNvPr>
          <p:cNvSpPr txBox="1"/>
          <p:nvPr/>
        </p:nvSpPr>
        <p:spPr>
          <a:xfrm>
            <a:off x="3884759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37B75E8-5A6E-42A8-B123-0F0EDC2DF4BE}" type="slidenum">
              <a:t>107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32">
            <a:extLst>
              <a:ext uri="{FF2B5EF4-FFF2-40B4-BE49-F238E27FC236}">
                <a16:creationId xmlns:a16="http://schemas.microsoft.com/office/drawing/2014/main" id="{2AB89C3E-7B89-401B-AE48-ECB4C25164E1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7CCACCE-AE0A-411F-8EF4-1C244F8FFA32}" type="slidenum">
              <a:t>107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Espaço Reservado para Número de Slide 33">
            <a:extLst>
              <a:ext uri="{FF2B5EF4-FFF2-40B4-BE49-F238E27FC236}">
                <a16:creationId xmlns:a16="http://schemas.microsoft.com/office/drawing/2014/main" id="{0F75A0F9-7098-4DD1-A962-076E0A3E36BB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E031B12-683B-413B-8F39-65D5E998DABD}" type="slidenum">
              <a:t>107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A60005-4B60-4280-B976-F27E380888A9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55F5A35-827E-44D2-80CA-779078565309}" type="slidenum">
              <a:t>107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6" name="Espaço Reservado para Data 4">
            <a:extLst>
              <a:ext uri="{FF2B5EF4-FFF2-40B4-BE49-F238E27FC236}">
                <a16:creationId xmlns:a16="http://schemas.microsoft.com/office/drawing/2014/main" id="{49FBBCCB-D4A8-477C-9E3A-2049112E16B8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BA390D-C282-4079-BCFA-68A5FCDC1E73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16/12/2025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7" name="Espaço Reservado para Número de Slide 34">
            <a:extLst>
              <a:ext uri="{FF2B5EF4-FFF2-40B4-BE49-F238E27FC236}">
                <a16:creationId xmlns:a16="http://schemas.microsoft.com/office/drawing/2014/main" id="{178A1CA5-3646-4156-B0FB-E3B5E6C3BD7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C2652C6-310E-48C0-95E4-C7344819324A}" type="slidenum">
              <a:t>107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Número de Slide 35">
            <a:extLst>
              <a:ext uri="{FF2B5EF4-FFF2-40B4-BE49-F238E27FC236}">
                <a16:creationId xmlns:a16="http://schemas.microsoft.com/office/drawing/2014/main" id="{12A57769-A418-4C71-B357-0B5F99E12AB4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4788563-0A6A-4621-8ABF-48CA75F924A5}" type="slidenum">
              <a:t>107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9" name="Espaço Reservado para Imagem de Slide 3">
            <a:extLst>
              <a:ext uri="{FF2B5EF4-FFF2-40B4-BE49-F238E27FC236}">
                <a16:creationId xmlns:a16="http://schemas.microsoft.com/office/drawing/2014/main" id="{C322BEA4-D200-43DC-A1FE-D37E5ABF78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Espaço Reservado para Anotações 3">
            <a:extLst>
              <a:ext uri="{FF2B5EF4-FFF2-40B4-BE49-F238E27FC236}">
                <a16:creationId xmlns:a16="http://schemas.microsoft.com/office/drawing/2014/main" id="{C70C519E-881F-4628-AD98-BDB2F87C06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4960" cy="3598920"/>
          </a:xfrm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lvl="0" indent="0" algn="l" hangingPunct="1">
              <a:tabLst>
                <a:tab pos="0" algn="l"/>
              </a:tabLst>
            </a:pPr>
            <a:r>
              <a:rPr lang="pt-BR">
                <a:solidFill>
                  <a:srgbClr val="000000"/>
                </a:solidFill>
              </a:rPr>
              <a:t>Deixar esse slide durante a </a:t>
            </a:r>
            <a:r>
              <a:rPr lang="pt-BR" b="1">
                <a:solidFill>
                  <a:srgbClr val="000000"/>
                </a:solidFill>
              </a:rPr>
              <a:t>CONSAGRAÇÃO. </a:t>
            </a:r>
            <a:r>
              <a:rPr lang="pt-BR">
                <a:solidFill>
                  <a:srgbClr val="000000"/>
                </a:solidFill>
              </a:rPr>
              <a:t>Obrigado!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108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108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78403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10111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708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12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05385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22C00-3583-330F-F04A-E371131EE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374820E-0F30-EDFB-30A6-382A3EDDA7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D6AA134-8327-115F-D380-380FE3B55C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79BBCF1-49F1-117B-B92E-48FE868C6D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C3DFB629-AE1F-02B6-A66F-F22450D751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CC54642-9A48-456B-BB95-AADB7B21B7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330DE19-9952-D932-5077-6594293354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05053C0-0A4E-4FFE-BB38-9704DAC79A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9908D91-8ACE-0E16-4C9C-8249BAF222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7061902-1CEE-4F26-D28A-27206A14806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9BE25F9-E2F4-4191-0058-29FC35533C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71448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30284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51103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03C5A-7E5C-EA40-E728-A16AF3DA7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6D2915C-FD41-5240-04C5-C46D68B17A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6D38679-BFA9-A615-ABD2-072F5AE53F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5053A1-9CE3-6724-296F-CDE3BB6941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E295B72-3668-9165-500F-907B5EB5F6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29D69D8-E705-6314-CBAD-E8D279E527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59B0B3A-2BE8-5111-7B46-6CE4DEE736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994AAF6-0D74-A7DB-5B96-07E028C98D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12F58ED-3C4D-5142-3A0F-2E19BFB22C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8B67180-CAB6-8342-CB86-9C96470A9F4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4EA8EDB-5C48-F0D9-EE1C-ACE6F06446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23573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70939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95894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D0A67-825E-8DED-593E-19F2804DA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530AB95-2BC6-155F-0EE3-2C9E323080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72141F0-54B2-7B1A-EFFD-C71089D934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86BCFEC-CAD5-DA56-4EA6-1DC564E0AC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B46D63AE-F61E-7F3C-B9ED-B81EC2A667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9FCF09-7652-42E7-8C7D-C685B7358D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0F1C2897-36A4-9CCF-E5C6-B3BE294EAA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1649BD-7110-595C-E6FA-75F1525559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E7E5128-8A55-0354-A32C-76E7695A74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AA2A7742-66E7-3919-D1F2-035DCF008B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B1BEE62-EBA5-184A-6BE5-2FDF1B5861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74737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2876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7C747-41BE-AAD9-D2EF-6925B99C4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3C0D55F-709C-0522-7999-E0D7F71784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5E90EB2-ABD3-3A63-F532-A3DCA2E88B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253BF49-13AD-939E-8395-1B0BCBDAD4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E88EDDC-587C-2120-3970-807124E4A5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5ED0B5A-0B61-F264-8B91-C6E8DFA710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90386B9-CCC4-7979-AC02-26079CF6BB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1DDD5D1-AEA4-2D2F-5B7A-E40955C957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C39E7C2A-5629-438B-C477-1B0D99DA44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C5E92A2A-F7B5-9119-8C78-5837641A93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4C1E72F9-D48A-B333-77F8-F58ED2DDB1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28820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120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120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120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120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16/12/2025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120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120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535644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13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39677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2C4F6-1082-252F-0866-457B81682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B6F397B-9FFD-929A-E557-E8832CD65E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121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79484C9F-CE3F-B707-C1FC-BE414BD09A0B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121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C3FF2BC2-429B-4409-4BCA-9E20E9ED27A5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121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3E8D55A-9743-6CCF-086E-6C6021D5B94F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121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2E9CE95F-37ED-DB36-6FBE-3B63708CAC7D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16/12/2025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5B2C6DDC-330F-DC5F-02BC-B8D87173B61B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121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CE259DD2-8996-FADC-86E3-3DED04B50AD4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121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D9BA351C-BD30-B89F-F00D-D19D653130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3E39498D-57AA-7DBA-B79B-6E38CC0A30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142971732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122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122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122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122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16/12/2025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122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122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36370641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B4F6E6-1750-4A46-877B-9045E47E14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3A1218C-96EC-4BFB-B176-D1B9A61ED84F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3E69B56-9B54-477D-8D70-3AF620D02F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8A5844B-06D7-451C-AA47-A553628FBF3F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B93A2D0-D5EA-4E64-8F58-4AAF1B6D5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A1B0035-B107-43E8-AAA2-0CCE48518CD5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C21D447-AF5D-46FA-ACCD-ABC4339B9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A0271E5-9E6B-4AB1-922F-A287EE711B84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C8D40-2F72-4F65-BD23-7107C0B2EB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33F8D19-793C-4664-B751-494A4142CB5F}" type="slidenum">
              <a:t>123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79FA695-CC65-422A-9196-8BC35720A7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64CF84-C5E8-476A-A01E-5D91B197641C}" type="slidenum">
              <a:t>123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15B00E-1EEB-4E1E-92DB-E5ADC1BDD9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7EDBA92-E82E-43D5-B044-5B5235A66A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125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7999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126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127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2707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A42CBD9-2978-4EA8-A236-71910A70F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99AB6FC-7CD8-49F3-8592-0E0E30CB06C9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C0BFC0-752E-4688-9BCD-E4735A7F0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3A240C49-0CE8-4984-BACB-8D15ACBF1757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416F759-C2CE-43C9-A423-DFBEDB58FD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98CF81-9B66-46B7-9B7B-2A4AF158BDCE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5DF508C-0807-44DD-BF84-348A90B48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7E6D56D-45ED-48E5-ACD8-8933389A5312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03FF65E-9A9C-4CE3-8F85-651EF562B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85E2B9-56E6-4A24-83D3-CC6BEF2014D3}" type="slidenum">
              <a:t>128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4F80841-485F-4B80-A8CE-FA88610395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70273A-0255-4F52-AA22-78D14AAC250C}" type="slidenum">
              <a:t>128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969636A-66BF-4CCE-9C75-46689302C2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6998102-C0F1-4903-87F7-BE0ED8312A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A3188A-86F4-48A5-A583-3859AB80F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B7831B5-7DA5-409D-9B31-486D8DD5FF0F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3F0DE73-8C48-478B-8905-489290C43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AE33A75-6EB6-4EEB-8C6C-EB6373F9BCCA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2B5FCD7-6E36-490F-A477-1E97C2E795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419D445-CAA0-4B3A-865D-25699CF22196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3592462-201B-4F5D-928D-EAD49A704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E00DDE6-00F2-4EF4-9E74-21790D20D804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8FF349B-50EF-4A02-A9EC-0A1C0FB51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BD8C017-0856-4EEA-823C-BD65A18D59D0}" type="slidenum">
              <a:t>129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9A6BE26-667D-469E-A4F2-FD9A7B2C22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EF33A4-C062-4114-8CA2-419C664F9DED}" type="slidenum">
              <a:t>129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F00F47-1CBE-41E3-9329-6EA3AD46FF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1ED0BBD-2BDA-4D4E-A7F4-702C5D17E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0E7464F-3A45-43C6-8CCB-AD578C754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8A99EFF-5F47-4F47-B563-02382032C8EA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A00B014-02B2-4218-8344-D1DEB64C9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311DFF-D16C-4769-82AE-D6A42D9F67E8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552834-1F5A-480A-83ED-AC7D3BC74F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1AD906E-48B6-48D4-B5AD-AE89E59E60B8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1A85646-1D6C-4A37-8C7E-C4BD5437C5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1A3AB7F-73FE-4075-B5B3-3EEC8BC51423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6F88E3-3AA2-4747-B66C-34C2D0D88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33F7A41-A889-4C80-A6AB-808DDCF7F74E}" type="slidenum">
              <a:t>130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4E66950-99E7-42AB-8C57-7A00E0F59C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C4D920-23E1-4196-B7AB-829F109EE7C9}" type="slidenum">
              <a:t>130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F285D7C-3F58-4CE8-AA7D-1B56194718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4435EF3-5816-475E-A619-AE1CDA4A23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14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68138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4D60B1C-5D5F-4058-85D5-82E5588AF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3938384-2BAC-4B8B-B42F-1851D9EE027A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0B385DC-8E5E-4A66-A475-A45AB6E493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000BB9C-76C3-49C2-B43E-84ADC31568E2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53D13D-D584-4215-AD95-B338AA3AED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FF5D1E8-BB4E-497E-A00A-432F4DF30DF4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83D3D47-DD51-4C90-9F29-A5D889C5AC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168EC-53FD-44FD-B19E-6316EA955A11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141A650-C921-40C1-BF50-5F9EB737C4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9022295-C06C-4977-AEE6-5AF75A47F2DE}" type="slidenum">
              <a:t>131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6FB7047-5826-4927-806A-34D4087632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B34F95-B842-4A10-AF18-1C5C938FD29F}" type="slidenum">
              <a:t>131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FF96CDB-A1F7-4C22-9789-5C859F728E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749065E-0FF1-4455-BD51-EEB5B56930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03205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5428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38886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30279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558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72615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42703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090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F099FCA-0629-4E62-823A-958076FB38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B349087-E3F8-4A5E-8A0A-20B686D0B812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E5779E-7EE1-4330-94BF-4288890FC0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2778C9-5EAB-43E9-91C8-5369E7E9BE77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361DD67-E1D7-4EC8-B160-AD2E644C6D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4405649-265B-41F0-BEFD-CDF70102F813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B9EB9D5-6406-41B7-B89E-517A4B9355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BA2817F-2ECC-4379-A153-35B0C1C0CCA7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B8C599B-0493-4B11-AFC6-9BFC429A6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4FC1C1D-014C-4B33-965F-7B78E514CFBD}" type="slidenum">
              <a:t>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F11C394-85D7-4C5F-B53D-CA87F46BF9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DA48EE-C856-4A66-929A-031ACCE2EA19}" type="slidenum">
              <a:t>15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1E460F2-18A0-461D-878F-D62156165E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F338163-CF64-4EB8-881A-D2C128F196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87279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01535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806404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70882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687797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146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146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3688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2463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53E8A78-B3C6-4073-9670-DDF7F41642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199" cy="455040"/>
          </a:xfrm>
        </p:spPr>
        <p:txBody>
          <a:bodyPr wrap="square"/>
          <a:lstStyle/>
          <a:p>
            <a:pPr lvl="0"/>
            <a:fld id="{494DA356-D4B0-455D-9BC8-8015DBE62A01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807310-8C59-47AB-AF3E-0118027F0E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8EFE230-EE47-40B1-BF30-10074E3B952C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5571032-6740-42E8-985F-08DA6A3B9C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50C5B84-2028-4F49-81B4-FF72A25DACDB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A0B626-027A-4163-A697-4CCDC2A8BD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6C046E7-FC31-402E-9352-FDA18CCD7ABE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ECFE3B6-FBB4-4946-BCAE-DFCECE3A4E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A03EA0C-5BCC-4494-99DD-24F60B9AB05D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AFAA3D8-EB09-42D9-8719-448CA0D0C2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73C7D97-E31C-4257-9486-6146648D1B63}" type="slidenum">
              <a:t>149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19890F8-57BB-4D3D-BF2F-EA3EF80350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F83C9A-F01C-4A7A-983A-D651E913F131}" type="slidenum">
              <a:t>149</a:t>
            </a:fld>
            <a:endParaRPr lang="pt-BR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FBD9F9F-C2BD-4FE1-9C48-E8C004423F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EF51935F-21E5-450E-900B-F08796A935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2799" cy="359676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gentileza, mostrar os </a:t>
            </a:r>
            <a:r>
              <a:rPr lang="pt-BR" b="1">
                <a:latin typeface="Arial" pitchFamily="18"/>
              </a:rPr>
              <a:t>avisos! </a:t>
            </a:r>
            <a:r>
              <a:rPr lang="pt-BR">
                <a:latin typeface="Arial" pitchFamily="18"/>
              </a:rPr>
              <a:t>Passar para o próximo slide. Obrigado!</a:t>
            </a: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16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41444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09318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667088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634369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344613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455825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08702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719546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20480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159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4387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F4106-8F75-153D-A3C8-A982A790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7DDB5D0-902C-FD67-95A1-60B4F2FFBF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083C42-294F-BFC4-D547-FAC525F7D5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413C521-991A-F4C2-04DD-4416ECA9E7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B21207AC-D024-9B24-1C38-BEAA6C3F0B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263949D-68F7-A295-4DA1-8EB282316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3C9A9A8-645B-E56A-A88D-D2F173C8E04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160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FB89754-6770-9DD0-3078-30912A7C2A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E37DCC9D-9EDA-22EF-FA3F-A0C1846CB3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019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17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123097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3AAA8-C5DD-E730-8A5D-18565A573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399D6C8-A4E7-F1AA-8155-342409A7B8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52165CD-D1C1-21F4-86DA-437217FEF9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90B8CE-F1D0-7B12-2194-9331113DDF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5EF9BBB-7C99-4389-9C87-8555EA170B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3D7478C-6A41-5CB0-1C33-1A85B0A0E7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B022509-EABC-8C7C-AF3D-C41A5B5432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161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79DCFCE-AA99-230F-9644-7AECA28511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50446BA-5CB8-89F5-21BB-1603D14F39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885451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1F593-F593-69DE-B843-38E712B5D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215E61B-B6A8-0A14-BCDC-9E6DBB3B3B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73744BF-A603-DBBD-72C7-9A0E33713F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91AA817-63B7-5E9A-D1D0-1DCA06B29C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2F82E83-48B9-F766-1B8F-F8A61F0F4B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EAA1ECE-193E-936F-9FC1-7C7D21A47B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F52D543-06BA-2857-F155-2758EA1ADA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162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CD84A5-B17E-654D-E3B4-62C12A4E2E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8ACCCC8-C913-D074-4D63-9A242062C5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512087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8100-6E3D-1461-8BE4-4F3F9310E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83A71C1-E950-3169-AD3B-598730582E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90A2994-5282-F5CF-F71F-156AF46615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01CD689-9DF0-750D-B341-890C2E5A24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9E31E57-CD24-672D-F7FE-A62D7E307A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1B12A4-A770-C324-04CC-57C20B7886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169DA01-4198-F11A-283B-CBB1B7E170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163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6780933B-50F2-09F3-3CC0-E75278140D6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3A4DF56-DABA-B3E5-62CE-2C5F5BD5C7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610968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D0AB1-FBDF-F5A0-240A-15699B90C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21C2B1D-9444-A024-A252-D6B2149E59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238594F-216F-825C-FBD6-70F448BA32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91D19EA-72AB-D413-F7F7-67343C6EA9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858FDAA-DD96-F2BB-F351-14A8CD4CA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5609833-9D8C-DD93-CEB5-2BCCA92175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E857E37-4E5A-15DB-3593-DDAFAEC382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164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C97209A-06BE-7B16-70FE-474FE25FDD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001FD57-5665-592C-5FD6-957FD7BE32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67570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165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60036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166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255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18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029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19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075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20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95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103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293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308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31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495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375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104635F-C8DC-4B17-B6EA-D7AC235442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DBD03C0-9AE1-43AD-B145-6E35553436A1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F282B2C-8283-4C87-A0A0-CC555F4473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4FB3480-64F6-468C-889B-951E06C29AC1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C520ADD-097B-4475-9F6F-AA12FC93F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98EC39D-7CFB-4DAB-8804-6667D5F0D061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7E060A3-1CD4-40E4-8D00-69AA2EE2A4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9D57668-9D9E-40E5-B85F-F090FB960593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2E8AFC7-E4DF-466D-B6F5-42287C018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2FCE8FF-E98D-4745-985B-74029918A23B}" type="slidenum">
              <a:t>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C60A2A0-D78F-4E8C-AEC4-E922D93AFD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466BD25-0BE4-41A8-A007-722614707911}" type="slidenum">
              <a:t>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4F9C5D1-B31C-4ED2-8308-BC7DF1D122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B9AAE64-40EB-4BEA-8936-EA43E8FD3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29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30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459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31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459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32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399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33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118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34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79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35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36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37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7611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38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07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7096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40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2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41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64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42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2403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43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4245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44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46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45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46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47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941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48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22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49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50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2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6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6796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51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52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53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739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54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7053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55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9199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56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8131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57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7565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4">
            <a:extLst>
              <a:ext uri="{FF2B5EF4-FFF2-40B4-BE49-F238E27FC236}">
                <a16:creationId xmlns:a16="http://schemas.microsoft.com/office/drawing/2014/main" id="{94F64855-6C1A-4751-8009-47C7A087E0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FCB3583-B48F-4CE1-886A-60DF69F011A0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15">
            <a:extLst>
              <a:ext uri="{FF2B5EF4-FFF2-40B4-BE49-F238E27FC236}">
                <a16:creationId xmlns:a16="http://schemas.microsoft.com/office/drawing/2014/main" id="{7766DB57-18A1-4C0A-A898-11646ABE7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6F5F141-9D32-4563-A861-503BA0A388EE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16">
            <a:extLst>
              <a:ext uri="{FF2B5EF4-FFF2-40B4-BE49-F238E27FC236}">
                <a16:creationId xmlns:a16="http://schemas.microsoft.com/office/drawing/2014/main" id="{C5B1B236-275C-4A4D-8901-F79491928C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6DE3A71-F085-4E0A-B5DD-DDA275D299FA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17">
            <a:extLst>
              <a:ext uri="{FF2B5EF4-FFF2-40B4-BE49-F238E27FC236}">
                <a16:creationId xmlns:a16="http://schemas.microsoft.com/office/drawing/2014/main" id="{2DBF58A4-37FE-47FE-BAC4-2FB528E01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CA1CCEC-BE8C-4D04-BAAC-8AA3DC8E555D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18">
            <a:extLst>
              <a:ext uri="{FF2B5EF4-FFF2-40B4-BE49-F238E27FC236}">
                <a16:creationId xmlns:a16="http://schemas.microsoft.com/office/drawing/2014/main" id="{07408E91-5EA5-4E04-904E-ABFAB20CDE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5FE2079-D225-4B73-BCCA-71B950820B73}" type="slidenum">
              <a:t>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0A97C11-DDEE-4F14-8015-129251A60B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4E268D-2425-4FF8-8EBA-6C0352F7C1AA}" type="slidenum">
              <a:t>58</a:t>
            </a:fld>
            <a:endParaRPr lang="pt-BR"/>
          </a:p>
        </p:txBody>
      </p:sp>
      <p:sp>
        <p:nvSpPr>
          <p:cNvPr id="7" name="PlaceHolder 319">
            <a:extLst>
              <a:ext uri="{FF2B5EF4-FFF2-40B4-BE49-F238E27FC236}">
                <a16:creationId xmlns:a16="http://schemas.microsoft.com/office/drawing/2014/main" id="{C2794B0D-B784-4DA3-BE64-225611D1FE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20">
            <a:extLst>
              <a:ext uri="{FF2B5EF4-FFF2-40B4-BE49-F238E27FC236}">
                <a16:creationId xmlns:a16="http://schemas.microsoft.com/office/drawing/2014/main" id="{48E29E0B-6582-4581-8BC4-BC424C2E48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4231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59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60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496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7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494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485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8242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883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869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337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1400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566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4865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06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8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4314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5962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6655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9148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30552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9522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87780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61425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53425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994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9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4449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43044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9717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83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83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7150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59745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86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86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88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89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80662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90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90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10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01118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3945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AFCF5-74E9-2496-E6EA-9F261590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DAC5EE4-51A2-099B-3360-C0752A860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0E5007E-424D-C680-1B20-D2168A7560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4E88EE0-9CCA-D62D-D397-8D8E4C56AD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78F1F82-0F55-5D49-3EBA-2E843F5BCF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1506A13-3F7F-A14E-1817-B0646F2002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22C00EB-0C83-0372-FC65-E1B9234389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EF388273-A6A7-ECB3-A439-0D21EF5BD8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927E158-8230-A91D-10FE-437A4B8ADD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90162101-2BD8-A244-B6AC-E56CD91A2B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2550544-DB30-8858-1664-84C45BE42F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15551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72179-C1D3-735F-5E70-4C46F310A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70D362A-6603-0F90-3659-E8F669F196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6AB3A1A-F230-85DC-573C-275B554CC2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EA84704-EFBB-56AF-DFEE-46C8116D56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2BC0064-4E1F-289E-7384-9D065B2E86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31E19EA-357F-06AB-0E70-26AD5A3D6F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F15393A-8CBD-E188-85BF-BF6A9E4429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5A235D5-FC53-A923-609E-1B6C91CE6D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5C50ACC-3252-7749-FB7B-205F431195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A2B6BDF-F07E-08DB-4371-A1AB045B01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43FB8D8A-1AFF-3A7B-8644-B011626645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76616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87381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5390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7D367-9472-CB64-847A-9173E9E94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B32B0E-C571-3D06-2CCA-1CD6D793D7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D510D58-098C-519A-513A-971437EA6A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B2F5379-5CCF-6693-997D-48C0900E3B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8C3A69E-2B2D-7D9F-0013-12138D69FD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CEB88B7-2BDF-236C-1887-9A194BB08C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6CD78B54-EDB1-B422-5E4E-9DC34E6474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2785F42-ABD5-48A3-EA51-8CA2E8DAA9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7E4DE343-1FAC-C3A5-9E6D-219EA5005A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3789FB5D-5F68-F0C8-C8A0-74247608D3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25B6BD1D-F916-16E4-2D32-6360512929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13213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422A3-0EFB-3324-2EA3-920A227FC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6CA9830-6C58-3C19-6011-AE2A1B51C5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2C2D9BE-312E-1189-2958-007125A681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8944C63-2BC7-FDFF-FE12-FFB7D49DB5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9208DFD-4ACE-3879-D97B-A48F0BE18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B057998-566D-BCE3-D43E-F4CAFCD4BD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E56162-5089-EF0C-10B2-6F629E6522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D68A0A8-187A-AF00-8598-C07013D59F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C25E0CC1-0C09-9AB8-561F-30597AB2044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5BA5A33F-92E4-A8B5-C60C-5CB3B6433D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93081023-CC1A-04FE-B113-5D611377D9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74597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9220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F2B49-BD18-3642-421A-71ACAC7BB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ED5DB9B-AEE3-570F-4D98-E25DBD50C8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E9E8295-B170-0589-BB3D-772B7E8990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40D4401-EC80-09F2-B4F8-D912D43E4F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02016D2-929C-4CCA-6BE5-B36A1009AF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B8E415-9903-DFD8-A710-865668A466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6C5F1010-DDEB-94D8-04B3-90257AFF35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F85F259-8173-6593-2DB6-5225799F4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FCBE9B1-AA1D-3B53-2096-1E02FD2654E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01DADFD-5872-5F65-6460-A436EF5ED2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783B8D2-9395-8042-CA30-84DCB7F692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51721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F1918-2E25-8D2D-111D-00502B963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473630A-C1B9-83A1-D044-4B5D644B23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18A5866-9A37-720C-3AA0-2F40DDE6C1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F747B8D-44BA-AA31-98D8-6D2355B9E9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C5757CB9-1C73-4555-B815-3046C189B2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C38C66F-7376-8925-B302-73CE72D97C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5991463-3517-322D-CF72-C27482CEF8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2B00BFC-BC25-4E44-3755-9EE0CB39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4CC6B5E8-CDC6-2233-5C84-F9B68CE538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4779A982-9183-BFB6-5ED6-98C3FBACD0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DF258266-3DD1-58FC-F025-DABF5D6AC5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48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7E39-731C-41D8-9254-B51A4E40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73184-E5A9-4AC2-B457-008CA27C4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8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8D93-CDC1-4E83-9662-AE7845DD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F5C-CD8A-4287-87F9-E07867B86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12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B8E82-B9F5-4630-847E-607F758FF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41141-77F4-4BC8-B97D-75457825F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26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743-F84D-4DFB-9F79-A7D4ED4F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786EA-D7E7-4108-9D94-17E636BD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148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890-7F3A-450B-BD3C-0059A37B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A001-E5DE-42DD-A37B-0CA76AE2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95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1DDC-B9CB-4489-8DBE-91013205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89DDD-5F14-40A1-8571-9DE49EFF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55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A0D3-EF1F-401E-AF6C-4FCAD742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8AAD-62B0-4950-834C-A76579DA8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E3BBC-DE5A-4834-9101-4B4BF9861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42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95F5-0FB6-4D62-ABE0-F33A575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E7D56-D4E5-4BD9-8C01-093BF2E0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425C1-5E65-40B0-B296-A9ECEF42B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1FCE8-806C-4260-9485-84AE151A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EADBA-CC14-4D88-89D7-BE2C0D987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79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2-9BAB-4BDD-865F-20E20E58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90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503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B738-3CE8-4111-850E-62A69BD2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F129-47EA-41FA-BF94-8D1F1D50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DB52-955C-4717-99B1-35545876F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6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FD0E-A19F-4F3F-8DC2-B5BBC2C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15FF-C3E1-4F74-A51C-5B0312B3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22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BB84-EBEF-4E93-829A-C711251E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1B6CB-E79E-414B-9EDE-E7A33BEA2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D5684-BE29-485C-9255-5C163DE8B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60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2F53-1F0C-4263-B044-131EC50A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2AC1A-B5BB-4DD9-AB7F-326A5451E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4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18B1C-D76C-4509-B9F9-05820F2CC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8D3A5-553A-459B-A05B-9010F1751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55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598E-C93B-4C55-AD94-2C2C565FA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B7C6C-D311-4001-9B21-797B2287F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547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7347-2186-4578-B901-CFFB8AF4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464-99D9-430E-881D-8F54867C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097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E372-2A0F-48AC-96BA-5CA1CEAA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51C65-F51C-4BF7-8B18-8939E76E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270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AB47-1CF6-48FB-A4BD-0C48907B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A078-5732-41DF-9377-A66B62ED6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8D757-C62A-4F40-8CA3-E72553C75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7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C39B-C23A-4BBB-9BD5-CBBD130E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342C3-7C2F-4B1E-ACB6-9A44B6522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39975-1EA0-4FC6-A90F-0B4A12091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134B8-FD86-4E0C-8110-FBA67DF70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62483-85DA-4ECE-9759-3E24271F1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54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FBC7-4255-4A0B-ABAE-8FBFD820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17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1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2784-992E-40F3-8B00-35A72E4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A21D3-D219-4C6F-BD92-A99B1656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50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6372-E011-4535-870D-C0FEEB23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4BE96-B90E-4FF7-B4B0-41C93A05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B8760-8AEA-44D5-8901-2DE11F87C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36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6872-C626-47B2-98C6-ED68A6E2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9CC83-9C5C-4151-9395-0D80F9617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E3F09-8259-427D-840F-A441432E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08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3E9D-6F18-4411-9237-5716972D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EA3C6-C77B-4275-BD38-D8D5CE92C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804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D5BE8-F72D-4DC7-9E8E-699719E2C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D49CB-3F17-4EC8-996C-D925BA248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750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4DCA-48BB-4FF8-A9D3-21FE3A6B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027C6-21BF-4A63-86BC-8DBE4CF58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9ACD-755C-417E-A64F-8074A9A8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90A52-6A27-4DB3-B941-D00BF59E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F9B7-699A-4C95-B511-191C9574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7AC92-2226-4760-8C66-B2D831A7AAE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63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2F65-BCA6-49FB-83E4-53639E55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62B3-BDD2-4B84-9AC1-8097AFB4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FE09-E21E-4261-B243-88071DF5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7E103-1C99-4972-9650-8A16CAA4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3973-5CAC-4812-9FAC-DD2167D4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8240F6-EE9D-4217-91BB-778545C8707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370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5290-89FD-4CC5-AE09-A69ED722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FA307-8541-4311-A6CE-B0F713F5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AC487-578A-41A9-8342-A09C1F15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1E117-9A6D-4A7A-8C78-8073A3B6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FCAA8-654B-4842-BAC7-93210DDB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0A9AAB-D8E5-4220-8099-CEB952EA05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053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CBA8-AADB-4DB5-AAEF-E1ED080F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75D8-390A-4640-80A6-E1FFEC5D5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1307C-A511-4A06-9379-CAA32740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1788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00FBD-E520-4011-9A4E-C640E3F2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7D1AC-2288-4F62-9CE4-22F6A976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00A46-2E7E-4B83-AFD1-F6F305F7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A8B7C1-47DC-4B14-90A0-7A5683306B5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384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8334-185E-4653-AABB-EA69C135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8BEC7-6D5F-4DA3-A546-E1C0C15B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60861-5ED8-495A-B6F8-0D88BF139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C4F48-2CA5-48AD-95BF-B9325B032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F672D-9995-491B-B81B-4905B4807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81038-A257-43B8-ACE2-C856944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CE5B2-EEB7-4F6F-9081-DD57BB9B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1BAF1-904B-4E52-AFE5-13571CE6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091080-565F-437F-8386-6BAAECC5D93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156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F25C-7C06-4943-A035-9A2C0C14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A2773-6EAD-43E0-968A-C53036C9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E747D-87CD-4E31-B99F-B4500658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1E434-460E-4B6C-8B7E-13AE8AC5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9446D9-8E9A-4FC1-9DFD-8AAA8907960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2992-5A69-4B4B-83A6-34485CCE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F8CE-16F9-4BE0-A5C1-F4B73BF2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887-BA4B-41A7-88DD-CDD8D932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16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41775-78AA-40D1-8AD6-734412DD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421B8-46DA-4A82-9F53-97668676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A7981-9B19-4670-9D84-024F36DF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5278D5-429D-47B1-B6CB-7B2698419AE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945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7F5-BABF-4AEF-BE6B-687419C2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9F00-5C8B-4C20-965A-997E1623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5EBFB-C752-4B5B-8175-7A8BED60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5D436-DF96-4184-A9B5-BA305C2D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71A3B-B6DD-45D8-A658-78AEF3B5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EB17F-4045-4F36-B1BC-36D0D3A8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09BEBF-DC56-4EDB-AA64-6A50337FAC3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65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C035-1F91-44CA-A8FF-3FDB9D14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95E48-CDAF-4864-8701-FBDF8BC79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59E0-3ABF-444B-8162-BD046CC52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6E37E-314D-44A6-89BB-02BE9E02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90D49-4A2C-4BBC-898D-295525CB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52138-38E0-4E0B-8348-8253450B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729C8D-4F94-40D2-984F-14295772C7A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197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BDB3-D780-44DB-A27E-90A9695F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894D4-48E9-4888-A215-41776CD1A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8D9A-06DF-44A5-B780-ABB371B7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6BE1-1152-4CA1-82C7-85EF3BBC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F6B8D-B359-4DD9-A12A-37F6EDBB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F084D3-1803-4948-BD08-EB93C1C65D1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725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3BD24-6F7E-4539-8F9C-16B8EF50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0788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AA5B-14B8-4575-A34C-CFADC63D4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8788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6263A-C25C-4D9C-AF66-128EBC6D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70BB-92BE-41D7-9B75-4CB6DDEE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7927-3076-4FE3-95CD-1FD4138D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65EF37-9BE9-4E31-9B58-CEA6CE11401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65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328F-7DEE-4FC2-8DA2-E0D9B1187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D6F94-43A2-4B46-87E5-E8FBB4524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F1F1-78B9-4F16-B94F-8742F3A9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CD44-08C7-4C79-8BCB-10BA1FBC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1B6A5-DD93-4BC3-89CE-4B7029EB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579DE3-C517-47C7-BC26-38275F1AFCA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13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1D9B-3279-409C-B6B6-5277E930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47E7-8BB5-4EF8-84D4-42CE6D78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BC8CF-2F88-47D6-94CE-7985B2E6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3038-877A-4E08-BBD1-BD08F1E2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79CA-CA6B-48A9-9789-528E4164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AA7A14-C0E1-436D-8C4F-004C3BFBD75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619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0CC3-086B-42A0-9874-43B8A8A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2696-EFBA-4892-828C-106DC80B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3BC58-116A-42EF-9C15-67E2ED9D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CED5E-E3E3-4F64-B241-3B8E4919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47173-AC58-4FAB-9535-2B2539F0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D45337-84AD-4FE2-AFE6-2548AA6CEE5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272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F6D0-F154-4FB8-8E33-F763D3A5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A63C-8CCC-4930-B2EE-A73F0A725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B9AD7-219D-498F-A0E5-E1819518F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BBFDB-6C11-4175-9F68-FED5B1C6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3EE46-351C-434F-855F-70B9A82F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A6605-F55D-47BE-9392-A552D5C0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17C6FF-52F1-4CDA-87D0-4BD0F8CCB85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145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3F71-1E5F-4805-B039-AED21188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3FFD3-BAB2-49A4-B4ED-662416D2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71E71-9712-4642-9054-133DDDC7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6A296-0F21-4C5C-8FF6-18405004E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CB149-3BE2-44FE-9259-8163C79FE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A6AF3-42BC-4288-B119-043D967B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E9106-9599-4F97-A6C5-8C01ACB3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E2FCD-3C7B-44E8-A425-05EB5501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BB5AD8-8D21-4218-9B7B-559CBDFF75F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87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345-0146-43EB-850C-BAF9CA3F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0EAA-882E-432C-AB62-2347081B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A627-5F3F-4F12-9321-8B107C2D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C513A-BA4C-4B8F-9BB1-6034A9C4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1FB20-26E9-41A4-A0E1-09BD6B52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420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4DE1-C11C-4282-AC45-A44A54D5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C9829-20A1-4485-BC16-136B5C55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D700-1D50-4B2E-B036-D46F8D6A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CE350-491F-473D-B784-1BD42442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D6E24-4192-4957-A4EE-245EB6EE9B7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80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82E7F-6CB1-4F24-946E-1AD8537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6DECA-D114-487A-8CAC-A966B9A9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F5D5F-3B9A-4A8C-B730-C610CC35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ABA79-58D8-4B66-93CD-38B81CD0F99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64701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E37C-33B5-4112-8D72-6ED8ADCB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3DE9-97C3-431F-A39B-CABEAFF1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EBB56-0992-4AF1-965E-987F956E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9DB9A-5F7C-4938-9F0C-CFAE0112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90F3F-6CEC-4F05-99CC-4FA22E43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FA911-55A1-4773-A52C-1A35F466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0CA356-F044-4F44-82B0-CE28C0E782D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577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97D7-B180-436F-8F2E-BD48D93D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BF1F4-70A9-4E57-AAB2-C204429E5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69937-DC43-4092-AEF2-062E9C00A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0EF8A-854C-4071-9729-A496485C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DAAF0-1457-4063-8E02-4D7E5A37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86E12-28BA-4F7E-AB24-9B96B95F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063499-4C17-4804-B664-79312F5CAD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965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445C-C3EF-4A89-A1F0-FE9A97B8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D068C-822D-4219-8158-33191ABCA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6B6CC-E978-4A6E-9B04-87D931F7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E2EC-E5AD-4421-BAC1-A17527F9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43091-A695-4902-9314-E2D7A3E9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8DF639-F3E3-48E2-B0BB-ED492EF3CC0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33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57A80-648E-4A28-83E1-476B11829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7FFFC-C0EA-47AD-AC5A-8EC2F6B7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20DBE-17B7-4838-A41E-A09FA132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7B60-8993-4930-8507-CAC7E444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B875-4C15-4907-B89A-97FD24AF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48158-6F37-4BDF-8650-9BBD89A3B6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FF77-087A-4E2A-8391-3D6450D2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25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42EC-1A5F-4442-8350-54197C04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90AA-6AD3-46E9-B665-9B0521F7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CFB3-26B1-490B-81A5-1FF36E43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8FF2-70E2-4300-A824-35849F01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1D411-F4F7-460E-8D14-37C551D80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889B-D490-42C2-A4A1-9C310905F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389EA-F2DD-4C44-9A49-C41AECB07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62A1-BF46-4216-A988-822CEDBF0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8B847-8EA6-47F7-91A0-A3368DA22D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B82F-80C6-4ED4-B01B-AB9A25B34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7682C-78E6-4EC8-B235-4D76A66DA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5A126-4A0A-4AE1-8E6E-3E8D959FD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171D-A62C-43B4-9B6A-F855D07CDD0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790951CB-FED0-49E1-97DD-96D77EF317B4}" type="datetime1">
              <a:rPr lang="pt-BR"/>
              <a:pPr lvl="0"/>
              <a:t>16/12/2025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37B46-CF79-4313-B8F6-C42AA395AD6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D7BF4-D22C-487A-811C-4DAAE700BC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0246F40D-84A2-4D4B-AF7D-5A5B821A68AF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D48C78A-E0D5-4030-961E-CFD27FBD7F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B06988-B37E-415E-9374-91035C335A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AFA191-5B55-4947-933B-BA6C7D6A9FD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57742BF5-AF81-4B0A-B5B7-FFB46A8DF843}" type="datetime1">
              <a:rPr lang="pt-BR"/>
              <a:pPr lvl="0"/>
              <a:t>16/12/2025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78F1E6-C7CE-4947-B8B8-C15FBB3476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840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0B9109-B6A4-412A-933A-7120833773D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98D91AF6-007C-48FD-8B1D-B8E1D2873FDD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1F651D4-7789-4101-9C1B-2843D32E7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9C2793-FCA7-4569-8E44-D72817CA74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hangingPunct="0">
        <a:tabLst/>
        <a:defRPr lang="pt-B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53833-76C7-4CE1-9134-DEAF3BDE92B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0228B-0863-44A4-B423-8CD76475D8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3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C1E7A-9775-4EFA-889C-7316F3784DC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fld id="{71B5B07E-026F-4962-9851-629FE46581C0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A50A918-8104-4AC8-9741-F330C1700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FE992E-011F-45C8-B997-7C1216C28C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Gloria in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excelsis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Deo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!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741443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B321D-3FAF-AA80-2EC6-B1A28DDAF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7D5014D-8772-90A4-9036-93E5C9B05F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7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memória da mesma Mãe de nosso Deus e Senhor Jesus Cristo, a gloriosa sempre Virgem </a:t>
            </a:r>
            <a:r>
              <a:rPr lang="pt-BR" sz="5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Maria,a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de seu esposo São José, e também a dos Santos Apóstolos e Mártires: Pedro e Paulo,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965F09-D2C3-2130-7536-C2B90588580B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980915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D672C-E40A-5E4A-9AB6-707638436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814A6CFB-DF2B-4A07-0039-5D97FF7921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7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André, (Tiago e João, Tomé, Tiago e Filipe, Bartolomeu e Mateus, Simão e Tadeu, Lino, Cleto, Clemente, Sisto, Cornélio e Cipriano, Lourenço e </a:t>
            </a:r>
            <a:r>
              <a:rPr lang="pt-BR" sz="5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Crisógono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, João e Paulo, Cosme 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DFF4EF-7629-FAB5-1227-FC737160474E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0473709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399FE-0A2F-B2BC-72AF-478511638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9F510A7-2C8A-7818-8E31-7C91DA7E96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7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Damião) e a de todos os vossos Santos. Por seus méritos e preces concedei-nos sem cessar a vossa proteção. (Por Cristo, nosso Senhor. Amém.)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739B1D-E330-EAB9-5EC3-755F18E608D6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42112929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7BB18-AEB5-7B3E-4A5C-437991036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08A411A-4262-0A65-758D-307F813DA6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 comunhão com vossos Santos vos louvamos!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173F2D-E25C-F7CC-2580-240A22B7CC34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75191197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Aceitai, ó Pai, com bondade, a oblação dos vossos servos e de toda a vossa família; dai-nos sempre a vossa paz, livrai-nos da condenação eterna e acolhei-nos entre os vossos eleitos. (Por Cristo, nosso Senhor. Amém.)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948908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C2559-8F94-D828-F51A-B948B394A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FD89508D-5565-68B4-F02B-CE3E2DBB47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Dignai-vos, ó Pai, aceitar, abençoar e santificar estas oferendas; recebei-as como sacrifício espiritual perfeito, a fim de que se tornem para nós o Corpo e o Sangue de vosso amado Filho, nosso Senhor Jesus Cristo.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BE0D20-6AE2-568E-523D-8CBC5B8649A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25433689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Enviai o vosso Espírito Santo!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65858959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Salvador do mundo, salvai-nos, vós que nos libertastes pela vossa cruz e ressurreição.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3016539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Celebrando, pois, a memória da bem-aventurada paixão do vosso Filho, da sua ressurreição dentre os mortos e gloriosa ascensão aos céus, nós, vossos servos, e também vosso povo santo, vos oferecemos, ó Pai,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17488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2DB17E-8092-65DB-A8A3-36F589E31D07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 e Acolhida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dentre os bens que nos destes, o sacrifício puro, santo e imaculado,  Pão santo da vida eterna e Cálice da perpétua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04119474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12B08-5F6D-BFB7-499B-30F9ABAE8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5A5C08E-EBA9-4C76-0A73-3EA4E448DD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Recebei, ó Pai, com olhar benigno, esta oferta, como recebestes os dons do justo Abel, o sacrifício de nosso patriarca Abraão e a oblação pura e santa do sumo sacerdote Melquisedeque.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FB5EB9-4E22-2BD0-F276-F08021D6286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2257978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Aceitai, ó Senhor, a nossa oferta!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90572605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Suplicantes, vos pedimos, ó Deus onipotente, que esta nossa oferenda seja levada à vossa presença, no altar do céu, pelas mãos do vosso santo Anjo, para que todos nós,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666502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B9AED-0453-54D7-9F32-82FE7A03B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FEC13C78-BF60-C69E-1FB7-CEED443B68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participando deste altar pela comunhão do santíssimo Corpo e sejamos repletos de todas as graças e bênçãos do céu.(Por Cristo, nosso Senhor. Amém.)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67333D-70FC-22CE-F828-1CFE0CFFB3D9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5431313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Espírito nos una num só corpo!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8136451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dos vossos filhos e filhas N. N. que nos precederam com o sinal da fé e dormem o sono da paz. A eles, e a todos os que descansam no Cristo, concedei o repouso, a luz e a paz. (Por Cristo, nosso Senhor. Amém.)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01323357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B73CC-6A34-CF4E-5055-8AC75B8D8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9079B37-8E98-70FA-E01D-241EE0B3EF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Concedei-lhes, ó Senhor, a luz eterna!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31E55B-ED0F-B138-AEE4-8A60C3DBFC15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351057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todos nós pecadores, que esperamos na vossa infinita misericórdia, concedei, não por nossos méritos, mas por vossa bondade, o convívio dos Apóstolos e Mártires: João Batista e Estêvão, Matias 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3078220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24018-E0BE-253A-F8BA-6E5A9AA28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FF6BD37-E1AC-FDA7-8F62-CCCCD6EF63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Barnabé, (Inácio, Alexandre, Marcelino e Pedro, Felicidade e Perpétua, Águeda e Luzia, Inês, Cecília, Anastácia) e de todos os vossos Santos. Por Cristo, nosso Senhor.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8E5193-8AA4-4C14-71F5-5E07E3141A0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72983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 nome do Pai e do Filho e do Espírito Santo.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416467740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" y="1829825"/>
            <a:ext cx="12001500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ele não cessais de criar, santificar, vivificar, abençoar estes bens e distribuí-los entre nós. Por Cristo, com Cristo, e em Cristo, a vós, Deus Pai todo-poderoso, na</a:t>
            </a:r>
            <a:endParaRPr lang="pt-BR" sz="54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6058829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A6CA6-4AA7-E4DC-411E-5F2D04B83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E81FE855-32CC-9DC0-5718-E9544B11B7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" y="1829825"/>
            <a:ext cx="12001500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unidade do Espírito Santo, toda honra e toda glória, por todos os séculos dos séculos.</a:t>
            </a:r>
            <a:endParaRPr lang="pt-BR" sz="54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F18C41-F7A8-EF37-5E98-B314A5C9535B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10434536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79185020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F91226B-6EDF-4949-ACAF-1106C90A39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1015" y="1754326"/>
            <a:ext cx="11676186" cy="39186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47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47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Nosso que estais nos Céus, santificado seja o vosso Nome, venha a nós o vosso Reino, seja feita a vossa vontade assim na terra como no Céu. O pão nosso de cada dia nos dai hoje, perdoai-nos as nossas ofensas assim como nós perdoamos a quem nos tem ofendido, e não nos deixeis cair em tentação, mas livrai-nos do Mal.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167033-0B47-F563-A53F-3251ED2ADB4C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54326"/>
            <a:ext cx="12185612" cy="699921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Livrai-nos de todos os males, ó Pai, e dai-nos hoje a vossa paz. Ajudados pela vossa misericórdia, sejamos sempre livres do pecado e protegidos de todos os perigos, enquanto aguardamos a feliz esperança e a vinda do nosso Salvador, Jesus Cristo.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2D2E9B-8D72-9B13-F554-FE740AF034A2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086" y="1916723"/>
            <a:ext cx="11674191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Vosso é o reino, o poder e a glória para sempre.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829588-B936-9641-0AAB-8FD8ED3785D5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  <p:extLst>
      <p:ext uri="{BB962C8B-B14F-4D97-AF65-F5344CB8AC3E}">
        <p14:creationId xmlns:p14="http://schemas.microsoft.com/office/powerpoint/2010/main" val="221601151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B0A426-4F5F-4B82-91F1-E5D67BCB90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1" y="1767775"/>
            <a:ext cx="11799276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Jesus Cristo, dissestes aos vossos Apóstolos: Eu vos deixo a paz, eu vos dou a minha paz. Não olheis os nossos pecados, mas a fé que anima vossa Igreja; dai-lhe, segundo o vosso desejo, a paz e a unidade. Vós que sois Deus com o Pai e o Espírito Santo.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AEB941-EB22-C88E-D3AE-9E06BB0720F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4294967295"/>
          </p:nvPr>
        </p:nvSpPr>
        <p:spPr>
          <a:xfrm>
            <a:off x="637033" y="3880592"/>
            <a:ext cx="11173800" cy="6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Todos:</a:t>
            </a:r>
            <a:r>
              <a:rPr lang="pt-BR" sz="5200" b="1" dirty="0">
                <a:solidFill>
                  <a:srgbClr val="C790D6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2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Amém!</a:t>
            </a:r>
            <a:endParaRPr dirty="0"/>
          </a:p>
        </p:txBody>
      </p:sp>
      <p:sp>
        <p:nvSpPr>
          <p:cNvPr id="37" name="Google Shape;37;p7"/>
          <p:cNvSpPr txBox="1"/>
          <p:nvPr/>
        </p:nvSpPr>
        <p:spPr>
          <a:xfrm>
            <a:off x="127183" y="0"/>
            <a:ext cx="121935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Rito de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Comunhão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482D214-B773-488C-B735-1162550DE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0063" y="1926692"/>
            <a:ext cx="11433461" cy="50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paz do Senhor esteja sempre convosco!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amor de Cristo nos uniu.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B6E362-70A0-752B-9B52-4F65D4A7C6C3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D9B9717-27D9-4883-856B-34C01F1407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763" y="1248508"/>
            <a:ext cx="11662062" cy="692473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dirty="0"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 que tirais o pecado do mundo, dai-nos a paz.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0A2FB5-957A-C94B-2B91-74EFA86355E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32489"/>
            <a:ext cx="11683634" cy="33870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2"/>
                </a:solidFill>
                <a:highlight>
                  <a:srgbClr val="000000"/>
                </a:highlight>
                <a:latin typeface="Calibri" pitchFamily="18"/>
              </a:rPr>
              <a:t>O Senhor, que encaminha os nossos corações para o amor de Deus e a constância de Cristo, esteja convosco.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2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119209164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F183B-F4FF-4424-8073-3B047A5D79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9277" y="1870754"/>
            <a:ext cx="11455034" cy="46886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Presid.: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Eis o Cordeiro de Deus, que tira o pecado do mundo.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800" dirty="0">
              <a:solidFill>
                <a:srgbClr val="FFFFFF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Todos: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Senhor, eu não sou digno de que entreis em minha morada, mas dizei uma palavra e serei salvo.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880E5D-EC18-0B83-BF96-8524B52621F4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98234853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E COMUNHÃ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874" y="1849570"/>
            <a:ext cx="11959864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58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 um canto novo . Cantai ao Senhor, toda terra. Bendizei para sempre o seu nome. Cantai, povos todos, sua glória!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73959945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476371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reina glorioso sobre a terra, Temível e digno de louvor. Dai a Ele a glória que merece, Prostrai-vos diante de sua majestade.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70830318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24695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6784950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59864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Alegrem-se o céu e a terra, diante de Deus que está vindo. Ele julga o mundo com justiça e com a verdade julga os povos.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78997027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24695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5780020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5326" y="2233246"/>
            <a:ext cx="11694627" cy="560949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À noite, enquanto a cidade sonhava, no céu a luz de uma estrela brilhava e os anjos anunciavam: Hoje é Natal de Jesus. 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243519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32489"/>
            <a:ext cx="11683634" cy="33870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2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2"/>
                </a:solidFill>
                <a:highlight>
                  <a:srgbClr val="000000"/>
                </a:highlight>
                <a:latin typeface="Calibri" pitchFamily="18"/>
              </a:rPr>
              <a:t>Bendito seja Deus, que nos reuniu no amor de Cristo.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62158940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8948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noite ficou tão clara, tão clara como de dia. Na Gruta Jesus menino, humilde e pobre nascia.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9330470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5326" y="2233246"/>
            <a:ext cx="11694627" cy="560949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À noite, enquanto a cidade sonhava, no céu a luz de uma estrela brilhava e os anjos anunciavam: Hoje é Natal de Jesus. 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46048285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No campo, junto aos rebanhos, alguns pastores dormiam, mas acordaram com os anjos que Glória a Deus repetiam.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02774852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475571"/>
            <a:ext cx="11538510" cy="53671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À noite, enquanto a cidade sonhava, no céu a luz de uma estrela brilhava e os anjos anunciavam: Hoje é Natal de Jesus. 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254459255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2025416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foi assim que nasceu o Rei de toda a esperança. Nos braços da Mãe Maria em forma de uma criança.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95523058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110155"/>
            <a:ext cx="11538510" cy="573258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À noite, enquanto a cidade sonhava, no céu a luz de uma estrela brilhava e os anjos anunciavam: Hoje é Natal de Jesus. 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13646067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666" y="18085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 nosso Deus, ao celebrarmos com alegria o Natal do nosso Redentor, dai-nos alcançar por uma vida santa seu eterno convívio.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7519333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</a:t>
            </a:r>
            <a:r>
              <a:rPr lang="pt-BR" sz="6000" b="1" dirty="0">
                <a:solidFill>
                  <a:srgbClr val="C790D6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226222631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93D16C-D2AC-8422-FB36-1B860B38E199}"/>
              </a:ext>
            </a:extLst>
          </p:cNvPr>
          <p:cNvSpPr txBox="1"/>
          <p:nvPr/>
        </p:nvSpPr>
        <p:spPr>
          <a:xfrm>
            <a:off x="0" y="2551837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Avisos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EB9F5A-D392-CEA2-C164-E93887D0F70C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Ato penitencial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Deus de infinita bondade, que, pela encarnação do seu Filho, dissipou as trevas do mundo e, com seu glorioso nascimento, inundou de luz esta noite santíssima,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expulse dos vossos corações as trevas dos vícios e vos ilumine com a luz das virtudes.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96943296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3429000"/>
            <a:ext cx="11612908" cy="4454584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05262065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Aquele que anunciou aos pastores pelo Anjo a grande alegria do nascimento do Salvador, faça transbordar de alegria vossos corações e vos torne mensageiros do seu Evangelho.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77790013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3429000"/>
            <a:ext cx="11612908" cy="4454584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10779160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8148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Aquele que, pela encarnação de seu Filho, uniu a terra ao céu, vos cumule com os dons da sua paz e da sua benevolência e vos torne participantes da Igreja celeste.	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76309519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3429000"/>
            <a:ext cx="11612908" cy="4454584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b="1" dirty="0">
                <a:solidFill>
                  <a:srgbClr val="C790D6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05443288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bênção de Deus todo-poderoso, Pai e Filho + e Espírito Santo, desça sobre vós e permaneça para sempre.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35786026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Diác. ou Presid.: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 e o Senhor vos acompanhe.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8473617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84739"/>
            <a:ext cx="11764107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gente passa o ano inteiro assim, andando sempre do começo ao fim. Será que Cristo esteve cada dia ao nosso lado, em nossa companhia? 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175846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1419937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 e irmãs, reconheçamos os nossos pecados, para celebrarmos dignamente os santos mistérios.</a:t>
            </a:r>
          </a:p>
        </p:txBody>
      </p:sp>
    </p:spTree>
    <p:extLst>
      <p:ext uri="{BB962C8B-B14F-4D97-AF65-F5344CB8AC3E}">
        <p14:creationId xmlns:p14="http://schemas.microsoft.com/office/powerpoint/2010/main" val="178699114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4F57E-2C9F-235F-6D9A-20D8B3A88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A500A838-D257-3A15-F05E-EB88820353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84739"/>
            <a:ext cx="11764107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Natal é tempo de rever, da gente amar e renascer; Natal é tempo de pensar em Deus, que só nos quer salvar! (bis)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33D9E1-2100-CC2F-BFF4-0A94D37C8C51}"/>
              </a:ext>
            </a:extLst>
          </p:cNvPr>
          <p:cNvSpPr txBox="1"/>
          <p:nvPr/>
        </p:nvSpPr>
        <p:spPr>
          <a:xfrm>
            <a:off x="-3988" y="175846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242644937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27391-03F3-9567-34A5-A9FC7A73A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F5211C75-3C83-A001-87D9-F190DC6E97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84739"/>
            <a:ext cx="11764107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toda parte vemos tantas luzes, por toda parte vemos tantas cruzes. Natal é tempo de partir o pão, Natal é tempo de salvar o irmão. 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F7DA53-66C6-6B22-436F-DC5C6CFA43A4}"/>
              </a:ext>
            </a:extLst>
          </p:cNvPr>
          <p:cNvSpPr txBox="1"/>
          <p:nvPr/>
        </p:nvSpPr>
        <p:spPr>
          <a:xfrm>
            <a:off x="-3988" y="175846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274804951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2C4A0-5EA2-0720-FB37-3C06A2418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BC5D778C-9F22-3A9F-308E-8F97895E64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84739"/>
            <a:ext cx="11764107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Natal é tempo de rever, da gente amar e renascer; Natal é tempo de pensar em Deus, que só nos quer salvar! (bis)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8AF86-38FF-113E-754F-8B6AF49EEE10}"/>
              </a:ext>
            </a:extLst>
          </p:cNvPr>
          <p:cNvSpPr txBox="1"/>
          <p:nvPr/>
        </p:nvSpPr>
        <p:spPr>
          <a:xfrm>
            <a:off x="-3988" y="175846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82449848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F37F5-E7C9-F8D3-6155-2EA0CCCA1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89F77D3-A4DB-E0A0-D1A4-4B10019978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84739"/>
            <a:ext cx="11764107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 nossa festa é bom lembrar também daquela gente que Natal não tem. Tem mais sentido toda a nossa vida ao repartir a graça recebida.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39C23E-D3F6-AAB8-4CF3-3B0924B42ACF}"/>
              </a:ext>
            </a:extLst>
          </p:cNvPr>
          <p:cNvSpPr txBox="1"/>
          <p:nvPr/>
        </p:nvSpPr>
        <p:spPr>
          <a:xfrm>
            <a:off x="-3988" y="175846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2520542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15FF-6104-6180-0C55-A5CBAEF0F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8E6E3B50-0EC7-0CC1-D17B-D3905CD8CA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84739"/>
            <a:ext cx="11764107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Noite feliz! Noite feliz! Ó Senhor, Deus de amor, pobrezinho, nasceu em Belém. Eis na lapa Jesus, nosso bem. Dorme em paz, ó Jesus! Dorme em paz, ó Jesus!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BF3C31-5B6E-0F79-A0C6-2D75CA8AC183}"/>
              </a:ext>
            </a:extLst>
          </p:cNvPr>
          <p:cNvSpPr txBox="1"/>
          <p:nvPr/>
        </p:nvSpPr>
        <p:spPr>
          <a:xfrm>
            <a:off x="-3988" y="175846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NOITE FELIZ</a:t>
            </a:r>
          </a:p>
        </p:txBody>
      </p:sp>
    </p:spTree>
    <p:extLst>
      <p:ext uri="{BB962C8B-B14F-4D97-AF65-F5344CB8AC3E}">
        <p14:creationId xmlns:p14="http://schemas.microsoft.com/office/powerpoint/2010/main" val="223377830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84739"/>
            <a:ext cx="11764107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Noite feliz! Noite feliz! Ó Jesus, Deus da luz, quão afável é teu coração, que quiseste nascer nosso irmão e a nós todos salvar! E a nós todos salvar!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175846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NOITE FELIZ</a:t>
            </a:r>
          </a:p>
        </p:txBody>
      </p:sp>
    </p:spTree>
    <p:extLst>
      <p:ext uri="{BB962C8B-B14F-4D97-AF65-F5344CB8AC3E}">
        <p14:creationId xmlns:p14="http://schemas.microsoft.com/office/powerpoint/2010/main" val="133985133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84739"/>
            <a:ext cx="11764107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Noite feliz! Noite feliz! Eis que no ar vem cantar, aos pastores, os anjos do céu, anunciando a chegada de Deus, de Jesus Salvador! De Jesus Salvador!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175846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NOITE FELIZ</a:t>
            </a:r>
          </a:p>
        </p:txBody>
      </p:sp>
    </p:spTree>
    <p:extLst>
      <p:ext uri="{BB962C8B-B14F-4D97-AF65-F5344CB8AC3E}">
        <p14:creationId xmlns:p14="http://schemas.microsoft.com/office/powerpoint/2010/main" val="7473856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8FC067A-6213-CD1C-4983-4EE4E10D04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A7785933-61A7-77EE-4233-0EC1A8C1E8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1CF374F-6058-98EA-DEEB-0E41F55A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5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rei da paz, tende piedade de nós.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Senhor, tende piedade de nós! (bis)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226976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Cristo, luz nas trevas, tende piedade de nós.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Cristo, Cristo, tende piedade de nós! (bis)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276680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imagem do homem novo, tende piedade de nós.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Senhor, tende piedade de nós! (bis)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104354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3D0DDA-7C6A-0502-A139-923F9916736D}"/>
              </a:ext>
            </a:extLst>
          </p:cNvPr>
          <p:cNvSpPr txBox="1"/>
          <p:nvPr/>
        </p:nvSpPr>
        <p:spPr>
          <a:xfrm>
            <a:off x="738553" y="2151727"/>
            <a:ext cx="6096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/>
              <a:t>Natal do</a:t>
            </a:r>
          </a:p>
          <a:p>
            <a:r>
              <a:rPr lang="pt-BR" sz="8000" b="1" dirty="0"/>
              <a:t>Senhor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5432C0-E5A9-6E3D-7E76-84247BB98C6E}"/>
              </a:ext>
            </a:extLst>
          </p:cNvPr>
          <p:cNvSpPr txBox="1"/>
          <p:nvPr/>
        </p:nvSpPr>
        <p:spPr>
          <a:xfrm>
            <a:off x="1715958" y="4896118"/>
            <a:ext cx="696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>
                    <a:lumMod val="95000"/>
                  </a:schemeClr>
                </a:solidFill>
              </a:rPr>
              <a:t>Paróquia Nome</a:t>
            </a:r>
          </a:p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</a:rPr>
              <a:t>Diocese de Apucarana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Deus, todo poderoso tenha compaixão de nós, perdoe os nossos pecados e nos conduza à vida eterna!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344123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Glória a Deus nas alturas, e paz na terra aos homens por Ele amados. Senhor Deus, rei dos céus, Deus Pai todo-poderoso: nós vos louvamos, vos bendizemos, vos adoramos, vos glorificamos, nós vos damos graças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3073402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por vossa imensa glória. Senhor Jesus Cristo, Filho Unigênito, Senhor Deus, Cordeiro de Deus, Filho de Deus Pai. Vós que tirais o pecado do mundo, tende piedade de nós. Vós que tirais o pecado do mundo, 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196842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acolhei a nossa súplica. Vós, que estais à direita do Pai, tende piedade de nós. Só vós sois o Santo, só vós, o Senhor, só vós, o Altíssimo, Jesus Cristo, com o Espírito Santo, na glória de Deus Pai, na glória de Deus Pai.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3451363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Amém! Amém!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2308700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D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Deus, que fizestes resplandecer esta noite santíssima com a claridade da verdadeira luz, concedei que, tendo conhecido na terra este mistério, possamos também participar da sua glória no céu.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Coleta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240" y="1748700"/>
            <a:ext cx="11978969" cy="595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Por nosso Senhor Jesus Cristo, vosso Filho, que é Deus, e convosco vive e reina, na unidade do Espírito Santo, por todos os séculos dos séculos.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latin typeface="+mn-lt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Coleta</a:t>
            </a:r>
          </a:p>
        </p:txBody>
      </p:sp>
    </p:spTree>
    <p:extLst>
      <p:ext uri="{BB962C8B-B14F-4D97-AF65-F5344CB8AC3E}">
        <p14:creationId xmlns:p14="http://schemas.microsoft.com/office/powerpoint/2010/main" val="1816767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470" y="2171700"/>
            <a:ext cx="11814510" cy="555081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Ó luz que vieste ao mundo pra nos iluminar, que o teu amor profundo, a paz nos venha dar!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Refrão Orante</a:t>
            </a:r>
          </a:p>
        </p:txBody>
      </p:sp>
    </p:spTree>
    <p:extLst>
      <p:ext uri="{BB962C8B-B14F-4D97-AF65-F5344CB8AC3E}">
        <p14:creationId xmlns:p14="http://schemas.microsoft.com/office/powerpoint/2010/main" val="1142510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OS ATOS DOS APÓSTOLOS&#10;       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B29782E-DFC1-4B5F-BD03-4DCEE5CEBF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" y="1541160"/>
            <a:ext cx="12189600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dirty="0">
              <a:solidFill>
                <a:schemeClr val="bg1"/>
              </a:solidFill>
              <a:latin typeface="Arial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 LEITURA - </a:t>
            </a:r>
            <a:r>
              <a:rPr lang="nl-NL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Is 9,1-6</a:t>
            </a:r>
            <a:endParaRPr lang="pt-BR" sz="60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LEITURA DO LIVRO DO</a:t>
            </a:r>
            <a:br>
              <a:rPr lang="pt-BR" sz="6000" b="1" dirty="0">
                <a:solidFill>
                  <a:schemeClr val="bg1"/>
                </a:solidFill>
                <a:latin typeface="+mn-lt"/>
              </a:rPr>
            </a:br>
            <a:r>
              <a:rPr lang="pt-BR" sz="6000" b="1" dirty="0">
                <a:solidFill>
                  <a:schemeClr val="bg1"/>
                </a:solidFill>
                <a:latin typeface="+mn-lt"/>
              </a:rPr>
              <a:t> PROFETA ISAÍAS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2CBDD-26BA-26D9-E3DA-FBBF342499C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4" y="1739521"/>
            <a:ext cx="11931723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1O povo, que andava na escuridão, viu uma grande luz; para os que habitavam nas sombras da morte, uma luz resplandeceu. 2Fizeste crescer a alegria, e aumentaste a felicidade; todos se regozijam em tua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8000" b="1" i="0" u="none" strike="noStrike" cap="none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pt-BR" sz="80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Anuncio-vos uma grande alegria: um menino nasceu para vós. É Natal! A salvação está ao nosso alcance, pois Deus fez-se um de nós tornando-nos seus. 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presença como alegres ceifeiros na colheita, ou como exaltados guerreiros ao dividirem os despojos. 3Pois o jugo que oprimia o povo, - a carga sobre os ombros, o orgulho dos fiscais - tu abateste como na jornada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de </a:t>
            </a:r>
            <a:r>
              <a:rPr lang="pt-BR" sz="6000" b="1" dirty="0" err="1">
                <a:solidFill>
                  <a:schemeClr val="bg1"/>
                </a:solidFill>
                <a:latin typeface="+mn-lt"/>
              </a:rPr>
              <a:t>Madiã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. 4Botas de tropa de assalto, trajes manchados de sangue, tudo será queimado e devorado pelas chamas. 5Porque nasceu para nós um menino, foi-nos dado um filho; ele traz aos ombros a marca da realeza; 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59283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o nome que lhe foi dado é: Conselheiro admirável, Deus forte, Pai dos tempos futuros, Príncipe da paz. 6Grande será o seu reino e a paz não há de ter fim sobre o trono de Davi e sobre o seu reinado, que ele irá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088253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consolidar e confirmar em justiça e santidade, a partir de agora e para todo o sempre. O amor zeloso do Senhor dos exércitos há de realizar estas coisas.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430247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69432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95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Hoje nasceu para nós o Salvador, que é Cristo, o Senhor.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815" y="2110154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Cantai ao Senhor Deus um canto novo, cantai ao Senhor Deus, ó terra inteira! Cantai e bendizei seu santo nome! Cantai e bendizei seu santo nome!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Hoje nasceu para nós o Salvador, que é Cristo, o Senhor.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6C0397-BAB0-5255-3F68-976139321CD5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040521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68679"/>
            <a:ext cx="1178914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Dia após dia anunciai sua salvação, manifestai a sua glória entre as nações, e entre os povos do universo seus prodígios! E entre os povos do universo seus prodígios!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340432-4220-792D-A7BF-694ECC870F25}"/>
              </a:ext>
            </a:extLst>
          </p:cNvPr>
          <p:cNvSpPr txBox="1"/>
          <p:nvPr/>
        </p:nvSpPr>
        <p:spPr>
          <a:xfrm>
            <a:off x="364208" y="334108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859948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Hoje nasceu para nós o Salvador, que é Cristo, o Senhor.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6AFBDF-BDCA-D914-7679-2C93B3EAB3A1}"/>
              </a:ext>
            </a:extLst>
          </p:cNvPr>
          <p:cNvSpPr txBox="1"/>
          <p:nvPr/>
        </p:nvSpPr>
        <p:spPr>
          <a:xfrm>
            <a:off x="386862" y="35169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4431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80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Ele nos propõe recomeçar, para que a alegria nasça novamente em tantas vidas. 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13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O céu se rejubile e exulte a terra, aplauda o mar com o que vive em suas águas; os campos com seus frutos rejubilem e exultem as florestas e as matas.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258700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288068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Hoje nasceu para nós o Salvador, que é Cristo, o Senhor.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189798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04.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Na presença do Senhor, pois Ele vem, porque vem para julgar a terra inteira. Governará o mundo todo com justiça, e os povos julgará com lealdade.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4521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38375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Hoje nasceu para nós o Salvador, que é Cristo, o Senhor.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386862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1663221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II LEITURA - </a:t>
            </a:r>
            <a:r>
              <a:rPr lang="pt-BR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Tt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2,11-14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LEITURA DA PRIMEIRA CARTA DE SÃO PAULO A TITO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853735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A PRIMEIRA CARTA DE SÃO PEDRO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Caríssimo: 11A graça de Deus se manifestou trazendo salvação para todos os homens. 12Ela nos ensina a abandonar a impiedade e as paixões mundanas e a viver neste mundo com equilíbrio, justiça e piedade,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13aguardando a feliz esperança e a manifestação da glória do nosso grande Deus e Salvador, Jesus Cristo. 14Ele se entregou por nós, para nos resgatar de toda maldade e purificar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399377" y="351693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para si um povo que lhe pertença e que se dedique a praticar o bem.</a:t>
            </a:r>
            <a:endParaRPr dirty="0"/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0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99377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445530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2215661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Aleluia, Aleluia, Aleluia, Aleluia!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Eu vos trago a boa nova de uma grande alegria: é que hoje vos nasceu o Salvador, Cristo, o Senhor.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Vinde, cristãos, vinde à porfia, hinos cantemos de louvor, hinos de paz e de alegria, hinos dos anjos do Senhor.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83301"/>
            <a:ext cx="11789142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EVANGELHO - </a:t>
            </a:r>
            <a:r>
              <a:rPr lang="pt-BR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Lc</a:t>
            </a: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2, 1-14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PROCLAMAÇÃO DO EVANGELHO DE JESUS CRISTO SEGUNDO LUCAS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46624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6218123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EVANGELHO DE JESUS CRISTO SEGUNDO JOÃO -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1Aconteceu que naqueles dias, César Augusto publicou um decreto, ordenando o recenseamento de toda a terra. 2Este primeiro recenseamento foi feito quando Quirino era governador da Síria.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3Todos iam registrar-se cada um na sua cidade natal. 4Por ser da família e descendência de Davi, José subiu da cidade de Nazaré, na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Galiléia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até a cidade de Davi, chamada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Bélem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na Judéia, 5para registrar-se com Maria,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sua esposa, que estava grávida. 6Enquanto estavam em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Bélem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completaram-se os dias para o parto, 7e Maria deu à luz um filho primogênito. Ela o enfaixou e o colocou na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mangedoura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, pois não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241779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havia lugar para eles na hospedaria. 8Naquela região havia pastores que passavam a noite nos campos, tomando conta do seu rebanho. Um anjo do Senhor apareceu aos pastores, a glória do Senhor 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181501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envolveu em luz, e eles ficaram com muito medo. 10O anjo, porém, disse aos pastores: “Não tenhais medo! Eu vos anuncio uma grande alegria, que será para todo o povo: 11hoje, na cidade de Davi, nasceu para vós um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9662391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Salvador, que é o Cristo Senhor. 12Isto vos servirá de sinal: encontrareis um recém-nascido envolvido em faixas e deitado numa manjedoura”.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141525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13E, de repente, juntou-se ao anjo uma multidão da coorte celeste. Cantavam louvores a Deus, dizendo: 14“Glória a Deus no mais alto dos céus, e paz na terra aos homens por ele amados”.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0407283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2">
            <a:extLst>
              <a:ext uri="{FF2B5EF4-FFF2-40B4-BE49-F238E27FC236}">
                <a16:creationId xmlns:a16="http://schemas.microsoft.com/office/drawing/2014/main" id="{42CBAE1C-B1BD-4E9B-94D8-ABF805F35A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64360"/>
            <a:ext cx="12189600" cy="577584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DA SALVAÇÃO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BFCB55-6410-F381-C83B-EAA1DE1AD464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205570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Homilia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Gloria in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excelsis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Deo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!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652060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1965013"/>
            <a:ext cx="121935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(Às palavras da encarnação, </a:t>
            </a:r>
            <a:b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hoje, todos se ajoelham)</a:t>
            </a:r>
          </a:p>
        </p:txBody>
      </p:sp>
    </p:spTree>
    <p:extLst>
      <p:ext uri="{BB962C8B-B14F-4D97-AF65-F5344CB8AC3E}">
        <p14:creationId xmlns:p14="http://schemas.microsoft.com/office/powerpoint/2010/main" val="20657021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703" y="1784243"/>
            <a:ext cx="1184804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em um só Deus, Pai todo-poderoso, Criador do céu e da terra, de todas as coisas visíveis e invisíveis. Creio em um só Senhor, Jesus Cristo, Filho Unigênito de Deus, nascido do Pai antes de todos os séculos: Deus de Deus, luz da luz, Deus verdadeiro de Deus verdadeiro, gerado,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496" y="2012843"/>
            <a:ext cx="11830458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não criado, consubstancial ao Pai. Por ele todas as coisas foram feitas. E por nós, homens, e para nossa salvação, </a:t>
            </a:r>
            <a:r>
              <a:rPr lang="pt-BR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desceu dos céus e se encarnou pelo Espírito Santo, no seio da Virgem Maria, e se fez homem.</a:t>
            </a:r>
            <a:r>
              <a:rPr lang="pt-BR" sz="5400" b="1" dirty="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Também por nós foi crucificado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3930101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430" y="1784243"/>
            <a:ext cx="1178169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sob Pôncio Pilatos; padeceu e foi sepultado. Ressuscitou ao terceiro dia, conforme as Escrituras, e subiu aos céus, onde está sentado à direita do Pai. E de novo há de vir, em sua glória, para julgar os vivos e os mortos;   o seu reino não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1997508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430" y="1784243"/>
            <a:ext cx="1178169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terá fim. Creio no Espírito Santo, Senhor que dá a vida, e procede do Pai e do Filho;  e com o Pai e o Filho é adorado e glorificado: ele que falou pelos profetas. Creio na Igreja, una, santa, católica e apostólica.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16389249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430" y="1784243"/>
            <a:ext cx="1178169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Professo um só batismo para a remissão dos pecados. E espero a ressurreição dos mortos e a vida do mundo que há de vir. </a:t>
            </a: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16407316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37564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Nesta santa noite de Natal, peçamos a Deus que inunde de paz a terra inteira e o coração de todos rezando: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1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Iluminai, Senhor, a terra inteira.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43372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Pelos fiéis de todas as Igrejas cristãs, para que, nesta santa noite de Natal, adorem o Salvador, que hoje nasceu, rezemos ao Senhor...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2404789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Iluminai, Senhor, a terra inteira.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8684858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5740" y="1784243"/>
            <a:ext cx="11750040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Pelos pobres, doentes e presos, órfãos e viúvas, e pelos que estão sós, para que a luz de Belém brilhe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sobre eles, rezemos ao Senhor...</a:t>
            </a:r>
            <a:endParaRPr lang="pt-BR" sz="6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302871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Foi nesta noite venturosa, do nascimento do Senhor, que anjos, de voz harmoniosa, deram a Deus o seu louvor.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680233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Iluminai, Senhor, a terra inteira.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20963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1460" y="2110154"/>
            <a:ext cx="11681460" cy="406204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Pela Diocese de Apucarana, hoje celebrando o Menino com Maria sua mãe no presépio, que se reúna na Romaria Diocesana que se aproxima, rezemos ao Senhor...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80040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Iluminai, Senhor, a terra inteira.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5439029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2286000"/>
            <a:ext cx="11824311" cy="3548492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Olhai para nossa terra ó Pai, visitada nesta noite  e atendei-nos, por teu Filho Nosso Senhor. 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977372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1107422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Cristãos, vinde todos, com alegres cantos, oh, vinde, oh, vinde até Belém. Vede nascido vosso rei eterno.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39707749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Humildes pastores deixam seu rebanho e, alegres, acorrem ao rei do céu. Nós, igualmente, cheios de alegria.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7517896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9643812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Deus invisível, de eternal grandeza, sob véus de humildade podemos ver. Deus pequenino, Deus envolto em faixas.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69267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Gloria in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excelsis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Deo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!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5098533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37599533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Nasceu em pobreza, repousando em palhas, o nosso afeto lhe vamos dar. Tanto amou-nos! Quem não há de amá-lo?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6183557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4513428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Orai, irmãos e irmãs...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b="1" dirty="0">
              <a:solidFill>
                <a:srgbClr val="FFFFFF"/>
              </a:solidFill>
              <a:latin typeface="Calibri" pitchFamily="1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Receba o Senhor por tuas mãos este sacrifício, para a glória do seu nome, para o nosso bem e de toda sua a santa Igreja.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2459071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SOBRE 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54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seja do vosso agrado a oferenda da festa de hoje e, por este admirável intercâmbio, dai-nos participar da divindade do vosso Filho que elevou à comunhão convosco a nossa humanidade. Por Cristo, nosso Senhor.</a:t>
            </a:r>
            <a:endParaRPr lang="pt-BR" sz="54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062866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</a:t>
            </a:r>
            <a:r>
              <a:rPr lang="pt-BR" sz="5000" b="1" dirty="0">
                <a:solidFill>
                  <a:srgbClr val="C790D6"/>
                </a:solidFill>
                <a:latin typeface="Calibri" pitchFamily="18"/>
              </a:rPr>
              <a:t>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Ele está no meio de nós.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Corações ao alto.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nosso coração está em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Demos graças ao Senhor, nosso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É nosso dever e nossa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verdade, é digno e justo, é nosso dever e salvação dar-vos graças, sempre e em todo lugar, Senhor, Pai santo, Deus eterno e todo-poderoso. No mistério da encarnação de vosso Filho, nova luz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da vossa glória brilhou para nós. E, reconhecendo a Jesus como Deus visível a nossos olhos, aprendemos a amar nele a divindade que não vemos. Por isso, com os Anjos e Arcanjos,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os Tronos e as Dominações e todos os coros celestes entoamos o hino da vossa glória, cantando (dizendo) a uma só voz: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3433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248961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Vinde juntar-vos aos pastores, vinde com eles a Belém! Vinde correndo, pressurosos, o Salvador, enfim, nos vem!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  <a:r>
              <a:rPr lang="pt-BR" sz="6000" b="1" dirty="0">
                <a:solidFill>
                  <a:srgbClr val="C790D6"/>
                </a:solidFill>
              </a:rPr>
              <a:t> </a:t>
            </a: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Inicial</a:t>
            </a:r>
          </a:p>
        </p:txBody>
      </p:sp>
    </p:spTree>
    <p:extLst>
      <p:ext uri="{BB962C8B-B14F-4D97-AF65-F5344CB8AC3E}">
        <p14:creationId xmlns:p14="http://schemas.microsoft.com/office/powerpoint/2010/main" val="33810126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Santo, Santo, Santo, Senhor Deus do universo, o céu e a terra proclamam a vossa glória, hosana nas alturas, bendito o que vem em Nome do Senhor, hosana nas alturas.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de misericórdia, a quem sobem nossos louvores, suplicantes, vos rogamos e pedimos por Jesus Cristo, vosso Filho e Senhor nosso, que aceiteis e abençoeis estes dons, estas oferendas, este sacrifício puro e santo, que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426815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FB324-F4FD-C8F6-AC65-EC310F1F1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256FCDA-D692-7601-345B-D29544EB6C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oferecemos, antes de tudo, pela vossa Igreja santa e católica: concedei-lhe paz e proteção, unindo-a num só corpo e governando-a por toda a terra, em comunhão com vosso servo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D3D8E0-53CF-1B13-358D-2DCBC62891B1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44345262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46EE2-F80C-6F82-96AD-5FE983FD6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3CAC4A09-1593-AE33-BD1C-CEB04214A8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Papa Leão, o nosso Bispo Carlos, e todos os que guardam a fé católica que receberam dos Apóstolos.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0B0483-FAE1-7ECD-7B62-1194B82DCA76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8483845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268494"/>
            <a:ext cx="11855131" cy="3061967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Abençoai nossa oferenda, ó Senhor!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8429467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7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dos vossos filhos e filhas N. N. e de todos os que circundam este altar, dos quais conheceis a fé e a dedicação ao vosso serviço. Por eles nós vos oferecemos  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818656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6A320-8162-4A9D-2632-080A72BDB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5C8232C0-8CD9-FEC8-C4A7-29EDC03C53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7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também eles vos oferecem este sacrifício de louvor por si e por todos os seus e elevam a vós as suas preces, Deus eterno, vivo e verdadeiro, para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269BCB-5611-3A54-2E62-ED6D43744EA6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600230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979DE-326B-4A2A-19B5-4DC756B72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3F5C9967-130B-08D4-2871-5B7AE46EC4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7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alcançar o perdão de suas faltas, a segurança em suas vidas e a salvação que esperam.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40CB98-F46A-EF0E-1C44-4AB18CA0AC3E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0238590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 dos vossos filhos!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039080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5106D-7F82-4CFF-E2D4-7DEA6A476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5792E6E-97C2-09FA-F5D9-5B28C5EC6E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7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 comunhão com toda a Igreja, celebramos o dia santíssimo em que Maria, intacta em sua virgindade, deu à luz o Salvador do mundo. Veneramos em primeiro lugar 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23F595-2350-2735-3887-3ACD5FEAEB0E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58974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yout7 blank Em Br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adrão 1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14500</TotalTime>
  <Words>6056</Words>
  <Application>Microsoft Office PowerPoint</Application>
  <PresentationFormat>Personalizar</PresentationFormat>
  <Paragraphs>1604</Paragraphs>
  <Slides>167</Slides>
  <Notes>165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167</vt:i4>
      </vt:variant>
    </vt:vector>
  </HeadingPairs>
  <TitlesOfParts>
    <vt:vector size="178" baseType="lpstr">
      <vt:lpstr>Arial</vt:lpstr>
      <vt:lpstr>Calibri</vt:lpstr>
      <vt:lpstr>Liberation Sans</vt:lpstr>
      <vt:lpstr>Liberation Serif</vt:lpstr>
      <vt:lpstr>Times New Roman</vt:lpstr>
      <vt:lpstr>Blank Slide</vt:lpstr>
      <vt:lpstr>Padrão</vt:lpstr>
      <vt:lpstr>Padrão 1</vt:lpstr>
      <vt:lpstr>Blank</vt:lpstr>
      <vt:lpstr>Layout7 blank Em Branco</vt:lpstr>
      <vt:lpstr>Padrão 1_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26</cp:revision>
  <dcterms:modified xsi:type="dcterms:W3CDTF">2025-12-16T17:57:14Z</dcterms:modified>
</cp:coreProperties>
</file>