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697" r:id="rId6"/>
  </p:sldMasterIdLst>
  <p:notesMasterIdLst>
    <p:notesMasterId r:id="rId163"/>
  </p:notesMasterIdLst>
  <p:sldIdLst>
    <p:sldId id="674" r:id="rId7"/>
    <p:sldId id="256" r:id="rId8"/>
    <p:sldId id="257" r:id="rId9"/>
    <p:sldId id="624" r:id="rId10"/>
    <p:sldId id="259" r:id="rId11"/>
    <p:sldId id="566" r:id="rId12"/>
    <p:sldId id="567" r:id="rId13"/>
    <p:sldId id="568" r:id="rId14"/>
    <p:sldId id="569" r:id="rId15"/>
    <p:sldId id="570" r:id="rId16"/>
    <p:sldId id="265" r:id="rId17"/>
    <p:sldId id="595" r:id="rId18"/>
    <p:sldId id="596" r:id="rId19"/>
    <p:sldId id="637" r:id="rId20"/>
    <p:sldId id="266" r:id="rId21"/>
    <p:sldId id="267" r:id="rId22"/>
    <p:sldId id="572" r:id="rId23"/>
    <p:sldId id="597" r:id="rId24"/>
    <p:sldId id="598" r:id="rId25"/>
    <p:sldId id="599" r:id="rId26"/>
    <p:sldId id="638" r:id="rId27"/>
    <p:sldId id="639" r:id="rId28"/>
    <p:sldId id="640" r:id="rId29"/>
    <p:sldId id="641" r:id="rId30"/>
    <p:sldId id="280" r:id="rId31"/>
    <p:sldId id="281" r:id="rId32"/>
    <p:sldId id="544" r:id="rId33"/>
    <p:sldId id="283" r:id="rId34"/>
    <p:sldId id="284" r:id="rId35"/>
    <p:sldId id="285" r:id="rId36"/>
    <p:sldId id="286" r:id="rId37"/>
    <p:sldId id="288" r:id="rId38"/>
    <p:sldId id="289" r:id="rId39"/>
    <p:sldId id="290" r:id="rId40"/>
    <p:sldId id="291" r:id="rId41"/>
    <p:sldId id="486" r:id="rId42"/>
    <p:sldId id="293" r:id="rId43"/>
    <p:sldId id="294" r:id="rId44"/>
    <p:sldId id="295" r:id="rId45"/>
    <p:sldId id="642" r:id="rId46"/>
    <p:sldId id="643" r:id="rId47"/>
    <p:sldId id="296" r:id="rId48"/>
    <p:sldId id="297" r:id="rId49"/>
    <p:sldId id="298" r:id="rId50"/>
    <p:sldId id="456" r:id="rId51"/>
    <p:sldId id="653" r:id="rId52"/>
    <p:sldId id="300" r:id="rId53"/>
    <p:sldId id="301" r:id="rId54"/>
    <p:sldId id="302" r:id="rId55"/>
    <p:sldId id="303" r:id="rId56"/>
    <p:sldId id="304" r:id="rId57"/>
    <p:sldId id="305" r:id="rId58"/>
    <p:sldId id="617" r:id="rId59"/>
    <p:sldId id="620" r:id="rId60"/>
    <p:sldId id="310" r:id="rId61"/>
    <p:sldId id="311" r:id="rId62"/>
    <p:sldId id="644" r:id="rId63"/>
    <p:sldId id="312" r:id="rId64"/>
    <p:sldId id="313" r:id="rId65"/>
    <p:sldId id="314" r:id="rId66"/>
    <p:sldId id="645" r:id="rId67"/>
    <p:sldId id="646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423" r:id="rId76"/>
    <p:sldId id="511" r:id="rId77"/>
    <p:sldId id="324" r:id="rId78"/>
    <p:sldId id="489" r:id="rId79"/>
    <p:sldId id="326" r:id="rId80"/>
    <p:sldId id="327" r:id="rId81"/>
    <p:sldId id="584" r:id="rId82"/>
    <p:sldId id="585" r:id="rId83"/>
    <p:sldId id="647" r:id="rId84"/>
    <p:sldId id="648" r:id="rId85"/>
    <p:sldId id="619" r:id="rId86"/>
    <p:sldId id="330" r:id="rId87"/>
    <p:sldId id="331" r:id="rId88"/>
    <p:sldId id="332" r:id="rId89"/>
    <p:sldId id="333" r:id="rId90"/>
    <p:sldId id="334" r:id="rId91"/>
    <p:sldId id="522" r:id="rId92"/>
    <p:sldId id="336" r:id="rId93"/>
    <p:sldId id="437" r:id="rId94"/>
    <p:sldId id="654" r:id="rId95"/>
    <p:sldId id="438" r:id="rId96"/>
    <p:sldId id="491" r:id="rId97"/>
    <p:sldId id="655" r:id="rId98"/>
    <p:sldId id="549" r:id="rId99"/>
    <p:sldId id="550" r:id="rId100"/>
    <p:sldId id="656" r:id="rId101"/>
    <p:sldId id="657" r:id="rId102"/>
    <p:sldId id="658" r:id="rId103"/>
    <p:sldId id="551" r:id="rId104"/>
    <p:sldId id="553" r:id="rId105"/>
    <p:sldId id="659" r:id="rId106"/>
    <p:sldId id="555" r:id="rId107"/>
    <p:sldId id="340" r:id="rId108"/>
    <p:sldId id="586" r:id="rId109"/>
    <p:sldId id="556" r:id="rId110"/>
    <p:sldId id="660" r:id="rId111"/>
    <p:sldId id="661" r:id="rId112"/>
    <p:sldId id="587" r:id="rId113"/>
    <p:sldId id="557" r:id="rId114"/>
    <p:sldId id="588" r:id="rId115"/>
    <p:sldId id="662" r:id="rId116"/>
    <p:sldId id="663" r:id="rId117"/>
    <p:sldId id="664" r:id="rId118"/>
    <p:sldId id="665" r:id="rId119"/>
    <p:sldId id="666" r:id="rId120"/>
    <p:sldId id="354" r:id="rId121"/>
    <p:sldId id="667" r:id="rId122"/>
    <p:sldId id="355" r:id="rId123"/>
    <p:sldId id="356" r:id="rId124"/>
    <p:sldId id="357" r:id="rId125"/>
    <p:sldId id="358" r:id="rId126"/>
    <p:sldId id="359" r:id="rId127"/>
    <p:sldId id="360" r:id="rId128"/>
    <p:sldId id="361" r:id="rId129"/>
    <p:sldId id="362" r:id="rId130"/>
    <p:sldId id="363" r:id="rId131"/>
    <p:sldId id="364" r:id="rId132"/>
    <p:sldId id="366" r:id="rId133"/>
    <p:sldId id="365" r:id="rId134"/>
    <p:sldId id="649" r:id="rId135"/>
    <p:sldId id="367" r:id="rId136"/>
    <p:sldId id="368" r:id="rId137"/>
    <p:sldId id="369" r:id="rId138"/>
    <p:sldId id="370" r:id="rId139"/>
    <p:sldId id="371" r:id="rId140"/>
    <p:sldId id="650" r:id="rId141"/>
    <p:sldId id="373" r:id="rId142"/>
    <p:sldId id="374" r:id="rId143"/>
    <p:sldId id="590" r:id="rId144"/>
    <p:sldId id="591" r:id="rId145"/>
    <p:sldId id="379" r:id="rId146"/>
    <p:sldId id="380" r:id="rId147"/>
    <p:sldId id="381" r:id="rId148"/>
    <p:sldId id="382" r:id="rId149"/>
    <p:sldId id="383" r:id="rId150"/>
    <p:sldId id="633" r:id="rId151"/>
    <p:sldId id="419" r:id="rId152"/>
    <p:sldId id="533" r:id="rId153"/>
    <p:sldId id="634" r:id="rId154"/>
    <p:sldId id="613" r:id="rId155"/>
    <p:sldId id="636" r:id="rId156"/>
    <p:sldId id="615" r:id="rId157"/>
    <p:sldId id="386" r:id="rId158"/>
    <p:sldId id="387" r:id="rId159"/>
    <p:sldId id="469" r:id="rId160"/>
    <p:sldId id="470" r:id="rId161"/>
    <p:sldId id="675" r:id="rId162"/>
  </p:sldIdLst>
  <p:sldSz cx="12193588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0D6"/>
    <a:srgbClr val="92D050"/>
    <a:srgbClr val="81B847"/>
    <a:srgbClr val="567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5" autoAdjust="0"/>
    <p:restoredTop sz="94607" autoAdjust="0"/>
  </p:normalViewPr>
  <p:slideViewPr>
    <p:cSldViewPr snapToGrid="0">
      <p:cViewPr>
        <p:scale>
          <a:sx n="66" d="100"/>
          <a:sy n="66" d="100"/>
        </p:scale>
        <p:origin x="1404" y="1146"/>
      </p:cViewPr>
      <p:guideLst/>
    </p:cSldViewPr>
  </p:slideViewPr>
  <p:outlineViewPr>
    <p:cViewPr>
      <p:scale>
        <a:sx n="33" d="100"/>
        <a:sy n="33" d="100"/>
      </p:scale>
      <p:origin x="0" y="-428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59" Type="http://schemas.openxmlformats.org/officeDocument/2006/relationships/slide" Target="slides/slide153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9.xml"/><Relationship Id="rId160" Type="http://schemas.openxmlformats.org/officeDocument/2006/relationships/slide" Target="slides/slide154.xml"/><Relationship Id="rId22" Type="http://schemas.openxmlformats.org/officeDocument/2006/relationships/slide" Target="slides/slide16.xml"/><Relationship Id="rId43" Type="http://schemas.openxmlformats.org/officeDocument/2006/relationships/slide" Target="slides/slide37.xml"/><Relationship Id="rId64" Type="http://schemas.openxmlformats.org/officeDocument/2006/relationships/slide" Target="slides/slide58.xml"/><Relationship Id="rId118" Type="http://schemas.openxmlformats.org/officeDocument/2006/relationships/slide" Target="slides/slide112.xml"/><Relationship Id="rId139" Type="http://schemas.openxmlformats.org/officeDocument/2006/relationships/slide" Target="slides/slide133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45" Type="http://schemas.openxmlformats.org/officeDocument/2006/relationships/slide" Target="slides/slide139.xml"/><Relationship Id="rId161" Type="http://schemas.openxmlformats.org/officeDocument/2006/relationships/slide" Target="slides/slide155.xml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51" Type="http://schemas.openxmlformats.org/officeDocument/2006/relationships/slide" Target="slides/slide145.xml"/><Relationship Id="rId156" Type="http://schemas.openxmlformats.org/officeDocument/2006/relationships/slide" Target="slides/slide150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167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162" Type="http://schemas.openxmlformats.org/officeDocument/2006/relationships/slide" Target="slides/slide15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157" Type="http://schemas.openxmlformats.org/officeDocument/2006/relationships/slide" Target="slides/slide15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slide" Target="slides/slide14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16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slide" Target="slides/slide15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slide" Target="slides/slide147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48" Type="http://schemas.openxmlformats.org/officeDocument/2006/relationships/slide" Target="slides/slide142.xml"/><Relationship Id="rId16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54" Type="http://schemas.openxmlformats.org/officeDocument/2006/relationships/slide" Target="slides/slide148.xml"/><Relationship Id="rId16" Type="http://schemas.openxmlformats.org/officeDocument/2006/relationships/slide" Target="slides/slide10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slide" Target="slides/slide138.xml"/><Relationship Id="rId90" Type="http://schemas.openxmlformats.org/officeDocument/2006/relationships/slide" Target="slides/slide84.xml"/><Relationship Id="rId165" Type="http://schemas.openxmlformats.org/officeDocument/2006/relationships/viewProps" Target="viewProps.xml"/><Relationship Id="rId27" Type="http://schemas.openxmlformats.org/officeDocument/2006/relationships/slide" Target="slides/slide21.xml"/><Relationship Id="rId48" Type="http://schemas.openxmlformats.org/officeDocument/2006/relationships/slide" Target="slides/slide42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34" Type="http://schemas.openxmlformats.org/officeDocument/2006/relationships/slide" Target="slides/slide128.xml"/><Relationship Id="rId80" Type="http://schemas.openxmlformats.org/officeDocument/2006/relationships/slide" Target="slides/slide74.xml"/><Relationship Id="rId155" Type="http://schemas.openxmlformats.org/officeDocument/2006/relationships/slide" Target="slides/slide1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0ACCD-0D2B-4184-8365-CFF609C257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7C9E4A-CCF9-4B49-826B-56558465924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40E2B85-C84F-4068-B5BF-142908525C6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03592-3DF0-4B34-B199-C11651B18EF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F8704-AA87-47CF-9BCE-8495D2441E9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68909-0B14-42AA-917D-4DC76C542B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5130364-0F2F-44FD-A182-EFA2E837455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9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A5BBDE7-194F-4948-B60A-2AEECC7D16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7D977E-8643-4928-A51E-E0805CBEF85A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0524F3F-2238-428C-9F67-5DAF295C84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D3E7C1C-5855-438F-89D6-D24F24D70F0E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F735220-6263-4D33-9825-3D1574C4EC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C7D6C8C-0BC4-4499-A866-70678AE1CF82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680933E-D844-44FA-92F9-16DE65C506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9EE279C-0044-4347-A011-936FDD668681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3A06CFD-2871-431A-8A0F-81926421D1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E14EB54-7ADF-45BF-8B72-A1EF887D3DD0}" type="slidenum">
              <a:t>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1FD50C5-D06A-4E11-B116-8E75B5AA1A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9A4646E-57FF-4B34-85B6-CC4A3C29D382}" type="slidenum">
              <a:t>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6B23F0B-F3F0-42D7-9C9E-29127CCCF3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CCAFFAD-0138-4197-A4C7-F7A03D9051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1354B04-F5CF-45ED-9E29-084EB0052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10F6F8C-FA92-4991-935A-9C0CA2CC0BFE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FD96571-04BC-449A-9D0B-6E981DA04C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14975C1-B878-45DC-B51D-6DCD2488FE05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B44B368-9CD7-4CA8-8FC2-1F72B8823A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0EF5C9-00B2-4D0A-8E25-B7FC15658F84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3A88A8A5-58C6-459B-80F1-3FE4A8D4D6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843EA3B-6DC8-4CD9-884B-B776DE3AFCEB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B4191861-2599-4CD4-9799-06E79C8FFE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7634EDC-8E7C-46AA-A088-6713E3799D1D}" type="slidenum">
              <a:t>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653682B-F8F2-4D7F-9104-C6BF5527A8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46E5D71-1BDE-4FF0-849D-1575C8F87B44}" type="slidenum">
              <a:t>11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BBF242F8-CAF7-403D-BF93-88968ECDE56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8228AF5-8542-4AF1-8FD4-B47F4689FE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30284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D1079AD-5BBD-4F7F-AFAB-8A0347E94F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5951B6A-A280-4215-8196-82342D937E35}" type="slidenum">
              <a:t>102</a:t>
            </a:fld>
            <a:endParaRPr lang="pt-BR"/>
          </a:p>
        </p:txBody>
      </p:sp>
      <p:sp>
        <p:nvSpPr>
          <p:cNvPr id="2" name="Espaço Reservado para Número de Slide 31">
            <a:extLst>
              <a:ext uri="{FF2B5EF4-FFF2-40B4-BE49-F238E27FC236}">
                <a16:creationId xmlns:a16="http://schemas.microsoft.com/office/drawing/2014/main" id="{BB10B771-221B-45E6-9F89-ADAE2A64E9C6}"/>
              </a:ext>
            </a:extLst>
          </p:cNvPr>
          <p:cNvSpPr txBox="1"/>
          <p:nvPr/>
        </p:nvSpPr>
        <p:spPr>
          <a:xfrm>
            <a:off x="3884759" y="8685360"/>
            <a:ext cx="297036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37B75E8-5A6E-42A8-B123-0F0EDC2DF4BE}" type="slidenum">
              <a:t>102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32">
            <a:extLst>
              <a:ext uri="{FF2B5EF4-FFF2-40B4-BE49-F238E27FC236}">
                <a16:creationId xmlns:a16="http://schemas.microsoft.com/office/drawing/2014/main" id="{2AB89C3E-7B89-401B-AE48-ECB4C25164E1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7CCACCE-AE0A-411F-8EF4-1C244F8FFA32}" type="slidenum">
              <a:t>102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Espaço Reservado para Número de Slide 33">
            <a:extLst>
              <a:ext uri="{FF2B5EF4-FFF2-40B4-BE49-F238E27FC236}">
                <a16:creationId xmlns:a16="http://schemas.microsoft.com/office/drawing/2014/main" id="{0F75A0F9-7098-4DD1-A962-076E0A3E36BB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E031B12-683B-413B-8F39-65D5E998DABD}" type="slidenum">
              <a:t>102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A60005-4B60-4280-B976-F27E380888A9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55F5A35-827E-44D2-80CA-779078565309}" type="slidenum">
              <a:t>102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6" name="Espaço Reservado para Data 4">
            <a:extLst>
              <a:ext uri="{FF2B5EF4-FFF2-40B4-BE49-F238E27FC236}">
                <a16:creationId xmlns:a16="http://schemas.microsoft.com/office/drawing/2014/main" id="{49FBBCCB-D4A8-477C-9E3A-2049112E16B8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FBA390D-C282-4079-BCFA-68A5FCDC1E73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PingFang SC" pitchFamily="2"/>
                <a:cs typeface="Arial Unicode M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16/12/2025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7" name="Espaço Reservado para Número de Slide 34">
            <a:extLst>
              <a:ext uri="{FF2B5EF4-FFF2-40B4-BE49-F238E27FC236}">
                <a16:creationId xmlns:a16="http://schemas.microsoft.com/office/drawing/2014/main" id="{178A1CA5-3646-4156-B0FB-E3B5E6C3BD79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C2652C6-310E-48C0-95E4-C7344819324A}" type="slidenum">
              <a:t>102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Número de Slide 35">
            <a:extLst>
              <a:ext uri="{FF2B5EF4-FFF2-40B4-BE49-F238E27FC236}">
                <a16:creationId xmlns:a16="http://schemas.microsoft.com/office/drawing/2014/main" id="{12A57769-A418-4C71-B357-0B5F99E12AB4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4788563-0A6A-4621-8ABF-48CA75F924A5}" type="slidenum">
              <a:t>102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9" name="Espaço Reservado para Imagem de Slide 3">
            <a:extLst>
              <a:ext uri="{FF2B5EF4-FFF2-40B4-BE49-F238E27FC236}">
                <a16:creationId xmlns:a16="http://schemas.microsoft.com/office/drawing/2014/main" id="{C322BEA4-D200-43DC-A1FE-D37E5ABF78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Espaço Reservado para Anotações 3">
            <a:extLst>
              <a:ext uri="{FF2B5EF4-FFF2-40B4-BE49-F238E27FC236}">
                <a16:creationId xmlns:a16="http://schemas.microsoft.com/office/drawing/2014/main" id="{C70C519E-881F-4628-AD98-BDB2F87C06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4960" cy="3598920"/>
          </a:xfrm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lvl="0" indent="0" algn="l" hangingPunct="1">
              <a:tabLst>
                <a:tab pos="0" algn="l"/>
              </a:tabLst>
            </a:pPr>
            <a:r>
              <a:rPr lang="pt-BR">
                <a:solidFill>
                  <a:srgbClr val="000000"/>
                </a:solidFill>
              </a:rPr>
              <a:t>Deixar esse slide durante a </a:t>
            </a:r>
            <a:r>
              <a:rPr lang="pt-BR" b="1">
                <a:solidFill>
                  <a:srgbClr val="000000"/>
                </a:solidFill>
              </a:rPr>
              <a:t>CONSAGRAÇÃO. </a:t>
            </a:r>
            <a:r>
              <a:rPr lang="pt-BR">
                <a:solidFill>
                  <a:srgbClr val="000000"/>
                </a:solidFill>
              </a:rPr>
              <a:t>Obrigado!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103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103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78403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104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51103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105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833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106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06168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107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70939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108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95894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2876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297D755-3C22-4A6B-8C25-2AD90A234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110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F9AD43CF-47BB-40C7-9D87-80A5C50FA067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110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7070A774-0817-4FE0-B974-A13BC88E5883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110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45191D6-7F09-4C90-9A01-25EB34B0FDFA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110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FB45C572-58FA-4356-BDC2-EEDEEE83B9B0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16/12/2025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4AE1923F-70B9-4E5D-B21B-2F01E875184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110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EDA7AC1B-FB78-439F-B40C-9FFCB506383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110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14B62A98-ACA9-440D-A143-F5D8AC764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7C251F31-2D5A-474F-AFD7-E9171A35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3581499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12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05385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76417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297D755-3C22-4A6B-8C25-2AD90A234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112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F9AD43CF-47BB-40C7-9D87-80A5C50FA067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112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7070A774-0817-4FE0-B974-A13BC88E5883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112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45191D6-7F09-4C90-9A01-25EB34B0FDFA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112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FB45C572-58FA-4356-BDC2-EEDEEE83B9B0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16/12/2025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4AE1923F-70B9-4E5D-B21B-2F01E875184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112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EDA7AC1B-FB78-439F-B40C-9FFCB506383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112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14B62A98-ACA9-440D-A143-F5D8AC764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7C251F31-2D5A-474F-AFD7-E9171A35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32073029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8854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114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4648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297D755-3C22-4A6B-8C25-2AD90A234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115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F9AD43CF-47BB-40C7-9D87-80A5C50FA067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115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7070A774-0817-4FE0-B974-A13BC88E5883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115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45191D6-7F09-4C90-9A01-25EB34B0FDFA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115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FB45C572-58FA-4356-BDC2-EEDEEE83B9B0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16/12/2025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4AE1923F-70B9-4E5D-B21B-2F01E875184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115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EDA7AC1B-FB78-439F-B40C-9FFCB506383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115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14B62A98-ACA9-440D-A143-F5D8AC764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7C251F31-2D5A-474F-AFD7-E9171A35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53564462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297D755-3C22-4A6B-8C25-2AD90A234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116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F9AD43CF-47BB-40C7-9D87-80A5C50FA067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116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7070A774-0817-4FE0-B974-A13BC88E5883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116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45191D6-7F09-4C90-9A01-25EB34B0FDFA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116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FB45C572-58FA-4356-BDC2-EEDEEE83B9B0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16/12/2025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4AE1923F-70B9-4E5D-B21B-2F01E875184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116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EDA7AC1B-FB78-439F-B40C-9FFCB506383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116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14B62A98-ACA9-440D-A143-F5D8AC764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7C251F31-2D5A-474F-AFD7-E9171A35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296290293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297D755-3C22-4A6B-8C25-2AD90A234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117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F9AD43CF-47BB-40C7-9D87-80A5C50FA067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117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7070A774-0817-4FE0-B974-A13BC88E5883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117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45191D6-7F09-4C90-9A01-25EB34B0FDFA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117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FB45C572-58FA-4356-BDC2-EEDEEE83B9B0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16/12/2025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4AE1923F-70B9-4E5D-B21B-2F01E875184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117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EDA7AC1B-FB78-439F-B40C-9FFCB506383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117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14B62A98-ACA9-440D-A143-F5D8AC764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7C251F31-2D5A-474F-AFD7-E9171A35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363706415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FB4F6E6-1750-4A46-877B-9045E47E14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3A1218C-96EC-4BFB-B176-D1B9A61ED84F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3E69B56-9B54-477D-8D70-3AF620D02F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8A5844B-06D7-451C-AA47-A553628FBF3F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B93A2D0-D5EA-4E64-8F58-4AAF1B6D5B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A1B0035-B107-43E8-AAA2-0CCE48518CD5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C21D447-AF5D-46FA-ACCD-ABC4339B9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A0271E5-9E6B-4AB1-922F-A287EE711B84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A4C8D40-2F72-4F65-BD23-7107C0B2EB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33F8D19-793C-4664-B751-494A4142CB5F}" type="slidenum">
              <a:t>118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79FA695-CC65-422A-9196-8BC35720A7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764CF84-C5E8-476A-A01E-5D91B197641C}" type="slidenum">
              <a:t>118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515B00E-1EEB-4E1E-92DB-E5ADC1BDD9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47EDBA92-E82E-43D5-B044-5B5235A66A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119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119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120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120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279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13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39677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121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121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122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122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42707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A42CBD9-2978-4EA8-A236-71910A70F1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99AB6FC-7CD8-49F3-8592-0E0E30CB06C9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EC0BFC0-752E-4688-9BCD-E4735A7F0B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3A240C49-0CE8-4984-BACB-8D15ACBF1757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416F759-C2CE-43C9-A423-DFBEDB58FD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98CF81-9B66-46B7-9B7B-2A4AF158BDCE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5DF508C-0807-44DD-BF84-348A90B48C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7E6D56D-45ED-48E5-ACD8-8933389A5312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03FF65E-9A9C-4CE3-8F85-651EF562BF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85E2B9-56E6-4A24-83D3-CC6BEF2014D3}" type="slidenum">
              <a:t>123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4F80841-485F-4B80-A8CE-FA88610395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C70273A-0255-4F52-AA22-78D14AAC250C}" type="slidenum">
              <a:t>123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969636A-66BF-4CCE-9C75-46689302C2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6998102-C0F1-4903-87F7-BE0ED8312A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A3188A-86F4-48A5-A583-3859AB80F7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B7831B5-7DA5-409D-9B31-486D8DD5FF0F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3F0DE73-8C48-478B-8905-489290C43E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AE33A75-6EB6-4EEB-8C6C-EB6373F9BCCA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2B5FCD7-6E36-490F-A477-1E97C2E795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419D445-CAA0-4B3A-865D-25699CF22196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3592462-201B-4F5D-928D-EAD49A7046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E00DDE6-00F2-4EF4-9E74-21790D20D804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8FF349B-50EF-4A02-A9EC-0A1C0FB51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BD8C017-0856-4EEA-823C-BD65A18D59D0}" type="slidenum">
              <a:t>124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9A6BE26-667D-469E-A4F2-FD9A7B2C22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EF33A4-C062-4114-8CA2-419C664F9DED}" type="slidenum">
              <a:t>124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1F00F47-1CBE-41E3-9329-6EA3AD46FF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1ED0BBD-2BDA-4D4E-A7F4-702C5D17EA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0E7464F-3A45-43C6-8CCB-AD578C7546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8A99EFF-5F47-4F47-B563-02382032C8EA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A00B014-02B2-4218-8344-D1DEB64C9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311DFF-D16C-4769-82AE-D6A42D9F67E8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552834-1F5A-480A-83ED-AC7D3BC74F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1AD906E-48B6-48D4-B5AD-AE89E59E60B8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1A85646-1D6C-4A37-8C7E-C4BD5437C5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1A3AB7F-73FE-4075-B5B3-3EEC8BC51423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46F88E3-3AA2-4747-B66C-34C2D0D88C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33F7A41-A889-4C80-A6AB-808DDCF7F74E}" type="slidenum">
              <a:t>125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4E66950-99E7-42AB-8C57-7A00E0F59C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C4D920-23E1-4196-B7AB-829F109EE7C9}" type="slidenum">
              <a:t>125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F285D7C-3F58-4CE8-AA7D-1B56194718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4435EF3-5816-475E-A619-AE1CDA4A23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4D60B1C-5D5F-4058-85D5-82E5588AF5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3938384-2BAC-4B8B-B42F-1851D9EE027A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0B385DC-8E5E-4A66-A475-A45AB6E493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000BB9C-76C3-49C2-B43E-84ADC31568E2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653D13D-D584-4215-AD95-B338AA3AED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FF5D1E8-BB4E-497E-A00A-432F4DF30DF4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83D3D47-DD51-4C90-9F29-A5D889C5AC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168EC-53FD-44FD-B19E-6316EA955A11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141A650-C921-40C1-BF50-5F9EB737C4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9022295-C06C-4977-AEE6-5AF75A47F2DE}" type="slidenum">
              <a:t>126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6FB7047-5826-4927-806A-34D4087632D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B34F95-B842-4A10-AF18-1C5C938FD29F}" type="slidenum">
              <a:t>126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FF96CDB-A1F7-4C22-9789-5C859F728E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749065E-0FF1-4455-BD51-EEB5B56930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03205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85428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388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14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68138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302791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15580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72615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09070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687279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015353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80640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708824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687797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FD0D605-6A41-4AFD-9CF8-1E95AA894E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5E659C45-61C8-48DB-8109-70CEC3F7012D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04ED417-C91C-4F31-9697-C77079AF2E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A0BF630-CBB5-4D68-9A42-A5C2EC8C67A7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5D28482-1A55-440B-A2FD-4D3A1C8307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EB9DD6E-1AC0-437E-9BD8-6BFE7FDADAC2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1A28FA5-570C-4D26-9884-87412AC9D7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094B0DA-BB10-49B5-9894-DD6FA19356F9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D0E55D6-AFE6-4751-8B7A-59134B057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9E16267-518F-4D2B-B5F9-117B5C28E22C}" type="slidenum">
              <a:t>140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65FD90C-F1B0-40A5-B402-2B0F44FFC0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5F18257-CB78-4216-A7B8-F502C614517E}" type="slidenum">
              <a:t>140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F2C5722-8914-4DF5-B7FE-C8293F3BA3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778F9ED-6026-4558-B880-6CB5E8C0CD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F099FCA-0629-4E62-823A-958076FB38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B349087-E3F8-4A5E-8A0A-20B686D0B812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5E5779E-7EE1-4330-94BF-4288890FC0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2778C9-5EAB-43E9-91C8-5369E7E9BE77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361DD67-E1D7-4EC8-B160-AD2E644C6D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4405649-265B-41F0-BEFD-CDF70102F813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B9EB9D5-6406-41B7-B89E-517A4B9355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BA2817F-2ECC-4379-A153-35B0C1C0CCA7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B8C599B-0493-4B11-AFC6-9BFC429A6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4FC1C1D-014C-4B33-965F-7B78E514CFBD}" type="slidenum">
              <a:t>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F11C394-85D7-4C5F-B53D-CA87F46BF9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ADA48EE-C856-4A66-929A-031ACCE2EA19}" type="slidenum">
              <a:t>15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1E460F2-18A0-461D-878F-D62156165E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F338163-CF64-4EB8-881A-D2C128F196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63688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142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92463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53E8A78-B3C6-4073-9670-DDF7F41642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199" cy="455040"/>
          </a:xfrm>
        </p:spPr>
        <p:txBody>
          <a:bodyPr wrap="square"/>
          <a:lstStyle/>
          <a:p>
            <a:pPr lvl="0"/>
            <a:fld id="{494DA356-D4B0-455D-9BC8-8015DBE62A01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5807310-8C59-47AB-AF3E-0118027F0E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8EFE230-EE47-40B1-BF30-10074E3B952C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5571032-6740-42E8-985F-08DA6A3B9C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50C5B84-2028-4F49-81B4-FF72A25DACDB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A0B626-027A-4163-A697-4CCDC2A8BD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6C046E7-FC31-402E-9352-FDA18CCD7ABE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ECFE3B6-FBB4-4946-BCAE-DFCECE3A4E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A03EA0C-5BCC-4494-99DD-24F60B9AB05D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AFAA3D8-EB09-42D9-8719-448CA0D0C2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73C7D97-E31C-4257-9486-6146648D1B63}" type="slidenum">
              <a:t>143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19890F8-57BB-4D3D-BF2F-EA3EF803504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EF83C9A-F01C-4A7A-983A-D651E913F131}" type="slidenum">
              <a:t>143</a:t>
            </a:fld>
            <a:endParaRPr lang="pt-BR"/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FBD9F9F-C2BD-4FE1-9C48-E8C004423F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EF51935F-21E5-450E-900B-F08796A935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2799" cy="359676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gentileza, mostrar os </a:t>
            </a:r>
            <a:r>
              <a:rPr lang="pt-BR" b="1">
                <a:latin typeface="Arial" pitchFamily="18"/>
              </a:rPr>
              <a:t>avisos! </a:t>
            </a:r>
            <a:r>
              <a:rPr lang="pt-BR">
                <a:latin typeface="Arial" pitchFamily="18"/>
              </a:rPr>
              <a:t>Passar para o próximo slide. Obrigado!</a:t>
            </a: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144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145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145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093184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146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146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667088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147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147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634369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148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148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344613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149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149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455825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150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150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087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16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641444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151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151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719546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152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152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20480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153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153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154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154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706272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155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155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808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17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123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18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029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19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075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20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95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103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293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308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318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495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3758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104635F-C8DC-4B17-B6EA-D7AC235442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DBD03C0-9AE1-43AD-B145-6E35553436A1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F282B2C-8283-4C87-A0A0-CC555F4473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4FB3480-64F6-468C-889B-951E06C29AC1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C520ADD-097B-4475-9F6F-AA12FC93F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98EC39D-7CFB-4DAB-8804-6667D5F0D061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7E060A3-1CD4-40E4-8D00-69AA2EE2A4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9D57668-9D9E-40E5-B85F-F090FB960593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2E8AFC7-E4DF-466D-B6F5-42287C018F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2FCE8FF-E98D-4745-985B-74029918A23B}" type="slidenum">
              <a:t>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C60A2A0-D78F-4E8C-AEC4-E922D93AFD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466BD25-0BE4-41A8-A007-722614707911}" type="slidenum">
              <a:t>28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4F9C5D1-B31C-4ED2-8308-BC7DF1D122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B9AAE64-40EB-4BEA-8936-EA43E8FD30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3">
            <a:extLst>
              <a:ext uri="{FF2B5EF4-FFF2-40B4-BE49-F238E27FC236}">
                <a16:creationId xmlns:a16="http://schemas.microsoft.com/office/drawing/2014/main" id="{1C97A5DF-F1D4-4A7D-9A84-63E53C6E95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14C19D-F33C-4E35-AB47-D9D2059E79E5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94">
            <a:extLst>
              <a:ext uri="{FF2B5EF4-FFF2-40B4-BE49-F238E27FC236}">
                <a16:creationId xmlns:a16="http://schemas.microsoft.com/office/drawing/2014/main" id="{AC387DAA-8927-434C-AA61-13DB818EFC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F90EFB7-5921-4152-A23F-96439FE643FC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97">
            <a:extLst>
              <a:ext uri="{FF2B5EF4-FFF2-40B4-BE49-F238E27FC236}">
                <a16:creationId xmlns:a16="http://schemas.microsoft.com/office/drawing/2014/main" id="{08A53B5C-2EA9-41E9-894E-84A1D0F4E9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B0C4B7D-0D42-4717-8CD2-2EB80A27CF0C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98">
            <a:extLst>
              <a:ext uri="{FF2B5EF4-FFF2-40B4-BE49-F238E27FC236}">
                <a16:creationId xmlns:a16="http://schemas.microsoft.com/office/drawing/2014/main" id="{E7033977-83AA-4600-8B36-E08ABAFE32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DD9914-6429-4A96-9736-C6D674C505CC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23">
            <a:extLst>
              <a:ext uri="{FF2B5EF4-FFF2-40B4-BE49-F238E27FC236}">
                <a16:creationId xmlns:a16="http://schemas.microsoft.com/office/drawing/2014/main" id="{9AA27DBA-6E34-454B-86A1-DD807CC6E6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9ECBE4-D899-48B4-A191-52F023E8F73D}" type="slidenum">
              <a:t>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C8A9EE9-51BF-44FE-BC2E-58ED74D6D9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6A314F0-E77E-4A05-B330-8ACF6B8E6629}" type="slidenum">
              <a:t>29</a:t>
            </a:fld>
            <a:endParaRPr lang="pt-BR"/>
          </a:p>
        </p:txBody>
      </p:sp>
      <p:sp>
        <p:nvSpPr>
          <p:cNvPr id="7" name="PlaceHolder 224">
            <a:extLst>
              <a:ext uri="{FF2B5EF4-FFF2-40B4-BE49-F238E27FC236}">
                <a16:creationId xmlns:a16="http://schemas.microsoft.com/office/drawing/2014/main" id="{DDA37755-D784-4791-B230-818D097F10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25">
            <a:extLst>
              <a:ext uri="{FF2B5EF4-FFF2-40B4-BE49-F238E27FC236}">
                <a16:creationId xmlns:a16="http://schemas.microsoft.com/office/drawing/2014/main" id="{D6836C6B-BAAF-449D-9C1F-81304E65FA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30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459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31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4597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32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5799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33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34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35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7611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36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3072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37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7096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38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524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39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6648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40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240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5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41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4245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42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546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43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44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45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45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6941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46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46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2143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47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47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922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48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48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49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49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8201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54F6E3A-D96A-479C-BC2E-166CBF873F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8F163E8-B3C3-4812-A33B-0AAC0920E7DF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E50EC5D-07FE-4DCF-828C-159A225873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C805B5F-B5A4-4787-BD9C-782F1F350F56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38F771D-3C94-457F-8001-3C5CDCEFA5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3902FA2-61E5-482B-81CD-D0C5C5FAA281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29D8115-C589-428B-9F06-BD56EB4DC5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E827ED52-7424-468B-9B63-C27E3BFAD658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86CAE29-3D71-4152-89F0-9A8D099487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2E3D6B0-7D57-49D0-97EE-47F0E0B1299A}" type="slidenum">
              <a:t>50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0EC2BF8-984B-41FC-A835-5BFD6EFC80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EFDF9E-E36B-4E5A-8C01-FF4467C93946}" type="slidenum">
              <a:t>50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C806E4F-F415-4BEE-923E-653A52E85C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E1A272A-F8DA-4E5A-B896-292E1D210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6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6796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51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52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5739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53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7053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54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9199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4">
            <a:extLst>
              <a:ext uri="{FF2B5EF4-FFF2-40B4-BE49-F238E27FC236}">
                <a16:creationId xmlns:a16="http://schemas.microsoft.com/office/drawing/2014/main" id="{94F64855-6C1A-4751-8009-47C7A087E0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FCB3583-B48F-4CE1-886A-60DF69F011A0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15">
            <a:extLst>
              <a:ext uri="{FF2B5EF4-FFF2-40B4-BE49-F238E27FC236}">
                <a16:creationId xmlns:a16="http://schemas.microsoft.com/office/drawing/2014/main" id="{7766DB57-18A1-4C0A-A898-11646ABE7E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6F5F141-9D32-4563-A861-503BA0A388EE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16">
            <a:extLst>
              <a:ext uri="{FF2B5EF4-FFF2-40B4-BE49-F238E27FC236}">
                <a16:creationId xmlns:a16="http://schemas.microsoft.com/office/drawing/2014/main" id="{C5B1B236-275C-4A4D-8901-F79491928C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6DE3A71-F085-4E0A-B5DD-DDA275D299FA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17">
            <a:extLst>
              <a:ext uri="{FF2B5EF4-FFF2-40B4-BE49-F238E27FC236}">
                <a16:creationId xmlns:a16="http://schemas.microsoft.com/office/drawing/2014/main" id="{2DBF58A4-37FE-47FE-BAC4-2FB528E010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CA1CCEC-BE8C-4D04-BAAC-8AA3DC8E555D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18">
            <a:extLst>
              <a:ext uri="{FF2B5EF4-FFF2-40B4-BE49-F238E27FC236}">
                <a16:creationId xmlns:a16="http://schemas.microsoft.com/office/drawing/2014/main" id="{07408E91-5EA5-4E04-904E-ABFAB20CDE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5FE2079-D225-4B73-BCCA-71B950820B73}" type="slidenum">
              <a:t>55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0A97C11-DDEE-4F14-8015-129251A60B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04E268D-2425-4FF8-8EBA-6C0352F7C1AA}" type="slidenum">
              <a:t>55</a:t>
            </a:fld>
            <a:endParaRPr lang="pt-BR"/>
          </a:p>
        </p:txBody>
      </p:sp>
      <p:sp>
        <p:nvSpPr>
          <p:cNvPr id="7" name="PlaceHolder 319">
            <a:extLst>
              <a:ext uri="{FF2B5EF4-FFF2-40B4-BE49-F238E27FC236}">
                <a16:creationId xmlns:a16="http://schemas.microsoft.com/office/drawing/2014/main" id="{C2794B0D-B784-4DA3-BE64-225611D1FE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20">
            <a:extLst>
              <a:ext uri="{FF2B5EF4-FFF2-40B4-BE49-F238E27FC236}">
                <a16:creationId xmlns:a16="http://schemas.microsoft.com/office/drawing/2014/main" id="{48E29E0B-6582-4581-8BC4-BC424C2E48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4231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26FE9D7-737C-46C0-9DCD-597056E04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91A1C62-F281-43B2-AD13-9F438B5CCF72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C70680F-9B5A-477A-BDB4-44359DD59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EA9AE0F-4A70-4DC1-9B12-640CDCD822B3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5A1657E-55C4-4910-85C0-E6D76838C5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DB12544-8B16-4892-BC4E-307325FBC018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1B059A3-3463-44C4-AB06-187E3BB14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2596B71-DD28-4388-93E0-4E78DA0B224F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BEA309F-B399-41BC-A89D-C5B28E52F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699DF7E-14B8-4167-9D87-5E45748410B1}" type="slidenum">
              <a:t>56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DFBC1EE-A2B7-4F3B-B82C-B7C8B5274E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41B6913-844E-4882-B687-1F6C24628047}" type="slidenum">
              <a:t>56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D02CD74-D36F-4147-92C3-6689F98EA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3FDC396-17D1-45FB-A5D7-B0ABD186A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26FE9D7-737C-46C0-9DCD-597056E04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91A1C62-F281-43B2-AD13-9F438B5CCF72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C70680F-9B5A-477A-BDB4-44359DD59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EA9AE0F-4A70-4DC1-9B12-640CDCD822B3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5A1657E-55C4-4910-85C0-E6D76838C5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DB12544-8B16-4892-BC4E-307325FBC018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1B059A3-3463-44C4-AB06-187E3BB14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2596B71-DD28-4388-93E0-4E78DA0B224F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BEA309F-B399-41BC-A89D-C5B28E52F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699DF7E-14B8-4167-9D87-5E45748410B1}" type="slidenum">
              <a:t>57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DFBC1EE-A2B7-4F3B-B82C-B7C8B5274E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41B6913-844E-4882-B687-1F6C24628047}" type="slidenum">
              <a:t>57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D02CD74-D36F-4147-92C3-6689F98EA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3FDC396-17D1-45FB-A5D7-B0ABD186A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4967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58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58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59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59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4854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824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7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494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883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869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53374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1400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95663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48654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3064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5962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66554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914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8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43145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30552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95222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87780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61425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53425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99402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43044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79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97176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6E61203-CE1C-4F69-A7E9-2EF2618F9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114391D-6E1A-46E7-A79B-7B442E7B623F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8900827-715D-429C-BF8D-071C4ACA5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4BDCF46-251C-4E7D-8374-ED1472D5920E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B74FC88-553A-4BC7-B480-1918F422B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8C30696-38EB-41C5-AD4F-D8A1D69E705C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6637375-FD51-4E8B-8E1D-49FD8F571B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A56BF5D8-9603-4930-BA04-C3DCC350DA94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6150234-A95B-496F-8385-8E9068E785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0FDE567-5D8E-4F91-9C17-C6F07035CFEF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369CA5F-6CC5-4858-9D1A-21B7B3450D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44F2608-8A47-4AF6-867F-CBB9FC85BD74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708DDC-AB3F-498C-9C2C-378DE86D98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F444F78-7E26-4099-A2F6-AA48877295FF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074FF96D-8814-45D9-8ADC-9D596C4A92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C272771-6C6E-47F0-978F-0D023E9B3960}" type="slidenum">
              <a:t>80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1931FCD-72C4-4869-B135-DA93C513BB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920D04E-9CE4-4BC4-AE63-BF417B004691}" type="slidenum">
              <a:t>80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033C860B-807A-475D-9067-B94981AF44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22344840-D737-4F0A-A764-AB2836257D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71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9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44490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81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81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82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82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59745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6E61203-CE1C-4F69-A7E9-2EF2618F9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114391D-6E1A-46E7-A79B-7B442E7B623F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8900827-715D-429C-BF8D-071C4ACA5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4BDCF46-251C-4E7D-8374-ED1472D5920E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B74FC88-553A-4BC7-B480-1918F422B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8C30696-38EB-41C5-AD4F-D8A1D69E705C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6637375-FD51-4E8B-8E1D-49FD8F571B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A56BF5D8-9603-4930-BA04-C3DCC350DA94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6150234-A95B-496F-8385-8E9068E785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0FDE567-5D8E-4F91-9C17-C6F07035CFEF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369CA5F-6CC5-4858-9D1A-21B7B3450D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44F2608-8A47-4AF6-867F-CBB9FC85BD74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708DDC-AB3F-498C-9C2C-378DE86D98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F444F78-7E26-4099-A2F6-AA48877295FF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074FF96D-8814-45D9-8ADC-9D596C4A92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C272771-6C6E-47F0-978F-0D023E9B3960}" type="slidenum">
              <a:t>83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1931FCD-72C4-4869-B135-DA93C513BB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920D04E-9CE4-4BC4-AE63-BF417B004691}" type="slidenum">
              <a:t>83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033C860B-807A-475D-9067-B94981AF44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22344840-D737-4F0A-A764-AB2836257D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84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84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85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85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86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86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80662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DB11E6-8DD8-486F-AC02-D4E1DD67E6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559" cy="455399"/>
          </a:xfrm>
        </p:spPr>
        <p:txBody>
          <a:bodyPr wrap="square"/>
          <a:lstStyle/>
          <a:p>
            <a:pPr lvl="0"/>
            <a:fld id="{77F895B2-36AF-408A-A257-EA559E057FFD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AF27E7B-64FC-4559-B704-9782551A84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287BEDF-6305-4864-B504-E45027BB3821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368FAE8-48E7-4A0D-B1E5-FE9307589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6EB219-1AA0-4F80-AFBA-680AE23E2351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431E9AC-25D9-44F9-92AC-FA93F37BC0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0EE4D2F-F312-4A0D-B5F4-A27B8B8883C9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EA1900A-2AF9-42EE-95B5-EC4C4B68A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9BA732F-99BF-4382-807E-EF3D05B048FB}" type="slidenum">
              <a:t>87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3F2CF7-40F5-4194-9CEB-52F1AE6DC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C27883-0E28-49DE-8345-A8D27EA31D0B}" type="slidenum">
              <a:t>87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88C277A-5813-4CC9-A60B-41BEE05134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8305BD7-AE6A-40E8-B05C-E7E66F0B44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3159" cy="359712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gentileza! No momento da </a:t>
            </a:r>
            <a:r>
              <a:rPr lang="pt-BR" b="1">
                <a:latin typeface="Arial" pitchFamily="18"/>
              </a:rPr>
              <a:t>CONSAGRAÇÃO</a:t>
            </a:r>
            <a:r>
              <a:rPr lang="pt-BR">
                <a:latin typeface="Arial" pitchFamily="18"/>
              </a:rPr>
              <a:t> deixar no slide que esteja </a:t>
            </a:r>
            <a:r>
              <a:rPr lang="pt-BR" b="1">
                <a:latin typeface="Arial" pitchFamily="18"/>
              </a:rPr>
              <a:t>TODO PRETO</a:t>
            </a:r>
            <a:r>
              <a:rPr lang="pt-BR">
                <a:latin typeface="Arial" pitchFamily="18"/>
              </a:rPr>
              <a:t>! Obrigado!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88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88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54337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89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89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53617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90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90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600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10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01118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93945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42025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87381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94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35390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95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56376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96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04186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97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59825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98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79220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10111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66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7E39-731C-41D8-9254-B51A4E403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73184-E5A9-4AC2-B457-008CA27C4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89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8D93-CDC1-4E83-9662-AE7845DD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7AF5C-CD8A-4287-87F9-E07867B86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12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4B8E82-B9F5-4630-847E-607F758FF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41141-77F4-4BC8-B97D-75457825F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26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A743-F84D-4DFB-9F79-A7D4ED4F6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786EA-D7E7-4108-9D94-17E636BDA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148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6890-7F3A-450B-BD3C-0059A37B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4A001-E5DE-42DD-A37B-0CA76AE2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95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1DDC-B9CB-4489-8DBE-91013205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89DDD-5F14-40A1-8571-9DE49EFFD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559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A0D3-EF1F-401E-AF6C-4FCAD742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78AAD-62B0-4950-834C-A76579DA8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E3BBC-DE5A-4834-9101-4B4BF9861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426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95F5-0FB6-4D62-ABE0-F33A5750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E7D56-D4E5-4BD9-8C01-093BF2E0F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425C1-5E65-40B0-B296-A9ECEF42B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1FCE8-806C-4260-9485-84AE151AE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EADBA-CC14-4D88-89D7-BE2C0D987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797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2-9BAB-4BDD-865F-20E20E58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1908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503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B738-3CE8-4111-850E-62A69BD2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9F129-47EA-41FA-BF94-8D1F1D50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DB52-955C-4717-99B1-35545876F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26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FD0E-A19F-4F3F-8DC2-B5BBC2C2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15FF-C3E1-4F74-A51C-5B0312B39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224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BB84-EBEF-4E93-829A-C711251E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1B6CB-E79E-414B-9EDE-E7A33BEA2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D5684-BE29-485C-9255-5C163DE8B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606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2F53-1F0C-4263-B044-131EC50A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2AC1A-B5BB-4DD9-AB7F-326A5451E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643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18B1C-D76C-4509-B9F9-05820F2CC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8D3A5-553A-459B-A05B-9010F1751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755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598E-C93B-4C55-AD94-2C2C565FA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B7C6C-D311-4001-9B21-797B2287F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3547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7347-2186-4578-B901-CFFB8AF4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F4464-99D9-430E-881D-8F54867C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6097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E372-2A0F-48AC-96BA-5CA1CEAA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51C65-F51C-4BF7-8B18-8939E76E6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270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AB47-1CF6-48FB-A4BD-0C48907B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A078-5732-41DF-9377-A66B62ED6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8D757-C62A-4F40-8CA3-E72553C75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571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C39B-C23A-4BBB-9BD5-CBBD130E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342C3-7C2F-4B1E-ACB6-9A44B6522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39975-1EA0-4FC6-A90F-0B4A12091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134B8-FD86-4E0C-8110-FBA67DF70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62483-85DA-4ECE-9759-3E24271F1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54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FBC7-4255-4A0B-ABAE-8FBFD820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176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51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2784-992E-40F3-8B00-35A72E44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A21D3-D219-4C6F-BD92-A99B1656E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650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6372-E011-4535-870D-C0FEEB23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4BE96-B90E-4FF7-B4B0-41C93A052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B8760-8AEA-44D5-8901-2DE11F87C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366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6872-C626-47B2-98C6-ED68A6E2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9CC83-9C5C-4151-9395-0D80F9617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E3F09-8259-427D-840F-A441432EC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008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3E9D-6F18-4411-9237-5716972D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EA3C6-C77B-4275-BD38-D8D5CE92C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804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1D5BE8-F72D-4DC7-9E8E-699719E2C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D49CB-3F17-4EC8-996C-D925BA248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750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4DCA-48BB-4FF8-A9D3-21FE3A6B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027C6-21BF-4A63-86BC-8DBE4CF58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59ACD-755C-417E-A64F-8074A9A8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90A52-6A27-4DB3-B941-D00BF59E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7F9B7-699A-4C95-B511-191C9574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57AC92-2226-4760-8C66-B2D831A7AAE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630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2F65-BCA6-49FB-83E4-53639E55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D62B3-BDD2-4B84-9AC1-8097AFB45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FE09-E21E-4261-B243-88071DF5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7E103-1C99-4972-9650-8A16CAA4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63973-5CAC-4812-9FAC-DD2167D4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8240F6-EE9D-4217-91BB-778545C8707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370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5290-89FD-4CC5-AE09-A69ED722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FA307-8541-4311-A6CE-B0F713F58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AC487-578A-41A9-8342-A09C1F15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1E117-9A6D-4A7A-8C78-8073A3B6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FCAA8-654B-4842-BAC7-93210DDB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0A9AAB-D8E5-4220-8099-CEB952EA05A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053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CBA8-AADB-4DB5-AAEF-E1ED080F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B75D8-390A-4640-80A6-E1FFEC5D5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1307C-A511-4A06-9379-CAA327408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1788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00FBD-E520-4011-9A4E-C640E3F2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7D1AC-2288-4F62-9CE4-22F6A976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00A46-2E7E-4B83-AFD1-F6F305F7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A8B7C1-47DC-4B14-90A0-7A5683306B5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384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8334-185E-4653-AABB-EA69C135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8BEC7-6D5F-4DA3-A546-E1C0C15B2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60861-5ED8-495A-B6F8-0D88BF139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C4F48-2CA5-48AD-95BF-B9325B032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F672D-9995-491B-B81B-4905B4807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81038-A257-43B8-ACE2-C856944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8CE5B2-EEB7-4F6F-9081-DD57BB9B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1BAF1-904B-4E52-AFE5-13571CE6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091080-565F-437F-8386-6BAAECC5D93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156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F25C-7C06-4943-A035-9A2C0C14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A2773-6EAD-43E0-968A-C53036C9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E747D-87CD-4E31-B99F-B4500658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1E434-460E-4B6C-8B7E-13AE8AC5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9446D9-8E9A-4FC1-9DFD-8AAA8907960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93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2992-5A69-4B4B-83A6-34485CCE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F8CE-16F9-4BE0-A5C1-F4B73BF24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96887-BA4B-41A7-88DD-CDD8D9322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16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241775-78AA-40D1-8AD6-734412DD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421B8-46DA-4A82-9F53-97668676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A7981-9B19-4670-9D84-024F36DF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5278D5-429D-47B1-B6CB-7B2698419AE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945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B7F5-BABF-4AEF-BE6B-687419C2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F9F00-5C8B-4C20-965A-997E16233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5EBFB-C752-4B5B-8175-7A8BED60C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5D436-DF96-4184-A9B5-BA305C2D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71A3B-B6DD-45D8-A658-78AEF3B5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EB17F-4045-4F36-B1BC-36D0D3A8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09BEBF-DC56-4EDB-AA64-6A50337FAC3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965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C035-1F91-44CA-A8FF-3FDB9D14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95E48-CDAF-4864-8701-FBDF8BC79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F59E0-3ABF-444B-8162-BD046CC52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6E37E-314D-44A6-89BB-02BE9E02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90D49-4A2C-4BBC-898D-295525CB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52138-38E0-4E0B-8348-8253450B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729C8D-4F94-40D2-984F-14295772C7A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197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BDB3-D780-44DB-A27E-90A9695F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894D4-48E9-4888-A215-41776CD1A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A8D9A-06DF-44A5-B780-ABB371B7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A6BE1-1152-4CA1-82C7-85EF3BBC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F6B8D-B359-4DD9-A12A-37F6EDBB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F084D3-1803-4948-BD08-EB93C1C65D1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725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03BD24-6F7E-4539-8F9C-16B8EF50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0788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9AA5B-14B8-4575-A34C-CFADC63D4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8788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6263A-C25C-4D9C-AF66-128EBC6D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16/12/2025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870BB-92BE-41D7-9B75-4CB6DDEE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7927-3076-4FE3-95CD-1FD4138D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65EF37-9BE9-4E31-9B58-CEA6CE11401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65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5328F-7DEE-4FC2-8DA2-E0D9B1187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D6F94-43A2-4B46-87E5-E8FBB4524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9F1F1-78B9-4F16-B94F-8742F3A9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8CD44-08C7-4C79-8BCB-10BA1FBC3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1B6A5-DD93-4BC3-89CE-4B7029EB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579DE3-C517-47C7-BC26-38275F1AFCA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513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1D9B-3279-409C-B6B6-5277E930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247E7-8BB5-4EF8-84D4-42CE6D787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BC8CF-2F88-47D6-94CE-7985B2E6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03038-877A-4E08-BBD1-BD08F1E2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879CA-CA6B-48A9-9789-528E4164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AA7A14-C0E1-436D-8C4F-004C3BFBD75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619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0CC3-086B-42A0-9874-43B8A8AE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02696-EFBA-4892-828C-106DC80B5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3BC58-116A-42EF-9C15-67E2ED9D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CED5E-E3E3-4F64-B241-3B8E4919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47173-AC58-4FAB-9535-2B2539F0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D45337-84AD-4FE2-AFE6-2548AA6CEE5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272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F6D0-F154-4FB8-8E33-F763D3A5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6A63C-8CCC-4930-B2EE-A73F0A725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B9AD7-219D-498F-A0E5-E1819518F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BBFDB-6C11-4175-9F68-FED5B1C6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3EE46-351C-434F-855F-70B9A82F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A6605-F55D-47BE-9392-A552D5C0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17C6FF-52F1-4CDA-87D0-4BD0F8CCB85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145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3F71-1E5F-4805-B039-AED21188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3FFD3-BAB2-49A4-B4ED-662416D28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71E71-9712-4642-9054-133DDDC7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B6A296-0F21-4C5C-8FF6-18405004E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3CB149-3BE2-44FE-9259-8163C79FE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EA6AF3-42BC-4288-B119-043D967B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EE9106-9599-4F97-A6C5-8C01ACB3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E2FCD-3C7B-44E8-A425-05EB5501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BB5AD8-8D21-4218-9B7B-559CBDFF75F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87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2345-0146-43EB-850C-BAF9CA3F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0EAA-882E-432C-AB62-2347081B4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4A627-5F3F-4F12-9321-8B107C2DC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C513A-BA4C-4B8F-9BB1-6034A9C43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1FB20-26E9-41A4-A0E1-09BD6B523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420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4DE1-C11C-4282-AC45-A44A54D5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C9829-20A1-4485-BC16-136B5C55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DD700-1D50-4B2E-B036-D46F8D6A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CE350-491F-473D-B784-1BD42442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6D6E24-4192-4957-A4EE-245EB6EE9B7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780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82E7F-6CB1-4F24-946E-1AD8537D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6DECA-D114-487A-8CAC-A966B9A9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F5D5F-3B9A-4A8C-B730-C610CC35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4ABA79-58D8-4B66-93CD-38B81CD0F99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64701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E37C-33B5-4112-8D72-6ED8ADCB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13DE9-97C3-431F-A39B-CABEAFF1B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EBB56-0992-4AF1-965E-987F956E9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9DB9A-5F7C-4938-9F0C-CFAE0112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90F3F-6CEC-4F05-99CC-4FA22E43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FA911-55A1-4773-A52C-1A35F466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0CA356-F044-4F44-82B0-CE28C0E782D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577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97D7-B180-436F-8F2E-BD48D93D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0BF1F4-70A9-4E57-AAB2-C204429E5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69937-DC43-4092-AEF2-062E9C00A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0EF8A-854C-4071-9729-A496485CE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DAAF0-1457-4063-8E02-4D7E5A37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86E12-28BA-4F7E-AB24-9B96B95F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063499-4C17-4804-B664-79312F5CAD6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965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445C-C3EF-4A89-A1F0-FE9A97B8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D068C-822D-4219-8158-33191ABCA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6B6CC-E978-4A6E-9B04-87D931F7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AE2EC-E5AD-4421-BAC1-A17527F9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43091-A695-4902-9314-E2D7A3E9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8DF639-F3E3-48E2-B0BB-ED492EF3CC0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033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57A80-648E-4A28-83E1-476B11829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7FFFC-C0EA-47AD-AC5A-8EC2F6B76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20DBE-17B7-4838-A41E-A09FA132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E7B60-8993-4930-8507-CAC7E444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7B875-4C15-4907-B89A-97FD24AF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F48158-6F37-4BDF-8650-9BBD89A3B61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FF77-087A-4E2A-8391-3D6450D2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92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4258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42EC-1A5F-4442-8350-54197C04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290AA-6AD3-46E9-B665-9B0521F72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0CFB3-26B1-490B-81A5-1FF36E430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32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8FF2-70E2-4300-A824-35849F01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61D411-F4F7-460E-8D14-37C551D80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6889B-D490-42C2-A4A1-9C310905F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33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389EA-F2DD-4C44-9A49-C41AECB07B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62A1-BF46-4216-A988-822CEDBF09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8B847-8EA6-47F7-91A0-A3368DA22D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B82F-80C6-4ED4-B01B-AB9A25B343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7682C-78E6-4EC8-B235-4D76A66DAF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5A126-4A0A-4AE1-8E6E-3E8D959FDB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8171D-A62C-43B4-9B6A-F855D07CDD0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790951CB-FED0-49E1-97DD-96D77EF317B4}" type="datetime1">
              <a:rPr lang="pt-BR"/>
              <a:pPr lvl="0"/>
              <a:t>16/12/2025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37B46-CF79-4313-B8F6-C42AA395AD6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3720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D7BF4-D22C-487A-811C-4DAAE700BC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0246F40D-84A2-4D4B-AF7D-5A5B821A68AF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0D48C78A-E0D5-4030-961E-CFD27FBD7F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879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B06988-B37E-415E-9374-91035C335A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879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hangingPunct="1">
        <a:lnSpc>
          <a:spcPct val="100000"/>
        </a:lnSpc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</a:defRPr>
      </a:lvl1pPr>
    </p:titleStyle>
    <p:bodyStyle>
      <a:lvl1pPr marL="0" marR="0" indent="0" algn="l" rtl="0" hangingPunct="1">
        <a:lnSpc>
          <a:spcPct val="90000"/>
        </a:lnSpc>
        <a:spcBef>
          <a:spcPts val="1417"/>
        </a:spcBef>
        <a:spcAft>
          <a:spcPts val="0"/>
        </a:spcAft>
        <a:tabLst/>
        <a:defRPr lang="pt-BR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rgbClr val="000000"/>
          </a:highlight>
          <a:latin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4AFA191-5B55-4947-933B-BA6C7D6A9FD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57742BF5-AF81-4B0A-B5B7-FFB46A8DF843}" type="datetime1">
              <a:rPr lang="pt-BR"/>
              <a:pPr lvl="0"/>
              <a:t>16/12/2025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78F1E6-C7CE-4947-B8B8-C15FBB3476F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840" y="6356520"/>
            <a:ext cx="4113720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0B9109-B6A4-412A-933A-7120833773D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98D91AF6-007C-48FD-8B1D-B8E1D2873FDD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1F651D4-7789-4101-9C1B-2843D32E7A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87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9C2793-FCA7-4569-8E44-D72817CA74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87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hangingPunct="0">
        <a:tabLst/>
        <a:defRPr lang="pt-B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53833-76C7-4CE1-9134-DEAF3BDE92B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17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ln>
                  <a:noFill/>
                </a:ln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0228B-0863-44A4-B423-8CD76475D8D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33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algn="ct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C1E7A-9775-4EFA-889C-7316F3784DC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17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ln>
                  <a:noFill/>
                </a:ln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fld id="{71B5B07E-026F-4962-9851-629FE46581C0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7A50A918-8104-4AC8-9741-F330C17000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FE992E-011F-45C8-B997-7C1216C28C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hangingPunct="1">
        <a:lnSpc>
          <a:spcPct val="100000"/>
        </a:lnSpc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</a:defRPr>
      </a:lvl1pPr>
    </p:titleStyle>
    <p:bodyStyle>
      <a:lvl1pPr marL="0" marR="0" indent="0" algn="l" rtl="0" hangingPunct="1">
        <a:lnSpc>
          <a:spcPct val="90000"/>
        </a:lnSpc>
        <a:spcBef>
          <a:spcPts val="1417"/>
        </a:spcBef>
        <a:spcAft>
          <a:spcPts val="0"/>
        </a:spcAft>
        <a:tabLst/>
        <a:defRPr lang="pt-BR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rgbClr val="000000"/>
          </a:highlight>
          <a:latin typeface="Calibri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AA2B-0DED-3AA7-47FE-986B13FA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39B52F9-1D7C-23AE-60C7-F0A703281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BCE93F9F-5AE3-9E43-85E7-942EB13C4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575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4A4E2A-B26F-B008-64AD-C5EA2C5C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5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É Natal! É Natal! O Menino Jesus já nasceu! É Natal! É Natal! E no meio de nós quer viver. (bis)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27414432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Dignai-vos, ó Pai, aceitar, abençoar e santificar estas oferendas; recebei-as como sacrifício espiritual perfeito, a fim de que se tornem para nós o Corpo e o Sangue de vosso amado Filho, nosso Senhor Jesus Cristo.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99752322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Enviai o vosso Espírito Santo!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90572605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Salvador do mundo,</a:t>
            </a:r>
            <a:b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</a:b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salvai-nos, vós que nos libertastes pela vossa cruz e ressurreição.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53016539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Celebrando, pois, a memória da bem-aventurada paixão do vosso Filho, da sua ressurreição dentre os mortos e gloriosa ascensão aos céus, nós, vossos servos, e também vosso povo santo, vos oferecemos, ó Pai,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56665025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dentre os bens que nos destes, o sacrifício puro, santo e imaculado,  Pão santo da vida eterna e Cálice da perpétua salvação.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9607794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Recebei, ó Pai, com olhar benigno, esta oferta, como recebestes os dons do justo Abel, o sacrifício de nosso patriarca Abraão e a oblação pura e santa do sumo sacerdote Melquisedeque.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56882969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Aceitai, ó Senhor, a nossa oferta!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81364515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Suplicantes, vos pedimos, ó Deus onipotente, que esta nossa oferenda seja levada à vossa presença, no altar do céu, pelas mãos do vosso santo Anjo, para que todos nós, participando deste altar pela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01323357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comunhão do santíssimo Corpo e sejamos repletos de todas as graças e bênçãos do céu.(Por Cristo, nosso Senhor. Amém.)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30782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D2DB17E-8092-65DB-A8A3-36F589E31D07}"/>
              </a:ext>
            </a:extLst>
          </p:cNvPr>
          <p:cNvSpPr txBox="1"/>
          <p:nvPr/>
        </p:nvSpPr>
        <p:spPr>
          <a:xfrm>
            <a:off x="0" y="2921168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 e Acolhida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49850C50-B5F5-40F4-8E8A-FFADF40E6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29825"/>
            <a:ext cx="12192119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Espírito nos una num só corpo!</a:t>
            </a: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D92CF-5ED8-D4B5-28D9-D7AF9D8DC3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0461247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Pai, dos vossos filhos e filhas N. N. que nos precederam com o sinal da fé e dormem o sono da paz. A eles, e a todos os que descansam no Cristo, concedei o repouso, a luz e a paz. (Por Cristo, nosso Senhor. Amém.)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96174026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49850C50-B5F5-40F4-8E8A-FFADF40E6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29825"/>
            <a:ext cx="12192119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Concedei-lhes, ó Senhor,</a:t>
            </a:r>
            <a:b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</a:b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a luz eterna!</a:t>
            </a: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D92CF-5ED8-D4B5-28D9-D7AF9D8DC3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20086011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a todos nós pecadores, que esperamos na vossa infinita misericórdia, concedei, não por nossos méritos, mas por vossa bondade, o convívio dos Apóstolos e Mártires: João Batista e Estêvão, Matias 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63824255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Barnabé, (Inácio, Alexandre, Marcelino e Pedro, Felicidade e Perpétua, Águeda e Luzia, Inês, Cecília, Anastácia) e de todos os vossos Santos. Por Cristo, nosso Senhor.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18547541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49850C50-B5F5-40F4-8E8A-FFADF40E6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" y="1829825"/>
            <a:ext cx="12001500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ele não cessais de criar, santificar, vivificar, abençoar estes bens e distribuí-los entre nós. Por Cristo, com Cristo, e em Cristo, a vós, </a:t>
            </a: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D92CF-5ED8-D4B5-28D9-D7AF9D8DC3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6058829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49850C50-B5F5-40F4-8E8A-FFADF40E6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" y="1829825"/>
            <a:ext cx="12001500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Deus Pai todo-poderoso, na unidade do Espírito Santo, toda honra e toda glória, por todos os séculos dos séculos.</a:t>
            </a: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D92CF-5ED8-D4B5-28D9-D7AF9D8DC3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08884875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49850C50-B5F5-40F4-8E8A-FFADF40E6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29825"/>
            <a:ext cx="12192119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D92CF-5ED8-D4B5-28D9-D7AF9D8DC3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79185020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F91226B-6EDF-4949-ACAF-1106C90A39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1015" y="1754326"/>
            <a:ext cx="11676186" cy="39186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47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47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Pai Nosso que estais nos Céus, santificado seja o vosso Nome, venha a nós o vosso Reino, seja feita a vossa vontade assim na terra como no Céu. O pão nosso de cada dia nos dai hoje, perdoai-nos as nossas ofensas assim como nós perdoamos a quem nos tem ofendido, e não nos deixeis cair em tentação, mas livrai-nos do Mal.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167033-0B47-F563-A53F-3251ED2ADB4C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54326"/>
            <a:ext cx="12185612" cy="6999213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Livrai-nos de todos os males, ó Pai, e dai-nos hoje a vossa paz. Ajudados pela vossa misericórdia, sejamos sempre livres do pecado e protegidos de todos os perigos, enquanto aguardamos a feliz esperança e a vinda do nosso Salvador, Jesus Cristo.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2D2E9B-8D72-9B13-F554-FE740AF034A2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Em nome do Pai e do Filho e do Espírito Santo.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416467740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5086" y="1916723"/>
            <a:ext cx="11674191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Vosso é o reino, o poder e a glória para sempre.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829588-B936-9641-0AAB-8FD8ED3785D5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  <p:extLst>
      <p:ext uri="{BB962C8B-B14F-4D97-AF65-F5344CB8AC3E}">
        <p14:creationId xmlns:p14="http://schemas.microsoft.com/office/powerpoint/2010/main" val="221601151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B0A426-4F5F-4B82-91F1-E5D67BCB90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1" y="1767775"/>
            <a:ext cx="11799276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 Jesus Cristo, dissestes aos vossos Apóstolos: Eu vos deixo a paz, eu vos dou a minha paz. Não olheis os nossos pecados, mas a fé que anima vossa Igreja; dai-lhe, segundo o vosso desejo, a paz e a unidade. Vós que sois Deus com o Pai e o Espírito Santo.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AEB941-EB22-C88E-D3AE-9E06BB0720F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4294967295"/>
          </p:nvPr>
        </p:nvSpPr>
        <p:spPr>
          <a:xfrm>
            <a:off x="637033" y="3880592"/>
            <a:ext cx="11173800" cy="6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2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Todos:</a:t>
            </a:r>
            <a:r>
              <a:rPr lang="pt-BR" sz="5200" b="1" dirty="0">
                <a:solidFill>
                  <a:srgbClr val="C790D6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52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Amém!</a:t>
            </a:r>
            <a:endParaRPr dirty="0"/>
          </a:p>
        </p:txBody>
      </p:sp>
      <p:sp>
        <p:nvSpPr>
          <p:cNvPr id="37" name="Google Shape;37;p7"/>
          <p:cNvSpPr txBox="1"/>
          <p:nvPr/>
        </p:nvSpPr>
        <p:spPr>
          <a:xfrm>
            <a:off x="127183" y="0"/>
            <a:ext cx="12193500" cy="17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Rito de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Comunhão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482D214-B773-488C-B735-1162550DE6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0063" y="1926692"/>
            <a:ext cx="11433461" cy="50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 paz do Senhor esteja sempre convosco!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amor de Cristo nos uniu.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B6E362-70A0-752B-9B52-4F65D4A7C6C3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D9B9717-27D9-4883-856B-34C01F1407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5763" y="1248508"/>
            <a:ext cx="11662062" cy="692473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dirty="0"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 que tirais o pecado do mundo, dai-nos a paz.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0A2FB5-957A-C94B-2B91-74EFA86355E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C0F183B-F4FF-4424-8073-3B047A5D79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9277" y="1870754"/>
            <a:ext cx="11455034" cy="46886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+mn-lt"/>
              </a:rPr>
              <a:t>Presid.:</a:t>
            </a:r>
            <a:r>
              <a:rPr lang="pt-BR" sz="5800" b="1" dirty="0">
                <a:solidFill>
                  <a:srgbClr val="C790D6"/>
                </a:solidFill>
                <a:highlight>
                  <a:srgbClr val="000000"/>
                </a:highlight>
                <a:latin typeface="+mn-lt"/>
              </a:rPr>
              <a:t>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Eis o Cordeiro de Deus, que tira o pecado do mundo.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5800" dirty="0">
              <a:solidFill>
                <a:srgbClr val="FFFFFF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+mn-lt"/>
              </a:rPr>
              <a:t>Todos:</a:t>
            </a:r>
            <a:r>
              <a:rPr lang="pt-BR" sz="5800" b="1" dirty="0">
                <a:solidFill>
                  <a:srgbClr val="C790D6"/>
                </a:solidFill>
                <a:highlight>
                  <a:srgbClr val="000000"/>
                </a:highlight>
                <a:latin typeface="+mn-lt"/>
              </a:rPr>
              <a:t>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Senhor, eu não sou digno de que entreis em minha morada, mas dizei uma palavra e serei salvo.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880E5D-EC18-0B83-BF96-8524B52621F4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2012618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Cantai ao Senhor, aleluia! Bendizei o seu nome, aleluia! Cantai ao Senhor, aleluia! Com hinos de glória, aleluia!</a:t>
            </a: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398234853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DE COMUNHÃO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2874" y="1849570"/>
            <a:ext cx="11959864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58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Cantai ao Senhor um canto novo . Cantai ao Senhor, toda terra. Bendizei para sempre o seu nome. Cantai, povos todos, sua glória!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2012618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Cantai ao Senhor, aleluia! Bendizei o seu nome, aleluia! Cantai ao Senhor, aleluia! Com hinos de glória, aleluia!</a:t>
            </a: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739599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032489"/>
            <a:ext cx="11683634" cy="338709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chemeClr val="bg2"/>
                </a:solidFill>
                <a:highlight>
                  <a:srgbClr val="000000"/>
                </a:highlight>
                <a:latin typeface="Calibri" pitchFamily="18"/>
              </a:rPr>
              <a:t>O Senhor, que encaminha os nossos corações para o amor de Deus e a constância de Cristo, esteja convosco.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119209164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2012618" cy="476371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Deus reina glorioso sobre a terra, Temível e digno de louvor. Dai a Ele a glória que merece, Prostrai-vos diante de sua majestade.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70830318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24695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Cantai ao Senhor, aleluia! Bendizei o seu nome, aleluia! Cantai ao Senhor, aleluia! Com hinos de glória, aleluia!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6784950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59864" cy="497326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Alegrem-se o céu e a terra, diante de Deus que está vindo. Ele julga o mundo com justiça e com a verdade julga os povos.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278997027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24695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Cantai ao Senhor, aleluia! Bendizei o seu nome, aleluia! Cantai ao Senhor, aleluia! Com hinos de glória, aleluia!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35780020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1789489"/>
            <a:ext cx="11871941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 gente passa o ano inteiro assim, andando sempre do começo ao fim. Será que Cristo esteve cada dia ao nosso lado, em nossa companhia? </a:t>
            </a: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39330470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5326" y="2233246"/>
            <a:ext cx="11694627" cy="5609493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Natal é tempo de rever, da gente amar e renascer;  Natal é tempo de pensar em Deus, que só nos quer salvar! (bis)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346048285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871941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toda parte vemos tantas luzes, por toda parte vemos tantas cruzes. Natal é tempo de partir o pão, Natal é tempo de salvar o irmão. </a:t>
            </a: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402774852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1444" y="2475571"/>
            <a:ext cx="11538510" cy="5367167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Natal é tempo de rever, da gente amar e renascer;  Natal é tempo de pensar em Deus, que só nos quer salvar! (bis)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254459255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2025416"/>
            <a:ext cx="11871941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Em nossa festa é bom lembrar também daquela gente que Natal não tem. Tem mais sentido toda a nossa vida ao repartir a graça recebida.</a:t>
            </a: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195523058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1444" y="2110155"/>
            <a:ext cx="11538510" cy="5732584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Natal é tempo de rever, da gente amar e renascer;  Natal é tempo de pensar em Deus, que só nos quer salvar! (bis)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4136460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032489"/>
            <a:ext cx="11683634" cy="338709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2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2"/>
                </a:solidFill>
                <a:highlight>
                  <a:srgbClr val="000000"/>
                </a:highlight>
                <a:latin typeface="Calibri" pitchFamily="18"/>
              </a:rPr>
              <a:t>Bendito seja Deus, que nos reuniu no amor de Cristo.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62158940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666" y="1808539"/>
            <a:ext cx="11942280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Ó Deus de misericórdia, que o Salvador do mundo, hoje nascido, como nos fez nascer para a vida divina, nos conceda também a imortalidade. Ele que vive e reina pelos séculos dos séculos.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7519333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42280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</a:t>
            </a:r>
            <a:r>
              <a:rPr lang="pt-BR" sz="6000" b="1" dirty="0">
                <a:solidFill>
                  <a:srgbClr val="C790D6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226222631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593D16C-D2AC-8422-FB36-1B860B38E199}"/>
              </a:ext>
            </a:extLst>
          </p:cNvPr>
          <p:cNvSpPr txBox="1"/>
          <p:nvPr/>
        </p:nvSpPr>
        <p:spPr>
          <a:xfrm>
            <a:off x="0" y="2551837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Avisos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Deus de infinita bondade, que, pela encarnação do seu Filho, dissipou as trevas do mundo e, com seu glorioso nascimento, inundou de luz esta noite santíssima,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expulse dos vossos corações as trevas dos vícios e vos ilumine com a luz das virtudes.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96943296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3429000"/>
            <a:ext cx="11612908" cy="4454584"/>
          </a:xfrm>
        </p:spPr>
        <p:txBody>
          <a:bodyPr vert="horz" wrap="square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205262065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Aquele que anunciou aos pastores pelo Anjo a grande alegria do nascimento do Salvador, faça transbordar de alegria vossos corações e vos torne mensageiros do seu Evangelho.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377790013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3429000"/>
            <a:ext cx="11612908" cy="4454584"/>
          </a:xfrm>
        </p:spPr>
        <p:txBody>
          <a:bodyPr vert="horz" wrap="square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110779160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8148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Aquele que, pela encarnação de seu Filho, uniu a terra ao céu, vos cumule com os dons da sua paz e da sua benevolência e vos torne participantes da Igreja celeste.	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3763095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EEB9F5A-D392-CEA2-C164-E93887D0F70C}"/>
              </a:ext>
            </a:extLst>
          </p:cNvPr>
          <p:cNvSpPr txBox="1"/>
          <p:nvPr/>
        </p:nvSpPr>
        <p:spPr>
          <a:xfrm>
            <a:off x="0" y="2921168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Ato penitencial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3429000"/>
            <a:ext cx="11612908" cy="4454584"/>
          </a:xfrm>
        </p:spPr>
        <p:txBody>
          <a:bodyPr vert="horz" wrap="square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b="1" dirty="0">
                <a:solidFill>
                  <a:srgbClr val="C790D6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205443288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a bênção de Deus todo-poderoso, Pai e Filho + e Espírito Santo, desça sobre vós e permaneça para sempre.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235786026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Diác. ou Presid.: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Ide em paz e o Senhor vos acompanhe.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8473617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Quando há tristeza e muito pranto, pouca justiça social, com nossa voz e nosso canto nós proclamamos o Natal. 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828800"/>
            <a:ext cx="11560542" cy="607236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Cristo já nasceu na gruta de Belém, mas é preciso ainda nascer em nós também. (bis)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F252F59-6456-1627-CB95-4396F8617B2D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  <p:extLst>
      <p:ext uri="{BB962C8B-B14F-4D97-AF65-F5344CB8AC3E}">
        <p14:creationId xmlns:p14="http://schemas.microsoft.com/office/powerpoint/2010/main" val="252845791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Quantas famílias não têm casa, quantos irmãos que não têm pão. É a justiça que se atrasa, falta Natal e conversão.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  <p:extLst>
      <p:ext uri="{BB962C8B-B14F-4D97-AF65-F5344CB8AC3E}">
        <p14:creationId xmlns:p14="http://schemas.microsoft.com/office/powerpoint/2010/main" val="365701839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AA2B-0DED-3AA7-47FE-986B13FA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39B52F9-1D7C-23AE-60C7-F0A703281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BCE93F9F-5AE3-9E43-85E7-942EB13C4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575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4A4E2A-B26F-B008-64AD-C5EA2C5C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68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44959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Irmãos e irmãs, reconheçamos os nossos pecados, para celebrarmos dignamente os santos mistérios.</a:t>
            </a:r>
          </a:p>
        </p:txBody>
      </p:sp>
    </p:spTree>
    <p:extLst>
      <p:ext uri="{BB962C8B-B14F-4D97-AF65-F5344CB8AC3E}">
        <p14:creationId xmlns:p14="http://schemas.microsoft.com/office/powerpoint/2010/main" val="178699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S: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rei da paz, tende piedade de nós.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Senhor, tende piedade de nós! (bis)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9CF500-F4D4-0989-BE3F-1F6C663018BC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2269768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S: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Cristo, luz nas trevas, tende piedade de nós.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Cristo, Cristo, tende piedade de nós! (bis)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9CF500-F4D4-0989-BE3F-1F6C663018BC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2766806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S: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imagem do homem novo, tende piedade de nós.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Senhor, tende piedade de nós! (bis)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9CF500-F4D4-0989-BE3F-1F6C663018BC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104354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C73D0DDA-7C6A-0502-A139-923F9916736D}"/>
              </a:ext>
            </a:extLst>
          </p:cNvPr>
          <p:cNvSpPr txBox="1"/>
          <p:nvPr/>
        </p:nvSpPr>
        <p:spPr>
          <a:xfrm>
            <a:off x="738553" y="2151727"/>
            <a:ext cx="60967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/>
              <a:t>Natal do</a:t>
            </a:r>
          </a:p>
          <a:p>
            <a:r>
              <a:rPr lang="pt-BR" sz="8000" b="1" dirty="0"/>
              <a:t>Senhor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5432C0-E5A9-6E3D-7E76-84247BB98C6E}"/>
              </a:ext>
            </a:extLst>
          </p:cNvPr>
          <p:cNvSpPr txBox="1"/>
          <p:nvPr/>
        </p:nvSpPr>
        <p:spPr>
          <a:xfrm>
            <a:off x="1715958" y="4896118"/>
            <a:ext cx="6962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>
                    <a:lumMod val="95000"/>
                  </a:schemeClr>
                </a:solidFill>
              </a:rPr>
              <a:t>Paróquia Nome</a:t>
            </a:r>
          </a:p>
          <a:p>
            <a:r>
              <a:rPr lang="pt-BR" sz="5400" dirty="0">
                <a:solidFill>
                  <a:schemeClr val="bg1">
                    <a:lumMod val="95000"/>
                  </a:schemeClr>
                </a:solidFill>
              </a:rPr>
              <a:t>Diocese de Apucarana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Deus, todo poderoso tenha compaixão de nós, perdoe os nossos pecados e nos conduza à vida eterna!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3441239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Glória a Deus nas alturas, e paz na terra aos homens por Ele amados. Senhor Deus, rei dos céus, Deus Pai todo-poderoso: nós vos louvamos, vos bendizemos, vos adoramos, vos glorificamos, nós vos damos graças</a:t>
            </a: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3073402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por vossa imensa glória. Senhor Jesus Cristo, Filho Unigênito, Senhor Deus, Cordeiro de Deus, Filho de Deus Pai. Vós que tirais o pecado do mundo, tende piedade de nós. Vós que tirais o pecado do mundo, </a:t>
            </a: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1968423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acolhei a nossa súplica. Vós, que estais à direita do Pai, tende piedade de nós. Só vós sois o Santo, só vós, o Senhor, só vós, o Altíssimo, Jesus Cristo, com o Espírito Santo, na glória de Deus Pai, na glória de Deus Pai.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3451363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Amém! Amém!</a:t>
            </a: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2308700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AÇÃO D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Ó Deus, que admiravelmente criastes o ser humano e mais admiravelmente restabelecestes a sua dignidade, dai-nos participar da divindade do vosso Filho, que se dignou assumir a nossa humanidade.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 Coleta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240" y="1748700"/>
            <a:ext cx="11978969" cy="595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Ele, que é Deus, e convosco vive e </a:t>
            </a:r>
            <a:r>
              <a:rPr lang="pt-BR" sz="6000" b="1" dirty="0" err="1">
                <a:solidFill>
                  <a:schemeClr val="bg1"/>
                </a:solidFill>
                <a:latin typeface="+mn-lt"/>
              </a:rPr>
              <a:t>reina,na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 unidade do Espírito Santo, por todos os séculos dos séculos.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latin typeface="+mn-lt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 Coleta</a:t>
            </a:r>
          </a:p>
        </p:txBody>
      </p:sp>
    </p:spTree>
    <p:extLst>
      <p:ext uri="{BB962C8B-B14F-4D97-AF65-F5344CB8AC3E}">
        <p14:creationId xmlns:p14="http://schemas.microsoft.com/office/powerpoint/2010/main" val="1816767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4470" y="2171700"/>
            <a:ext cx="11814510" cy="555081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Ó luz que vieste ao mundo pra nos iluminar, que o teu amor profundo, a paz nos venha dar! (bis)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Refrão Orante</a:t>
            </a:r>
          </a:p>
        </p:txBody>
      </p:sp>
    </p:spTree>
    <p:extLst>
      <p:ext uri="{BB962C8B-B14F-4D97-AF65-F5344CB8AC3E}">
        <p14:creationId xmlns:p14="http://schemas.microsoft.com/office/powerpoint/2010/main" val="1142510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OS ATOS DOS APÓSTOLOS&#10;       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DB29782E-DFC1-4B5F-BD03-4DCEE5CEBF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" y="1541160"/>
            <a:ext cx="12189600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dirty="0">
              <a:solidFill>
                <a:schemeClr val="bg1"/>
              </a:solidFill>
              <a:latin typeface="Arial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 LEITURA - </a:t>
            </a:r>
            <a:r>
              <a:rPr lang="nl-NL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Is 52,7-10</a:t>
            </a:r>
            <a:endParaRPr lang="pt-BR" sz="60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LEITURA DO LIVRO DO</a:t>
            </a:r>
            <a:br>
              <a:rPr lang="pt-BR" sz="6000" b="1" dirty="0">
                <a:solidFill>
                  <a:schemeClr val="bg1"/>
                </a:solidFill>
                <a:latin typeface="+mn-lt"/>
              </a:rPr>
            </a:br>
            <a:r>
              <a:rPr lang="pt-BR" sz="6000" b="1" dirty="0">
                <a:solidFill>
                  <a:schemeClr val="bg1"/>
                </a:solidFill>
                <a:latin typeface="+mn-lt"/>
              </a:rPr>
              <a:t> PROFETA ISAÍAS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E2CBDD-26BA-26D9-E3DA-FBBF342499C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2">
            <a:extLst>
              <a:ext uri="{FF2B5EF4-FFF2-40B4-BE49-F238E27FC236}">
                <a16:creationId xmlns:a16="http://schemas.microsoft.com/office/drawing/2014/main" id="{FC088E26-8FB1-41E4-9695-5830B03CCB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754" y="1739521"/>
            <a:ext cx="11931723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7Como são belos, andando sobre os montes, os pés de quem anuncia e prega a paz, de quem anuncia o bem e prega a salvação, e diz a Sião: “Reina teu Deus!” 8Ouve-se a voz de teus vigias, eles levantam a voz, estão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7BE502-81C8-6847-E8DA-3772F5CFEFE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958118"/>
            <a:ext cx="11588400" cy="489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7500"/>
              <a:buFont typeface="Calibri"/>
              <a:buNone/>
            </a:pPr>
            <a:r>
              <a:rPr lang="pt-BR" sz="8000" b="1" i="0" u="none" strike="noStrike" cap="none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pt-BR" sz="8000" b="1" i="0" u="none" strike="noStrike" cap="none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É Natal! As promessas de Deus se cumprem: um menino nasceu para nós! Na pessoa do Filho, Palavra encarnada que armou sua tenda em nosso meio, Deus fala-nos face a face, e podemos</a:t>
            </a: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exultantes de alegria, sabem que verão com os próprios olhos o Senhor voltar a Sião. 9Alegrai-vos e exultai ao mesmo tempo, ó ruínas de Jerusalém, o Senhor consolou seu povo e resgatou Jerusalém. 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10O Senhor desnudou seu santo braço aos olhos de todas as nações; todos os confins da terra hão de ver a salvação que vem do nosso Deus.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59283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169432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97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Os confins do universo contemplaram a salvação do nosso Deus.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6815" y="2110154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01.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Cantai ao Senhor Deus um canto novo, porque ele fez prodígios! Sua mão e o seu braço forte e santo alcançaram-lhe a vitória.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Os confins do universo contemplaram a salvação do nosso Deus.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6C0397-BAB0-5255-3F68-976139321CD5}"/>
              </a:ext>
            </a:extLst>
          </p:cNvPr>
          <p:cNvSpPr txBox="1"/>
          <p:nvPr/>
        </p:nvSpPr>
        <p:spPr>
          <a:xfrm>
            <a:off x="2235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040521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7154" y="1768679"/>
            <a:ext cx="1178914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02.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O Senhor fez conhecer a salvação, e às nações, sua justiça; recordou o seu amor sempre fiel pela casa de Israel.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340432-4220-792D-A7BF-694ECC870F25}"/>
              </a:ext>
            </a:extLst>
          </p:cNvPr>
          <p:cNvSpPr txBox="1"/>
          <p:nvPr/>
        </p:nvSpPr>
        <p:spPr>
          <a:xfrm>
            <a:off x="364208" y="334108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859948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Os confins do universo contemplaram a salvação do nosso Deus.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6AFBDF-BDCA-D914-7679-2C93B3EAB3A1}"/>
              </a:ext>
            </a:extLst>
          </p:cNvPr>
          <p:cNvSpPr txBox="1"/>
          <p:nvPr/>
        </p:nvSpPr>
        <p:spPr>
          <a:xfrm>
            <a:off x="386862" y="35169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844315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319" y="1853997"/>
            <a:ext cx="1198481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03.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Os confins do universo contemplaram a salvação do nosso Deus. Aclamai o Senhor Deus, ó terra inteira, alegrai-vos e exultai!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C8588B-2C90-750E-B481-B48A764AB42C}"/>
              </a:ext>
            </a:extLst>
          </p:cNvPr>
          <p:cNvSpPr txBox="1"/>
          <p:nvPr/>
        </p:nvSpPr>
        <p:spPr>
          <a:xfrm>
            <a:off x="258700" y="351693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288068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Os confins do universo contemplaram a salvação do nosso Deus.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479B79-3E56-2152-C2D9-6BF8B4A1DE5C}"/>
              </a:ext>
            </a:extLst>
          </p:cNvPr>
          <p:cNvSpPr txBox="1"/>
          <p:nvPr/>
        </p:nvSpPr>
        <p:spPr>
          <a:xfrm>
            <a:off x="2235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18979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958118"/>
            <a:ext cx="11588400" cy="489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7500"/>
              <a:buFont typeface="Calibri"/>
              <a:buNone/>
            </a:pPr>
            <a:r>
              <a:rPr lang="pt-BR" sz="8000" b="1" i="0" u="none" strike="noStrike" cap="none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contemplá-lo como um de nós e podermos filhos no Filho. Como plena alegria pelo nascimento de nosso Redentor, celebremos:</a:t>
            </a: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13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319" y="1853997"/>
            <a:ext cx="1198481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04.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Cantai salmos ao Senhor ao som da harpa e da cítara suave! Aclamai, com os clarins e as trombetas, ao Senhor, o nosso Rei!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C8588B-2C90-750E-B481-B48A764AB42C}"/>
              </a:ext>
            </a:extLst>
          </p:cNvPr>
          <p:cNvSpPr txBox="1"/>
          <p:nvPr/>
        </p:nvSpPr>
        <p:spPr>
          <a:xfrm>
            <a:off x="4521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38375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Os confins do universo contemplaram a salvação do nosso Deus.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479B79-3E56-2152-C2D9-6BF8B4A1DE5C}"/>
              </a:ext>
            </a:extLst>
          </p:cNvPr>
          <p:cNvSpPr txBox="1"/>
          <p:nvPr/>
        </p:nvSpPr>
        <p:spPr>
          <a:xfrm>
            <a:off x="386862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1663221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II LEITURA - </a:t>
            </a:r>
            <a:r>
              <a:rPr lang="pt-BR" sz="6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Hb</a:t>
            </a: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1,1-6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92D050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LEITURA DA PRIMEIRA CARTA DE SÃO PAULO AOS HEBREUS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3DDE4E-5E70-7BCC-7F90-9660AA450ACF}"/>
              </a:ext>
            </a:extLst>
          </p:cNvPr>
          <p:cNvSpPr txBox="1"/>
          <p:nvPr/>
        </p:nvSpPr>
        <p:spPr>
          <a:xfrm>
            <a:off x="386862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853735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A PRIMEIRA CARTA DE SÃO PEDRO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1Muitas vezes e de muitos modos falou Deus outrora aos nossos pais, pelos profetas; 2nestes dias, que são os últimos, ele nos falou por meio do Filho, a quem ele constituiu herdeiro de todas as coisas e pelo qual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também ele criou o universo. 3Este é o esplendor da glória do Pai, a expressão do seu ser. Ele sustenta o universo com o poder de sua palavra. Tendo feito a purificação dos pecados, ele sentou-se à direita da</a:t>
            </a:r>
          </a:p>
        </p:txBody>
      </p:sp>
      <p:sp>
        <p:nvSpPr>
          <p:cNvPr id="25" name="Google Shape;25;p3"/>
          <p:cNvSpPr txBox="1"/>
          <p:nvPr/>
        </p:nvSpPr>
        <p:spPr>
          <a:xfrm>
            <a:off x="399377" y="351693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majestade divina, nas alturas. 4Ele foi colocado tanto acima dos anjos quanto o nome que ele herdou supera o nome deles. 5De fato, a qual dos anjos Deus disse alguma vez:</a:t>
            </a:r>
            <a:endParaRPr dirty="0"/>
          </a:p>
        </p:txBody>
      </p:sp>
      <p:sp>
        <p:nvSpPr>
          <p:cNvPr id="25" name="Google Shape;25;p3"/>
          <p:cNvSpPr txBox="1"/>
          <p:nvPr/>
        </p:nvSpPr>
        <p:spPr>
          <a:xfrm>
            <a:off x="469716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108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“Tu és o meu Filho, eu hoje te gerei?” Ou ainda: “Eu serei para ele um Pai e ele será para mim um filho?” 6Mas, quando faz entrar o Primogênito no mundo, Deus diz: “Todos os anjos devem adorá-lo!”</a:t>
            </a:r>
            <a:endParaRPr dirty="0"/>
          </a:p>
        </p:txBody>
      </p:sp>
      <p:sp>
        <p:nvSpPr>
          <p:cNvPr id="25" name="Google Shape;25;p3"/>
          <p:cNvSpPr txBox="1"/>
          <p:nvPr/>
        </p:nvSpPr>
        <p:spPr>
          <a:xfrm>
            <a:off x="469716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85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399377" y="351693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4455300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2215661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Aleluia, Aleluia, Aleluia, Aleluia! 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Despontou o santo dia para nós: Ó nações, vinde adorar o Senhor Deus, porque hoje grande luz brilhou na terra!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Aclamação ao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Evangelho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7154" y="1783301"/>
            <a:ext cx="11789142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EVANGELHO - Jo 1,1-5.9-14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PROCLAMAÇÃO DO EVANGELHO DE JESUS CRISTO SEGUNDO JOÃO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346624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62181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1809346"/>
            <a:ext cx="11683634" cy="3705166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Hoje é dia da gente se encontrar, hoje é dia da gente resolver: o Senhor no mundo quer morar, o que é que vamos responder?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EVANGELHO DE JESUS CRISTO SEGUNDO JOÃO -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C62FDC-88F9-4666-B53E-B604FDBB03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34697"/>
            <a:ext cx="11834446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1No princípio era a Palavra, e a Palavra estava com Deus; e a Palavra era Deus. 2No princípio estava ela com Deus. 3Tudo foi feito por ela e sem ela nada se fez de tudo que foi feito. 4Nela estava a vida, e a vida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14FD32-84E4-5244-89B9-389BC210D6A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era a luz dos homens. 5E a luz brilha nas trevas, e as trevas não conseguiram dominá-la. 9Era a luz de verdade, que, vindo ao mundo, ilumina todo ser humano. 10A Palavra estava no mundo -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 o mundo foi feito por meio dela - mas o mundo não quis conhecê-la. 11Veio para o que era seu, e os seus não a acolheram. 12Mas, a todos que a receberam, deu-lhes capacidade de se tornarem filhos de Deus isto é, aos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2417790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que acreditam em seu nome, 13pois estes não nasceram do sangue nem da vontade da carne nem da vontade do varão, mas de Deus mesmo.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1815017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14E a Palavra se fez carne e habitou entre nós. E nós contemplamos a sua glória, glória que recebe do Pai como Filho unigênito, cheio de graça e de verdade.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9662391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2">
            <a:extLst>
              <a:ext uri="{FF2B5EF4-FFF2-40B4-BE49-F238E27FC236}">
                <a16:creationId xmlns:a16="http://schemas.microsoft.com/office/drawing/2014/main" id="{42CBAE1C-B1BD-4E9B-94D8-ABF805F35A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64360"/>
            <a:ext cx="12189600" cy="577584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DA SALVAÇÃO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BFCB55-6410-F381-C83B-EAA1DE1AD464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9205570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BB59EF-A65F-5A4E-9142-0CBC08D97F2C}"/>
              </a:ext>
            </a:extLst>
          </p:cNvPr>
          <p:cNvSpPr txBox="1"/>
          <p:nvPr/>
        </p:nvSpPr>
        <p:spPr>
          <a:xfrm>
            <a:off x="0" y="2967335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Homilia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BB59EF-A65F-5A4E-9142-0CBC08D97F2C}"/>
              </a:ext>
            </a:extLst>
          </p:cNvPr>
          <p:cNvSpPr txBox="1"/>
          <p:nvPr/>
        </p:nvSpPr>
        <p:spPr>
          <a:xfrm>
            <a:off x="0" y="1965013"/>
            <a:ext cx="121935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(Às palavras da encarnação, </a:t>
            </a:r>
            <a:b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hoje, todos se ajoelham)</a:t>
            </a:r>
          </a:p>
        </p:txBody>
      </p:sp>
    </p:spTree>
    <p:extLst>
      <p:ext uri="{BB962C8B-B14F-4D97-AF65-F5344CB8AC3E}">
        <p14:creationId xmlns:p14="http://schemas.microsoft.com/office/powerpoint/2010/main" val="20657021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703" y="1784243"/>
            <a:ext cx="1184804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Creio em um só Deus, Pai todo-poderoso, Criador do céu e da terra, de todas as coisas visíveis e invisíveis. Creio em um só Senhor, Jesus Cristo, Filho Unigênito de Deus, nascido do Pai antes de todos os séculos: Deus de Deus, luz da luz, Deus verdadeiro de Deus verdadeiro, gerado,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6496" y="2012843"/>
            <a:ext cx="11830458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não criado, consubstancial ao Pai. Por ele todas as coisas foram feitas. E por nós, homens, e para nossa salvação, desceu dos céus e se encarnou pelo Espírito Santo, no seio da Virgem Maria, e se fez homem. Também por nós foi crucificado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239301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É Natal! É Natal! O Menino Jesus já nasceu! É Natal! É Natal! E no meio de nós quer viver. (bis)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6520606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3430" y="1784243"/>
            <a:ext cx="1178169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sob Pôncio Pilatos; padeceu e foi sepultado. Ressuscitou ao terceiro dia, conforme as Escrituras, e subiu aos céus, onde está sentado à direita do Pai. E de novo há de vir, em sua glória, para julgar os vivos e os mortos;   o seu reino não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21997508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3430" y="1784243"/>
            <a:ext cx="1178169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terá fim. Creio no Espírito Santo, Senhor que dá a vida, e procede do Pai e do Filho;  e com o Pai e o Filho é adorado e glorificado: ele que falou pelos profetas. Creio na Igreja, una, santa, católica e apostólica.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16389249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3430" y="1784243"/>
            <a:ext cx="1178169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Professo um só batismo para a remissão dos pecados. E espero a ressurreição dos mortos e a vida do mundo que há de vir. </a:t>
            </a:r>
          </a:p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16407316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37564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Caríssimos irmãos e irmãs: Neste dia de Natal, peçamos com toda a confiança: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1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1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Iluminai, Senhor, a terra inteira.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433723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todos os homens e mulheres, para que, como pastores, reconheçam em Jesus feito criança, a face visível do Deus invisível, o Salvador esperado, rezemos ao Senhor...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2404789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Iluminai, Senhor, a terra inteira.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8684858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5740" y="1784243"/>
            <a:ext cx="11750040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Pela Igreja, para que, como Maria, dê ao mundo Jesus Cristo e revele os sinais que Ele escolheu: a pobreza, a mansidão, a humildade. Rezemos ao Senhor...</a:t>
            </a:r>
            <a:endParaRPr lang="pt-BR" sz="6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30287102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Iluminai, Senhor, a terra inteira.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0820963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1460" y="2110154"/>
            <a:ext cx="11681460" cy="406204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Pela Diocese de Apucarana que se reunirá em Romaria, Que seja luz para o mundo e testemunha da presença de Cristo, rezemos ao Senhor...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0880040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Iluminai, Senhor, a terra inteira.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54390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1809346"/>
            <a:ext cx="11683634" cy="3705166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Ele, outrora, não encontrou lugar, a cidade não tinha mais pensão; não sabia que Ele vinha dar vida e paz, amor e salvação.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2680233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2286000"/>
            <a:ext cx="11824311" cy="3548492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Deus, nosso Pai, No nascimento de teu Filho, dai-nos a graça de O reconhecermos em cada ser humano. Ele, que convosco vive e reina, na unidade do Espírito Santo. 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977372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1107422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DAS OFER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Cristãos, vinde todos, com alegres cantos, oh, vinde, oh, vinde até Belém. Vede nascido vosso rei eterno.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Oh! Vinde, adoremos! Oh! Vinde, adoremos! Oh! Vinde, adoremos o Salvador!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39707749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Humildes pastores deixam seu rebanho e, alegres, acorrem ao rei do céu. Nós, igualmente, cheios de alegria.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7517896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Oh! Vinde, adoremos! Oh! Vinde, adoremos! Oh! Vinde, adoremos o Salvador!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9643812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Deus invisível, de eternal grandeza, sob véus de humildade podemos ver. Deus pequenino, Deus envolto em faixas.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6926798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Oh! Vinde, adoremos! Oh! Vinde, adoremos! Oh! Vinde, adoremos o Salvador!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37599533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4.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Nasceu em pobreza, repousando em palhas, o nosso afeto lhe vamos dar. Tanto amou-nos! Quem não há de amá-lo?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6183557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Oh! Vinde, adoremos! Oh! Vinde, adoremos! Oh! Vinde, adoremos o Salvador!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45134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É Natal! É Natal! O Menino Jesus já nasceu! É Natal! É Natal! E no meio de nós quer viver. (bis)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5098533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0D81BC8-922C-446A-BC9A-B905F58104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4785" y="1691112"/>
            <a:ext cx="11271738" cy="57560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Orai, irmãos e irmãs...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b="1" dirty="0">
              <a:solidFill>
                <a:srgbClr val="FFFFFF"/>
              </a:solidFill>
              <a:latin typeface="Calibri" pitchFamily="18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Receba o Senhor por tuas mãos este sacrifício, para a glória do seu nome, para o nosso bem e de toda sua a santa Igreja.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B29988-EBB3-C120-7648-60559CC3275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2459071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AÇÃO SOBRE AS OFER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Sejam de vosso agrado, Senhor, as oferendas da festa de hoje, que nos trazem a perfeita reconciliação e a plenitude do culto divino. Por Cristo, nosso Senhor. 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062866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FÁ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0D81BC8-922C-446A-BC9A-B905F58104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4785" y="1691112"/>
            <a:ext cx="11271738" cy="57560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</a:t>
            </a:r>
            <a:r>
              <a:rPr lang="pt-BR" sz="5000" b="1" dirty="0">
                <a:solidFill>
                  <a:srgbClr val="C790D6"/>
                </a:solidFill>
                <a:latin typeface="Calibri" pitchFamily="18"/>
              </a:rPr>
              <a:t>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Senhor esteja convosco.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Ele está no meio de nós.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Corações ao alto.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nosso coração está em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Demos graças ao Senhor, nosso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É nosso dever e nossa salvação.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B29988-EBB3-C120-7648-60559CC3275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FÁCI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verdade, é digno e justo, é nosso dever e salvação dar-vos graças, sempre e em todo lugar, Senhor, Pai santo, Deus eterno e todo-poderoso, por Cristo, Senhor nosso.  Ele, no mistério do Natal que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celebramos, invisível em sua divindade, tornou-se visível em nossa carne. Gerado antes do tempo, entrou em nossa história para erguer em si o mundo decaído, restituir a integridade do universo e chamar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para o reino dos céus a humanidade perdida pelo pecado. Por isso, também nós, com todos os Anjos vos louvamos e, em jubilosa celebração, cantamos (dizemos) a uma só voz: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3343378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4294967295"/>
          </p:nvPr>
        </p:nvSpPr>
        <p:spPr>
          <a:xfrm>
            <a:off x="372951" y="1906846"/>
            <a:ext cx="11447700" cy="6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Santo, Santo, Santo, Senhor Deus do universo, o céu e a terra proclamam a vossa glória, hosana nas alturas, bendito o que vem em Nome do Senhor, hosana nas alturas.</a:t>
            </a:r>
            <a:endParaRPr dirty="0"/>
          </a:p>
        </p:txBody>
      </p:sp>
      <p:sp>
        <p:nvSpPr>
          <p:cNvPr id="31" name="Google Shape;31;p5"/>
          <p:cNvSpPr txBox="1"/>
          <p:nvPr/>
        </p:nvSpPr>
        <p:spPr>
          <a:xfrm>
            <a:off x="0" y="386862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Eucarística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Pai de misericórdia, a quem sobem nossos louvores, suplicantes, vos rogamos e pedimos por Jesus Cristo, vosso Filho e Senhor nosso, que aceiteis e abençoeis estes dons, estas oferendas, este sacrifício puro e santo, que oferecemos, antes de tudo, pela vossa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2948908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Igreja santa e católica: concedei-lhe paz e proteção, unindo-a num só corpo e governando-a por toda a terra, em comunhão com vosso servo o Papa Leão, o nosso Bispo Carlos, e todos os que guardam a fé católica que receberam dos Apóstolos.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22061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248961"/>
            <a:ext cx="11683634" cy="3705166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 o mundo é tão pequeno assim, que não pode a Cristo hospedar; nossa vida é dimensão sem fim, e é nela que Ele quer morar.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  <a:r>
              <a:rPr lang="pt-BR" sz="6000" b="1" dirty="0">
                <a:solidFill>
                  <a:srgbClr val="C790D6"/>
                </a:solidFill>
              </a:rPr>
              <a:t> </a:t>
            </a: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Inicial</a:t>
            </a:r>
          </a:p>
        </p:txBody>
      </p:sp>
    </p:spTree>
    <p:extLst>
      <p:ext uri="{BB962C8B-B14F-4D97-AF65-F5344CB8AC3E}">
        <p14:creationId xmlns:p14="http://schemas.microsoft.com/office/powerpoint/2010/main" val="33810126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Abençoai nossa oferenda, </a:t>
            </a:r>
            <a:b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</a:b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ó Senhor!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6585895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Pai, dos vossos filhos e filhas N. N. e de todos os que circundam este altar, dos quais conheceis a fé e a dedicação ao vosso serviço. Por eles nós vos oferecemos  e também eles vos oferecem este sacrifício de louvor por si 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426815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todos os seus e elevam a vós as suas preces, Deus eterno, vivo e verdadeiro, para alcançar o perdão de suas faltas, a segurança em suas vidas e a salvação que esperam.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5990431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268494"/>
            <a:ext cx="11855131" cy="3061967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 dos vossos filhos!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84294675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Em comunhão com toda a Igreja, celebramos o dia santíssimo em que Maria, intacta em sua virgindade, deu à luz o Salvador do mundo. Veneramos em primeiro lugar a memória da mesma Mãe de nosso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3818656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Deus e Senhor Jesus Cristo, a gloriosa sempre Virgem Maria, a de seu esposo São José, e também a dos Santos Apóstolos e Mártires: Pedro e Paulo, André, (Tiago e João, Tomé, Tiago e Filipe, Bartolomeu e Mateus, Simão 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16119482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Tadeu, Lino, Cleto, Clemente, Sisto, Cornélio e Cipriano, Lourenço e </a:t>
            </a:r>
            <a:r>
              <a:rPr lang="pt-BR" sz="5800" b="1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Crisógono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, João e Paulo, Cosme e Damião) e a de todos os vossos Santos.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2249896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seus méritos e preces concedei-nos sem cessar a vossa proteção.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05409917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Em comunhão com vossos Santos vos louvamos!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039080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Aceitai, ó Pai, com bondade, a oblação dos vossos servos e de toda a vossa família; dai-nos sempre a vossa paz, livrai-nos da condenação eterna e acolhei-nos entre os vossos eleitos.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01748810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drã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yout7 blank Em Br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adrão 1_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12725</TotalTime>
  <Words>5751</Words>
  <Application>Microsoft Office PowerPoint</Application>
  <PresentationFormat>Personalizar</PresentationFormat>
  <Paragraphs>1512</Paragraphs>
  <Slides>156</Slides>
  <Notes>154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156</vt:i4>
      </vt:variant>
    </vt:vector>
  </HeadingPairs>
  <TitlesOfParts>
    <vt:vector size="167" baseType="lpstr">
      <vt:lpstr>Arial</vt:lpstr>
      <vt:lpstr>Calibri</vt:lpstr>
      <vt:lpstr>Liberation Sans</vt:lpstr>
      <vt:lpstr>Liberation Serif</vt:lpstr>
      <vt:lpstr>Times New Roman</vt:lpstr>
      <vt:lpstr>Blank Slide</vt:lpstr>
      <vt:lpstr>Padrão</vt:lpstr>
      <vt:lpstr>Padrão 1</vt:lpstr>
      <vt:lpstr>Blank</vt:lpstr>
      <vt:lpstr>Layout7 blank Em Branco</vt:lpstr>
      <vt:lpstr>Padrão 1_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27</cp:revision>
  <dcterms:modified xsi:type="dcterms:W3CDTF">2025-12-16T18:13:47Z</dcterms:modified>
</cp:coreProperties>
</file>