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152"/>
  </p:notesMasterIdLst>
  <p:sldIdLst>
    <p:sldId id="696" r:id="rId7"/>
    <p:sldId id="256" r:id="rId8"/>
    <p:sldId id="257" r:id="rId9"/>
    <p:sldId id="624" r:id="rId10"/>
    <p:sldId id="669" r:id="rId11"/>
    <p:sldId id="259" r:id="rId12"/>
    <p:sldId id="566" r:id="rId13"/>
    <p:sldId id="567" r:id="rId14"/>
    <p:sldId id="670" r:id="rId15"/>
    <p:sldId id="690" r:id="rId16"/>
    <p:sldId id="691" r:id="rId17"/>
    <p:sldId id="265" r:id="rId18"/>
    <p:sldId id="595" r:id="rId19"/>
    <p:sldId id="596" r:id="rId20"/>
    <p:sldId id="637" r:id="rId21"/>
    <p:sldId id="266" r:id="rId22"/>
    <p:sldId id="267" r:id="rId23"/>
    <p:sldId id="572" r:id="rId24"/>
    <p:sldId id="597" r:id="rId25"/>
    <p:sldId id="598" r:id="rId26"/>
    <p:sldId id="599" r:id="rId27"/>
    <p:sldId id="638" r:id="rId28"/>
    <p:sldId id="639" r:id="rId29"/>
    <p:sldId id="640" r:id="rId30"/>
    <p:sldId id="641" r:id="rId31"/>
    <p:sldId id="280" r:id="rId32"/>
    <p:sldId id="281" r:id="rId33"/>
    <p:sldId id="544" r:id="rId34"/>
    <p:sldId id="283" r:id="rId35"/>
    <p:sldId id="284" r:id="rId36"/>
    <p:sldId id="285" r:id="rId37"/>
    <p:sldId id="286" r:id="rId38"/>
    <p:sldId id="671" r:id="rId39"/>
    <p:sldId id="288" r:id="rId40"/>
    <p:sldId id="289" r:id="rId41"/>
    <p:sldId id="290" r:id="rId42"/>
    <p:sldId id="291" r:id="rId43"/>
    <p:sldId id="486" r:id="rId44"/>
    <p:sldId id="293" r:id="rId45"/>
    <p:sldId id="294" r:id="rId46"/>
    <p:sldId id="295" r:id="rId47"/>
    <p:sldId id="296" r:id="rId48"/>
    <p:sldId id="297" r:id="rId49"/>
    <p:sldId id="298" r:id="rId50"/>
    <p:sldId id="456" r:id="rId51"/>
    <p:sldId id="653" r:id="rId52"/>
    <p:sldId id="672" r:id="rId53"/>
    <p:sldId id="673" r:id="rId54"/>
    <p:sldId id="300" r:id="rId55"/>
    <p:sldId id="301" r:id="rId56"/>
    <p:sldId id="302" r:id="rId57"/>
    <p:sldId id="303" r:id="rId58"/>
    <p:sldId id="304" r:id="rId59"/>
    <p:sldId id="305" r:id="rId60"/>
    <p:sldId id="617" r:id="rId61"/>
    <p:sldId id="620" r:id="rId62"/>
    <p:sldId id="674" r:id="rId63"/>
    <p:sldId id="310" r:id="rId64"/>
    <p:sldId id="311" r:id="rId65"/>
    <p:sldId id="644" r:id="rId66"/>
    <p:sldId id="312" r:id="rId67"/>
    <p:sldId id="313" r:id="rId68"/>
    <p:sldId id="314" r:id="rId69"/>
    <p:sldId id="645" r:id="rId70"/>
    <p:sldId id="646" r:id="rId71"/>
    <p:sldId id="315" r:id="rId72"/>
    <p:sldId id="679" r:id="rId73"/>
    <p:sldId id="316" r:id="rId74"/>
    <p:sldId id="317" r:id="rId75"/>
    <p:sldId id="318" r:id="rId76"/>
    <p:sldId id="319" r:id="rId77"/>
    <p:sldId id="320" r:id="rId78"/>
    <p:sldId id="321" r:id="rId79"/>
    <p:sldId id="423" r:id="rId80"/>
    <p:sldId id="511" r:id="rId81"/>
    <p:sldId id="324" r:id="rId82"/>
    <p:sldId id="489" r:id="rId83"/>
    <p:sldId id="326" r:id="rId84"/>
    <p:sldId id="327" r:id="rId85"/>
    <p:sldId id="584" r:id="rId86"/>
    <p:sldId id="585" r:id="rId87"/>
    <p:sldId id="647" r:id="rId88"/>
    <p:sldId id="648" r:id="rId89"/>
    <p:sldId id="619" r:id="rId90"/>
    <p:sldId id="330" r:id="rId91"/>
    <p:sldId id="680" r:id="rId92"/>
    <p:sldId id="331" r:id="rId93"/>
    <p:sldId id="332" r:id="rId94"/>
    <p:sldId id="333" r:id="rId95"/>
    <p:sldId id="334" r:id="rId96"/>
    <p:sldId id="522" r:id="rId97"/>
    <p:sldId id="336" r:id="rId98"/>
    <p:sldId id="659" r:id="rId99"/>
    <p:sldId id="555" r:id="rId100"/>
    <p:sldId id="340" r:id="rId101"/>
    <p:sldId id="586" r:id="rId102"/>
    <p:sldId id="437" r:id="rId103"/>
    <p:sldId id="438" r:id="rId104"/>
    <p:sldId id="491" r:id="rId105"/>
    <p:sldId id="549" r:id="rId106"/>
    <p:sldId id="550" r:id="rId107"/>
    <p:sldId id="656" r:id="rId108"/>
    <p:sldId id="551" r:id="rId109"/>
    <p:sldId id="553" r:id="rId110"/>
    <p:sldId id="692" r:id="rId111"/>
    <p:sldId id="556" r:id="rId112"/>
    <p:sldId id="660" r:id="rId113"/>
    <p:sldId id="661" r:id="rId114"/>
    <p:sldId id="355" r:id="rId115"/>
    <p:sldId id="356" r:id="rId116"/>
    <p:sldId id="357" r:id="rId117"/>
    <p:sldId id="358" r:id="rId118"/>
    <p:sldId id="359" r:id="rId119"/>
    <p:sldId id="360" r:id="rId120"/>
    <p:sldId id="361" r:id="rId121"/>
    <p:sldId id="362" r:id="rId122"/>
    <p:sldId id="363" r:id="rId123"/>
    <p:sldId id="364" r:id="rId124"/>
    <p:sldId id="366" r:id="rId125"/>
    <p:sldId id="365" r:id="rId126"/>
    <p:sldId id="649" r:id="rId127"/>
    <p:sldId id="367" r:id="rId128"/>
    <p:sldId id="368" r:id="rId129"/>
    <p:sldId id="369" r:id="rId130"/>
    <p:sldId id="370" r:id="rId131"/>
    <p:sldId id="681" r:id="rId132"/>
    <p:sldId id="371" r:id="rId133"/>
    <p:sldId id="650" r:id="rId134"/>
    <p:sldId id="373" r:id="rId135"/>
    <p:sldId id="374" r:id="rId136"/>
    <p:sldId id="590" r:id="rId137"/>
    <p:sldId id="591" r:id="rId138"/>
    <p:sldId id="379" r:id="rId139"/>
    <p:sldId id="380" r:id="rId140"/>
    <p:sldId id="682" r:id="rId141"/>
    <p:sldId id="381" r:id="rId142"/>
    <p:sldId id="382" r:id="rId143"/>
    <p:sldId id="383" r:id="rId144"/>
    <p:sldId id="693" r:id="rId145"/>
    <p:sldId id="387" r:id="rId146"/>
    <p:sldId id="469" r:id="rId147"/>
    <p:sldId id="470" r:id="rId148"/>
    <p:sldId id="689" r:id="rId149"/>
    <p:sldId id="694" r:id="rId150"/>
    <p:sldId id="695" r:id="rId151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5" autoAdjust="0"/>
    <p:restoredTop sz="94607" autoAdjust="0"/>
  </p:normalViewPr>
  <p:slideViewPr>
    <p:cSldViewPr snapToGrid="0">
      <p:cViewPr>
        <p:scale>
          <a:sx n="75" d="100"/>
          <a:sy n="75" d="100"/>
        </p:scale>
        <p:origin x="1044" y="822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theme" Target="theme/them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tableStyles" Target="tableStyle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presProps" Target="presProps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viewProps" Target="viewProps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497D2-6964-7F74-7A13-136F5B1E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C7A4990-31CF-B42D-7565-5DB5962C46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BB2777BD-1B76-430B-356E-C665BB5780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B1940A0A-3A8D-A15E-40FC-B0D01933F0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08CF5CC1-79D3-4780-892A-A2A04C3264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4553631D-9034-D8E0-7FD1-73D590A4F8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09A336E0-7C60-A3F3-CCCE-F17179E422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76E3FDFA-8917-9BF4-A2D4-89502A94B1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98BBDADA-E1D7-E65E-9ECC-3FE59E952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4879EA1A-DD66-D5BE-D0DD-6423DC9A4D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363657CC-5428-2C25-1212-A308966810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B8143B8-2E9E-D312-DF8D-D13DDDE0E2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5062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56376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C396B-ACB9-F708-3F15-40FFB5A40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4863428-5375-884C-1F8E-DC736ABD47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986444C-AC6D-7B53-4AE9-4511A73033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F1B971A-14A6-3684-AF73-FD26BBFDDF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D609513-5AD8-F921-2A2C-F064A09D97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BDFFA1B-E698-45A3-57A4-BC4DB46F0A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154B3CD-6DED-4264-CD0F-A67870F3B0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5C6516F-C195-1405-2C3B-49CF7EAB56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23FA96F-E74F-E3C8-CB5A-FD25DD1607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F136ED5D-F8F6-BE01-2DCD-B98F3434CD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7B842C0B-C446-7A16-C865-01B2301DFE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2153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1103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33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6168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109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109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109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109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109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109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3205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13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72615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9506-3926-9BE7-909F-0C1082F5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466A6F5-35BE-1B96-6521-EE5CDD20B5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7B0E75-3FD4-73A5-41E5-F318B5AE3A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3FB0769-9E2C-4F01-4D83-DEA2BA8B0D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5F925CF-8D93-A83C-05BF-8819E5440F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85ED88D-4622-680C-4DE6-BAED9ADC2A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A643B62-26E2-CCBD-794E-1E61032F10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A74192B-AC50-8131-F3C2-1C55F275E2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1B29E6-2809-7A9C-1B21-A42C77246F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64938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9070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8727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1535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0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14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9677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70882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68779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A78F6-83F4-16E3-86C8-180ECCF5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8146392-5D5A-C4C1-2B91-4B2524AF4C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5E89B39-1DE7-A8E6-84FB-68D017FD0E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8C776A-6223-5906-DB49-9E2F813ED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70F9E0C-F261-28A7-49B2-EB5F4263C7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5C0A25F-EF23-F4FF-A312-90F017712A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8BE6C6F-9C13-B9CF-E6AA-B44CA57473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EEFC1FF-79B0-D5F9-6C1A-1CE4F49FBD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AB31147-93AA-830D-2FFC-D38D2D09C4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42419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137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C88AA-9DFB-6EF2-6D26-7A5A8C85C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E8B9C38-FF01-CDF0-C412-D89D7391EE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BAE8CF38-68FF-D492-FD66-75921E173A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DD3F31C9-47D0-CAB5-80EE-4B524401FA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2B70EC82-750D-A350-C927-DE8C12F2CF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50B4090D-8997-9738-FFCC-E9633A15F5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F108898-238D-22EC-6412-E408E11ED1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139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DCFFB84A-C28D-A063-1743-BF6EBBF929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71A40AD2-74C0-197E-D211-1310817798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2444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8138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141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70627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142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80834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A9B7-B33F-D434-6BAC-EF533CD6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172E006-B1D0-70C9-BFE3-0D726F912B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1C5E08B7-4FEB-1B35-B3FF-928AB0B8D6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FA71CBDB-8D18-6310-2C60-59BE0D0074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D5F2221A-E3FA-E1A8-B68E-29B8219B10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753F30AC-7BFC-1318-117E-BA3116C4AC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F25A00B-C088-D664-C17C-07CE13E317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143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680C984C-A859-4551-28E9-2BCBB361E7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2E613B25-5BD4-99D0-B55A-3A76055022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82469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3C79-263A-060C-B58C-6A79E63F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F50F5DC2-5F4F-3213-136B-62992830FB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B8EF08C3-AC60-D2B7-F24A-20A1B473A2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99E51C7-A7A7-8D9C-FFE6-FA6926B135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A7DE8D74-AACF-1701-0A2A-67AFB5A15E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9FC86A1E-A83C-FDEF-A4ED-DAEFC6F57E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99D5132-E5D1-CFC6-964C-06CE123A3B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144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77F094F0-28B2-FBFB-3841-CD8F991AE5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E003EDBB-0679-4711-445C-6A0D5FC5D0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8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7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21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50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93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8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318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75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30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31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32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59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7FAF-63B4-5E0D-B4CB-0212CB7E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28671FC6-3B83-596F-E71F-871CBD3BED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B6948C80-E61E-A70D-7F1F-4A36352067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3EEC4099-0726-56BB-8736-532600198C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8DBDB430-F0B2-80F9-4723-4A4139C5A5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18BB69B2-6CF7-11D4-D379-CB97A9986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6A7D775-D732-A129-90EB-E844793206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06A4FF83-AB85-4DC4-F6F9-C8E7AEFD0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7F2F703-AFEE-CCE9-8F64-88C798CF30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045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34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36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38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40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96494-2577-CC58-EC9A-814ED8DA4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29E25388-6A4D-0DFD-3CF7-9D3FD52F97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6DC460FD-B037-375F-DBF4-5E773CC11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19B4D457-B4CD-AB25-ECF6-200AC48EEC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32B24425-444B-7DBA-835D-6010D66A23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8BC88623-EE9B-F98A-2166-41B65E8049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F31B254E-6949-5C03-CBE2-F7285C76D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BF5C066D-66EA-D5B7-0949-AE009B97BF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AD303F72-0522-F6BF-4C6E-4C7DDC8793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A284F04-59E2-CA3D-1E92-0BD155E08C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B4A0E322-C386-D9EC-F17A-CFAA118533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9872B8FD-EE7F-09D7-21CB-FDB33D7DF0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8185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44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45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214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6314D-5DF7-2EBD-DFC8-96921168D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7F274CA7-5AF9-087A-3E20-541CED6735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5AFF743-A50A-788B-5277-4839CFDA1A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29DDCA83-CBD4-A4A2-C899-5C9C5A9CF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5E267114-E180-9A07-86BB-7859416B6E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FFBADAB9-0F22-ABC8-1838-E5D4FCFD96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51C7CD1-5BE1-C36A-3742-1321256520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47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B301A060-50C5-0567-DC57-1412450E33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1B6734F8-94CD-84CC-8134-14EDDD23E2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80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E4E93-3789-1649-35A8-A280DA62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B7ED463D-B8EA-EC54-12B3-AF5D826308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9FF3C7E5-7120-6FFC-BC61-66EEC393C9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89BA8C2B-609F-08FA-E91F-DE14E1AB2B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F3AECDD-6AD2-0F9C-BC55-07930B863C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FF3ABB6-270B-0751-2F30-8DE98CEF6E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2B3DA39-5E81-8F3E-FEFA-D6AAA65D78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48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B17114E2-5FA9-A387-915A-9996ABF52D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ED5191D-DF83-D9CC-637B-635C4B0F3B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3704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49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51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53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54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55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053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56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919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2BADA-0E2B-F436-77DE-67B4738E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6C33A9FE-ECFD-DEAB-4D44-EA925A1730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1F4E8791-E68A-27F9-E9A5-3C7D740C62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71B7EA15-A922-0E48-D686-BE83309CD5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0BD75C67-F290-B036-DB6F-B3A4D862B0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78DFA428-19FF-6915-B527-5F3599296F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920823D-5702-39EE-E84F-BA7A8B84AA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57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2FD6C5E7-CC1C-4694-7602-D1B0DA7322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A29481DB-7592-FB7E-C641-A66989BA36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63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58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49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79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242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883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869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F5A2D-3589-BADB-804B-E86F1D063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B457EC5-B485-A4DE-C0A0-7BECD8590E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BDE21D-98C1-01D4-7D09-DDE6EBFBCE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C3B32C-A01E-18A0-AB63-3C32FDA50C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FBFA12C-9593-FD32-43D3-BCBFCE50CB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BDE7BAC-19CB-3F7D-17CA-686AAB7BC1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F10583B-31E3-C724-64EE-4CB14BD6FA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27443C0-B020-7DDD-B191-7D87215DDF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9AAC46C-8450-DC6C-A99F-1CF482EAF9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8765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94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552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9522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142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53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28719-741E-C60D-9DC9-370EA2F1F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B831CD82-204E-3936-562F-9858A57F77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760D427F-5870-EA8D-0EB1-7D3EE74024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F6EFD0D-422D-8ED6-267D-1557785C3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E256FDAB-1470-3D1C-22EB-E59024CF9A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E4F84946-5446-0F03-117D-EA058F4E2F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3453AA59-C44F-7177-5473-F356B9EDE6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F5D0AFDF-E561-9DA2-F0FF-56CA74862C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C020E49B-B998-54D5-0DFD-497956848D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0565E87-3B34-568E-F4AA-B4F1944B66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F724FA94-10DE-7B54-63B1-FF5883853D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C6B80E73-0043-6F0F-7E7F-B7DB08578B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5331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99402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43044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83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9717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88CB8-39FD-F8C0-7330-172475F8D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23D2578-FFE6-13EF-AE45-172482FBA9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FB33B5E-633D-D412-82F5-FE91382536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D8346BD-A2C8-2CA7-8349-28383C83C0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073CB17-AAE6-1BAD-04FC-18DBAF79C8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91BE99E-395F-80EA-5B0D-77D0C55D6E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045DA77-3874-8A3F-3DD8-A7B6DA88EA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FC375B1-4BE6-5307-05B8-7B400C8C0B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6F79525-71F4-B2A0-E242-6DDFE15257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668FF0D-53F0-20E5-FBC2-076F990E4C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AACDA4C-5D8C-A164-A05E-84E5CEECBA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9F442205-E5BA-9F24-C1B3-2AE874D59D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7837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90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2866-70FB-773B-6D56-1D52CD17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B476EB99-EC9D-A704-114F-D2D39ECCCC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DE615824-D4FC-CDBA-F33F-2061AFF163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04727038-B568-9347-4D60-C72CAC31C3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33C102C6-283D-E499-6EEC-0F5E3AAEDF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24F952D1-4E5E-92FD-497A-AD48ADBA6E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C2D8748F-B92C-3290-A9C1-B4CEC195A9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91418F4F-BA16-7376-DA74-4809F41826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00C5CB9C-93E6-0EE9-ED76-15AF9B8AEF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C69538E-3011-560E-6F11-1A3645E904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56E4A50E-EA50-C50C-43B3-CC6853A2F6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91C1FAD0-31AE-3E35-F359-06C8498A08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731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91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0662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92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639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0284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D1079AD-5BBD-4F7F-AFAB-8A0347E94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95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BB10B771-221B-45E6-9F89-ADAE2A64E9C6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95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2AB89C3E-7B89-401B-AE48-ECB4C25164E1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95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F75A0F9-7098-4DD1-A962-076E0A3E36BB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95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A60005-4B60-4280-B976-F27E380888A9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95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49FBBCCB-D4A8-477C-9E3A-2049112E16B8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22/12/2025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178A1CA5-3646-4156-B0FB-E3B5E6C3BD7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95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12A57769-A418-4C71-B357-0B5F99E12AB4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95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C322BEA4-D200-43DC-A1FE-D37E5ABF78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C70C519E-881F-4628-AD98-BDB2F87C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96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8403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98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22/12/2025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22/12/2025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2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51644-2159-254C-2D8F-921A1FB3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75379AA1-4B93-3CB0-BB69-05651C9AA8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Ergue os olhos, move-te com o vento, não te atrases: chega Deus, no tempo. Jesus Cristo por ti se fez Homem: aos milhares seguem o Caminho.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B21404-0128-6420-5E20-6BDDA6231761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1790050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 que se faz presente pelo mundo inteiro; *e aqui convocada no dia santíssimo em que a Virgem Maria deu ao mundo o Salvador; que 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cresça na caridade, em comunhão com o Papa Leão, com o nosso Bispo Carlos, os bispos do mundo inteiro, os presbíteros, os diáconos e todos os ministros do vosso povo.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611948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 também, na vossa misericórdia, dos nossos irmãos e irmãs que adormeceram na esperança da ressurreição e de todos os que partiram desta vida; acolhei-os junto a vós na luz da vossa face.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19FE-A97E-2E2A-B206-6AA324BE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6705EAF-5970-BABF-0931-1F92DF39E0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 a luz eterna!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609598-1382-C0F7-54B5-77AFBF37B477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334742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Enfim, nós vos pedimos, tende piedade de todos nós e dai-nos participar da vida eterna, com a Virgem Maria, Mãe de Deus, São José, seu esposo, os Apóstolos, (São N: santo do dia ou padroeiro) e todos 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666502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Santos que neste mundo viveram na vossa amizade, a fim de vos louvarmos e glorificarmos por Jesus Cristo, vosso Filho.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607794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Cristo, com Cristo, e em Cristo, a vós, Deus Pai todo-poderoso, na unidade do Espírito Santo, toda honra e toda glória,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5688296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BFA21-33DC-5493-8786-6AFC4C3A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99587821-2FFF-FEEC-BBF2-15F1F7B03D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Chama viva da minha esperança, este canto suba para Ti! Seio eterno de infinita vida, no caminho eu confio em Ti!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33D0EB-B0AC-ADF8-8E50-3C1B9F4A38A1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0761849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98234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874" y="1849570"/>
            <a:ext cx="11959864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8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 um canto novo . Cantai ao Senhor, toda terra. Bendizei para sempre o seu nome. Cantai, povos todos, sua glória!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2012618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reina glorioso sobre a terra, Temível e digno de louvor. Dai a Ele a glória que merece, Prostrai-vos diante de sua majestade.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59864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Alegrem-se o céu e a terra, diante de Deus que está vindo. Ele julga o mundo com justiça e com a verdade julga os povos.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24695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Cantai ao Senhor, aleluia! Bendizei o seu nome, aleluia! Cantai ao Senhor, aleluia! Com hinos de glória,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5780020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25E7B-A0EE-B23B-86B0-9D55F76F6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2733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gente passa o ano inteiro assim, andando sempre do começo ao fim. Será que Cristo esteve cada dia ao nosso lado, em nossa companhia? 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933047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2233246"/>
            <a:ext cx="11694627" cy="560949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 Natal é tempo de pensar em Deus, que só nos quer salvar!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346048285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toda parte vemos tantas luzes, por toda parte vemos tantas cruzes. Natal é tempo de partir o pão, Natal é tempo de salvar o irmão. 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02774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475571"/>
            <a:ext cx="11538510" cy="53671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 Natal é tempo de pensar em Deus, que só nos quer salvar!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445925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2025416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nossa festa é bom lembrar também daquela gente que Natal não tem. Tem mais sentido toda a nossa vida ao repartir a graça recebida.</a:t>
            </a: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9552305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1444" y="2110155"/>
            <a:ext cx="11538510" cy="573258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Natal é tempo de rever, da gente amar e renascer;  Natal é tempo de pensar em Deus, que só nos quer salvar!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41364606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Concedei-nos, ó Pai de clemência, que, refeitos com o vosso sacramento, imitemos continuamente a Sagrada Família e, após as dificuldades desta vida,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7F400-3D0F-92BD-4A20-4C4B22BC8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E070768-909A-3437-DA0B-2BE7748004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possamos conviver eternamente com ela no céu. Por Cristo, nosso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A1B81E-5AE7-7FB3-C0AA-37FB5CDEAE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6915419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2997200"/>
            <a:ext cx="11612908" cy="4886384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8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Benção Final</a:t>
            </a:r>
            <a:endParaRPr lang="pt-BR" sz="8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C5A3-E7D5-2FCA-8FB2-668F2A316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37F247F-BEE1-2596-6E89-7C6AA366D0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28800"/>
            <a:ext cx="11560542" cy="607236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Olhando a Sagrada Família: Jesus, Maria e José; saibamos fazer a partilha dos gestos de amor e de fé!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6EEA30-1E31-5B85-319E-694F6202FBC0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19264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O Senhor, que encaminha os nossos corações para o amor de Deus e a constância de Cristo, esteja convosco.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19209164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Maria, mãe santa e esposa exemplar; José, pai zeloso voltado a seu lar; Jesus, filho amado em missão de salvar: caminhos distintos, num só caminhar.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28800"/>
            <a:ext cx="11560542" cy="607236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Olhando a Sagrada Família: Jesus, Maria e José; saibamos fazer a partilha dos gestos de amor e de fé!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252F59-6456-1627-CB95-4396F8617B2D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52845791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Maria do sim e do amor doação; José, operário a serviço do pão; Jesus, ocupado com sua missão: três vidas distintas, num só coração.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36570183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8F799-F818-9F9B-1E92-4E32C616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D768D5D2-6898-3407-1930-3BBDF1E25F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28800"/>
            <a:ext cx="11560542" cy="607236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Olhando a Sagrada Família: Jesus, Maria e José; saibamos fazer a partilha dos gestos de amor e de fé!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3D7A52-66C4-8CE8-4301-F243F1075235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7871180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155D0-94BB-2501-AC54-B3B46C0D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F689E08A-22CC-F2D4-0EF3-221B6336DD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 todas as mães em Maria se acharem e todos os pais em José se espelharem, se todos os filhos em Cristo se olharem, serão mais família quanto mais se amarem.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C40034-499F-0038-4CB2-F647EDF2332C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Final</a:t>
            </a:r>
          </a:p>
        </p:txBody>
      </p:sp>
    </p:spTree>
    <p:extLst>
      <p:ext uri="{BB962C8B-B14F-4D97-AF65-F5344CB8AC3E}">
        <p14:creationId xmlns:p14="http://schemas.microsoft.com/office/powerpoint/2010/main" val="20384544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32489"/>
            <a:ext cx="11683634" cy="33870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2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2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62158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 e irmãs, reconheçamos os nossos pecados, para celebrarmos dignamente os santos mistérios.</a:t>
            </a: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rei da paz, tende piedade de nós.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luz nas trevas,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Cristo,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738553" y="2151727"/>
            <a:ext cx="6096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Sagrada</a:t>
            </a:r>
          </a:p>
          <a:p>
            <a:r>
              <a:rPr lang="pt-BR" sz="8000" b="1" dirty="0"/>
              <a:t>Família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S: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imagem do homem novo, tende piedade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Senhor, tende piedade de nós! (bis)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9CF500-F4D4-0989-BE3F-1F6C663018BC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04354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05001"/>
            <a:ext cx="11578126" cy="591194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Deus, todo poderoso tenha compaixão de nós, perdoe os nossos pecados e nos conduza à vida eterna!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44123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Glória a Deus nas alturas, e paz na terra aos homens por Ele amados. Senhor Deus, rei dos céus, Deus Pai todo-poderoso: nós vos louvamos, vos bendizemos, vos adoramos, vos glorificamos, nós vos damos graças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por vossa imensa glória. Senhor Jesus Cristo, Filho Unigênito, Senhor Deus, Cordeiro de Deus, Filho de Deus Pai. Vós que tirais o pecado do mundo, tende piedade de nós. Vós que tirais o pecado do mundo, 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1968423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acolhei a nossa súplica. Vós, que estais à direita do Pai, tende piedade de nós. Só vós sois o Santo, só vós, o Senhor, só vós, o Altíssimo, Jesus Cristo, com o Espírito Santo, na glória de Deus Pai, na glória de Deus Pai.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3451363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Amém! Amém!</a:t>
            </a: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GLÓRIA</a:t>
            </a:r>
          </a:p>
        </p:txBody>
      </p:sp>
    </p:spTree>
    <p:extLst>
      <p:ext uri="{BB962C8B-B14F-4D97-AF65-F5344CB8AC3E}">
        <p14:creationId xmlns:p14="http://schemas.microsoft.com/office/powerpoint/2010/main" val="230870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Deus, que nos destes os luminosos exemplos da Sagrada Família, concedei que, imitando-a em suas virtudes familiares e em seu espírito de caridade, possamos gozar um dia dos prêmios eternos nas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240" y="1748700"/>
            <a:ext cx="1197896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alegrias da vossa casa. Por nosso Senhor Jesus Cristo, vosso Filho, que é Deus, e convosco vive e reina, na unidade do Espírito Santo, por todos os séculos dos séculos.</a:t>
            </a: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470" y="2667000"/>
            <a:ext cx="11814510" cy="505551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Jesus, Maria e José, Minha família vossa é. (bis)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Refrão Orante</a:t>
            </a:r>
          </a:p>
        </p:txBody>
      </p:sp>
    </p:spTree>
    <p:extLst>
      <p:ext uri="{BB962C8B-B14F-4D97-AF65-F5344CB8AC3E}">
        <p14:creationId xmlns:p14="http://schemas.microsoft.com/office/powerpoint/2010/main" val="1142510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-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Eclo 3,3-7.14-17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 ECLESIÁSTICO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Celebramos hoje a festa da Sagrada Família de Nazaré, contemplando-a como modelo de santidade para nossas famílias. Com esta Eucaristia, encerramos o Ano Santo Jubilar nas dioceses. 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3Deus honra o pai nos filhos e confirma, sobre eles, a autoridade da mãe. 4Quem honra o seu pai, alcança o perdão dos pecados; evita cometê-los e será ouvido na oração quotidiana. 5Quem respeita a sua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mãe é como alguém que ajunta tesouros. 6Quem honra seu pai, terá alegria com seus próprios filhos; e, no dia em que orar, será atendido. 7Quem respeita o seu pai terá vida longa, e quem obedece ao pai é o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consolo de sua mãe. 14Meu filho, ampara teu pai na velhice e não lhe causes desgosto enquanto ele vive. 15Mesmo que ele esteja perdendo a lucidez, procura ser compreensivo para com ele; não o humilhes, em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59283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B5F4-543B-62E5-09C2-2C19D44F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523F9DE5-7FD8-5A70-F955-B971707498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nenhum dos dias de sua vida: a caridade feita a teu pai não será esquecida, 16mas servirá para reparar os teus pecados 17ae, na justiça, será para tua edificação.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7ACA20-B651-5A76-F073-2BEC40A688E1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06490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127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Felizes os que temem o Senhor e trilham seus caminhos!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Feliz és tu se temes o Senhor e trilhas seus caminhos! Do trabalho de tuas mãos hás de viver, serás feliz, tudo irá bem!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Felizes os que temem o Senhor e trilham seus caminhos!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 tua esposa é uma videira bem fecunda no coração de tua casa; os teus filhos são rebentos de oliveira ao redor de tua mesa.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Felizes os que temem o Senhor e trilham seus caminhos!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80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 a presença do Senhor que se fez carne em nossas vidas continue a frutificar como uma presença constante na história humana.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Será assim abençoado todo homem que teme o Senhor. O Senhor te abençoe de Sião cada dia de tua vida.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Felizes os que temem o Senhor e trilham seus caminhos!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- Cl 3,12-21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DA CARTA DE SÃO PAULO AOS COLOSSENSES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Irmãos: 12Vós sois amados por Deus, sois os seus santos eleitos. Por isso, revesti-vos de sincera misericórdia, bondade, humildade, mansidão e paciência, 13suportando-vos uns aos outros e perdoando-vos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mutuamente, se um tiver queixa contra o outro. Como o Senhor vos perdoou, assim perdoai vós também. 14Mas, sobretudo, amai-vos uns aos outros, pois o amor é o vínculo da perfeição. 15Que a paz de Cristo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reine em vossos corações, à qual fostes chamados como membros de um só corpo. E sede agradecidos. 16Que a palavra de Cristo, com toda a sua riqueza, habite em vós. Ensinai e admoestai-vos uns aos outros com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toda a sabedoria. Do fundo dos vossos corações, cantai a Deus salmos, hinos e cânticos espirituais, em ação de graças. 17Tudo o que fizerdes, em palavras ou obras, seja feito em nome do Senhor Jesus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85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42D0E6C4-8E44-220E-2D1E-AC56A17B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>
            <a:extLst>
              <a:ext uri="{FF2B5EF4-FFF2-40B4-BE49-F238E27FC236}">
                <a16:creationId xmlns:a16="http://schemas.microsoft.com/office/drawing/2014/main" id="{0761D37E-6F41-5735-2AE1-5FF31EF348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Cristo. Por meio dele dai graças a Deus, o Pai. 18Esposas, sede solícitas para com vossos maridos, como convém, no Senhor. 19Maridos, amai vossas esposas e não sejais grosseiros com elas. 20Filhos, </a:t>
            </a:r>
            <a:endParaRPr dirty="0"/>
          </a:p>
        </p:txBody>
      </p:sp>
      <p:sp>
        <p:nvSpPr>
          <p:cNvPr id="25" name="Google Shape;25;p3">
            <a:extLst>
              <a:ext uri="{FF2B5EF4-FFF2-40B4-BE49-F238E27FC236}">
                <a16:creationId xmlns:a16="http://schemas.microsoft.com/office/drawing/2014/main" id="{1FCCA320-6FBB-7144-DC25-054FCE8CBBB2}"/>
              </a:ext>
            </a:extLst>
          </p:cNvPr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2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931A2522-E4BE-D4B4-DD23-76BEA023F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>
            <a:extLst>
              <a:ext uri="{FF2B5EF4-FFF2-40B4-BE49-F238E27FC236}">
                <a16:creationId xmlns:a16="http://schemas.microsoft.com/office/drawing/2014/main" id="{EC7A96B2-04AE-B6D1-BADE-D7ED6C862D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obedecei em tudo aos vossos pais, pois isso é bom e correto no Senhor. 21Pais, não intimideis os vossos filhos, para que eles não desanimem.</a:t>
            </a:r>
            <a:endParaRPr dirty="0"/>
          </a:p>
        </p:txBody>
      </p:sp>
      <p:sp>
        <p:nvSpPr>
          <p:cNvPr id="25" name="Google Shape;25;p3">
            <a:extLst>
              <a:ext uri="{FF2B5EF4-FFF2-40B4-BE49-F238E27FC236}">
                <a16:creationId xmlns:a16="http://schemas.microsoft.com/office/drawing/2014/main" id="{9898040C-6BC0-DE49-5A26-F8EC6BEFF221}"/>
              </a:ext>
            </a:extLst>
          </p:cNvPr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21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CC32B-06D2-2038-D8D8-020443A45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672F7675-E8BD-08B0-7985-7DDAD7D570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Chama viva da minha esperança, este canto suba para Ti! Seio eterno de infinita vida, no caminho eu confio em Ti!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9F20A1-D2F6-EF6D-FE0F-4EF606C4B324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838642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a paz de Cristo reine em vossos corações e ricamente habite em voz sua palavra!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EVANGELHO - </a:t>
            </a:r>
            <a:r>
              <a:rPr lang="pt-BR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Mt</a:t>
            </a: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2,13-15.19-23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MATEUS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Depois que os magos partiram, o Anjo do Senhor apareceu em sonho a José e lhe disse: “Levanta-te, pega o menino e sua mãe e foge para o Egito! Fica lá até que eu te avise! Porque Herodes vai procurar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menino para matá-lo”. José levantou-se de noite, pegou o menino e sua mãe, e partiu para o Egito. Ali ficou até à morte de Herodes, para se cumprir o que o Senhor havia dito pelo profeta: “Do Egito chamei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meu Filho”. Quando Herodes morreu, o anjo do Senhor apareceu em sonho a José, no Egito, e lhe disse: “Levanta-te, pega o menino e sua mãe, e volta para a terra de Israel; pois aqueles que procuravam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matar o menino já estão mortos”. José levantou-se, pegou o menino e sua mãe, entrou na terra de Israel. Mas, quando soube que Arquelau reinava na Judeia, no lugar de seu pai Herodes, teve medo de ir para lá. Por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81501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isso, depois de receber um aviso em sonho, José retirou-se para a região da Galileia, e foi morar numa cidade chamada Nazaré. Isso aconteceu para se cumprir o que foi dito pelos profetas: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966239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4F4D9-9CB9-C887-DB80-6EB4B3A0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5B848BEA-01D7-CB91-7864-06933F22CC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“Ele será chamado Nazareno”.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3FE414-814B-FC82-EFEE-D0E77AFBE4AB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864441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Toda a língua, povo e nação, tua luz encontra na Palavra. Os teus filhos, frágeis e dispersos se reúnem no teu Filho amado.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1965013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 </a:t>
            </a:r>
          </a:p>
        </p:txBody>
      </p:sp>
    </p:spTree>
    <p:extLst>
      <p:ext uri="{BB962C8B-B14F-4D97-AF65-F5344CB8AC3E}">
        <p14:creationId xmlns:p14="http://schemas.microsoft.com/office/powerpoint/2010/main" val="2065702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um só Deus, Pai todo-poderoso, Criador do céu e da terra, de todas as coisas visíveis e invisíveis. Creio em um só Senhor, Jesus Cristo, Filho Unigênito de Deus, nascido do Pai antes de todos os séculos: Deus de Deus, luz da luz, Deus verdadeiro de Deus verdadeiro, gerado,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criado, consubstancial ao Pai. Por ele todas as coisas foram feitas. E por nós, homens, e para nossa salvação, </a:t>
            </a:r>
            <a:r>
              <a:rPr lang="pt-BR" sz="5400" b="1" i="1" dirty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desceu dos céus e se encarnou pelo Espírito Santo, no seio da Virgem Maria, e se fez homem.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Também por nós foi crucificado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sob Pôncio Pilatos; padeceu e foi sepultado. Ressuscitou ao terceiro dia, conforme as Escrituras, e subiu aos céus, onde está sentado à direita do Pai. E de novo há de vir, em sua glória, para julgar os vivos e os mortos;   o seu reino não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1997508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terá fim. Creio no Espírito Santo, Senhor que dá a vida, e procede do Pai e do Filho;  e com o Pai e o Filho é adorado e glorificado: ele que falou pelos profetas. Creio na Igreja, una, santa, católica e apostólica.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6389249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Professo um só batismo para a remissão dos pecados. E espero a ressurreição dos mortos e a vida do mundo que há de vir. 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16407316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37564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Caríssimos irmãos e irmãs: Em união com a Família de Nazaré, elevemos ao Pai celeste as nossas orações, rezando: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1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D35EB-0131-AF51-188A-DEE444B74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D43F739-3FDD-702B-F986-EB766383B6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933700"/>
            <a:ext cx="11824311" cy="32613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Protegei, Senhor, todas as famílias.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1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1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AB645E-FD36-2F5E-DFDE-C73069FE588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35828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que, na Igreja, cresça o clima de família, de paz, de mansidão e de bondade, que Jesus experimentou na Casa de Nazaré, rezemos ao Senhor...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Protegei, Senhor, todas as famílias.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Chama viva da minha esperança, este canto suba para Ti! Seio eterno de infinita vida, no caminho eu confio em Ti!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52060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em toda a parte se respeite a família como instituição divina, na sua natureza e dignidade, rezemos ao Senhor...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Protegei, Senhor, todas as famílias.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2110154"/>
            <a:ext cx="11681460" cy="406204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nossa Diocese, reunida em Romaria, no mês de fevereiro, manifeste ser uma grande </a:t>
            </a:r>
            <a:r>
              <a:rPr lang="pt-BR" sz="60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familia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cristã, rezemos ao Senhor...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Protegei, Senhor, todas as famílias.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86000"/>
            <a:ext cx="11824311" cy="3548492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de misericórdia, escutai as orações desta família paroquial e renovai, em cada lar, tuas maravilhas. Por Cristo nosso Senhor.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5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107422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Cristãos, vinde todos, com alegres cantos, oh, vinde, oh, vinde até Belém. Vede nascido vosso rei eterno.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970774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Humildes pastores deixam seu rebanho e, alegres, acorrem ao rei do céu. Nós, igualmente, cheios de alegria.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96438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09346"/>
            <a:ext cx="11683634" cy="370516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 nos olha, terno e paciente: nasce a aurora de um futuro novo. Novos Céus, Terra feita nova: passa os muros, ‘</a:t>
            </a:r>
            <a:r>
              <a:rPr lang="pt-BR" sz="6000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Spirito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de vida.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68023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invisível, de eternal grandeza, sob véus de humildade podemos ver. Deus pequenino, Deus envolto em faixas.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6926798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7599533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Nasceu em pobreza, repousando em palhas, o nosso afeto lhe vamos dar. Tanto amou-nos! Quem não há de amá-lo?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6183557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Oh! Vinde, adoremos! Oh! Vinde, adoremos! Oh! Vinde, adoremos o Salvador!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4513428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a glória do seu nome, para o nosso bem e de toda sua 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nós vos oferecemos este sacrifício de reconciliação, e vos suplicamos, pela intercessão da Virgem Mãe de Deus e de São José, que firmeis nossas famílias</a:t>
            </a:r>
            <a:endParaRPr lang="pt-BR" sz="66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80290-4CBC-CBF0-FDF8-5FDED2D4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FD3E11B-C3CE-8813-EB72-474E424F1D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 vossa graça, conservando-as na vossa paz. Por Cristo, nosso Senhor.</a:t>
            </a:r>
            <a:endParaRPr lang="pt-BR" sz="66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99F056-52D0-D7DA-CFF9-62B89239A33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5393999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é digno e justo, é nosso dever e salvação dar-vos graças, sempre e em todo lugar, Senhor, Pai santo, Deus eterno e todo-poderoso. Por ele, resplandece hoje o admirável intercâmbio 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E6291-8719-3CDD-6DE9-4CE8F339B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5DE03B9C-2BC2-EA20-FD88-E4B29B6253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Chama viva da minha esperança, este canto suba para Ti! Seio eterno de infinita vida, no caminho eu confio em Ti!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F35F78-D0C7-D412-693A-AFB919EBB693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41901154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 dá vida nova em plenitude. Enquanto vosso Filho assume nossa fraqueza, a natureza humana recebe uma incomparável dignidade: ao tornar-se um de nós, ele nos torna eternos.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isso, unidos aos coros angélicos, nós vos louvamos e, com alegria, cantamos (dizemos) a uma só voz: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343378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verdade, ó Pai, vós sois Santo, fonte de toda santidade. Santificai, pois, estes dons, derramando sobre eles o vosso Espírito, a fim de que se tornem para nós o Corpo e + o Sangue de nosso Senhor Jesus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9975232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0572605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Salvador do mundo, salvai-nos, vós que nos libertastes pela vossa cruz e ressurreição.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30165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o memorial da morte e </a:t>
            </a:r>
            <a:r>
              <a:rPr lang="pt-BR" sz="54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ressur-reição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do vosso Filho, nós vos oferecemos, ó Pai, o Pão da vida e o Cálice da salvação; e vos </a:t>
            </a:r>
            <a:r>
              <a:rPr lang="pt-BR" sz="54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agrade-cemos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porque nos tornastes dignos de estar aqui na vossa presença e vos servir.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 que, participando do Corpo e Sangue de Cristo, sejamos reunidos pelo Espírito Santo num só corpo.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20875</TotalTime>
  <Words>5173</Words>
  <Application>Microsoft Office PowerPoint</Application>
  <PresentationFormat>Personalizar</PresentationFormat>
  <Paragraphs>1386</Paragraphs>
  <Slides>145</Slides>
  <Notes>143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145</vt:i4>
      </vt:variant>
    </vt:vector>
  </HeadingPairs>
  <TitlesOfParts>
    <vt:vector size="156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29</cp:revision>
  <dcterms:modified xsi:type="dcterms:W3CDTF">2025-12-22T14:55:29Z</dcterms:modified>
</cp:coreProperties>
</file>