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168"/>
  </p:notesMasterIdLst>
  <p:sldIdLst>
    <p:sldId id="708" r:id="rId7"/>
    <p:sldId id="256" r:id="rId8"/>
    <p:sldId id="257" r:id="rId9"/>
    <p:sldId id="624" r:id="rId10"/>
    <p:sldId id="668" r:id="rId11"/>
    <p:sldId id="259" r:id="rId12"/>
    <p:sldId id="566" r:id="rId13"/>
    <p:sldId id="567" r:id="rId14"/>
    <p:sldId id="568" r:id="rId15"/>
    <p:sldId id="569" r:id="rId16"/>
    <p:sldId id="570" r:id="rId17"/>
    <p:sldId id="265" r:id="rId18"/>
    <p:sldId id="595" r:id="rId19"/>
    <p:sldId id="596" r:id="rId20"/>
    <p:sldId id="637" r:id="rId21"/>
    <p:sldId id="266" r:id="rId22"/>
    <p:sldId id="267" r:id="rId23"/>
    <p:sldId id="572" r:id="rId24"/>
    <p:sldId id="597" r:id="rId25"/>
    <p:sldId id="598" r:id="rId26"/>
    <p:sldId id="676" r:id="rId27"/>
    <p:sldId id="638" r:id="rId28"/>
    <p:sldId id="639" r:id="rId29"/>
    <p:sldId id="640" r:id="rId30"/>
    <p:sldId id="641" r:id="rId31"/>
    <p:sldId id="280" r:id="rId32"/>
    <p:sldId id="281" r:id="rId33"/>
    <p:sldId id="544" r:id="rId34"/>
    <p:sldId id="283" r:id="rId35"/>
    <p:sldId id="284" r:id="rId36"/>
    <p:sldId id="285" r:id="rId37"/>
    <p:sldId id="677" r:id="rId38"/>
    <p:sldId id="678" r:id="rId39"/>
    <p:sldId id="288" r:id="rId40"/>
    <p:sldId id="289" r:id="rId41"/>
    <p:sldId id="290" r:id="rId42"/>
    <p:sldId id="291" r:id="rId43"/>
    <p:sldId id="486" r:id="rId44"/>
    <p:sldId id="293" r:id="rId45"/>
    <p:sldId id="294" r:id="rId46"/>
    <p:sldId id="295" r:id="rId47"/>
    <p:sldId id="679" r:id="rId48"/>
    <p:sldId id="680" r:id="rId49"/>
    <p:sldId id="296" r:id="rId50"/>
    <p:sldId id="297" r:id="rId51"/>
    <p:sldId id="298" r:id="rId52"/>
    <p:sldId id="456" r:id="rId53"/>
    <p:sldId id="300" r:id="rId54"/>
    <p:sldId id="301" r:id="rId55"/>
    <p:sldId id="302" r:id="rId56"/>
    <p:sldId id="303" r:id="rId57"/>
    <p:sldId id="304" r:id="rId58"/>
    <p:sldId id="305" r:id="rId59"/>
    <p:sldId id="617" r:id="rId60"/>
    <p:sldId id="620" r:id="rId61"/>
    <p:sldId id="681" r:id="rId62"/>
    <p:sldId id="682" r:id="rId63"/>
    <p:sldId id="683" r:id="rId64"/>
    <p:sldId id="310" r:id="rId65"/>
    <p:sldId id="311" r:id="rId66"/>
    <p:sldId id="312" r:id="rId67"/>
    <p:sldId id="669" r:id="rId68"/>
    <p:sldId id="313" r:id="rId69"/>
    <p:sldId id="315" r:id="rId70"/>
    <p:sldId id="670" r:id="rId71"/>
    <p:sldId id="316" r:id="rId72"/>
    <p:sldId id="317" r:id="rId73"/>
    <p:sldId id="318" r:id="rId74"/>
    <p:sldId id="319" r:id="rId75"/>
    <p:sldId id="320" r:id="rId76"/>
    <p:sldId id="321" r:id="rId77"/>
    <p:sldId id="423" r:id="rId78"/>
    <p:sldId id="511" r:id="rId79"/>
    <p:sldId id="703" r:id="rId80"/>
    <p:sldId id="684" r:id="rId81"/>
    <p:sldId id="326" r:id="rId82"/>
    <p:sldId id="685" r:id="rId83"/>
    <p:sldId id="686" r:id="rId84"/>
    <p:sldId id="687" r:id="rId85"/>
    <p:sldId id="688" r:id="rId86"/>
    <p:sldId id="689" r:id="rId87"/>
    <p:sldId id="619" r:id="rId88"/>
    <p:sldId id="330" r:id="rId89"/>
    <p:sldId id="331" r:id="rId90"/>
    <p:sldId id="332" r:id="rId91"/>
    <p:sldId id="333" r:id="rId92"/>
    <p:sldId id="334" r:id="rId93"/>
    <p:sldId id="522" r:id="rId94"/>
    <p:sldId id="336" r:id="rId95"/>
    <p:sldId id="437" r:id="rId96"/>
    <p:sldId id="654" r:id="rId97"/>
    <p:sldId id="671" r:id="rId98"/>
    <p:sldId id="438" r:id="rId99"/>
    <p:sldId id="491" r:id="rId100"/>
    <p:sldId id="690" r:id="rId101"/>
    <p:sldId id="549" r:id="rId102"/>
    <p:sldId id="550" r:id="rId103"/>
    <p:sldId id="656" r:id="rId104"/>
    <p:sldId id="691" r:id="rId105"/>
    <p:sldId id="692" r:id="rId106"/>
    <p:sldId id="551" r:id="rId107"/>
    <p:sldId id="693" r:id="rId108"/>
    <p:sldId id="695" r:id="rId109"/>
    <p:sldId id="694" r:id="rId110"/>
    <p:sldId id="340" r:id="rId111"/>
    <p:sldId id="586" r:id="rId112"/>
    <p:sldId id="553" r:id="rId113"/>
    <p:sldId id="659" r:id="rId114"/>
    <p:sldId id="696" r:id="rId115"/>
    <p:sldId id="555" r:id="rId116"/>
    <p:sldId id="556" r:id="rId117"/>
    <p:sldId id="660" r:id="rId118"/>
    <p:sldId id="697" r:id="rId119"/>
    <p:sldId id="661" r:id="rId120"/>
    <p:sldId id="587" r:id="rId121"/>
    <p:sldId id="557" r:id="rId122"/>
    <p:sldId id="588" r:id="rId123"/>
    <p:sldId id="354" r:id="rId124"/>
    <p:sldId id="667" r:id="rId125"/>
    <p:sldId id="355" r:id="rId126"/>
    <p:sldId id="356" r:id="rId127"/>
    <p:sldId id="357" r:id="rId128"/>
    <p:sldId id="358" r:id="rId129"/>
    <p:sldId id="359" r:id="rId130"/>
    <p:sldId id="360" r:id="rId131"/>
    <p:sldId id="361" r:id="rId132"/>
    <p:sldId id="362" r:id="rId133"/>
    <p:sldId id="363" r:id="rId134"/>
    <p:sldId id="364" r:id="rId135"/>
    <p:sldId id="366" r:id="rId136"/>
    <p:sldId id="365" r:id="rId137"/>
    <p:sldId id="649" r:id="rId138"/>
    <p:sldId id="367" r:id="rId139"/>
    <p:sldId id="368" r:id="rId140"/>
    <p:sldId id="369" r:id="rId141"/>
    <p:sldId id="370" r:id="rId142"/>
    <p:sldId id="371" r:id="rId143"/>
    <p:sldId id="650" r:id="rId144"/>
    <p:sldId id="373" r:id="rId145"/>
    <p:sldId id="374" r:id="rId146"/>
    <p:sldId id="590" r:id="rId147"/>
    <p:sldId id="591" r:id="rId148"/>
    <p:sldId id="672" r:id="rId149"/>
    <p:sldId id="673" r:id="rId150"/>
    <p:sldId id="379" r:id="rId151"/>
    <p:sldId id="380" r:id="rId152"/>
    <p:sldId id="381" r:id="rId153"/>
    <p:sldId id="382" r:id="rId154"/>
    <p:sldId id="533" r:id="rId155"/>
    <p:sldId id="634" r:id="rId156"/>
    <p:sldId id="613" r:id="rId157"/>
    <p:sldId id="636" r:id="rId158"/>
    <p:sldId id="698" r:id="rId159"/>
    <p:sldId id="699" r:id="rId160"/>
    <p:sldId id="615" r:id="rId161"/>
    <p:sldId id="386" r:id="rId162"/>
    <p:sldId id="387" r:id="rId163"/>
    <p:sldId id="700" r:id="rId164"/>
    <p:sldId id="701" r:id="rId165"/>
    <p:sldId id="702" r:id="rId166"/>
    <p:sldId id="709" r:id="rId167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5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044" y="822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viewProps" Target="viewProps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theme" Target="theme/theme1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2" Type="http://schemas.openxmlformats.org/officeDocument/2006/relationships/tableStyles" Target="tableStyle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1118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089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56386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65738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1079AD-5BBD-4F7F-AFAB-8A0347E94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105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BB10B771-221B-45E6-9F89-ADAE2A64E9C6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105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2AB89C3E-7B89-401B-AE48-ECB4C25164E1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105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F75A0F9-7098-4DD1-A962-076E0A3E36BB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105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A60005-4B60-4280-B976-F27E380888A9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105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49FBBCCB-D4A8-477C-9E3A-2049112E16B8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178A1CA5-3646-4156-B0FB-E3B5E6C3BD7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105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12A57769-A418-4C71-B357-0B5F99E12AB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105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C322BEA4-D200-43DC-A1FE-D37E5ABF78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C70C519E-881F-4628-AD98-BDB2F87C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106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8403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639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69965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0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1103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33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2128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6168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70939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95894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2876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118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118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118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118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118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118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53564462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119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119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119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119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119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119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296290293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120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3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14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9677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72615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9070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8727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1535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0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8138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0882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68779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5578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00383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148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436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4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45582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08702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68929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3707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1954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812666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21610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160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817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7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21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349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93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8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318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75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30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31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32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077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591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34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36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38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40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200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42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8255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43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170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44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47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48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49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50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52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53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54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053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55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199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56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4926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57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232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58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971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59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79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1089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409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94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55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FEE2-6E62-BC84-E39C-92D09EBD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E497794-E235-F4A1-837C-5A1A4A2DAC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8DE9C6D-A507-A921-D5A3-711CC1EE27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0AE739A-66C3-D5CE-0E3B-6C0E536598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E7682BE-B259-8F55-6CA1-FBE4A36AEC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B58F998-798D-8229-59AD-7B6E5F63F9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913F7F4-A71A-D2CC-7D78-698471BFDF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8BABFE5-9E13-1647-E8E5-63C8CADA7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55952048-48E4-FAE4-0233-C75EBD71D7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CDC5419-3262-FBDE-F26D-A4CA6EE080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268B2CE7-4D34-6A14-A89B-7ACC0AAF9F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5DCD8939-7243-84B7-5B6B-0A6431E2EF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167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131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400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854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9940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35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4314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987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87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88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0662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89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44490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361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8442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93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2442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56376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448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73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248961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também um dia foi migrante, quantas portas viu bater; mesmo assim levou seu grande plano avante, numa gruta foi nascer.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  <a:r>
              <a:rPr lang="pt-BR" sz="6000" b="1" dirty="0">
                <a:solidFill>
                  <a:srgbClr val="C790D6"/>
                </a:solidFill>
              </a:rPr>
              <a:t> 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Inicial</a:t>
            </a:r>
          </a:p>
        </p:txBody>
      </p:sp>
    </p:spTree>
    <p:extLst>
      <p:ext uri="{BB962C8B-B14F-4D97-AF65-F5344CB8AC3E}">
        <p14:creationId xmlns:p14="http://schemas.microsoft.com/office/powerpoint/2010/main" val="33810126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seus méritos e preces concedei-nos sem cessar a vossa proteção.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1443521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vossos Santos vos louvamos!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Pai, com bondade, a oblação dos vossos servos e de toda a vossa família; dai-nos sempre a vossa paz, livrai-nos da condenação eterna e acolhei-nos entre os vossos eleitos. (Por Cristo, nosso Senhor. Amém.)</a:t>
            </a:r>
          </a:p>
          <a:p>
            <a:pPr lvl="0" algn="just"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1768469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Dignai-vos, ó Pai, aceitar, abençoar e santificar estas oferendas; recebei-as como sacrifício espiritual perfeito, a fim de que se tornem para nós o Corpo e o Sangue de vosso amado Filho, nosso Senhor Jesus Cristo.</a:t>
            </a:r>
          </a:p>
          <a:p>
            <a:pPr lvl="0" algn="just"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416671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7929667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anunciamos,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301653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a memória da bem-aventurada paixão do vosso Filho, da sua ressurreição dentre os mortos e gloriosa ascensão aos céus, nós, vossos servos, e também vosso povo santo, vos oferecemos,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Pai, dentre os bens que nos destes, o sacrifício puro, santo e imaculado, Pão santo da vida eterna e Cálice da perpétua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99752322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Recebei, ó Pai, com olhar benigno, esta oferta, como recebestes os dons do justo Abel, o sacrifício de nosso patriarca Abraão e a oblação pura e santa do sumo sacerdote Melquisedeque.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0649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Olha a estrela que Deus te colocou mostrando o bem, sobre a gruta de Belém, a guiar teu caminhar.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741443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057260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pedimos, ó Deus onipotente, que esta nossa oferenda seja levada à vossa presença, no altar do céu, pelas mãos do vosso santo Anjo, para que todos nós,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666502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participando deste altar pela comunhão do santíssimo Corpo e sejamos repletos de todas as graças e bênçãos do céu.(Por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607794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761908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que nos precederam com o sinal da fé e dormem o sono da paz. A eles, e a todos os que descansam no Cristo, concedei o repouso, a luz e a paz.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5688296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 </a:t>
            </a:r>
            <a:b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luz eterna!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136451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todos nós pecadores, que esperamos na vossa infinita misericórdia, concedei, não por nossos méritos, mas por vossa bondade, o convívio dos Apóstolos e Mártires: João Batista e Estêvão, Matias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1323357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Barnabé, (Inácio, Alexandre, Marcelino e Pedro, Felicidade e Perpétua, Águeda e Luzia, Inês, Cecília, Anastácia) e de todos os vossos Santos. Por Cristo, nosso Senhor.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3078220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044" y="1863076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 não cessais de criar, santificar, vivificar, abençoar estes bens e distribuí-los entre nós. Por Cristo, com Cristo, e em Cristo, a vós, Deus Pai todo-poderoso, 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05882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" y="1829825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unidade do Espírito Santo, toda honra e toda glória, por todos os séculos dos séculos.	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8884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98234853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874" y="1849570"/>
            <a:ext cx="11959864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8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 um canto novo . Cantai ao Senhor, toda terra. Bendizei para sempre o seu nome. Cantai, povos todos, sua glória!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reina gloriosos sobre a terra, Temível e digno de louvor. Dai a Ele a glória que merece, Prostrai-vos diante de sua majestade.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59864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Alegrem-se o céu e a terra, diante de Deus que está vindo. Ele julga o mundo com justiça e com a verdade julga os povos.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5780020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Entoamos cantos mil ao Divino Criador! Sua face nos aclara pela via interior.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933047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2233246"/>
            <a:ext cx="11694627" cy="560949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Transbordamos, de coração, em poemas de grande alegria: o Cristo se manifestou pelo ventre da Virgem Maria! Pelo ventre da Virgem Maria!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46048285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937493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Eis que a obra magistral de uma nova criação, acontece com o Cristo na feliz ressurreição!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02774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3428999"/>
            <a:ext cx="11683634" cy="19905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O Senhor esteja convosco.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19209164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475571"/>
            <a:ext cx="11538510" cy="53671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Transbordamos, de coração, em poemas de grande alegria: o Cristo se manifestou pelo ventre da Virgem Maria! Pelo ventre da Virgem Maria!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4459255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2268415"/>
            <a:ext cx="11871941" cy="571500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Testemunho nos convém em convívio fraternal: portadores do mistério, de uma vida eternal!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95523058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Transbordamos, de coração, em poemas de grande alegria: o Cristo se manifestou pelo ventre da Virgem Maria! Pelo ventre da Virgem Maria!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13646067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95549"/>
            <a:ext cx="11871941" cy="61878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Destemidos ao além se cuidamos do viver, pois o Reino se revela em um novo amanhecer!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0856805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Transbordamos, de coração, em poemas de grande alegria: o Cristo se manifestou pelo ventre da Virgem Maria! Pelo ventre da Virgem Maria!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322978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Senhor, guiai-nos sempre e por toda parte com a vossa luz celeste, para que possamos contemplar com olhar puro e viver com amor sincero o mistério de que nos destes participar. Por Cristo, nosso Senhor.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Deus, que vos chamou das trevas à sua luz admirável, derrame benigno sobre vós as suas bênçãos e confirme os vossos corações na fé, na esperança e na caridade.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7790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62158940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10779160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8148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Porque seguis confiantes o Cristo, que hoje se manifestou ao mundo como luz que ilumina as trevas, Deus vos torne também uma luz para vossos irmãos e irmãs.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630951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544328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8148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Terminada a vossa peregrinação, possais chegar ao Cristo Senhor, luz da luz, que os magos procuravam guiados pela estrela e com grande alegria encontraram.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182654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45613703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35786026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Santos Reis aqui chegaram, ai, ai / Cansados de viajar, ai, ai / Vieram pedir uma oferta, ai / Veja lá se pode dar, ai, ai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Menino hoje nasce, ai, ai / Na cidade ou no sertão, ai, ai / Na manjedoura que deve, ai / Ser o nosso coração, ai, ai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93784253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Santos reis pedem justiça, ai, ai / Aos que governam a nação, ai, ai / Porque existem cofres cheios, ai / E há marmita sem feijão, ai, ai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15096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Santos reis vão despedindo-se, ai, ai / Mas prometem aqui voltar, ai, ai / Juntos com Jesus Menino, ai / Para todos abençoar, ai, ai.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10551707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 e irmãs, reconheçamos os nossos pecados, para celebrarmos dignamente os santos mistérios. (Silêncio)</a:t>
            </a: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rei da paz, tende piedade de nós.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luz nas trevas,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Cristo,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0" y="2151727"/>
            <a:ext cx="6096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Epifania do</a:t>
            </a:r>
          </a:p>
          <a:p>
            <a:r>
              <a:rPr lang="pt-BR" sz="8000" b="1" dirty="0"/>
              <a:t>Senhor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imagem do homem novo,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04354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Deus, todo poderoso tenha compaixão de nós, perdoe os nossos pecados e nos conduza à vida eterna!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395535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 E paz na terra aos homens por Ele amados. Senhor Deus, Rei dos céus, Deus Pai todo-poderoso: Nós Vos louvamos, nós Vos bendizemos, Nós Vos adoramos, nós Vos glorificamos,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Nós Vos damos graças, por vossa imensa glória. Senhor Jesus Cristo, Filho Unigénito, Senhor Deus, Cordeiro de Deus, Filho de Deus Pai: Vós que tirais o pecado do mundo, tende piedade de nós; Vós que tirais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1968423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o pecado do mundo, acolhei a nossa súplica; Vós que estais à direita do Pai, tende piedade de nós. Só Vós sois o Santo; só Vós, o Senhor; Só Vós, o Altíssimo, Jesus Cristo; Com o Espírito Santo na glória de Deus Pai.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451363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Amém!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230870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Deus, que hoje revelastes o vosso Filho Unigênito às nações, guiando-as pela estrela, concedei benigno a nós que já vos conhecemos pela fé, sermos conduzidos à contemplação da vossa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240" y="1748700"/>
            <a:ext cx="1197896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face no céu. Por nosso Senhor Jesus Cristo, vosso Filho, que é Deus, e convosco vive e reina, na unidade do Espírito Santo, por todos os séculos dos séculos.</a:t>
            </a: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470" y="2672862"/>
            <a:ext cx="11814510" cy="5049648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Indo e vindo, trevas e luz, tudo é graça, Deus nos conduz.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Refrão Orante</a:t>
            </a:r>
          </a:p>
        </p:txBody>
      </p:sp>
    </p:spTree>
    <p:extLst>
      <p:ext uri="{BB962C8B-B14F-4D97-AF65-F5344CB8AC3E}">
        <p14:creationId xmlns:p14="http://schemas.microsoft.com/office/powerpoint/2010/main" val="1142510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-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Is 60,1-6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 </a:t>
            </a:r>
            <a:br>
              <a:rPr lang="pt-BR" sz="6000" b="1" dirty="0">
                <a:solidFill>
                  <a:schemeClr val="bg1"/>
                </a:solidFill>
                <a:latin typeface="+mn-lt"/>
              </a:rPr>
            </a:br>
            <a:r>
              <a:rPr lang="pt-BR" sz="6000" b="1" dirty="0">
                <a:solidFill>
                  <a:schemeClr val="bg1"/>
                </a:solidFill>
                <a:latin typeface="+mn-lt"/>
              </a:rPr>
              <a:t>PROFETA ISAÍAS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Tendo celebrado o nascimento de nosso Senhor Jesus Cristo, somos convocados a vivenciar, na Solenidade de hoje, sua manifestação ao mundo! A Epifania do Senhor  expressa o grande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1Levanta-te, acende as luzes, Jerusalém, porque chegou a tua luz, apareceu sobre ti a glória do Senhor. 2Eis que está a terra envolvida em trevas, e nuvens escuras cobrem os povos; mas sobre ti apareceu o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Senhor, e sua glória já se manifesta sobre ti. 3Os povos caminham à tua luz e os reis ao clarão de tua aurora. 4Levanta os olhos ao redor e vê: todos se reuniram e vieram a ti; teus filhos vêm chegando de longe com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tuas filhas, carregadas nos braços. 5Ao vê-los, ficarás radiante, com o coração vibrando e batendo forte, pois com eles virão as riquezas de além-mar e mostrarão o poderio de suas nações;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279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6será uma inundação de camelos e dromedários de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Madiã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Efa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a te cobrir; virão todos os de Sabá, trazendo ouro e incenso e proclamando a glória do Senhor.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247377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71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As nações de toda a terra hão de adorar vos, ó Senhor!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Dai ao Rei vossos poderes, Senhor Deus, vossa justiça ao descendente da realeza! Com justiça ele governe o vosso povo, com equidade ele julgue os vossos pobres.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As nações de toda a terra hão de adorar vos, ó Senhor!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Nos seus dias a justiça florirá e grande paz, até que a lua perca o brilho! De mar a mar estenderá o seu domínio, e desde o rio até os confins de toda a terra!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As nações de toda a terra hão de adorar vos, ó Senhor!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mistério do Deus que historicamente se revela: vem à nós convocando-nos a segui-lo, à exemplo dos magos do oriente, na mudança de caminho!  Celebremos: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5400" dirty="0">
                <a:solidFill>
                  <a:schemeClr val="bg1"/>
                </a:solidFill>
                <a:latin typeface="+mn-lt"/>
              </a:rPr>
              <a:t>Os reis de Társis e das ilhas hão de vir e oferecer-lhe seus presentes e seus dons; e também os reis de </a:t>
            </a:r>
            <a:r>
              <a:rPr lang="pt-BR" sz="5400" dirty="0" err="1">
                <a:solidFill>
                  <a:schemeClr val="bg1"/>
                </a:solidFill>
                <a:latin typeface="+mn-lt"/>
              </a:rPr>
              <a:t>Seba</a:t>
            </a:r>
            <a:r>
              <a:rPr lang="pt-BR" sz="5400" dirty="0">
                <a:solidFill>
                  <a:schemeClr val="bg1"/>
                </a:solidFill>
                <a:latin typeface="+mn-lt"/>
              </a:rPr>
              <a:t> e de Sabá hão de trazer-lhe oferendas e tributos. Os reis de toda a terra hão de adorá-lo, e todas as nações hão de servi-lo.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As nações de toda a terra hão de adorar vos, ó Senhor!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Libertará o indigente que suplica, e o pobre ao qual ninguém quer ajudar. Terá pena do indigente e do infeliz, e a vida dos humildes salvará.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834464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As nações de toda a terra hão de adorar vos, ó Senhor!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582180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- Ef 3, 2-3a.5-6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DA CARTA DE SÃO PAULO AOS EFÉSIOS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Irmãos: 2Se ao menos soubésseis da graça que Deus me concedeu pera realizar o seu plano a vosso respeito, 3ae como, por revelação, tive conhecimento do mistério. 5Este mistério, Deus não o fez conhecer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aos homens das gerações passadas, mas acaba de o revelar agora, pelo Espírito, aos seus santos Apóstolos e profetas: 6os pagãos são admitidos à mesma herança, são membros do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mesmo corpo, são associados à mesma promessa em Jesus Cristo, por meio do Evangelho.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Vimos sua estrela no Oriente e viemos adorar o Senhor.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Olha a estrela que Deus te colocou mostrando o bem, sobre a gruta de Belém, a guiar teu caminhar.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990100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EVANGELHO - </a:t>
            </a:r>
            <a:r>
              <a:rPr lang="pt-BR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Mt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2, 1-12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MATEUS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1Tendo nascido Jesus na cidade de Belém, na Judéia, no tempo do rei Herodes, eis que alguns magos do Oriente chegaram a Jerusalém, 2perguntando: “Onde está o rei dos judeus, que acaba de nascer?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Nós vimos a sua estrela no Oriente e viemos adorá-lo”. 3Ao saber disso, o rei Herodes ficou perturbado, assim como toda  a cidade de Jerusalém. 4Reunindo todos os sumos sacerdotes e os mestres da Lei,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perguntava-lhes onde o Messias deveria nascer. 5Eles responderam: “Em Belém, na Judéia, pois assim foi escrito pelo profeta: 6‘E tu, Belém, terra de Judá, de modo algum és a menor entre as principais cidades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Judá, porque de ti sairá um chefe que vai ser o pastor de Israel, o meu povo’”. 7Então Herodes chamou em segredo os magos e procurou saber deles cuidadosamente quando a estrela tinha aparecido. 8Depois 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81501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enviou a Belém, dizendo: “Ide e procurai obter informações exatas sobre o menino. E, quando o encontrardes, avisai-me, para que também eu vá adorá-lo”. 9Depois que ouviram o rei, eles partiram.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966239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a estrela, que tinham visto no Oriente, ia adiante deles, até parar sobre o lugar onde estava o menino. 10Ao verem de novo a estrela, os magos sentiram uma alegria muito grande. 11Quando entraram na casa,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405898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viram o menino com Maria, sua mãe. Ajoelharam-se diante dele, e o adoraram. Depois abriram seus cofres e lhe ofereceram presentes: ouro, incenso e mirra.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770508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12Avisados em sonho para não voltarem a Herodes, retornaram para sua terra, seguindo outro caminho.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247927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Meu irmão, é bom saber pra onde vais, caminhando sem parar; imagino que tu tenhas ideais, um lugar pra chegar.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Deus-Pai, todo poderoso, criador do céu e da terra e em Jesus Cristo seu único filho Nosso Senhor, que foi concebido pelo poder do Espírito Santo. Nasceu da Virgem Maria, Padeceu sob Poncio Pilatos, Foi crucificado, morto e sepultado,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desceu a mansão dos mortos, ressuscitou ao terceiro dia, subiu aos céus, está sentado à direita de Deus Pai, todo poderoso, de onde há de vir a julgar os vivos e os mortos.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80028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no Espírito Santo, na Santa Igreja Católica, na comunhão dos Santos,  na remissão dos pecados, na ressurreição da carne, e na vida eterna.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37564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Irmãos e irmãs em Cristo: Neste tempo do Natal, supliquemos a Deus nosso Pai, dizendo:</a:t>
            </a:r>
            <a:endParaRPr lang="pt-BR" sz="1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7585" y="1819412"/>
            <a:ext cx="12021465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Mostrai-nos, Senhor, o vosso amor.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6540165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Igreja de Deus, para que receba, na alegria da fé, a Jesus Cristo, nascido da Virgem Maria, rezemos ao Senhor...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5" y="1819412"/>
            <a:ext cx="11951126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Mostrai-nos, Senhor, o vosso amor.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paz e prosperidade de todos os povos, para que o bem-estar social ajude os homens no caminho da salvação, rezemos ao Senhor...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5" y="1819412"/>
            <a:ext cx="11986295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Mostrai-nos, Senhor, o vosso amor.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Olha a estrela que Deus te colocou mostrando o bem, sobre a gruta de Belém, a guiar teu caminhar.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52060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2110154"/>
            <a:ext cx="11681460" cy="406204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Romaria Diocesana no próximo mês em Apucarana, seja  ocasião de um encontro pessoal de cada participante com Jesus por meio de Maria, rezemos ao Senhor...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7923" y="1819412"/>
            <a:ext cx="11915957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Mostrai-nos, Senhor, o vosso amor.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86000"/>
            <a:ext cx="11824311" cy="3548492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Santo, ouvi as súplicas dos vossos fiéis e por intercessão da Virgem Maria, dai-nos todos os bens da alma e do corpo. Por Cristo nosso Senhor.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107422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C8DB-E28A-CD97-057C-153FF0D25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F03505C-B772-F587-BA76-CC02C234DD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Cristãos, vinde todos, com alegres cantos, oh, vinde, oh, vinde até Belém. Vede nascido vosso rei eterno.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3EF52D-E5E8-0D18-0F41-D7BD3D0D2255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1944195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2145323"/>
            <a:ext cx="11964988" cy="57238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17449149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Humildes pastores deixam seu rebanho e, alegres, acorrem ao rei do céu. Nós, igualmente, cheios de alegria.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2145323"/>
            <a:ext cx="11964988" cy="57238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8483187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invisível, de eternal grandeza, sob véus de humildade podemos ver. Deus pequenino, Deus envolto em faixas.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550404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2145323"/>
            <a:ext cx="11964988" cy="57238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53285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Tua vida é uma viagem sem parar, ao encontro do amanhã; põe nos pés toda esperança de chegar numa terra mais irmã.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68023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Nasceu em pobreza, repousando em palhas, </a:t>
            </a:r>
            <a:r>
              <a:rPr lang="pt-BR" sz="60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onosso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afeto lhe vamos dar. Tanto amou-nos! Quem não há de amá-lo?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5033652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2145323"/>
            <a:ext cx="11964988" cy="57238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6865707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glória do seu nome, para nosso bem e de toda a sua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776046"/>
            <a:ext cx="11912234" cy="602695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Ó Senhor, olhai com bondade as oferendas da vossa Igreja, que não mais vos apresenta ouro, incenso e mirra, mas o próprio Jesus Cristo que nestes dons se manifesta, se imola e se dá em alimento. Ele que vive e reina pelos séculos dos séculos.</a:t>
            </a:r>
            <a:endParaRPr lang="pt-BR" sz="54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todo-poderoso. Pois, em Cristo, para iluminar todos os povos, revelastes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hoje o mistério da nossa salvação; quando ele se manifestou em nossa carne mortal, vós nos recriastes no novo esplendor da sua imortalidade. Por isso, com os Anjos e Arcanjos,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67990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os Tronos e as Dominações e todos os coros celestes entoamos o hino da vossa glória, cantando (dizendo)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34337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Olha a estrela que Deus te colocou mostrando o bem, sobre a gruta de Belém, a guiar teu caminhar.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098533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de misericórdia, a quem sobem nossos louvores, suplicantes, vos rogamos e pedimos por Jesus Cristo, vosso Filho e Senhor nosso, que aceiteis e abençoeis estes dons, estas oferendas, este sacrifício puro e santo, 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oferecemos, antes de tudo, pela vossa Igreja santa e católica: concedei-lhe paz e proteção, unindo-a num só corpo e governando-a por toda a terra, em comunhão com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06108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75175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servo o Papa Leão, o nosso Bispo Carlos, e todos os que guardam a fé católica que receberam dos Apóstolos.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7732579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Abençoai nossa oferenda, ó Senhor!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e de todos os que circundam este altar, dos quais conheceis a fé e a dedicação ao vosso serviço. Por eles nós vos oferecemos e também eles vos oferecem este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sacrifício de louvor por si e por todos os seus e elevam a vós as suas preces, Deus eterno, vivo e verdadeiro, para alcançar o perdão de suas faltas, a segurança em suas vidas e a salvação que esperam.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5835846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 dos vossos filhos!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toda a Igreja, celebramos o dia santíssimo em que vosso Filho unigênito, eterno convosco na glória, se manifestou visivelmente em nossa carne. Veneramos em primeiro lugar a memória da Mãe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nosso Deus e Senhor Jesus Cristo, a gloriosa sempre Virgem Maria,  ,a de seu esposo São José, e também a dos Santos Apóstolos e Mártires: Pedro e Paulo, André, (Tiago e João, Tomé, Tiago e Filipe, Bartolomeu e Mateus,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611948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Simão e Tadeu, Lino, Cleto, Clemente, Sisto, Cornélio e Cipriano, Lourenço e </a:t>
            </a:r>
            <a:r>
              <a:rPr lang="pt-BR" sz="5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Crisógono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João e Paulo, Cosme e Damião) e a de todos os vossos Santos.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8956021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22185</TotalTime>
  <Words>5820</Words>
  <Application>Microsoft Office PowerPoint</Application>
  <PresentationFormat>Personalizar</PresentationFormat>
  <Paragraphs>1558</Paragraphs>
  <Slides>161</Slides>
  <Notes>159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161</vt:i4>
      </vt:variant>
    </vt:vector>
  </HeadingPairs>
  <TitlesOfParts>
    <vt:vector size="172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31</cp:revision>
  <dcterms:modified xsi:type="dcterms:W3CDTF">2025-12-22T20:00:50Z</dcterms:modified>
</cp:coreProperties>
</file>