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148"/>
  </p:notesMasterIdLst>
  <p:sldIdLst>
    <p:sldId id="686" r:id="rId7"/>
    <p:sldId id="256" r:id="rId8"/>
    <p:sldId id="257" r:id="rId9"/>
    <p:sldId id="624" r:id="rId10"/>
    <p:sldId id="259" r:id="rId11"/>
    <p:sldId id="707" r:id="rId12"/>
    <p:sldId id="566" r:id="rId13"/>
    <p:sldId id="567" r:id="rId14"/>
    <p:sldId id="568" r:id="rId15"/>
    <p:sldId id="265" r:id="rId16"/>
    <p:sldId id="595" r:id="rId17"/>
    <p:sldId id="596" r:id="rId18"/>
    <p:sldId id="637" r:id="rId19"/>
    <p:sldId id="266" r:id="rId20"/>
    <p:sldId id="267" r:id="rId21"/>
    <p:sldId id="708" r:id="rId22"/>
    <p:sldId id="572" r:id="rId23"/>
    <p:sldId id="597" r:id="rId24"/>
    <p:sldId id="598" r:id="rId25"/>
    <p:sldId id="676" r:id="rId26"/>
    <p:sldId id="709" r:id="rId27"/>
    <p:sldId id="710" r:id="rId28"/>
    <p:sldId id="638" r:id="rId29"/>
    <p:sldId id="639" r:id="rId30"/>
    <p:sldId id="640" r:id="rId31"/>
    <p:sldId id="641" r:id="rId32"/>
    <p:sldId id="280" r:id="rId33"/>
    <p:sldId id="281" r:id="rId34"/>
    <p:sldId id="711" r:id="rId35"/>
    <p:sldId id="544" r:id="rId36"/>
    <p:sldId id="283" r:id="rId37"/>
    <p:sldId id="284" r:id="rId38"/>
    <p:sldId id="285" r:id="rId39"/>
    <p:sldId id="677" r:id="rId40"/>
    <p:sldId id="678" r:id="rId41"/>
    <p:sldId id="288" r:id="rId42"/>
    <p:sldId id="289" r:id="rId43"/>
    <p:sldId id="290" r:id="rId44"/>
    <p:sldId id="291" r:id="rId45"/>
    <p:sldId id="486" r:id="rId46"/>
    <p:sldId id="293" r:id="rId47"/>
    <p:sldId id="294" r:id="rId48"/>
    <p:sldId id="295" r:id="rId49"/>
    <p:sldId id="296" r:id="rId50"/>
    <p:sldId id="297" r:id="rId51"/>
    <p:sldId id="298" r:id="rId52"/>
    <p:sldId id="456" r:id="rId53"/>
    <p:sldId id="712" r:id="rId54"/>
    <p:sldId id="300" r:id="rId55"/>
    <p:sldId id="301" r:id="rId56"/>
    <p:sldId id="302" r:id="rId57"/>
    <p:sldId id="303" r:id="rId58"/>
    <p:sldId id="304" r:id="rId59"/>
    <p:sldId id="305" r:id="rId60"/>
    <p:sldId id="310" r:id="rId61"/>
    <p:sldId id="311" r:id="rId62"/>
    <p:sldId id="312" r:id="rId63"/>
    <p:sldId id="669" r:id="rId64"/>
    <p:sldId id="313" r:id="rId65"/>
    <p:sldId id="315" r:id="rId66"/>
    <p:sldId id="670" r:id="rId67"/>
    <p:sldId id="316" r:id="rId68"/>
    <p:sldId id="317" r:id="rId69"/>
    <p:sldId id="318" r:id="rId70"/>
    <p:sldId id="319" r:id="rId71"/>
    <p:sldId id="320" r:id="rId72"/>
    <p:sldId id="321" r:id="rId73"/>
    <p:sldId id="423" r:id="rId74"/>
    <p:sldId id="511" r:id="rId75"/>
    <p:sldId id="324" r:id="rId76"/>
    <p:sldId id="704" r:id="rId77"/>
    <p:sldId id="705" r:id="rId78"/>
    <p:sldId id="703" r:id="rId79"/>
    <p:sldId id="684" r:id="rId80"/>
    <p:sldId id="326" r:id="rId81"/>
    <p:sldId id="685" r:id="rId82"/>
    <p:sldId id="619" r:id="rId83"/>
    <p:sldId id="330" r:id="rId84"/>
    <p:sldId id="331" r:id="rId85"/>
    <p:sldId id="332" r:id="rId86"/>
    <p:sldId id="333" r:id="rId87"/>
    <p:sldId id="334" r:id="rId88"/>
    <p:sldId id="522" r:id="rId89"/>
    <p:sldId id="336" r:id="rId90"/>
    <p:sldId id="695" r:id="rId91"/>
    <p:sldId id="694" r:id="rId92"/>
    <p:sldId id="340" r:id="rId93"/>
    <p:sldId id="586" r:id="rId94"/>
    <p:sldId id="437" r:id="rId95"/>
    <p:sldId id="654" r:id="rId96"/>
    <p:sldId id="438" r:id="rId97"/>
    <p:sldId id="491" r:id="rId98"/>
    <p:sldId id="549" r:id="rId99"/>
    <p:sldId id="550" r:id="rId100"/>
    <p:sldId id="656" r:id="rId101"/>
    <p:sldId id="551" r:id="rId102"/>
    <p:sldId id="693" r:id="rId103"/>
    <p:sldId id="713" r:id="rId104"/>
    <p:sldId id="553" r:id="rId105"/>
    <p:sldId id="659" r:id="rId106"/>
    <p:sldId id="696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6" r:id="rId118"/>
    <p:sldId id="365" r:id="rId119"/>
    <p:sldId id="649" r:id="rId120"/>
    <p:sldId id="367" r:id="rId121"/>
    <p:sldId id="368" r:id="rId122"/>
    <p:sldId id="369" r:id="rId123"/>
    <p:sldId id="370" r:id="rId124"/>
    <p:sldId id="371" r:id="rId125"/>
    <p:sldId id="650" r:id="rId126"/>
    <p:sldId id="373" r:id="rId127"/>
    <p:sldId id="374" r:id="rId128"/>
    <p:sldId id="590" r:id="rId129"/>
    <p:sldId id="591" r:id="rId130"/>
    <p:sldId id="672" r:id="rId131"/>
    <p:sldId id="673" r:id="rId132"/>
    <p:sldId id="379" r:id="rId133"/>
    <p:sldId id="380" r:id="rId134"/>
    <p:sldId id="381" r:id="rId135"/>
    <p:sldId id="382" r:id="rId136"/>
    <p:sldId id="533" r:id="rId137"/>
    <p:sldId id="717" r:id="rId138"/>
    <p:sldId id="718" r:id="rId139"/>
    <p:sldId id="615" r:id="rId140"/>
    <p:sldId id="386" r:id="rId141"/>
    <p:sldId id="719" r:id="rId142"/>
    <p:sldId id="387" r:id="rId143"/>
    <p:sldId id="720" r:id="rId144"/>
    <p:sldId id="700" r:id="rId145"/>
    <p:sldId id="721" r:id="rId146"/>
    <p:sldId id="722" r:id="rId147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5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044" y="822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viewProps" Target="view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theme" Target="theme/theme1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6996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102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103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106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107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108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109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12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67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3205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261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1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1535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640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0882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68779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5578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00383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130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436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AA65-F9BD-CE0F-0C5E-7C0B8C1F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A05FD2C-5B8E-92FA-0006-9937C384AE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60D3C-18AB-58B4-EEEE-4B9637D314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2DA93EC-3E5B-F63E-4C89-EE2660113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D725E85-C464-4A5B-A424-711647E495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D4B6BC0-CBEC-C448-EDD4-49AF51EFF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DBC4E9B-671E-8BE3-517D-2A7BBF80F9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B8CDCEB-6CF0-5CFD-EDB3-BD76405AEA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2ECAB2-96FA-9DE3-163C-199DBA02AB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37609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7CE07-24E8-A35E-7743-7E787398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ACB4D3-C65C-8A52-C0B3-909588D6A4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830D46C-C0C7-9D0C-BB18-BDCA78160C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1C1AC7A-1255-19AC-BA30-4DF4545609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7430211-ECBF-7C0B-1314-4A63E83A6F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B14AB6-BB44-F7BC-7DD6-D8E485D50D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8FCC37F-F848-0305-EFC8-25B92D3137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5C55B72-0B2B-BA33-9D36-9C7FAE9694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6667EE6-8ED6-38A8-563E-7203469FFB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1239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1954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B6E3-B6E7-0AAB-1207-7FCE54101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F29955DB-BEC9-BFCC-EA8D-AE7D518516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D9228A37-D794-7835-0F3D-D4EEA264BD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C961BE14-D766-B7F7-25C6-986F1BF672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9827B5D-D0F0-BBA4-3BFF-808E2E715D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33841C86-ECDD-2F3E-74DC-96D3CC36E5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12AF259-9DBB-AEFF-77AB-EA6BEA46E4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136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1604408C-EA6D-2470-5471-C591B6B582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F9752C82-D0C9-0FAC-6C80-DAE25F574F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216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137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5ADD4-DC0C-D14A-952A-860DAE60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F043F42B-B2EB-2A21-4E4A-197AAF8652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D129B52A-90BC-746E-46FD-315DCA3E2D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E31395A6-D156-08C8-5B92-B1D2F80433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D125FE45-02C3-9492-6FDF-81FFFB3A3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F128AC38-DC2F-650C-3368-64181A8319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38E2198-50AE-E659-29A4-15FE831D0D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138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2076C0C7-3695-46C1-D2ED-B6EBD5A048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8E78C8F9-7C51-D164-DEA0-0D1524B8DA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2010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139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1266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35A1-A464-6E45-911F-CA0A5E4F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2EAFCF0A-3C19-FC0D-8A9D-2A07AC4008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53A00D53-738C-6A62-9CB8-484DC2B6DC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6F8A11B1-5B20-93BB-AFF0-D0194D0854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145A2683-EDF2-4F1D-0B8C-805249A1EE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6C2319BB-D493-78C0-28F7-3D1B74277F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46E8502-4B64-DD17-F179-8AFD255843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BC32F4F6-E141-477C-96D9-B0DACA9377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F1C7135D-6512-A95B-858B-470833B41A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8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15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9AA76-07D0-7F8A-B081-B71650F6F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14E4328D-7740-310F-59EF-462039E9A3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42FE1261-B151-CBBF-CD0D-B6A78CAA8D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0C11FE25-C7C3-D748-6042-05EE94A7E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12B52EA-309B-D5DA-7A77-A6B903BF45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19347FB0-798C-8724-B130-F9F39AA5F0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0BB988B-530C-8A5B-0445-490B26FAC6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16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B34E1C70-2B84-F197-49CC-0FD314D0A0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7D972E5C-3499-58FB-DF9F-036F6515D3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48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4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4345-408A-817F-DA5F-3B8F5551C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BEA6D067-53C9-F8BD-7AAC-C8279A568B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D5EAA34-6928-F67D-BE59-75AC9053A7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493DDB4B-70B8-152F-4A99-9E95827767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7D9F6441-9375-A4D9-995B-7F741259C4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3AE1D1BC-31AF-D8C7-22B0-5B8EC544E3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E55CCAB-5CA3-13F3-DE1A-3D2130370C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21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FC8BD934-B725-6EC6-A60F-1D31F00BE0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27DBE1B2-D697-9911-8278-76B3D7CEC6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65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63E7-686F-87C4-0DDF-CC550977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D44E5D10-3257-F774-AC2F-A9687095E5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AEBBC6C4-77F3-9F2F-8661-64955EAFB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672AC2D5-356D-DA83-F0B1-D677250624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1BAE8257-DA34-A3D0-8535-1A0D29D04F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3AC18F2F-1FCC-91E9-8ADE-9704DF96EB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04DA487-53B2-9683-DB60-9FE6119E47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22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98BFFD19-3CFC-CF41-17B5-ED34C0B930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A2D51AEA-99C2-2B82-73DF-8FAC61B39D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670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8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18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EE2F9-6024-6E9F-F5D0-B194F903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D9D13C6-33C3-0A04-42F6-143BD1FDAB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870FAFE-9D90-07D9-6CB8-9A3567A820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6A54DF1-F860-86D6-D8CD-82B9B33932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72A76C9-0681-9E95-59F0-A174278D1C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39C6A19-7D98-DCB2-7D67-02A4E03E3D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6A37093-A8BE-EDDE-B332-171B70F3F6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4873DE9-EED4-47C2-244D-4440EBFDB2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56FDB0B7-A49E-A4B4-78A2-AC27BC4459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C22D8B2-6261-687A-1DF0-A6819B1A72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2494955B-FDFA-1635-F55F-06CDF5EE00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539A1FA0-2F02-D72C-EAA0-FE64DB6408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238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7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32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34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077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35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591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36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38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40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42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47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958B0-D2F6-7172-69EE-55A5CEBC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DDC48624-1C4E-EC9C-FAC2-9F24C0B26C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58E24054-BE01-71C2-FCBB-420CC97A9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B52F09C3-DC10-2C6E-7410-E41090A058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24F16786-8851-8F77-B96C-BFA1C7E232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3CE669D4-C17D-428A-36ED-89799F130B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FE1FEB9-4EEB-87C6-61FD-903588ADD8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48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27AFB5E3-1DC4-F031-2226-08F27A49B7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C6DDFFB2-2681-87BE-7530-B0BC98B190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197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49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86F8-0459-BA45-BD7C-31486881F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FD404841-2B8D-B78D-8277-10BBE78CD6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732A353E-624F-ADFB-6FA4-D8AE2C86E9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5E456793-1545-D8BA-AB8C-0C81B3DBAD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807CBFA4-8CBC-C970-BD68-B1E90FA16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CBA8626F-CEAE-F04F-1FF2-B6D747E962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F97A395C-5AF0-82E3-6D2A-F6F9D1062B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63B5D935-0FC2-BDA0-F6E3-8FCF6C87EB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6F715773-719D-0FFE-E6FD-E57556457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A340027-E700-801A-26E2-E6EEABB2E3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8F8846AD-4198-37F7-E908-95D4B31CC0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A1C504B0-8CB0-CCA5-89D0-9AC51296B5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3617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51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55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1089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79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409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55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94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2617-12AC-386A-BBC3-5E20C120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DBA1BAA-301E-74E1-BFA6-8867FF1E1E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B3C226-C133-F50E-40AF-8A9153CFD4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90ADF78-061B-DC69-E73D-A2CDDBBD9C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6A1705E-E056-9129-70DB-D39E43010C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0B0697D-1F4E-B520-23D7-663DBDF5E6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E3870D6-B961-5B7C-A100-2B050D5915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A1A0407-298D-D797-6945-1535FD0A7F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C3A2CC-3AF2-8712-5E1B-9A8A97C8DC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18276FD-CC40-1D7A-BDC2-DABE3F9AF4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7ABD929-A0E9-8F5D-3579-D9EF6BBA60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16E808D-2E8F-3D07-4708-3A84D44743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4185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399B-D84D-DB7A-4BF2-F43935789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A34BD24-59BE-2AD3-4EA3-54F3FF793A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EDCFA11-1118-37A5-4FE3-4C280B8F70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7D5505B-443C-E395-B7FC-C98C820F35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2F423DE-9D2F-4C4C-E8EB-FE2340CBBA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65F6D0F-0333-A2FB-F3A5-C8D82EFCE8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587B48C-49D6-D97A-486D-95E0F2C8AB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AA0643E-9DB6-0FCC-6E57-99EDE8B9EC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F7DB752F-832B-33F1-6E26-21DF85A0C2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91135EE-91C8-D0BE-B5E6-352DF44BD5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DBB8DF28-FE00-173C-E7DF-A8E9F04929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83ACC10E-5173-1228-38E0-1916D46A13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5555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FEE2-6E62-BC84-E39C-92D09EBD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E497794-E235-F4A1-837C-5A1A4A2DAC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8DE9C6D-A507-A921-D5A3-711CC1EE27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0AE739A-66C3-D5CE-0E3B-6C0E536598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E7682BE-B259-8F55-6CA1-FBE4A36AEC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B58F998-798D-8229-59AD-7B6E5F63F9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913F7F4-A71A-D2CC-7D78-698471BFDF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8BABFE5-9E13-1647-E8E5-63C8CADA7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55952048-48E4-FAE4-0233-C75EBD71D7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CDC5419-3262-FBDE-F26D-A4CA6EE080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268B2CE7-4D34-6A14-A89B-7ACC0AAF9F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5DCD8939-7243-84B7-5B6B-0A6431E2EF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167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131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400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4314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82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83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662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84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5638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6573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1079AD-5BBD-4F7F-AFAB-8A0347E94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87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BB10B771-221B-45E6-9F89-ADAE2A64E9C6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87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2AB89C3E-7B89-401B-AE48-ECB4C25164E1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87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F75A0F9-7098-4DD1-A962-076E0A3E36BB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87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A60005-4B60-4280-B976-F27E380888A9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87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49FBBCCB-D4A8-477C-9E3A-2049112E16B8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178A1CA5-3646-4156-B0FB-E3B5E6C3BD7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87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12A57769-A418-4C71-B357-0B5F99E12AB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87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C322BEA4-D200-43DC-A1FE-D37E5ABF78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C70C519E-881F-4628-AD98-BDB2F87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8403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3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5637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0899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11B6-84B8-D0AF-0D8B-140C1B693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682EA06-EFDB-99BF-7C64-C1DFFDF77D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C221010-BDAB-D6B9-5FFD-264402DB65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2A3ACE4-316B-58F8-10B3-98D8B8C7C9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869AA68-9DC2-0351-18C6-9DF3619A68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D0382CB-6C55-5613-E674-9EF1AC65A8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E7860CB-19DD-C824-4FC9-78E6562D71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E82375D-9158-3CF7-D8F0-A11668383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120283B-EEAF-FEEA-E7C3-BBAD19DC46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33C318C1-B557-1039-FFAD-21A2699D1B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E61C2368-BB88-C05C-545A-37044C94C0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3467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6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Santos que neste mundo viveram na vossa amizade, a fim de vos louvarmos e glorificarmos por Jesus Cristo, vosso Filho.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9975232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Cristo, com Cristo, e em Cristo, a vós, Deus Pai todo-poderoso, na unidade do Espírito Santo, toda honra e toda glória,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064979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Provai e vede, provai e vede. Quão suave é Senhor Deus, quão suave é o Senhor Deus.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9823485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74" y="1849570"/>
            <a:ext cx="11959864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8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Bendirei o Senhor Deus para sempre na minha boca seu louvor não vai cessar. Vinde comigo, com alegria engrandecer o Senhor Deus e o exaltar.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Provai e vede, provai e vede. Quão suave é Senhor Deus, quão suave é o Senhor Deus.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feliz quem em Deus busca refúgio na sua vida nada lhe pode faltar. Vinde comigo, vinde ouvir-me dos meus temores o Senhor me fez livrar.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Provai e vede, provai e vede. Quão suave é Senhor Deus, quão suave é o Senhor Deus.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59864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Senhor volta seus olhos para o justo. Que faz o bem, que não engana e busca a paz e Ele atende os seus clamores. Reconhecendo todo o bem que o justo faz.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Provai e vede, provai e vede. Quão suave é Senhor Deus, quão suave é o Senhor Deus.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78002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bom estarmos juntos à mesa do Senhor. E, unidos na alegria, partir o pão do amor.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908" y="1892299"/>
            <a:ext cx="11683634" cy="19905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Irmãos eleitos segundo a presciência de Deus Pai, pela santificação do Espírito para obedecer a Jesus Cristo e participar da bênção da aspersão</a:t>
            </a: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1920916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 caminha quem come deste pão. Não anda sozinho quem vive em comunhão.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937493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Embora sendo muitos, é um só o nosso Deus. Com ele vamos juntos, seguindo os passos seus.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277485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475571"/>
            <a:ext cx="11538510" cy="53671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 caminha quem come deste pão. Não anda sozinho quem vive em comunhão.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445925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2268415"/>
            <a:ext cx="11871941" cy="571500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Formamos a Igreja, o Corpo do Senhor, Que em nós o mundo veja a luz do seu amor.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9552305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 caminha quem come deste pão. Não anda sozinho quem vive em comunhão.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1364606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95549"/>
            <a:ext cx="11871941" cy="61878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Foi Deus quem deu outrora ao povo o pão do céu,  Porém nos dá agora o próprio Filho seu.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08568051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 caminha quem come deste pão. Não anda sozinho quem vive em comunhão.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322978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Nutridos pelo vosso sacramento, suplicamos humildemente, Senhor, a vossa clemência, para que, ouvindo fielmente o vosso Filho Unigênito, sejamos chamados filhos de Deus e o sejamos de </a:t>
            </a:r>
            <a:r>
              <a:rPr lang="pt-BR" sz="54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fato.Por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Cristo, nosso Senhor.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do seu sangue, graça e paz vos sejam concedidas abundantemente.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6215894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vos abençoe e vos guarde.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779001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94C00-E7B8-6CA7-4207-403C37E5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6E80BEB-DBF8-F6DD-6EEF-1D2D345AD7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vos mostre a sua face e se compadeça de vós.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8A4914-790F-6DAD-3AEC-6EA19ABF078D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4489979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5F94D-DDA5-2380-DF3C-5C102FDD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A6C25A6-58B4-C54F-F3B6-8AB70C4A79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Volva para vós o seu olhar e vos dê a sua paz. 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6C1F56-42CE-F8C4-95E9-B2F4764213D9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8710707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35786026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A68A7-54E3-F6D5-FF7C-958804CF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2401E442-2B9D-6A87-E8EC-C91A8238AD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Filhos eleitos do Pai que nos conduz com amor, Batizados pela força do Espírito formamos a Igreja do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75080B-AACB-2D42-48DD-43164ABDE997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3041751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graça de Deus vivo vinde todos caminhar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água do batismo o seu amor anunciar.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90B1-4BE4-6F6B-8A1E-0D11A21B9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C09CB39A-0927-0FCA-6290-A7D029C04B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Filhos eleitos do Pai que nos conduz com amor, Batizados pela força do Espírito formamos a Igreja do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7EFA41-C5BC-DE25-34A1-89D8AA55E90D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5185609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 Espírito da vida Deus nos mostra seu amor. Nos tornando sal da terra que contém todo sabor.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93784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E6F4B-D6A8-31DA-0097-172695F0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A4933FAF-9854-5E5B-2E46-6730EF4C40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Filhos eleitos do Pai que nos conduz com amor, Batizados pela força do Espírito formamos a Igreja do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F8F391-1465-C890-E4B9-F7C36EB37783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87226302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Meus irmãos e minhas irmãs, invoquemos o Senhor nosso Deus, para que abençoe esta água que vai ser aspergida sobre nós, recordando o nosso Batismo. 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F03AE-A86E-9819-B3A0-031D2FCA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1FB081D2-2ECB-34D2-3732-547C2AE176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Que ele se digne ajudar-nos, para permanecermos fiéis ao Espírito que recebemos. (Silêncio) </a:t>
            </a:r>
          </a:p>
        </p:txBody>
      </p:sp>
    </p:spTree>
    <p:extLst>
      <p:ext uri="{BB962C8B-B14F-4D97-AF65-F5344CB8AC3E}">
        <p14:creationId xmlns:p14="http://schemas.microsoft.com/office/powerpoint/2010/main" val="395285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Deus todo-poderoso, fonte e origem, e toda vida, abençoai esta água que vamos usar confiantes para implorar o perdão dos nossos pecados e alcançar a proteção da vossa graça contra toda doença e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cilada do inimigo. Concedei, Senhor, que, por vossa misericórdia, jorrem sempre as águas vivas para a nossa salvação a fim de que nos aproximemos de vós com o coração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puro e sejamos livres de todos os perigos da alma e do corpo.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</p:spTree>
    <p:extLst>
      <p:ext uri="{BB962C8B-B14F-4D97-AF65-F5344CB8AC3E}">
        <p14:creationId xmlns:p14="http://schemas.microsoft.com/office/powerpoint/2010/main" val="104354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0" y="2151727"/>
            <a:ext cx="609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Batismo do</a:t>
            </a:r>
          </a:p>
          <a:p>
            <a:r>
              <a:rPr lang="pt-BR" sz="8000" b="1" dirty="0"/>
              <a:t>Senhor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Água viva derramada sobre mim. Água viva vai mudando o meu coração. Dá-nos dela </a:t>
            </a:r>
            <a:r>
              <a:rPr lang="pt-BR" sz="6000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prá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nos banhar. Dá-nos dela para beber. Temos sede de amar. </a:t>
            </a:r>
            <a:r>
              <a:rPr lang="pt-BR" sz="6000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Prá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dar vida e viver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PARA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ASPERSÃO</a:t>
            </a:r>
          </a:p>
        </p:txBody>
      </p:sp>
    </p:spTree>
    <p:extLst>
      <p:ext uri="{BB962C8B-B14F-4D97-AF65-F5344CB8AC3E}">
        <p14:creationId xmlns:p14="http://schemas.microsoft.com/office/powerpoint/2010/main" val="395535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654B1-139C-C128-8E73-FFBE3593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400289FD-8504-51FC-DE53-A8C93F058A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Água limpa, água cura, água salva, água nos faz irmãos. Nos renova, água viva, Jesus Cristo - és perdão.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0C0ED5-15CC-3901-A297-2923E95949F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PARA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ASPERSÃO</a:t>
            </a:r>
          </a:p>
        </p:txBody>
      </p:sp>
    </p:spTree>
    <p:extLst>
      <p:ext uri="{BB962C8B-B14F-4D97-AF65-F5344CB8AC3E}">
        <p14:creationId xmlns:p14="http://schemas.microsoft.com/office/powerpoint/2010/main" val="290416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DA39F-DC94-EA74-460B-F7443FE9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2D8DAF73-E2D7-440F-38C7-8DA239B609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Deus todo-poderoso nos purifique dos nossos pecados e, pela celebração desta Eucaristia, nos torne dignos da mesa de seu reino.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Amém.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F1CD38-3547-94FB-B9D4-5FF649960C7B}"/>
              </a:ext>
            </a:extLst>
          </p:cNvPr>
          <p:cNvSpPr txBox="1"/>
          <p:nvPr/>
        </p:nvSpPr>
        <p:spPr>
          <a:xfrm>
            <a:off x="0" y="217853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311905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 E paz na terra aos homens por Ele amados. Senhor Deus, Rei dos céus, Deus Pai todo-poderoso: Nós Vos louvamos, nós Vos bendizemos, Nós Vos adoramos, nós Vos glorificamos,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Nós Vos damos graças, por vossa imensa glória. Senhor Jesus Cristo, Filho Unigénito, Senhor Deus, Cordeiro de Deus, Filho de Deus Pai: Vós que tirais o pecado do mundo, tende piedade de nós; Vós que tirais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1968423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o pecado do mundo, acolhei a nossa súplica; Vós que estais à direita do Pai, tende piedade de nós. Só Vós sois o Santo; só Vós, o Senhor; Só Vós, o Altíssimo, Jesus Cristo; Com o Espírito Santo na glória de Deus Pai.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45136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Amém!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230870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Deus eterno e todo-poderoso, que, tendo sido o Cristo batizado no rio Jordão, e descido sobre ele o Espírito Santo, o declaraste solenemente vosso dileto Filho, concedei aos vossos filhos adotivos, renascidos 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1748700"/>
            <a:ext cx="1197896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água e do Espírito Santo, perseverar constantemente em vosso amor. Por nosso Senhor Jesus Cristo, vosso Filho, que é Deus, e convosco vive e reina, na unidade do Espírito Santo, por todos os séculos dos séculos.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94B18-351B-E181-6FAE-30656D46B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83438D9D-7310-D3B2-B15F-C8B83DFFDB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3111500"/>
            <a:ext cx="11978969" cy="242570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907976-EB8E-5A17-AA9A-4596D911521C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30012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Batismo de Jesus marca o início de sua vida pública, de sua missão redentora no mundo. Também o batismo marca a entrada na comunidade cristã e o início de nossa colaboração com Cristo. pela salvação de toda a humanidade.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470" y="2527300"/>
            <a:ext cx="11814510" cy="519521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 Palavra está perto de ti, Em tua boca, em teu coração! (4x)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Refrão Orante</a:t>
            </a:r>
          </a:p>
        </p:txBody>
      </p:sp>
    </p:spTree>
    <p:extLst>
      <p:ext uri="{BB962C8B-B14F-4D97-AF65-F5344CB8AC3E}">
        <p14:creationId xmlns:p14="http://schemas.microsoft.com/office/powerpoint/2010/main" val="1142510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-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Is 42, 1-4.6-7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</a:t>
            </a:r>
            <a:br>
              <a:rPr lang="pt-BR" sz="6000" b="1" dirty="0">
                <a:solidFill>
                  <a:schemeClr val="bg1"/>
                </a:solidFill>
                <a:latin typeface="+mn-lt"/>
              </a:rPr>
            </a:br>
            <a:r>
              <a:rPr lang="pt-BR" sz="6000" b="1" dirty="0">
                <a:solidFill>
                  <a:schemeClr val="bg1"/>
                </a:solidFill>
                <a:latin typeface="+mn-lt"/>
              </a:rPr>
              <a:t>PROFETA 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Assim fala o Senhor: 1“Eis o meu servo - eu o recebo; eis o meu eleito - nele se compraz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minh’alma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; pus meu espírito sobre ele, ele promoverá o julgamento das nações. 2Ele não clama nem levanta a voz, nem se faz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ouvir pelas ruas. 3Não quebra uma cana rachada nem apaga um pavio que ainda fumega; mas promoverá o julgamento para obter a verdade. 4Não esmorecerá nem se deixará abater, enquanto não estabelecer 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justiça na terra; os países distantes esperam seus ensinamentos. 6Eu, o Senhor, te chamei para a justiça e te tomei pela mão; eu te formei e te constitui como o centro de aliança do povo, luz das nações,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2793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7para abrires os olhos dos cegos, tirar os cativos da prisão, livrar do cárcere os que vivem nas trevas”.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247377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28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o Senhor abençoe, com a paz, o seu povo.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Filhos de Deus, tributai ao Senhor, tributai-lhe a glória e o poder! Dai-lhe a glória devida ao seu nome; adorai-o com santo ornamento!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o Senhor abençoe, com a paz, o seu povo.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Celebremos, alegremente, renovando nossa adesão à Jesus, cientes de que somos corresponsáveis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Eis a voz do Senhor sobre as águas, sua voz sobre as águas imensas! Eis a voz do Senhor com poder! Eis a voz do Senhor majestosa!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o Senhor abençoe, com a paz, o seu povo.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603" y="1866697"/>
            <a:ext cx="11724381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600" dirty="0">
                <a:solidFill>
                  <a:schemeClr val="bg1"/>
                </a:solidFill>
                <a:latin typeface="+mn-lt"/>
              </a:rPr>
              <a:t>Sua voz no trovão reboando! No seu templo os fiéis bradam: “Glória!” É o Senhor que domina os dilúvios, o Senhor reinará para sempre!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o Senhor abençoe, com a paz, o seu povo.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- At 10, 34-38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DOS ATOS DOS APÓSTOLOS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Naqueles dias, 34Pedro tomou a palavra e disse: “De fato, estou compreendendo que Deus não faz distinção entre as pessoas. 35Pelo contrário, ele aceita quem o teme e pratica a justiça, qualquer que seja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nação a que pertença. 36Deus enviou sua palavra aos israelitas e lhes anunciou a Boa-nova da paz, por meio de Jesus Cristo, que é o Senhor de todos. 37Vós sabeis o que aconteceu em toda a Judéia, a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começar pela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Galiléia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depois do batismo pregado por João: 38como Jesus de Nazaré foi ungido por Deus com o Espírito Santo e com poder. Ele andou por toda a parte, fazendo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F23E18F9-AFF0-3746-5985-C3EEA6F2C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5245100B-ED08-AD4D-1164-77E936E0B1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bem e curando a todos os que estavam dominados pelo demônio; porque Deus estava com ele”.</a:t>
            </a:r>
            <a:endParaRPr dirty="0"/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82FB827D-2477-7C61-B7A9-FC0AA6681269}"/>
              </a:ext>
            </a:extLst>
          </p:cNvPr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2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Eu já recebi tua graça, Senhor, no dia em que fui batizado; fui ungido e depois enviado pra ser missionário no meio do povo. 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Abriram-se os céus e fez-se ouvir a voz do Pai: “Eis meu Filho muito amado; escutai-o, todos vós!”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Lc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3,15-16.21-22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LUCAS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 tempo, 15o povo estava na expectativa e todos se perguntavam no seu íntimo se João não seria o Messias. 16Por isso, João declarou a todos: “Eu vos batizo com água, mas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virá aquele que é mais forte do que eu. Eu não sou digno de desamarrar  a correia de suas sandálias. Ele vos batizará no Espírito Santo e no fogo”. 21Quando todo povo estava sendo batizado, Jesus também recebeu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batismo. E, enquanto rezava, o céu se abriu 22e o Espírito Santo desceu sobre Jesus em forma visível, como pomba. E do céu veio uma voz: “Tu és o meu Filho amado, em ti ponho o meu bem-querer”.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Deus-Pai, todo poderoso, criador do céu e da terra e em Jesus Cristo seu único filho Nosso Senhor, que foi concebido pelo poder do Espírito Santo. Nasceu da Virgem Maria, Padeceu sob Poncio Pilatos, Foi crucificado, morto e sepultado,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desceu a mansão dos mortos, ressuscitou ao terceiro dia, subiu aos céus, está sentado à direita de Deus Pai, todo poderoso, de onde há de vir a julgar os vivos e os mortos.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80028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no Espírito Santo, na Santa Igreja Católica, na comunhão dos Santos,  na remissão dos pecados, na ressurreição da carne, e na vida eterna.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54EA-CE7A-88EC-3F64-A5ACF64E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A1930906-EF0D-B895-27BD-98F51C5E9C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Eu já recebi tua luz e por isso eu vejo mais claro; nas águas eu fui batizado, fui abençoado, nascido de novo.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47E09D-E5B8-50E9-7D19-7101B0692D34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8849347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37564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Irmãs e irmãos em Cristo: recordando o batismo de Jesus, o Filho muito amado de Deus Pai, rezemos pelos homens e pelas mulheres de toda a terra, dizendo: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7585" y="1819412"/>
            <a:ext cx="12021465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Confirmai-nos, Senhor, </a:t>
            </a:r>
            <a:b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 vosso Espírito.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654016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Igreja, mãe dos cristãos, pelos ministros da Palavra e do batismo e pelos que renascem da água e do Espírito, rezemos ao Senhor...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5" y="1819412"/>
            <a:ext cx="11951126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Confirmai-nos, Senhor, no vosso Espírito.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homens perseguidos e humilhados, pelos que perderam a coragem de lutar e por aqueles que os defendem e animam, rezemos ao Senhor... 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5" y="1819412"/>
            <a:ext cx="11986295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Confirmai-nos, Senhor, no vosso Espírito.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2110154"/>
            <a:ext cx="11681460" cy="406204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doentes, assim como em Lourdes alcançaram cura e esperança, nossa Romaria seja ocasião de renovação física e espiritual, rezemos ao Senhor...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7923" y="1819412"/>
            <a:ext cx="11915957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Confirmai-nos, Senhor, no vosso Espírito.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638" y="1955800"/>
            <a:ext cx="11824311" cy="3548492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nosso Deus, reavivai em nós, pelo Espírito Santo, o dom e a alegria do batismo, para que Vos chamemos nosso Pai e nos sintamos, de verdade, vossos filhos. Por Cristo nosso Senhor. 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1074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Nas águas do rio Jordão eu vi João mostrar Jesus. Agora eu vejo que Jesus é quem aponta para mim.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52060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nosso Deus e Pai, com renovado ardor missionário, venho diante de Ti, no teu altar, devolver o dízimo dos meus bens, que é fruto do meu trabalho. Ele te pertence! Entrego-te com espírito de gratidão,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do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Dizimista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61E5-F0CF-320E-B335-838F913B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9E474F3-700F-F906-EB56-386FE481B6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honestidade e partilha. Nesta entrega tens também a minha vida! Senhor, que este gesto me ajude a tomar, cada vez mais, consciência da minha vida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EA4709-3953-6523-5A18-10983A6BEB7D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do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Dizimista</a:t>
            </a:r>
          </a:p>
        </p:txBody>
      </p:sp>
    </p:spTree>
    <p:extLst>
      <p:ext uri="{BB962C8B-B14F-4D97-AF65-F5344CB8AC3E}">
        <p14:creationId xmlns:p14="http://schemas.microsoft.com/office/powerpoint/2010/main" val="8939593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D78C-EB1C-904E-31C3-5D37038A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D0BB948-5543-BF82-CC57-DC1162BFFE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cristão, para que eu viva em comunhão e participação, e me ajude a ser mais e mais santo. 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40F776-92A7-B2D2-D832-E80DD6C25BFE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do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Dizimista</a:t>
            </a:r>
          </a:p>
        </p:txBody>
      </p:sp>
    </p:spTree>
    <p:extLst>
      <p:ext uri="{BB962C8B-B14F-4D97-AF65-F5344CB8AC3E}">
        <p14:creationId xmlns:p14="http://schemas.microsoft.com/office/powerpoint/2010/main" val="4574455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C8DB-E28A-CD97-057C-153FF0D25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F03505C-B772-F587-BA76-CC02C234DD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te bendizemos, pois são dons de tua bondade. Estes frutos que trazemos com amor e humildade: Desta terra veio o trigo, trabalhamos, eis o pão! Te louvamos, Deus da vida, Deus de toda criação!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3EF52D-E5E8-0D18-0F41-D7BD3D0D2255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1944195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2145323"/>
            <a:ext cx="11964988" cy="57238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sejas para sempre! Bendito sejas, Senhor Deus! Por tua graça estes dons para nós se tornarão vida e salvação!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17449149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te bendizemos, pois são dons de tua bondade. Estes frutos que trazemos com amor e humildade: Da videira veio a uva, trabalhamos, eis o vinho! Te louvamos, Deus da vida, quanto amor, quanto carinho!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2145323"/>
            <a:ext cx="11964988" cy="57238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sejas para sempre! Bendito sejas, Senhor Deus! Por tua graça estes dons para nós se tornarão vida e salvação!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8483187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glória do seu nome, para nosso bem e de toda a sua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776046"/>
            <a:ext cx="11912234" cy="602695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Recebei, Senhor, as oferendas que vos apresentamos no dia em que revelastes vosso Filho, para que a oblação dos vossos fiéis se torne o sacrifício daquele que, em sua misericórdia, quis lavar os pecados do mundo. Ele que vive e reina pelos séculos dos séculos.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Depois que eu fui batizado o Espírito Santo agiu sobre mim, nunca mais eu fiquei instalado diante do mundo, de tudo que eu vi. 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68023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todo-poderoso. Hoje, nas águas do rio Jordão, revelais, o novo Batismo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com sinais admiráveis: pela voz descida do céu, fazeis o mundo acreditar que vosso Verbo habita entre os seres humanos; e, pelo Espírito Santo, descendo em forma de pomba, fazeis saber que vosso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67990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Servo, Jesus Cristo, foi ungido com o óleo da alegria e enviado para evangelizar os pobres. Por isso, hoje e sempre, nós nos unimos aos anjos e a todos os santos do céu, e proclamamos na terra a vossa glória, cantando (dizendo)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43378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ó Pai, vós sois Santo, fonte de toda santidade. Santificai, pois, estes dons, derramando sobre eles o vosso Espírito, a fim de que se tornem para nós o Corpo e + o Sangue de nosso Senhor Jesus Cristo.</a:t>
            </a:r>
          </a:p>
          <a:p>
            <a:pPr lvl="0" algn="just"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416671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7929667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anunciamos,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301653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o memorial da morte e ressurreição do vosso Filho, nós vos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oferecemos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ó Pai, o Pão da vida e o Cálice da salvação;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Por vezes ouvia um chamado, mas não percebia de onde ele vinha; aí, eu voltei ao passado e, nos braços de Deus, eu não resisti.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098533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vos agradecemos porque nos tornastes dignos de estar aqui na vossa presença e vos servir.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06108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 que, participando do Corpo e Sangue de Cristo, sejamos reunidos pelo Espírito Santo num só corpo.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 que se faz presente pelo mundo inteiro; e aqui convocada no dia em que Cristo venceu a morte e nos fez participantes de sua vida imortal;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ela cresça na caridade, em comunhão com o Papa Leão, com o nosso Bispo Carlos, os bispos do mundo inteiro, os presbíteros, os diáconos e todos os ministros do vosso povo.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611948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 também, na vossa misericórdia, dos nossos irmãos e irmãs que adormeceram na esperança da ressurreição e de todos os que partiram desta vida; acolhei-os junto a vós na luz da vossa face. </a:t>
            </a:r>
          </a:p>
          <a:p>
            <a:pPr lvl="0" algn="just"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1768469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0818-8D43-AC31-869B-A0118669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6AA18AA-8F68-F7A0-7FC3-262CA16F34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a luz eterna!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ACBEB4-738E-A2C7-A2F4-9683321811E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114917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Enfim, nós vos pedimos, tende piedade de todos nós e dai-nos participar da vida eterna, com a Virgem Maria, Mãe de Deus, São José, seu esposo, os Apóstolos, (São N: santo do dia ou padroeiro) e todos 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22221</TotalTime>
  <Words>5032</Words>
  <Application>Microsoft Office PowerPoint</Application>
  <PresentationFormat>Personalizar</PresentationFormat>
  <Paragraphs>1359</Paragraphs>
  <Slides>141</Slides>
  <Notes>139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141</vt:i4>
      </vt:variant>
    </vt:vector>
  </HeadingPairs>
  <TitlesOfParts>
    <vt:vector size="152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32</cp:revision>
  <dcterms:modified xsi:type="dcterms:W3CDTF">2025-12-22T20:07:03Z</dcterms:modified>
</cp:coreProperties>
</file>