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4"/>
  </p:notesMasterIdLst>
  <p:sldIdLst>
    <p:sldId id="686" r:id="rId2"/>
    <p:sldId id="256" r:id="rId3"/>
    <p:sldId id="257" r:id="rId4"/>
    <p:sldId id="258" r:id="rId5"/>
    <p:sldId id="546" r:id="rId6"/>
    <p:sldId id="260" r:id="rId7"/>
    <p:sldId id="670" r:id="rId8"/>
    <p:sldId id="262" r:id="rId9"/>
    <p:sldId id="263" r:id="rId10"/>
    <p:sldId id="264" r:id="rId11"/>
    <p:sldId id="601" r:id="rId12"/>
    <p:sldId id="724" r:id="rId13"/>
    <p:sldId id="725" r:id="rId14"/>
    <p:sldId id="746" r:id="rId15"/>
    <p:sldId id="747" r:id="rId16"/>
    <p:sldId id="748" r:id="rId17"/>
    <p:sldId id="749" r:id="rId18"/>
    <p:sldId id="750" r:id="rId19"/>
    <p:sldId id="751" r:id="rId20"/>
    <p:sldId id="274" r:id="rId21"/>
    <p:sldId id="275" r:id="rId22"/>
    <p:sldId id="276" r:id="rId23"/>
    <p:sldId id="277" r:id="rId24"/>
    <p:sldId id="278" r:id="rId25"/>
    <p:sldId id="279" r:id="rId26"/>
    <p:sldId id="619" r:id="rId27"/>
    <p:sldId id="285" r:id="rId28"/>
    <p:sldId id="647" r:id="rId29"/>
    <p:sldId id="286" r:id="rId30"/>
    <p:sldId id="726" r:id="rId31"/>
    <p:sldId id="727" r:id="rId32"/>
    <p:sldId id="728" r:id="rId33"/>
    <p:sldId id="729" r:id="rId34"/>
    <p:sldId id="730" r:id="rId35"/>
    <p:sldId id="731" r:id="rId36"/>
    <p:sldId id="732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641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752" r:id="rId57"/>
    <p:sldId id="753" r:id="rId58"/>
    <p:sldId id="313" r:id="rId59"/>
    <p:sldId id="314" r:id="rId60"/>
    <p:sldId id="315" r:id="rId61"/>
    <p:sldId id="316" r:id="rId62"/>
    <p:sldId id="317" r:id="rId63"/>
    <p:sldId id="318" r:id="rId64"/>
    <p:sldId id="656" r:id="rId65"/>
    <p:sldId id="754" r:id="rId66"/>
    <p:sldId id="755" r:id="rId67"/>
    <p:sldId id="756" r:id="rId68"/>
    <p:sldId id="320" r:id="rId69"/>
    <p:sldId id="321" r:id="rId70"/>
    <p:sldId id="322" r:id="rId71"/>
    <p:sldId id="323" r:id="rId72"/>
    <p:sldId id="324" r:id="rId73"/>
    <p:sldId id="325" r:id="rId74"/>
    <p:sldId id="491" r:id="rId75"/>
    <p:sldId id="326" r:id="rId76"/>
    <p:sldId id="327" r:id="rId77"/>
    <p:sldId id="328" r:id="rId78"/>
    <p:sldId id="329" r:id="rId79"/>
    <p:sldId id="330" r:id="rId80"/>
    <p:sldId id="331" r:id="rId81"/>
    <p:sldId id="520" r:id="rId82"/>
    <p:sldId id="332" r:id="rId83"/>
    <p:sldId id="427" r:id="rId84"/>
    <p:sldId id="334" r:id="rId85"/>
    <p:sldId id="335" r:id="rId86"/>
    <p:sldId id="336" r:id="rId87"/>
    <p:sldId id="337" r:id="rId88"/>
    <p:sldId id="757" r:id="rId89"/>
    <p:sldId id="758" r:id="rId90"/>
    <p:sldId id="759" r:id="rId91"/>
    <p:sldId id="760" r:id="rId92"/>
    <p:sldId id="340" r:id="rId93"/>
    <p:sldId id="341" r:id="rId94"/>
    <p:sldId id="343" r:id="rId95"/>
    <p:sldId id="344" r:id="rId96"/>
    <p:sldId id="345" r:id="rId97"/>
    <p:sldId id="346" r:id="rId98"/>
    <p:sldId id="347" r:id="rId99"/>
    <p:sldId id="348" r:id="rId100"/>
    <p:sldId id="761" r:id="rId101"/>
    <p:sldId id="762" r:id="rId102"/>
    <p:sldId id="763" r:id="rId103"/>
    <p:sldId id="523" r:id="rId104"/>
    <p:sldId id="353" r:id="rId105"/>
    <p:sldId id="354" r:id="rId106"/>
    <p:sldId id="627" r:id="rId107"/>
    <p:sldId id="629" r:id="rId108"/>
    <p:sldId id="719" r:id="rId109"/>
    <p:sldId id="628" r:id="rId110"/>
    <p:sldId id="522" r:id="rId111"/>
    <p:sldId id="764" r:id="rId112"/>
    <p:sldId id="651" r:id="rId113"/>
    <p:sldId id="631" r:id="rId114"/>
    <p:sldId id="720" r:id="rId115"/>
    <p:sldId id="355" r:id="rId116"/>
    <p:sldId id="351" r:id="rId117"/>
    <p:sldId id="765" r:id="rId118"/>
    <p:sldId id="766" r:id="rId119"/>
    <p:sldId id="352" r:id="rId120"/>
    <p:sldId id="356" r:id="rId121"/>
    <p:sldId id="358" r:id="rId122"/>
    <p:sldId id="359" r:id="rId123"/>
    <p:sldId id="767" r:id="rId124"/>
    <p:sldId id="371" r:id="rId125"/>
    <p:sldId id="372" r:id="rId126"/>
    <p:sldId id="373" r:id="rId127"/>
    <p:sldId id="374" r:id="rId128"/>
    <p:sldId id="375" r:id="rId129"/>
    <p:sldId id="376" r:id="rId130"/>
    <p:sldId id="377" r:id="rId131"/>
    <p:sldId id="378" r:id="rId132"/>
    <p:sldId id="379" r:id="rId133"/>
    <p:sldId id="380" r:id="rId134"/>
    <p:sldId id="382" r:id="rId135"/>
    <p:sldId id="526" r:id="rId136"/>
    <p:sldId id="384" r:id="rId137"/>
    <p:sldId id="385" r:id="rId138"/>
    <p:sldId id="386" r:id="rId139"/>
    <p:sldId id="602" r:id="rId140"/>
    <p:sldId id="658" r:id="rId141"/>
    <p:sldId id="659" r:id="rId142"/>
    <p:sldId id="660" r:id="rId143"/>
    <p:sldId id="661" r:id="rId144"/>
    <p:sldId id="402" r:id="rId145"/>
    <p:sldId id="735" r:id="rId146"/>
    <p:sldId id="736" r:id="rId147"/>
    <p:sldId id="737" r:id="rId148"/>
    <p:sldId id="738" r:id="rId149"/>
    <p:sldId id="739" r:id="rId150"/>
    <p:sldId id="740" r:id="rId151"/>
    <p:sldId id="741" r:id="rId152"/>
    <p:sldId id="742" r:id="rId153"/>
    <p:sldId id="743" r:id="rId154"/>
    <p:sldId id="768" r:id="rId155"/>
    <p:sldId id="744" r:id="rId156"/>
    <p:sldId id="745" r:id="rId157"/>
    <p:sldId id="769" r:id="rId158"/>
    <p:sldId id="403" r:id="rId159"/>
    <p:sldId id="404" r:id="rId160"/>
    <p:sldId id="405" r:id="rId161"/>
    <p:sldId id="638" r:id="rId162"/>
    <p:sldId id="639" r:id="rId163"/>
    <p:sldId id="640" r:id="rId164"/>
    <p:sldId id="409" r:id="rId165"/>
    <p:sldId id="410" r:id="rId166"/>
    <p:sldId id="412" r:id="rId167"/>
    <p:sldId id="445" r:id="rId168"/>
    <p:sldId id="558" r:id="rId169"/>
    <p:sldId id="559" r:id="rId170"/>
    <p:sldId id="722" r:id="rId171"/>
    <p:sldId id="723" r:id="rId172"/>
    <p:sldId id="709" r:id="rId173"/>
  </p:sldIdLst>
  <p:sldSz cx="12193588" cy="6858000"/>
  <p:notesSz cx="6858000" cy="9144000"/>
  <p:custDataLst>
    <p:tags r:id="rId175"/>
  </p:custDataLst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3" autoAdjust="0"/>
    <p:restoredTop sz="94660"/>
  </p:normalViewPr>
  <p:slideViewPr>
    <p:cSldViewPr snapToGrid="0">
      <p:cViewPr>
        <p:scale>
          <a:sx n="66" d="100"/>
          <a:sy n="66" d="100"/>
        </p:scale>
        <p:origin x="1482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viewProps" Target="viewProps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notesMaster" Target="notesMasters/notesMaster1.xml"/><Relationship Id="rId179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tags" Target="tags/tag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0ACCD-0D2B-4184-8365-CFF609C25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C9E4A-CCF9-4B49-826B-56558465924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40E2B85-C84F-4068-B5BF-142908525C6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03592-3DF0-4B34-B199-C11651B18EF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F8704-AA87-47CF-9BCE-8495D2441E9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68909-0B14-42AA-917D-4DC76C542B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5130364-0F2F-44FD-A182-EFA2E837455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9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A5BBDE7-194F-4948-B60A-2AEECC7D16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7D977E-8643-4928-A51E-E0805CBEF85A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0524F3F-2238-428C-9F67-5DAF295C84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D3E7C1C-5855-438F-89D6-D24F24D70F0E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F735220-6263-4D33-9825-3D1574C4EC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C7D6C8C-0BC4-4499-A866-70678AE1CF82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680933E-D844-44FA-92F9-16DE65C506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9EE279C-0044-4347-A011-936FDD668681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3A06CFD-2871-431A-8A0F-81926421D1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E14EB54-7ADF-45BF-8B72-A1EF887D3DD0}" type="slidenum">
              <a:t>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1FD50C5-D06A-4E11-B116-8E75B5AA1A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9A4646E-57FF-4B34-85B6-CC4A3C29D382}" type="slidenum">
              <a:t>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6B23F0B-F3F0-42D7-9C9E-29127CCCF3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CCAFFAD-0138-4197-A4C7-F7A03D9051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11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19320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6FD50-C317-6589-DAB5-C010E6EB4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6353A36-F37E-4770-5F73-C8E073FADD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8AFC61EF-9BD2-773F-1317-0A2F22B8DA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506E89A3-A383-430E-8D3D-84D6ACC0A4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7C1AE46C-9E46-0F0A-170E-A4E8925F25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72CC7E0C-0FAB-D34B-94D3-42F4DD59D5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A389B8B5-4495-FC8C-7534-9FF9924172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DF96A911-6ED3-80FD-CBE2-5041E5A1E8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101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BB2AAA5-CCC3-300A-8C95-7044F1E1C7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101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6AB94414-B567-A7F4-4F04-4880054AFF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27555814-821C-E3B6-9349-C92273CE98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82578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C4242-F0FB-5AE4-23D9-DC270CD55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3B6DF9F5-4ED4-3545-52D1-2BBA781CB6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C4CFDA41-A858-4DFC-814C-7C23A385EA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81149080-7D99-8959-447A-1AD72DD4DF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48B664AD-817E-AD9D-188C-F746C4CC84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536FD768-D6AC-6709-E760-FCC2591067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E972CAE0-8032-A17B-CEF3-2B1028E1C1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F60255C7-CFFE-7327-9B9D-69F72D8220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102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EB2561CF-6544-ECEA-0A5E-14E9E12616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102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2852B32-1483-B137-42F5-BF30DD4FA8F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4E01F077-73FD-E192-1983-D84659A408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6930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9E67E-480F-8510-6DB6-FF1FB8955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18502F1-86CB-BA9D-CAE3-131AD9D347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4CB3F26-FF96-5A46-7186-0BEA03A488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49176E5-12B2-B363-5884-2F2D2BA8E5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BA7FEDA-7097-30A3-31FA-3369415909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17B3477B-34AC-1294-7B8E-51D1B51D83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91C5085-613E-DF5A-6E63-EDD04AAC96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28D6630-057E-97E2-6BF6-A69349D62E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9A3F837C-4E39-9470-7238-059A5301F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7DB5A789-48A0-8742-0027-E016A9CEF8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C6A208DE-54D0-ED14-1B57-A3C0CDD4B9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73746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07DD7-D72F-9604-8214-8BF3BCDA4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328DC0A-E6A9-2344-41EF-43E732C8ED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5951B6A-A280-4215-8196-82342D937E35}" type="slidenum">
              <a:t>104</a:t>
            </a:fld>
            <a:endParaRPr lang="pt-BR"/>
          </a:p>
        </p:txBody>
      </p:sp>
      <p:sp>
        <p:nvSpPr>
          <p:cNvPr id="2" name="Espaço Reservado para Número de Slide 31">
            <a:extLst>
              <a:ext uri="{FF2B5EF4-FFF2-40B4-BE49-F238E27FC236}">
                <a16:creationId xmlns:a16="http://schemas.microsoft.com/office/drawing/2014/main" id="{DD9AC053-6834-7A65-57C8-B2A3556221DA}"/>
              </a:ext>
            </a:extLst>
          </p:cNvPr>
          <p:cNvSpPr txBox="1"/>
          <p:nvPr/>
        </p:nvSpPr>
        <p:spPr>
          <a:xfrm>
            <a:off x="3884759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37B75E8-5A6E-42A8-B123-0F0EDC2DF4BE}" type="slidenum">
              <a:t>104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32">
            <a:extLst>
              <a:ext uri="{FF2B5EF4-FFF2-40B4-BE49-F238E27FC236}">
                <a16:creationId xmlns:a16="http://schemas.microsoft.com/office/drawing/2014/main" id="{BAA5837D-D2A6-3BCA-448F-C45A2B1D2645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7CCACCE-AE0A-411F-8EF4-1C244F8FFA32}" type="slidenum">
              <a:t>104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Espaço Reservado para Número de Slide 33">
            <a:extLst>
              <a:ext uri="{FF2B5EF4-FFF2-40B4-BE49-F238E27FC236}">
                <a16:creationId xmlns:a16="http://schemas.microsoft.com/office/drawing/2014/main" id="{0DC08AD1-0107-9ECB-087A-C64F9442B7E2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E031B12-683B-413B-8F39-65D5E998DABD}" type="slidenum">
              <a:t>104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EB6BE39-46B0-B551-2EE0-A05E3E281343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55F5A35-827E-44D2-80CA-779078565309}" type="slidenum">
              <a:t>104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6" name="Espaço Reservado para Data 4">
            <a:extLst>
              <a:ext uri="{FF2B5EF4-FFF2-40B4-BE49-F238E27FC236}">
                <a16:creationId xmlns:a16="http://schemas.microsoft.com/office/drawing/2014/main" id="{04719877-045E-071E-3338-4441AF01A301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BA390D-C282-4079-BCFA-68A5FCDC1E73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PingFang SC" pitchFamily="2"/>
                <a:cs typeface="Arial Unicode M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21/01/2026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7" name="Espaço Reservado para Número de Slide 34">
            <a:extLst>
              <a:ext uri="{FF2B5EF4-FFF2-40B4-BE49-F238E27FC236}">
                <a16:creationId xmlns:a16="http://schemas.microsoft.com/office/drawing/2014/main" id="{41B23D23-E631-DD5A-D004-4DE9587CB7A5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C2652C6-310E-48C0-95E4-C7344819324A}" type="slidenum">
              <a:t>104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Número de Slide 35">
            <a:extLst>
              <a:ext uri="{FF2B5EF4-FFF2-40B4-BE49-F238E27FC236}">
                <a16:creationId xmlns:a16="http://schemas.microsoft.com/office/drawing/2014/main" id="{D7F49E30-46A4-A0DB-69EB-1992395EB949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4788563-0A6A-4621-8ABF-48CA75F924A5}" type="slidenum">
              <a:t>104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9" name="Espaço Reservado para Imagem de Slide 3">
            <a:extLst>
              <a:ext uri="{FF2B5EF4-FFF2-40B4-BE49-F238E27FC236}">
                <a16:creationId xmlns:a16="http://schemas.microsoft.com/office/drawing/2014/main" id="{28563D96-562A-7ECD-DD43-FD2D1A6376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Espaço Reservado para Anotações 3">
            <a:extLst>
              <a:ext uri="{FF2B5EF4-FFF2-40B4-BE49-F238E27FC236}">
                <a16:creationId xmlns:a16="http://schemas.microsoft.com/office/drawing/2014/main" id="{9F25C06B-9C13-1B5F-1D4E-69486E3ED8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4960" cy="3598920"/>
          </a:xfrm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lvl="0" indent="0" algn="l" hangingPunct="1">
              <a:tabLst>
                <a:tab pos="0" algn="l"/>
              </a:tabLst>
            </a:pPr>
            <a:r>
              <a:rPr lang="pt-BR">
                <a:solidFill>
                  <a:srgbClr val="000000"/>
                </a:solidFill>
              </a:rPr>
              <a:t>Deixar esse slide durante a </a:t>
            </a:r>
            <a:r>
              <a:rPr lang="pt-BR" b="1">
                <a:solidFill>
                  <a:srgbClr val="000000"/>
                </a:solidFill>
              </a:rPr>
              <a:t>CONSAGRAÇÃO. </a:t>
            </a:r>
            <a:r>
              <a:rPr lang="pt-BR">
                <a:solidFill>
                  <a:srgbClr val="000000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34065758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C838A-EF42-BE77-27FC-AE49BBE2B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C6B67406-2D00-9CEC-3278-42E7B897D2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EC40E028-1356-251F-3A1D-06E95C7D06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62600A0F-4B34-C355-FA32-995AEE5A5C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5806E2DF-C535-B6CE-0FF7-E5BBB41E31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7D57F586-E2E7-564E-A8C0-FC28BBBF4B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FCA5FE1D-E124-AE79-0ACC-67FB7628F2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DFEC86FF-29FA-3EC7-E988-5962CC9E14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105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4F4AAE8-2428-0222-EBDD-BAB9B8C3B02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105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D5AAC47A-B988-6019-B50C-E5906360F54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5BCE0210-854E-79F2-6376-F873F90508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01072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106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106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39407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107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107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69356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40E58-211A-25B4-70A0-97A9A895E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D1BBABF9-A77F-E107-106A-7673A1C3B0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C1F88869-171B-6E99-E21E-DC4FEE49BC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D9BAC354-A26B-DF18-CB54-4745CEDE53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9ADC5E46-2442-2DA6-A268-F6E68AEC07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0BCE3B0C-E0BD-12F1-C5AA-3A61AC621E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4BE50014-C4CE-FB5A-D8BD-DC1B3CE345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F42F3400-DA49-8740-5395-D8A5BEFDD4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108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BBB80E9-D5E4-5BE8-1978-76EF7CF85A4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108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08ED6DBC-B25E-C38A-F569-F814D983BCD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42DAF3CE-E97E-EB9F-95C5-C77472242C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36666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59469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110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110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666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FD448-5BFC-1F01-F6A2-C70366830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0">
            <a:extLst>
              <a:ext uri="{FF2B5EF4-FFF2-40B4-BE49-F238E27FC236}">
                <a16:creationId xmlns:a16="http://schemas.microsoft.com/office/drawing/2014/main" id="{3E9D9A3C-543A-406A-C045-072EEF03D5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8A7E0510-5D2F-41A4-8FDF-65C636F33A0B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62">
            <a:extLst>
              <a:ext uri="{FF2B5EF4-FFF2-40B4-BE49-F238E27FC236}">
                <a16:creationId xmlns:a16="http://schemas.microsoft.com/office/drawing/2014/main" id="{EE22F685-43D3-0DB8-A0C3-54AD8B4322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D5E156F-910E-4527-BBCF-F088BEBEFDE0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3">
            <a:extLst>
              <a:ext uri="{FF2B5EF4-FFF2-40B4-BE49-F238E27FC236}">
                <a16:creationId xmlns:a16="http://schemas.microsoft.com/office/drawing/2014/main" id="{53E35122-47CC-5344-127C-D16D8E6E8F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14A5FC43-B552-4135-93D1-A665E82DFD1F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5">
            <a:extLst>
              <a:ext uri="{FF2B5EF4-FFF2-40B4-BE49-F238E27FC236}">
                <a16:creationId xmlns:a16="http://schemas.microsoft.com/office/drawing/2014/main" id="{7807F340-AAC1-F5FC-4E44-86EBECD5B3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C624FB4-B0AF-4D26-98C2-78B3608C9C01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6">
            <a:extLst>
              <a:ext uri="{FF2B5EF4-FFF2-40B4-BE49-F238E27FC236}">
                <a16:creationId xmlns:a16="http://schemas.microsoft.com/office/drawing/2014/main" id="{C511E96F-DB63-7996-4173-977906980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0F33408-93DA-4F7B-9A81-3FF8AC375811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87">
            <a:extLst>
              <a:ext uri="{FF2B5EF4-FFF2-40B4-BE49-F238E27FC236}">
                <a16:creationId xmlns:a16="http://schemas.microsoft.com/office/drawing/2014/main" id="{3FD335B5-AA14-37E3-49EC-51DE457477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23C1E8B-99FF-4C5B-A147-ABA3622CAFD6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88">
            <a:extLst>
              <a:ext uri="{FF2B5EF4-FFF2-40B4-BE49-F238E27FC236}">
                <a16:creationId xmlns:a16="http://schemas.microsoft.com/office/drawing/2014/main" id="{14D42FDF-354B-DBB9-1D28-78EF0B8178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AA93E-F010-4B5B-9027-F46C875B55BC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89">
            <a:extLst>
              <a:ext uri="{FF2B5EF4-FFF2-40B4-BE49-F238E27FC236}">
                <a16:creationId xmlns:a16="http://schemas.microsoft.com/office/drawing/2014/main" id="{E321B89B-36DC-9490-5A9B-F880437C34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A66572E-BE67-4239-B77A-D50515E85F29}" type="slidenum">
              <a:t>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038F342-33AF-8543-3A3B-26C575A0F6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74412FD-17D9-4DF6-96BD-B28A777EB2F4}" type="slidenum">
              <a:t>12</a:t>
            </a:fld>
            <a:endParaRPr lang="pt-BR"/>
          </a:p>
        </p:txBody>
      </p:sp>
      <p:sp>
        <p:nvSpPr>
          <p:cNvPr id="10" name="PlaceHolder 290">
            <a:extLst>
              <a:ext uri="{FF2B5EF4-FFF2-40B4-BE49-F238E27FC236}">
                <a16:creationId xmlns:a16="http://schemas.microsoft.com/office/drawing/2014/main" id="{52D14676-A5B2-66E9-CE65-D588089D43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91">
            <a:extLst>
              <a:ext uri="{FF2B5EF4-FFF2-40B4-BE49-F238E27FC236}">
                <a16:creationId xmlns:a16="http://schemas.microsoft.com/office/drawing/2014/main" id="{516B8336-F770-6528-9D80-3C455AF038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74557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5C6FE-05F4-0AB0-119A-5803CB96F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81FB6202-4E53-E245-2FEE-ED11F095E2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5F0DB969-55B1-EC4C-5616-5DA92A7DB4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1988D9B0-01EA-C7CD-8F75-C4D5707F46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C586A21B-70AA-DDD1-4DB8-689134F03F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79C9C447-42AB-3645-8BC0-135D0703A0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26E01FA8-F184-3917-E39F-51DC48E4F2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C935E193-C409-E0FE-7959-23DA3CC6E7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111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B14C01E-A073-1931-FA31-4E260B517F1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111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47D2DE26-CD2D-22C2-ACF7-C802B726B8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00AB8CF5-59EF-CFBC-E173-F5016850B3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37476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0FBBD-FC71-6041-006E-3880AA7BF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C9E0FB4-5A73-4016-5E3F-90BCE73BA2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2773077-ABAD-3BC6-CFDA-CDB13955A6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26E1B5F-C70E-CF46-B7CB-C5FCA4FDB7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445B1B-7FA3-1E59-DB92-8F2C2AE4D8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D799A04-C3EF-7487-CF82-683CA1C0BA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932BAD9-EC2A-89CC-7692-C3E1E0F057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070B3CE-B18C-9BA2-7DE8-17F0680E3B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917A1D7-138C-77A5-D139-E91D3A980A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DEAB3D88-A0F8-E846-3906-76753088FB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C25D45E4-9B5F-AAD1-51A4-994F66197E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69037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113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113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45101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F9363-10E5-9EF8-5A69-38F0C6C0A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22920D82-75AB-EC12-F4EA-1A03075E5F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778F476C-DF4E-CD19-770E-8DFE4BF41E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B1B6E974-1D33-6799-3AE0-EBBA041CFB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816DE08F-EC29-43DF-BB6D-364F276454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A2909E1E-3339-2BF4-EF8D-22C116868F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FA477ABA-3500-B53E-1CC6-E84483E398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8A15E8BF-9DC0-DEEA-9E0E-0E8E2E600B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114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E5B90AC-DF3E-CDBA-C66B-64111797507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114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C6691A07-3086-9E43-6EAD-3E63CAB2723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974133BD-8374-EB4E-9975-65E88C2708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97774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115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115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9565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116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116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27927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C7D13-C33B-2C2A-D3A7-C24DCF38F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73934C42-B77F-F484-E593-C4D67E5849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45D6EF0B-4934-C52E-923E-42AFA81D53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263DD2E1-2296-0473-38D5-C6ED0420BA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F736A89C-78D8-DA80-FB9F-4BBF9CCE3A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0890B82B-B0E9-ED28-B1A1-CCBA7E0343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605362DF-B38C-D927-5EB1-2649449B8D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CC8AFF2C-CB41-35C1-64DE-500C639507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117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EEB01EE0-22DF-BD54-0928-8E93756DA12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117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18832F71-D4A9-D999-8D42-AD6A4E537B2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E3DDE359-C9D5-F4AC-32F9-661799812D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46572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3E5F9-ACF0-D873-0DCF-2E2B8705A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5EF9487-0A5D-9055-E10E-B029E5287F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509721AA-89B2-4539-FC21-E0760899F7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74726E7E-5E99-9CAB-647C-09D3BD6382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8FC14B04-AEBA-14DC-131F-5BF49F2D0F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9BDC0E10-5914-9541-33EE-FBBABDC8BD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AC9E6502-F1CB-ED50-30CA-810407BBD4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12989149-0DCB-24B1-CB93-D456880766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118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792324D-E090-DC1B-5FDA-5D3245C3D0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118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F24612D2-2A0C-522F-C314-11AE20B5EA3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056E2620-0816-57EF-5860-1EB6CCC79E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7179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54337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120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939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E54DF-F570-E8D7-E33C-391CDA218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5019DEF3-A8BF-7CB8-DD7F-BFA398EDEA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74E969E8-6D01-C277-2F60-6CD93C33E8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9EAF6324-9A9A-3468-AEE5-451A85D8C5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769F9D3D-DD37-66A9-0FF4-4F98784DF4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B07F8E1E-8B38-D368-5F14-42C05920B2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7B28666B-D81C-4B06-71F7-FEE7F836C4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CE83F3FE-00C4-67E0-9123-D91873FC06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BF03F311-A1BE-B28E-2647-91FA9C2EF3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D6FB28E0-4218-2ED2-E59C-6FE5ABC8AAA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13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67DAFECC-1B76-8DA8-2656-8B0BFCE4B25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A1A45DF8-1AAC-B1DD-6FEB-F2F56C4AF4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89517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121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121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29805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122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80117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223A2-2C18-7D26-6B35-3F7E28A4B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923E2BA-9FC0-7128-1D6C-433F90C7F6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4638011-8074-D6FD-5D09-1DABD5131D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1B245A6-14D0-E13F-F98E-D7675024C4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FAFA8BD-AA7C-61E6-76AC-C9354D80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91B922C-6086-196F-ED88-10558AC4E3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167A3A2-16B8-EF54-F1C8-4E2A0C3427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838DD4F-8546-E2AA-C600-34E3898393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94BE7779-5FFC-5F07-E15F-A79C594545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123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C9EE7CE8-D4E3-2D1A-165F-BFA9268B4D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259E80AD-6DBF-CA77-5E98-B063A16861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11361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7F8133B-9C11-44E8-9B95-31447AA95C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F1E01B4-BEA4-4308-981C-67154A74ED94}" type="slidenum">
              <a:t>124</a:t>
            </a:fld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4F87E7E-A2B3-4609-BFCA-E3DED34CA21E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477CD6E-BE20-441F-A85A-893B03082B33}" type="slidenum">
              <a:t>124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3">
            <a:extLst>
              <a:ext uri="{FF2B5EF4-FFF2-40B4-BE49-F238E27FC236}">
                <a16:creationId xmlns:a16="http://schemas.microsoft.com/office/drawing/2014/main" id="{C2D32D48-10BE-4DA8-95F2-C7D5A8001E4E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206E3EE-07E4-46EE-B1E2-82B4CCFB46AE}" type="slidenum">
              <a:t>124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B8A62A0-AA44-4055-8922-D1BE9D33DC00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072F4E0-7793-4129-9864-C4BBBA1FD18C}" type="slidenum">
              <a:t>124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">
            <a:extLst>
              <a:ext uri="{FF2B5EF4-FFF2-40B4-BE49-F238E27FC236}">
                <a16:creationId xmlns:a16="http://schemas.microsoft.com/office/drawing/2014/main" id="{CB93CEDA-3146-42D4-B34C-D830949D80D6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34449F1-033B-411F-B20A-D9C36209D17C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PingFang SC" pitchFamily="2"/>
                <a:cs typeface="Arial Unicode M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21/01/2026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6718916D-9D88-4FEC-8A77-C6A1B975801D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473CD8A-2DBE-4542-BB55-FCDED56A5535}" type="slidenum">
              <a:t>124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9">
            <a:extLst>
              <a:ext uri="{FF2B5EF4-FFF2-40B4-BE49-F238E27FC236}">
                <a16:creationId xmlns:a16="http://schemas.microsoft.com/office/drawing/2014/main" id="{8407F5DB-8B22-4396-ABAE-3E3319B40B39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4398102-B718-4FA3-86DE-F6D16C78E348}" type="slidenum">
              <a:t>124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1">
            <a:extLst>
              <a:ext uri="{FF2B5EF4-FFF2-40B4-BE49-F238E27FC236}">
                <a16:creationId xmlns:a16="http://schemas.microsoft.com/office/drawing/2014/main" id="{597354AF-C0D4-4B0B-8CD3-38F35C0FF49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1">
            <a:extLst>
              <a:ext uri="{FF2B5EF4-FFF2-40B4-BE49-F238E27FC236}">
                <a16:creationId xmlns:a16="http://schemas.microsoft.com/office/drawing/2014/main" id="{B8514D36-E312-4093-BE60-2600369F5E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648000" algn="l"/>
              </a:tabLst>
            </a:pP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2382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FB4F6E6-1750-4A46-877B-9045E47E14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3A1218C-96EC-4BFB-B176-D1B9A61ED84F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3E69B56-9B54-477D-8D70-3AF620D02F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8A5844B-06D7-451C-AA47-A553628FBF3F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B93A2D0-D5EA-4E64-8F58-4AAF1B6D5B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A1B0035-B107-43E8-AAA2-0CCE48518CD5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C21D447-AF5D-46FA-ACCD-ABC4339B9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A0271E5-9E6B-4AB1-922F-A287EE711B84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A4C8D40-2F72-4F65-BD23-7107C0B2EB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33F8D19-793C-4664-B751-494A4142CB5F}" type="slidenum">
              <a:t>125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79FA695-CC65-422A-9196-8BC35720A7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764CF84-C5E8-476A-A01E-5D91B197641C}" type="slidenum">
              <a:t>125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515B00E-1EEB-4E1E-92DB-E5ADC1BDD9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47EDBA92-E82E-43D5-B044-5B5235A66A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126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127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27999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128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129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42707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A42CBD9-2978-4EA8-A236-71910A70F1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99AB6FC-7CD8-49F3-8592-0E0E30CB06C9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EC0BFC0-752E-4688-9BCD-E4735A7F0B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3A240C49-0CE8-4984-BACB-8D15ACBF1757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416F759-C2CE-43C9-A423-DFBEDB58FD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98CF81-9B66-46B7-9B7B-2A4AF158BDCE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5DF508C-0807-44DD-BF84-348A90B48C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7E6D56D-45ED-48E5-ACD8-8933389A5312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03FF65E-9A9C-4CE3-8F85-651EF562BF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85E2B9-56E6-4A24-83D3-CC6BEF2014D3}" type="slidenum">
              <a:t>130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4F80841-485F-4B80-A8CE-FA88610395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C70273A-0255-4F52-AA22-78D14AAC250C}" type="slidenum">
              <a:t>130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969636A-66BF-4CCE-9C75-46689302C2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6998102-C0F1-4903-87F7-BE0ED8312A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54A95-D226-326F-4E6C-B5E767ED2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0">
            <a:extLst>
              <a:ext uri="{FF2B5EF4-FFF2-40B4-BE49-F238E27FC236}">
                <a16:creationId xmlns:a16="http://schemas.microsoft.com/office/drawing/2014/main" id="{C77D7222-047D-B4C9-6891-FEA8C37FE4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8A7E0510-5D2F-41A4-8FDF-65C636F33A0B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62">
            <a:extLst>
              <a:ext uri="{FF2B5EF4-FFF2-40B4-BE49-F238E27FC236}">
                <a16:creationId xmlns:a16="http://schemas.microsoft.com/office/drawing/2014/main" id="{9987B9AD-8553-C77A-29D5-4FE91D1E6A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D5E156F-910E-4527-BBCF-F088BEBEFDE0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3">
            <a:extLst>
              <a:ext uri="{FF2B5EF4-FFF2-40B4-BE49-F238E27FC236}">
                <a16:creationId xmlns:a16="http://schemas.microsoft.com/office/drawing/2014/main" id="{CFAFCDB5-C7FA-3579-00EC-4923BC1227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14A5FC43-B552-4135-93D1-A665E82DFD1F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5">
            <a:extLst>
              <a:ext uri="{FF2B5EF4-FFF2-40B4-BE49-F238E27FC236}">
                <a16:creationId xmlns:a16="http://schemas.microsoft.com/office/drawing/2014/main" id="{D6B31E07-438B-268A-423E-CB3985CD89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C624FB4-B0AF-4D26-98C2-78B3608C9C01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6">
            <a:extLst>
              <a:ext uri="{FF2B5EF4-FFF2-40B4-BE49-F238E27FC236}">
                <a16:creationId xmlns:a16="http://schemas.microsoft.com/office/drawing/2014/main" id="{9E95A08F-B322-ABF9-FC1C-EE70043D8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0F33408-93DA-4F7B-9A81-3FF8AC375811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87">
            <a:extLst>
              <a:ext uri="{FF2B5EF4-FFF2-40B4-BE49-F238E27FC236}">
                <a16:creationId xmlns:a16="http://schemas.microsoft.com/office/drawing/2014/main" id="{F78A976F-EA0C-1C95-8E59-0ABECB035D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23C1E8B-99FF-4C5B-A147-ABA3622CAFD6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88">
            <a:extLst>
              <a:ext uri="{FF2B5EF4-FFF2-40B4-BE49-F238E27FC236}">
                <a16:creationId xmlns:a16="http://schemas.microsoft.com/office/drawing/2014/main" id="{9F1B2DFC-A6EB-15AF-7E8D-1E8734D4E1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AA93E-F010-4B5B-9027-F46C875B55BC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89">
            <a:extLst>
              <a:ext uri="{FF2B5EF4-FFF2-40B4-BE49-F238E27FC236}">
                <a16:creationId xmlns:a16="http://schemas.microsoft.com/office/drawing/2014/main" id="{C2870C5F-F049-64C4-AE04-DC079CEF08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A66572E-BE67-4239-B77A-D50515E85F29}" type="slidenum">
              <a:t>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E909203D-3651-0A53-9E53-D324884EAF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74412FD-17D9-4DF6-96BD-B28A777EB2F4}" type="slidenum">
              <a:t>14</a:t>
            </a:fld>
            <a:endParaRPr lang="pt-BR"/>
          </a:p>
        </p:txBody>
      </p:sp>
      <p:sp>
        <p:nvSpPr>
          <p:cNvPr id="10" name="PlaceHolder 290">
            <a:extLst>
              <a:ext uri="{FF2B5EF4-FFF2-40B4-BE49-F238E27FC236}">
                <a16:creationId xmlns:a16="http://schemas.microsoft.com/office/drawing/2014/main" id="{54867630-9208-96A5-1DF4-BA5FCBF96C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91">
            <a:extLst>
              <a:ext uri="{FF2B5EF4-FFF2-40B4-BE49-F238E27FC236}">
                <a16:creationId xmlns:a16="http://schemas.microsoft.com/office/drawing/2014/main" id="{88C00452-0E37-4FC9-6837-DBC145D60D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116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A3188A-86F4-48A5-A583-3859AB80F7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B7831B5-7DA5-409D-9B31-486D8DD5FF0F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3F0DE73-8C48-478B-8905-489290C43E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AE33A75-6EB6-4EEB-8C6C-EB6373F9BCCA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2B5FCD7-6E36-490F-A477-1E97C2E795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419D445-CAA0-4B3A-865D-25699CF22196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3592462-201B-4F5D-928D-EAD49A7046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E00DDE6-00F2-4EF4-9E74-21790D20D804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8FF349B-50EF-4A02-A9EC-0A1C0FB51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BD8C017-0856-4EEA-823C-BD65A18D59D0}" type="slidenum">
              <a:t>131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9A6BE26-667D-469E-A4F2-FD9A7B2C22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EF33A4-C062-4114-8CA2-419C664F9DED}" type="slidenum">
              <a:t>131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1F00F47-1CBE-41E3-9329-6EA3AD46FF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1ED0BBD-2BDA-4D4E-A7F4-702C5D17EA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0E7464F-3A45-43C6-8CCB-AD578C7546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8A99EFF-5F47-4F47-B563-02382032C8EA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A00B014-02B2-4218-8344-D1DEB64C9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311DFF-D16C-4769-82AE-D6A42D9F67E8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552834-1F5A-480A-83ED-AC7D3BC74F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1AD906E-48B6-48D4-B5AD-AE89E59E60B8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1A85646-1D6C-4A37-8C7E-C4BD5437C5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1A3AB7F-73FE-4075-B5B3-3EEC8BC51423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46F88E3-3AA2-4747-B66C-34C2D0D88C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33F7A41-A889-4C80-A6AB-808DDCF7F74E}" type="slidenum">
              <a:t>132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4E66950-99E7-42AB-8C57-7A00E0F59C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C4D920-23E1-4196-B7AB-829F109EE7C9}" type="slidenum">
              <a:t>132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F285D7C-3F58-4CE8-AA7D-1B56194718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4435EF3-5816-475E-A619-AE1CDA4A23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4D60B1C-5D5F-4058-85D5-82E5588AF5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3938384-2BAC-4B8B-B42F-1851D9EE027A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0B385DC-8E5E-4A66-A475-A45AB6E493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000BB9C-76C3-49C2-B43E-84ADC31568E2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653D13D-D584-4215-AD95-B338AA3AED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FF5D1E8-BB4E-497E-A00A-432F4DF30DF4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83D3D47-DD51-4C90-9F29-A5D889C5AC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168EC-53FD-44FD-B19E-6316EA955A11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141A650-C921-40C1-BF50-5F9EB737C4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9022295-C06C-4977-AEE6-5AF75A47F2DE}" type="slidenum">
              <a:t>133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6FB7047-5826-4927-806A-34D4087632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B34F95-B842-4A10-AF18-1C5C938FD29F}" type="slidenum">
              <a:t>133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FF96CDB-A1F7-4C22-9789-5C859F728E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749065E-0FF1-4455-BD51-EEB5B56930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09191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38886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30279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15580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34460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DAD46-C95D-F303-DB4C-664B80CB2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6BCA59C-E75D-01B5-BE46-42CB376A1D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2A81EA2-4B74-7542-7DAB-234641F05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B5925A7-DDA5-97BB-2DED-14C2AE07F2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EA645A7-E9CD-4EAB-A7B6-638AF177CC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C7C3BDB4-6DF2-5FB5-112D-F8A8C38505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33C89DC-E645-C6B7-B40D-40E32CC447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EAAA6E4-BEF0-1F92-D319-4629FAA045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95D71AF-753E-92B7-DAFF-BB804BB1E9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438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14D0C-87F9-05B7-43FC-3B1B9FEBC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DB732FF0-F341-307A-979B-1A95E6FA34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01B2CDAE-A2F0-460B-3D0E-27AD1EB623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662F05B3-F6EB-7E0F-F107-9F1FBFAD53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51C87C13-6AF7-7431-5D1A-AD9593D695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5168A073-62F7-6EF1-F7F5-7D97F2E524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F7731FD5-F368-13E7-6918-848965B2CC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4686553F-4128-05FE-B7B8-CD0762CEC2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70B85501-E51C-1467-EBCA-248FF38BB7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404BFBD-5F15-89C9-EE2C-77B1137EB3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15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30099FB4-97F9-3DB6-E378-4628365D3B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57DE55C5-7129-3C78-FA9E-F295A32423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674084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BB8C6-C2A6-8C28-E303-1799BA7DB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C01A5FB-1497-1120-0F2B-69133970D5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71CF9CF-37AA-3A94-A36C-CF69A18DD4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B699DFD-C5DD-6160-ADCD-013CF6893C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88A1CAB-62FF-6F05-6A6B-9162678028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7F384D0D-8C1C-CA65-D701-AA2A1061E4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E884AEE-A9EF-0E8E-0315-078FA251297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C6EEA59-0330-049D-6B21-48226AEEB3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87488-712F-BDDC-390B-8E5291F542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687739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E11FA-9E5A-57F5-9236-0FB8E2CEF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54353B6-6910-8E38-2203-84EECCDB73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FE56731-23E7-B36F-3337-6F91DE4A73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EC977C0-F456-B832-E2BF-91142591E9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6277B82-D3B0-A3CC-9A33-363F99831F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6A5A945-6908-F7AB-964B-45DC7E73F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4CFCC64-AC7E-E3CC-71B3-D34E6B0EDBB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7CE6306-81E4-F59F-D50E-17A1B94156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F088904-BACF-6706-B1A8-6FEBB1CBAB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216396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63D81-AA2B-E80D-8332-B1F84D615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BDEAAF1-5BB4-0AB5-313C-17A7D1F060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42D01B-5854-D1F7-85C6-FA6B798988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75CC151-E9DE-5498-993C-191C6C5313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5092042-52E2-405D-0E99-A5F40E1CC0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3C6EA38-9746-57F6-6CAB-B17BCAFF5A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A008165-895A-9FF4-C270-C8C22C71A8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0CEECDE-F258-B64E-6012-2694E7B3B5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7F1EDDA-5240-8E82-7F62-FBF1344664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98766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D0D605-6A41-4AFD-9CF8-1E95AA894E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5E659C45-61C8-48DB-8109-70CEC3F7012D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04ED417-C91C-4F31-9697-C77079AF2E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A0BF630-CBB5-4D68-9A42-A5C2EC8C67A7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5D28482-1A55-440B-A2FD-4D3A1C8307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EB9DD6E-1AC0-437E-9BD8-6BFE7FDADAC2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1A28FA5-570C-4D26-9884-87412AC9D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094B0DA-BB10-49B5-9894-DD6FA19356F9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D0E55D6-AFE6-4751-8B7A-59134B057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9E16267-518F-4D2B-B5F9-117B5C28E22C}" type="slidenum">
              <a:t>144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65FD90C-F1B0-40A5-B402-2B0F44FFC0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5F18257-CB78-4216-A7B8-F502C614517E}" type="slidenum">
              <a:t>144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F2C5722-8914-4DF5-B7FE-C8293F3BA3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778F9ED-6026-4558-B880-6CB5E8C0C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0B9FF-914C-EB3D-BB7F-9635D3933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5CD7D88-8C30-5C27-2A94-790DEA2D42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AF3F7A5-80EA-5A60-4856-F96036523D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93DC2A4-1139-1BE5-B103-1835E33058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C9394C25-9C1A-9054-9D1B-B72B31EF30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5B0ECA5-E984-3B66-15A1-773FE1C8A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EB44D6F-640B-2A5D-4E4F-30A4DCF896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7B2CF21-956D-8ACD-4527-962CA00BFD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26C072C-C59B-7749-82C5-923C8B095E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403518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5B3E3-95A2-6B9C-9D5D-EE03FCAA7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20E5D8D-CF7D-A21C-7B55-74222DE470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081B571-B08C-15F1-6044-F0E9098CC0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28608B4-66AC-96E5-7D94-956BDDDCC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709EA9A-BAD9-A5F2-1AD5-A099E7F59D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FA2E519-A267-EA7B-D6CA-6B557123E9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A609939-005A-FCC9-F9FF-64C32E4F10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9990A27-610B-278F-4620-7AFCB8B95D2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E4E131-3B86-0882-5A03-1258B4C776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206960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72DA3-A1B8-65BB-29D1-7F73FA28D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86C4BAF-3F16-7688-C6E3-80CDEC1BBC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00C1709-582B-EECC-50FE-485CF61DA6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F50F480-98CD-66F0-BF29-8D83AF75F3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0F68321-63C5-07FD-31B5-E13012E137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44E2ADF-F7D4-ACCD-CC73-29F9B6A8D8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C5346B3-6E1B-34CE-8590-5822F44DCA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EC8B087-3B0A-2B33-3798-1A3CEB4F5A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EBD9E85A-614E-F43E-021B-AA983FD553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364260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E71E5-B8DA-6188-AE35-D9AAA5656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B7A5F3B-2B88-482B-478C-7A0010C89D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10C1390-DDE7-C27A-AE34-BCCF248333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45C4D67-9935-104C-5BD0-90BDA93B24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1B5595A-A5FF-04B1-51B9-34948DD30E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77BBD41-883A-DD4A-61F8-72A968B24E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08D2919-2699-3590-5D87-903BFE9BC0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110AA52-3088-73B0-3737-66920B675A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070B264-4318-03F5-4238-8BC4655333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275023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46E7B-856D-DAC1-2513-28EB53A5B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77F88A2-EE6F-1335-4354-4F55AB830C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921C3D3-E487-9123-E911-3A0238A80E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419649F-70B4-EC3F-9545-0063E90A24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4B10AD6-1EEF-D3DC-5723-868A235D53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0D9D162A-0E0F-984B-A9CC-F5596EF1C1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2082B28-BCFB-0E99-EBCC-3AA3FA59A5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208B7921-B278-E5BC-CFCE-7E4E2B6C31D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ED0F7D-94D5-9B87-7619-DBB5F45969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430607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54A0A-CAE3-888A-5E69-CEB151827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BBDD388-61D0-6F6F-C59C-6BBD0B7190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90BFB55-216E-F03D-7A5A-254A6EC622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CB9FAD2-B9DD-3267-3D74-6351591A6F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90D2ACD-BEEF-EF18-2C7D-4F01E455A0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B6B008E-BB86-0620-71E8-2CCD17981D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C29F843-BDFD-A76F-B47D-07383B5405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150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F58145D-0363-7628-6CCA-B255ACA25E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9929774-47D0-D655-01FA-024AE5126A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544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16F71-6482-4143-C310-EFD4E6115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0">
            <a:extLst>
              <a:ext uri="{FF2B5EF4-FFF2-40B4-BE49-F238E27FC236}">
                <a16:creationId xmlns:a16="http://schemas.microsoft.com/office/drawing/2014/main" id="{A9AA6542-210E-A39B-0A7B-F0323CEED4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8A7E0510-5D2F-41A4-8FDF-65C636F33A0B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62">
            <a:extLst>
              <a:ext uri="{FF2B5EF4-FFF2-40B4-BE49-F238E27FC236}">
                <a16:creationId xmlns:a16="http://schemas.microsoft.com/office/drawing/2014/main" id="{8FA470A3-BA8C-EB34-3C8E-6A7AB84B06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D5E156F-910E-4527-BBCF-F088BEBEFDE0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3">
            <a:extLst>
              <a:ext uri="{FF2B5EF4-FFF2-40B4-BE49-F238E27FC236}">
                <a16:creationId xmlns:a16="http://schemas.microsoft.com/office/drawing/2014/main" id="{29FC89BE-2A8C-FB1E-2B88-DF2D7E4F82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14A5FC43-B552-4135-93D1-A665E82DFD1F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5">
            <a:extLst>
              <a:ext uri="{FF2B5EF4-FFF2-40B4-BE49-F238E27FC236}">
                <a16:creationId xmlns:a16="http://schemas.microsoft.com/office/drawing/2014/main" id="{02C5FE1D-2B8F-002E-04D0-A79843F8C4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C624FB4-B0AF-4D26-98C2-78B3608C9C01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6">
            <a:extLst>
              <a:ext uri="{FF2B5EF4-FFF2-40B4-BE49-F238E27FC236}">
                <a16:creationId xmlns:a16="http://schemas.microsoft.com/office/drawing/2014/main" id="{527072EA-1EB8-6D1A-9C28-E9DB978486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0F33408-93DA-4F7B-9A81-3FF8AC375811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87">
            <a:extLst>
              <a:ext uri="{FF2B5EF4-FFF2-40B4-BE49-F238E27FC236}">
                <a16:creationId xmlns:a16="http://schemas.microsoft.com/office/drawing/2014/main" id="{53814AA0-0E18-996F-0C94-CE078626DB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23C1E8B-99FF-4C5B-A147-ABA3622CAFD6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88">
            <a:extLst>
              <a:ext uri="{FF2B5EF4-FFF2-40B4-BE49-F238E27FC236}">
                <a16:creationId xmlns:a16="http://schemas.microsoft.com/office/drawing/2014/main" id="{958613C2-28C4-9FD5-002C-55C0540D28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AA93E-F010-4B5B-9027-F46C875B55BC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89">
            <a:extLst>
              <a:ext uri="{FF2B5EF4-FFF2-40B4-BE49-F238E27FC236}">
                <a16:creationId xmlns:a16="http://schemas.microsoft.com/office/drawing/2014/main" id="{858EDB98-68DC-4D61-91B6-86D4527430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A66572E-BE67-4239-B77A-D50515E85F29}" type="slidenum">
              <a:t>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D59E712-361C-41B9-0CC4-57B90AA3DD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74412FD-17D9-4DF6-96BD-B28A777EB2F4}" type="slidenum">
              <a:t>16</a:t>
            </a:fld>
            <a:endParaRPr lang="pt-BR"/>
          </a:p>
        </p:txBody>
      </p:sp>
      <p:sp>
        <p:nvSpPr>
          <p:cNvPr id="10" name="PlaceHolder 290">
            <a:extLst>
              <a:ext uri="{FF2B5EF4-FFF2-40B4-BE49-F238E27FC236}">
                <a16:creationId xmlns:a16="http://schemas.microsoft.com/office/drawing/2014/main" id="{0F36AD97-65D5-06CF-316B-92B5FB6EB3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91">
            <a:extLst>
              <a:ext uri="{FF2B5EF4-FFF2-40B4-BE49-F238E27FC236}">
                <a16:creationId xmlns:a16="http://schemas.microsoft.com/office/drawing/2014/main" id="{EFF6C437-EF66-3B7C-D6B1-01B2229E67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978209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15FF1-D991-60AC-74BF-3CCA81697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46752E0-7291-B7D1-5777-58892AB98D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A41D03F-90D0-AB35-4DD4-B4B57EB0EB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E0DA6C7-990C-E91F-F561-C3C9506AF5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437ABF2-A4B3-5BF7-E21B-C25972D0C9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CD1CAAB8-655D-6D1F-4BC0-61AA8A448F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CBDF9BB-D84E-0BD6-4E21-ECC0DAA7860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151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3DEB7BA-BDBD-9943-5494-6A899FBF944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0603106-CAC6-919E-DC4C-DC56D07EC5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12168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1CF44-5ABD-F34E-85DB-3E4C41ECC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6A836D3-221F-2869-BB1F-9413019923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FD5583A-8047-647A-0C1E-19DE8877DD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3ED871F-84C6-F0B0-4138-B73586651A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AB54DFA-52D9-EA71-0EE2-4D416AEE0E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0E042F0-FC88-FC87-53D6-865118C369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4451BD7-EBC6-2181-190B-CBABCFEA69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152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ED96B8-E903-7765-934F-241C31CF8D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3FA6E30-69D3-A93C-8852-B46345D3C4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961482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A388E-2119-2F22-9B2F-2F0118732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B532606-C852-E205-A2A6-D606F720AA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77A57C6-7C1D-6DEF-909C-EAFFACDF47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97BC69-0970-21B4-BDAB-40F6DB3D6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D0D7F77-6FBD-EA04-8AED-D357CE7D30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7DA10A-5CF6-BA56-0541-A2CD20D2F0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A85C98C-862D-AAE2-91FC-AD668B33D9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153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9E8DAA5-E1F3-DC55-704C-08BEFF0A7F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06804EE-82F7-37FB-86C3-6864B13E43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827917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F4D95-3F60-C777-651B-5AB23FE34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959B02B-672A-A9DC-0454-C9017B9590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B2D5DDB-2765-BF0F-1C98-6D834BDF08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79A8A9F-978C-015C-AB87-E39E471BF7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EE700F8-333E-E916-BB3E-C9148D680F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496E575-B260-9963-7F87-B1D9A65AC7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A564AC8-5D59-CC51-0DBD-571C2271A4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154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259489D-AF00-9640-0910-6E86DDB9776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0B44C45-F8A9-9FDE-8B6D-86DC1D071F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829366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320AB-7863-C7FA-D746-A52EA407A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80C3F98-B0B1-39F3-F929-2C7029907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CB10302-D250-EB97-3F98-1C547CEA2D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4CF5C25-9620-9777-A1B2-C44101969F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AA3BE0C-B965-228F-2857-7564D99102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E270B14-D8D9-E6A2-520B-0948BBC10B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05CC30B-46D2-5E4F-ABB7-48DFD14117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155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31DF4B0-1DC1-1BF3-FC6B-71B07E20571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523666A-B984-7D46-14FF-D018B89D71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543499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AC0D3-57D0-CFD3-71F5-E093B5042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FF35A50-C0F2-3B70-6D30-17A3A7E15A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E0DED56-CC27-C42D-D16A-58E2C4D992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19EC4E3-EF78-858C-07D6-8A968EF3EE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493C611-1293-D76E-19DB-7A9D37B7FD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F6224A4-1958-5433-E35E-5A725C520B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B3BCDF7-9285-9E66-2417-824B285FF4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156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8081EF8-0E34-C6E8-ABD1-F817933F33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9D227B5-5E05-9694-B4E8-D1128E7954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977590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48A60-63B2-D00B-C3A8-CAC9F56C0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891BCC2-08BF-7CAD-C30C-DBB1483D22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6F41092-94EC-61F8-AFD7-96FEED7DFE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DCEB900-C5ED-78E0-5377-7EBDE9138E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B70625C-E947-9BDC-F0D1-B848F2D94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48627A2-B15F-6BBB-6EF2-7227E75782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B160532-96A3-FAD2-4130-03CA953928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157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9278DCB-2C28-8F04-3A12-7C1E852B991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421C1260-6E04-EF97-0596-AC5FDA9E3E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3779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158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63688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159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92463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53E8A78-B3C6-4073-9670-DDF7F41642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199" cy="455040"/>
          </a:xfrm>
        </p:spPr>
        <p:txBody>
          <a:bodyPr wrap="square"/>
          <a:lstStyle/>
          <a:p>
            <a:pPr lvl="0"/>
            <a:fld id="{494DA356-D4B0-455D-9BC8-8015DBE62A01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807310-8C59-47AB-AF3E-0118027F0E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8EFE230-EE47-40B1-BF30-10074E3B952C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5571032-6740-42E8-985F-08DA6A3B9C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50C5B84-2028-4F49-81B4-FF72A25DACDB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A0B626-027A-4163-A697-4CCDC2A8BD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6C046E7-FC31-402E-9352-FDA18CCD7ABE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ECFE3B6-FBB4-4946-BCAE-DFCECE3A4E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A03EA0C-5BCC-4494-99DD-24F60B9AB05D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AFAA3D8-EB09-42D9-8719-448CA0D0C2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73C7D97-E31C-4257-9486-6146648D1B63}" type="slidenum">
              <a:t>160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19890F8-57BB-4D3D-BF2F-EA3EF80350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EF83C9A-F01C-4A7A-983A-D651E913F131}" type="slidenum">
              <a:t>160</a:t>
            </a:fld>
            <a:endParaRPr lang="pt-BR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FBD9F9F-C2BD-4FE1-9C48-E8C004423F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EF51935F-21E5-450E-900B-F08796A935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2799" cy="359676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gentileza, mostrar os </a:t>
            </a:r>
            <a:r>
              <a:rPr lang="pt-BR" b="1">
                <a:latin typeface="Arial" pitchFamily="18"/>
              </a:rPr>
              <a:t>avisos! </a:t>
            </a:r>
            <a:r>
              <a:rPr lang="pt-BR">
                <a:latin typeface="Arial" pitchFamily="18"/>
              </a:rPr>
              <a:t>Passar para o próximo slide. Obrigado!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8D086-CCB6-DAD3-D249-1415B9D9A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F3E0E571-E1B1-244F-BF37-8B5AC160D5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02AF333A-3906-EAF4-1851-7A382133CD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2266963B-76E8-2D4E-68EC-CA94413EEB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16BC21E5-E4E5-B6B8-809D-93FD780A6D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A46A4ADF-AADC-46F7-782A-08B0D79DD5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E851D7D9-3F21-AE2B-10A0-C46E82DF7C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A9D19B3F-2914-40B8-6782-5758E80C3F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E115292C-66D5-E55D-698E-92B4C09223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7B87966E-C92C-C964-7A99-205DBF74B7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17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069B38A3-68F4-B474-0BE3-B32C47127CD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450B491F-A576-E2A0-782F-792C57802E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059549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161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161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68451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162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162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78819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163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163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895548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164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164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223558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165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165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204804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166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166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167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167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429970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168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168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296939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169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169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326965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1C6EE-B1FD-3594-C2B4-9A8AF8EE8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0E2BC48D-40B3-9E28-3728-3D29FD765D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EFE206FA-A3F5-B996-F963-624F7AC3BB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B76E1DA3-C729-A873-DC9C-D1A0B736FE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8337CB9E-2A37-EA0F-8F57-09D3FA9915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4DA844E1-57E7-1C21-C662-67C570F181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170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891D2F7-8597-3E18-492B-04FD720617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170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9829F39D-92C9-1BE4-465B-539D9705796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01A3A945-0C4E-0224-77F2-D8937DF9C0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442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EAC83-EB6B-30C9-78E2-99380450D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0">
            <a:extLst>
              <a:ext uri="{FF2B5EF4-FFF2-40B4-BE49-F238E27FC236}">
                <a16:creationId xmlns:a16="http://schemas.microsoft.com/office/drawing/2014/main" id="{3736A343-697B-5F43-2014-D1D2636DA1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8A7E0510-5D2F-41A4-8FDF-65C636F33A0B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62">
            <a:extLst>
              <a:ext uri="{FF2B5EF4-FFF2-40B4-BE49-F238E27FC236}">
                <a16:creationId xmlns:a16="http://schemas.microsoft.com/office/drawing/2014/main" id="{1A71A00A-D05C-008E-E45E-AE41B87ED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D5E156F-910E-4527-BBCF-F088BEBEFDE0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3">
            <a:extLst>
              <a:ext uri="{FF2B5EF4-FFF2-40B4-BE49-F238E27FC236}">
                <a16:creationId xmlns:a16="http://schemas.microsoft.com/office/drawing/2014/main" id="{39F8C72D-8048-A5C7-01C1-50151EAA13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14A5FC43-B552-4135-93D1-A665E82DFD1F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5">
            <a:extLst>
              <a:ext uri="{FF2B5EF4-FFF2-40B4-BE49-F238E27FC236}">
                <a16:creationId xmlns:a16="http://schemas.microsoft.com/office/drawing/2014/main" id="{25A0A1AF-9EB6-F055-B1C1-A7CEE0337B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C624FB4-B0AF-4D26-98C2-78B3608C9C01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6">
            <a:extLst>
              <a:ext uri="{FF2B5EF4-FFF2-40B4-BE49-F238E27FC236}">
                <a16:creationId xmlns:a16="http://schemas.microsoft.com/office/drawing/2014/main" id="{EF0A65D7-513C-6C7D-1EED-E2D51946B7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0F33408-93DA-4F7B-9A81-3FF8AC375811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87">
            <a:extLst>
              <a:ext uri="{FF2B5EF4-FFF2-40B4-BE49-F238E27FC236}">
                <a16:creationId xmlns:a16="http://schemas.microsoft.com/office/drawing/2014/main" id="{D8BAC695-9B68-A566-DE76-DF7AD8CBDA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23C1E8B-99FF-4C5B-A147-ABA3622CAFD6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88">
            <a:extLst>
              <a:ext uri="{FF2B5EF4-FFF2-40B4-BE49-F238E27FC236}">
                <a16:creationId xmlns:a16="http://schemas.microsoft.com/office/drawing/2014/main" id="{9A8C2435-2D68-A582-8CBC-C9DF9E36FD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AA93E-F010-4B5B-9027-F46C875B55BC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89">
            <a:extLst>
              <a:ext uri="{FF2B5EF4-FFF2-40B4-BE49-F238E27FC236}">
                <a16:creationId xmlns:a16="http://schemas.microsoft.com/office/drawing/2014/main" id="{93EDF96C-3FD0-0966-CC73-B9FFBB7247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A66572E-BE67-4239-B77A-D50515E85F29}" type="slidenum">
              <a:t>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4800D0-D08B-8AE8-564B-7D66612065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74412FD-17D9-4DF6-96BD-B28A777EB2F4}" type="slidenum">
              <a:t>18</a:t>
            </a:fld>
            <a:endParaRPr lang="pt-BR"/>
          </a:p>
        </p:txBody>
      </p:sp>
      <p:sp>
        <p:nvSpPr>
          <p:cNvPr id="10" name="PlaceHolder 290">
            <a:extLst>
              <a:ext uri="{FF2B5EF4-FFF2-40B4-BE49-F238E27FC236}">
                <a16:creationId xmlns:a16="http://schemas.microsoft.com/office/drawing/2014/main" id="{B6CADF32-641D-10E5-B500-13D5DE1F681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91">
            <a:extLst>
              <a:ext uri="{FF2B5EF4-FFF2-40B4-BE49-F238E27FC236}">
                <a16:creationId xmlns:a16="http://schemas.microsoft.com/office/drawing/2014/main" id="{884CAA61-D835-6513-B969-3318976305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900472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4A2F2-FAF6-5D87-AB96-8E0958B0E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6A89150A-F949-14A4-ABAC-24A5194045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62D5EEB2-48FF-84C9-7A7B-26F6DAF586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92AFC7FC-2482-AF44-4FE5-DD9E144FD5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EC36A6AB-4331-A3A5-658E-0DCD158A92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E12745A0-9F7E-C9D5-32B0-E6C738F094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171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232625C-7CD1-9C2C-A1D3-E3E72E9473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171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3681C3A5-9535-D4AC-0F72-4E4453DF172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572E4B5F-0F41-A937-5B1F-A2C944D189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811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9868B-D3D4-017F-C8DF-7EB77B36D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9D10A82B-DC9D-74B0-84FD-69657816BF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9D2B1CAD-25DD-87B7-6D67-0C958A05ED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963234CF-8C86-9A3F-C59C-E8B42C84E6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64D7E9B2-C264-FC0F-9A2E-6C887CAFDF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0A482AA9-962C-748A-C38C-F77AB90D16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14E5AAF3-5166-F8A0-05F5-E94CE7AF1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7F67A1CD-9A99-7C6A-D3DE-780D7BB5E5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6E7E11E1-0C14-9549-6355-EDFA795606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069EFB7A-B886-8A34-2CB9-51B3287E874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19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1C14CB1F-187D-A59F-7300-9DEF5C10996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59E8126D-8C86-42EF-7280-1AA1FB58AB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704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1354B04-F5CF-45ED-9E29-084EB0052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10F6F8C-FA92-4991-935A-9C0CA2CC0BFE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FD96571-04BC-449A-9D0B-6E981DA04C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14975C1-B878-45DC-B51D-6DCD2488FE05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B44B368-9CD7-4CA8-8FC2-1F72B8823A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0EF5C9-00B2-4D0A-8E25-B7FC15658F84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3A88A8A5-58C6-459B-80F1-3FE4A8D4D6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843EA3B-6DC8-4CD9-884B-B776DE3AFCEB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4191861-2599-4CD4-9799-06E79C8FFE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7634EDC-8E7C-46AA-A088-6713E3799D1D}" type="slidenum">
              <a:t>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653682B-F8F2-4D7F-9104-C6BF5527A8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46E5D71-1BDE-4FF0-849D-1575C8F87B44}" type="slidenum">
              <a:t>20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BF242F8-CAF7-403D-BF93-88968ECDE5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8228AF5-8542-4AF1-8FD4-B47F4689FE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21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41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22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114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F099FCA-0629-4E62-823A-958076FB38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B349087-E3F8-4A5E-8A0A-20B686D0B812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E5779E-7EE1-4330-94BF-4288890FC0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2778C9-5EAB-43E9-91C8-5369E7E9BE77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361DD67-E1D7-4EC8-B160-AD2E644C6D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4405649-265B-41F0-BEFD-CDF70102F813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B9EB9D5-6406-41B7-B89E-517A4B9355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BA2817F-2ECC-4379-A153-35B0C1C0CCA7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B8C599B-0493-4B11-AFC6-9BFC429A6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4FC1C1D-014C-4B33-965F-7B78E514CFBD}" type="slidenum">
              <a:t>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F11C394-85D7-4C5F-B53D-CA87F46BF9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ADA48EE-C856-4A66-929A-031ACCE2EA19}" type="slidenum">
              <a:t>23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1E460F2-18A0-461D-878F-D62156165E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F338163-CF64-4EB8-881A-D2C128F196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24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142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9">
            <a:extLst>
              <a:ext uri="{FF2B5EF4-FFF2-40B4-BE49-F238E27FC236}">
                <a16:creationId xmlns:a16="http://schemas.microsoft.com/office/drawing/2014/main" id="{E02B64B6-4BFF-4D89-8B1C-2515243BCF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13CFE8D-272B-4015-AA27-5E98817AB728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58">
            <a:extLst>
              <a:ext uri="{FF2B5EF4-FFF2-40B4-BE49-F238E27FC236}">
                <a16:creationId xmlns:a16="http://schemas.microsoft.com/office/drawing/2014/main" id="{EE29D03C-4BEB-4C06-868F-798732FA59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D3E6664-B117-4B70-9636-08615ADB9C23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4">
            <a:extLst>
              <a:ext uri="{FF2B5EF4-FFF2-40B4-BE49-F238E27FC236}">
                <a16:creationId xmlns:a16="http://schemas.microsoft.com/office/drawing/2014/main" id="{FFF36959-6B9C-43AA-A7E5-ACBFB9A980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D98161B-EA4A-4497-9E34-0C76194647E1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65">
            <a:extLst>
              <a:ext uri="{FF2B5EF4-FFF2-40B4-BE49-F238E27FC236}">
                <a16:creationId xmlns:a16="http://schemas.microsoft.com/office/drawing/2014/main" id="{319640B7-C06F-44B7-AEAD-2768306492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6D7078E-6C85-4D42-9626-53CD1CC2B69C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66">
            <a:extLst>
              <a:ext uri="{FF2B5EF4-FFF2-40B4-BE49-F238E27FC236}">
                <a16:creationId xmlns:a16="http://schemas.microsoft.com/office/drawing/2014/main" id="{00C3C7E0-52F9-4470-B939-42EDE25B61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A1D3D33-A6A3-45A4-9946-5B47394D72FE}" type="slidenum">
              <a:t>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4CD3009-24F0-4842-B254-49FCA2CA25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EC49051-F4F5-46D1-BE36-FBC4F81B90E2}" type="slidenum">
              <a:t>25</a:t>
            </a:fld>
            <a:endParaRPr lang="pt-BR"/>
          </a:p>
        </p:txBody>
      </p:sp>
      <p:sp>
        <p:nvSpPr>
          <p:cNvPr id="7" name="PlaceHolder 267">
            <a:extLst>
              <a:ext uri="{FF2B5EF4-FFF2-40B4-BE49-F238E27FC236}">
                <a16:creationId xmlns:a16="http://schemas.microsoft.com/office/drawing/2014/main" id="{AAFD2A20-4F72-4345-82EC-12019BCD75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68">
            <a:extLst>
              <a:ext uri="{FF2B5EF4-FFF2-40B4-BE49-F238E27FC236}">
                <a16:creationId xmlns:a16="http://schemas.microsoft.com/office/drawing/2014/main" id="{FC443805-0D7E-47ED-BF48-360DC9EE7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327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9">
            <a:extLst>
              <a:ext uri="{FF2B5EF4-FFF2-40B4-BE49-F238E27FC236}">
                <a16:creationId xmlns:a16="http://schemas.microsoft.com/office/drawing/2014/main" id="{E02B64B6-4BFF-4D89-8B1C-2515243BCF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13CFE8D-272B-4015-AA27-5E98817AB728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58">
            <a:extLst>
              <a:ext uri="{FF2B5EF4-FFF2-40B4-BE49-F238E27FC236}">
                <a16:creationId xmlns:a16="http://schemas.microsoft.com/office/drawing/2014/main" id="{EE29D03C-4BEB-4C06-868F-798732FA59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D3E6664-B117-4B70-9636-08615ADB9C23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4">
            <a:extLst>
              <a:ext uri="{FF2B5EF4-FFF2-40B4-BE49-F238E27FC236}">
                <a16:creationId xmlns:a16="http://schemas.microsoft.com/office/drawing/2014/main" id="{FFF36959-6B9C-43AA-A7E5-ACBFB9A980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D98161B-EA4A-4497-9E34-0C76194647E1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65">
            <a:extLst>
              <a:ext uri="{FF2B5EF4-FFF2-40B4-BE49-F238E27FC236}">
                <a16:creationId xmlns:a16="http://schemas.microsoft.com/office/drawing/2014/main" id="{319640B7-C06F-44B7-AEAD-2768306492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6D7078E-6C85-4D42-9626-53CD1CC2B69C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66">
            <a:extLst>
              <a:ext uri="{FF2B5EF4-FFF2-40B4-BE49-F238E27FC236}">
                <a16:creationId xmlns:a16="http://schemas.microsoft.com/office/drawing/2014/main" id="{00C3C7E0-52F9-4470-B939-42EDE25B61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A1D3D33-A6A3-45A4-9946-5B47394D72FE}" type="slidenum">
              <a:t>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4CD3009-24F0-4842-B254-49FCA2CA25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EC49051-F4F5-46D1-BE36-FBC4F81B90E2}" type="slidenum">
              <a:t>26</a:t>
            </a:fld>
            <a:endParaRPr lang="pt-BR"/>
          </a:p>
        </p:txBody>
      </p:sp>
      <p:sp>
        <p:nvSpPr>
          <p:cNvPr id="7" name="PlaceHolder 267">
            <a:extLst>
              <a:ext uri="{FF2B5EF4-FFF2-40B4-BE49-F238E27FC236}">
                <a16:creationId xmlns:a16="http://schemas.microsoft.com/office/drawing/2014/main" id="{AAFD2A20-4F72-4345-82EC-12019BCD75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68">
            <a:extLst>
              <a:ext uri="{FF2B5EF4-FFF2-40B4-BE49-F238E27FC236}">
                <a16:creationId xmlns:a16="http://schemas.microsoft.com/office/drawing/2014/main" id="{FC443805-0D7E-47ED-BF48-360DC9EE7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357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9">
            <a:extLst>
              <a:ext uri="{FF2B5EF4-FFF2-40B4-BE49-F238E27FC236}">
                <a16:creationId xmlns:a16="http://schemas.microsoft.com/office/drawing/2014/main" id="{E02B64B6-4BFF-4D89-8B1C-2515243BCF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13CFE8D-272B-4015-AA27-5E98817AB728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58">
            <a:extLst>
              <a:ext uri="{FF2B5EF4-FFF2-40B4-BE49-F238E27FC236}">
                <a16:creationId xmlns:a16="http://schemas.microsoft.com/office/drawing/2014/main" id="{EE29D03C-4BEB-4C06-868F-798732FA59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D3E6664-B117-4B70-9636-08615ADB9C23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4">
            <a:extLst>
              <a:ext uri="{FF2B5EF4-FFF2-40B4-BE49-F238E27FC236}">
                <a16:creationId xmlns:a16="http://schemas.microsoft.com/office/drawing/2014/main" id="{FFF36959-6B9C-43AA-A7E5-ACBFB9A980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D98161B-EA4A-4497-9E34-0C76194647E1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65">
            <a:extLst>
              <a:ext uri="{FF2B5EF4-FFF2-40B4-BE49-F238E27FC236}">
                <a16:creationId xmlns:a16="http://schemas.microsoft.com/office/drawing/2014/main" id="{319640B7-C06F-44B7-AEAD-2768306492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6D7078E-6C85-4D42-9626-53CD1CC2B69C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66">
            <a:extLst>
              <a:ext uri="{FF2B5EF4-FFF2-40B4-BE49-F238E27FC236}">
                <a16:creationId xmlns:a16="http://schemas.microsoft.com/office/drawing/2014/main" id="{00C3C7E0-52F9-4470-B939-42EDE25B61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A1D3D33-A6A3-45A4-9946-5B47394D72FE}" type="slidenum">
              <a:t>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4CD3009-24F0-4842-B254-49FCA2CA25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EC49051-F4F5-46D1-BE36-FBC4F81B90E2}" type="slidenum">
              <a:t>27</a:t>
            </a:fld>
            <a:endParaRPr lang="pt-BR"/>
          </a:p>
        </p:txBody>
      </p:sp>
      <p:sp>
        <p:nvSpPr>
          <p:cNvPr id="7" name="PlaceHolder 267">
            <a:extLst>
              <a:ext uri="{FF2B5EF4-FFF2-40B4-BE49-F238E27FC236}">
                <a16:creationId xmlns:a16="http://schemas.microsoft.com/office/drawing/2014/main" id="{AAFD2A20-4F72-4345-82EC-12019BCD75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68">
            <a:extLst>
              <a:ext uri="{FF2B5EF4-FFF2-40B4-BE49-F238E27FC236}">
                <a16:creationId xmlns:a16="http://schemas.microsoft.com/office/drawing/2014/main" id="{FC443805-0D7E-47ED-BF48-360DC9EE7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0230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6C476-AE72-460C-5836-D5F1D2037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9">
            <a:extLst>
              <a:ext uri="{FF2B5EF4-FFF2-40B4-BE49-F238E27FC236}">
                <a16:creationId xmlns:a16="http://schemas.microsoft.com/office/drawing/2014/main" id="{8AD29EBC-28EF-9352-4465-46915F6302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13CFE8D-272B-4015-AA27-5E98817AB728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58">
            <a:extLst>
              <a:ext uri="{FF2B5EF4-FFF2-40B4-BE49-F238E27FC236}">
                <a16:creationId xmlns:a16="http://schemas.microsoft.com/office/drawing/2014/main" id="{998A487E-810F-4A79-33FC-8AB960F15E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D3E6664-B117-4B70-9636-08615ADB9C23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4">
            <a:extLst>
              <a:ext uri="{FF2B5EF4-FFF2-40B4-BE49-F238E27FC236}">
                <a16:creationId xmlns:a16="http://schemas.microsoft.com/office/drawing/2014/main" id="{1CAEC49D-1B0A-8C82-F92F-7DC8A0F747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D98161B-EA4A-4497-9E34-0C76194647E1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65">
            <a:extLst>
              <a:ext uri="{FF2B5EF4-FFF2-40B4-BE49-F238E27FC236}">
                <a16:creationId xmlns:a16="http://schemas.microsoft.com/office/drawing/2014/main" id="{92769B06-32B9-0F0E-B639-878C141FD8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6D7078E-6C85-4D42-9626-53CD1CC2B69C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66">
            <a:extLst>
              <a:ext uri="{FF2B5EF4-FFF2-40B4-BE49-F238E27FC236}">
                <a16:creationId xmlns:a16="http://schemas.microsoft.com/office/drawing/2014/main" id="{903EF404-3E5D-0C81-6716-B8FC397657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A1D3D33-A6A3-45A4-9946-5B47394D72FE}" type="slidenum">
              <a:t>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25F7C38-8573-5BFB-57D7-E093CE2148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EC49051-F4F5-46D1-BE36-FBC4F81B90E2}" type="slidenum">
              <a:t>28</a:t>
            </a:fld>
            <a:endParaRPr lang="pt-BR"/>
          </a:p>
        </p:txBody>
      </p:sp>
      <p:sp>
        <p:nvSpPr>
          <p:cNvPr id="7" name="PlaceHolder 267">
            <a:extLst>
              <a:ext uri="{FF2B5EF4-FFF2-40B4-BE49-F238E27FC236}">
                <a16:creationId xmlns:a16="http://schemas.microsoft.com/office/drawing/2014/main" id="{7EEDCE87-7193-0D01-8CA3-2AE79D92E5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68">
            <a:extLst>
              <a:ext uri="{FF2B5EF4-FFF2-40B4-BE49-F238E27FC236}">
                <a16:creationId xmlns:a16="http://schemas.microsoft.com/office/drawing/2014/main" id="{59B13A76-A039-B001-5163-8BAA8A1D87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532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09AA76C-5137-4C64-92A3-8193342CE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7818ABB-65DA-4BEE-A8F3-A76DBE7F18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5EC4151-1D51-4AAB-9248-EA5FDEED3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839545F-374F-43DD-93CF-1BD987A912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A43D588-01AE-4426-92D5-DD3EAA743E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7D7B222-850C-4BC1-9E9A-16E8ED96CA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29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13D65B6-8F2A-4017-9CE5-6490924CB9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FE4F613-B77F-43C2-8894-0BF448C81F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8E149-62D8-5114-977D-3814EDB2D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D3EF75E-580F-F1B3-108B-5EC282B45D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3665E26-70CD-F393-D8C9-4D83FD966C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48C4673-CAB8-AF8D-A6B0-452F8699B1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848E8F3-1595-57FD-A85B-30D1B2F314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CA9AFAE-3E32-FE4B-312B-95133D6E1F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8196C3B-C6EA-A21A-70C3-1705E7D879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30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564071B-9E15-EA4B-2BD2-A9168954F8B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5B80768-2CBE-95E7-7EC4-E293F39245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297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665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36FFF-C933-2333-150D-5568CB21F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FB96909-72EB-8AFF-E01D-29F558FF80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22E653B-2FDF-0585-DC23-EDF1E18E63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D6C4022-4C4E-9026-C1AC-DA66A090FE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80C3068-EF06-874F-753E-3FE1656058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101F131-3A87-CAD7-5936-7381F5B855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3EE5C41-0B12-2DE1-F263-B502D2D607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31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5D3F95F-6633-109A-5985-D951F22E11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26BECF0-AF36-37AB-64A3-6F94679E00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901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6A849-D6C7-40D4-1D89-12CCE663F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AB6409A-2254-E994-30DF-EAB4880F93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A5B6D54-9D94-8246-80D4-E25F5F03E6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4461C03-0556-3419-9199-7AE21A3D34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1C666D2-688C-35C4-43EC-1E56BFCE5F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7FD5521-9F97-9D4E-F720-983F4EF63A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B596F4A-608C-2047-B74D-6EF8BDD923B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32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C2CB44-5D95-779F-DF1E-0695C55AF1B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37AED9C-B588-1E49-25AB-781E270383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250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BDDE8-C4C0-630A-2D52-B0DEEB719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B12FF82-58E6-DB7F-D378-C53361BFAA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4125F90-AFD3-FC7D-29E0-FCCF2EE910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C5A273D-E220-47A2-FC9E-E9D02479D2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51E8AB6-F6C3-0FF8-4B44-DE5ECA8E60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D8F6F82-EA8D-EB5C-1DE6-FCEF8461EC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4528EA-DB25-933E-6690-2346EBBDFC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33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C5C6B28-2353-D79C-08C4-F4C8A61FAD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50F5323-2074-564D-588E-22F53C363E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434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A4742-46BF-8F36-AE7B-51B668D9F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23CD9A7-8E02-1544-1463-FC1537853B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F0B5CBC-EC0B-C566-7897-0FD3544B30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D2DEEBB-4F7E-375F-284F-AD688F1029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D782C57-F825-2219-09B1-C0C209E0CF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FC7B8E3-2FAD-0842-DC03-5457673754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4D880C4-7AD7-F8C7-9532-1485779DA7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34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BDDE5C-6658-0EBB-AE67-4F84807263F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D906768-2C74-EAD4-093A-992D2DD2D9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1485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B20BD-78F6-D5C4-1A0C-B8A86F4F1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6B4885C-AFB1-2783-09A8-1B4977C8AD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9265E7C-C038-3024-2DCC-9934ADCF0D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5121870-F18F-C2A4-3BFC-05265D5044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05A126A-33B6-9C68-EC2D-F4B9384CE0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07573B15-7E0B-8D13-B8E7-7DBF01F902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A1AC1FA-1398-A62C-3FE1-8BFCA93E143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35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EC14C80-A220-4034-4D3B-2A9BE3C1331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1A3206E-CCD0-442B-EAE5-2D18EEC0BD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01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FCA49-E32D-6967-A67F-353972593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68940FA-296A-B985-D043-06998616FA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F6D9E4-E9CB-DF20-E199-BBAA939C52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E4EB6C4-0121-536B-2C97-4F4729F099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6B1D4CD-1014-9C39-BEA8-B730E868E8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990080D-CB89-4973-396B-6C91755230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00AAC26-0A07-21AD-11CF-D281121543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36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0024137-34EF-D490-519F-4E51FEE61C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EA10F7F5-1BBF-2A01-14BF-6A0A1992EF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7071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0648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4950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3A6F958-3867-4EE5-A3F9-82A962B50C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60A4957-7610-4CAE-9DFA-3775B0DECD7B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8FC395D-FE4C-43F1-AFFF-8A83616ED0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06068CB-A798-4F5C-91A3-13DCC53C701E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FA5A980-2EA4-46E7-ABAE-3CD63C9D91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9A47040-E217-406A-A925-4A98E0465E62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3050EE3-7312-42FA-9E3B-0AC959E8A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7B4049E-33ED-424D-9132-59BB187F6402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D12A6FA-EF7A-45C9-BF09-76DD533A2A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61F93BA-ACB7-4386-8BCB-F0166E74B443}" type="slidenum">
              <a:t>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EAAC4E9-3230-4214-87C7-C5323B024B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62DD00-9944-45A5-917E-4F95A8C1600B}" type="slidenum">
              <a:t>40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6CF1DBA-E09A-4DA8-8ADC-88FAB82524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D97B033-C584-40C5-9212-5376AA271B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5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2954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104635F-C8DC-4B17-B6EA-D7AC235442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DBD03C0-9AE1-43AD-B145-6E35553436A1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F282B2C-8283-4C87-A0A0-CC555F4473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4FB3480-64F6-468C-889B-951E06C29AC1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C520ADD-097B-4475-9F6F-AA12FC93F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98EC39D-7CFB-4DAB-8804-6667D5F0D061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7E060A3-1CD4-40E4-8D00-69AA2EE2A4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9D57668-9D9E-40E5-B85F-F090FB960593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2E8AFC7-E4DF-466D-B6F5-42287C018F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2FCE8FF-E98D-4745-985B-74029918A23B}" type="slidenum">
              <a:t>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C60A2A0-D78F-4E8C-AEC4-E922D93AFD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466BD25-0BE4-41A8-A007-722614707911}" type="slidenum">
              <a:t>41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4F9C5D1-B31C-4ED2-8308-BC7DF1D122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B9AAE64-40EB-4BEA-8936-EA43E8FD30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3">
            <a:extLst>
              <a:ext uri="{FF2B5EF4-FFF2-40B4-BE49-F238E27FC236}">
                <a16:creationId xmlns:a16="http://schemas.microsoft.com/office/drawing/2014/main" id="{1C97A5DF-F1D4-4A7D-9A84-63E53C6E95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14C19D-F33C-4E35-AB47-D9D2059E79E5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94">
            <a:extLst>
              <a:ext uri="{FF2B5EF4-FFF2-40B4-BE49-F238E27FC236}">
                <a16:creationId xmlns:a16="http://schemas.microsoft.com/office/drawing/2014/main" id="{AC387DAA-8927-434C-AA61-13DB818EFC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F90EFB7-5921-4152-A23F-96439FE643FC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97">
            <a:extLst>
              <a:ext uri="{FF2B5EF4-FFF2-40B4-BE49-F238E27FC236}">
                <a16:creationId xmlns:a16="http://schemas.microsoft.com/office/drawing/2014/main" id="{08A53B5C-2EA9-41E9-894E-84A1D0F4E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B0C4B7D-0D42-4717-8CD2-2EB80A27CF0C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98">
            <a:extLst>
              <a:ext uri="{FF2B5EF4-FFF2-40B4-BE49-F238E27FC236}">
                <a16:creationId xmlns:a16="http://schemas.microsoft.com/office/drawing/2014/main" id="{E7033977-83AA-4600-8B36-E08ABAFE32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DD9914-6429-4A96-9736-C6D674C505CC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23">
            <a:extLst>
              <a:ext uri="{FF2B5EF4-FFF2-40B4-BE49-F238E27FC236}">
                <a16:creationId xmlns:a16="http://schemas.microsoft.com/office/drawing/2014/main" id="{9AA27DBA-6E34-454B-86A1-DD807CC6E6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9ECBE4-D899-48B4-A191-52F023E8F73D}" type="slidenum">
              <a:t>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8A9EE9-51BF-44FE-BC2E-58ED74D6D9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A314F0-E77E-4A05-B330-8ACF6B8E6629}" type="slidenum">
              <a:t>42</a:t>
            </a:fld>
            <a:endParaRPr lang="pt-BR"/>
          </a:p>
        </p:txBody>
      </p:sp>
      <p:sp>
        <p:nvSpPr>
          <p:cNvPr id="7" name="PlaceHolder 224">
            <a:extLst>
              <a:ext uri="{FF2B5EF4-FFF2-40B4-BE49-F238E27FC236}">
                <a16:creationId xmlns:a16="http://schemas.microsoft.com/office/drawing/2014/main" id="{DDA37755-D784-4791-B230-818D097F10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25">
            <a:extLst>
              <a:ext uri="{FF2B5EF4-FFF2-40B4-BE49-F238E27FC236}">
                <a16:creationId xmlns:a16="http://schemas.microsoft.com/office/drawing/2014/main" id="{D6836C6B-BAAF-449D-9C1F-81304E65FA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43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44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1681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45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5799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46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47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48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7611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49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072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50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709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6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51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524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52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6648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53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546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54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55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0FCA5-35ED-B447-F353-A8FA5AD92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9052B056-9B2D-4B6C-5C32-B6A76A0167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ED149E30-77CF-9EE6-5591-A0A53B6A28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FCEEC673-1681-F2A0-3F1A-3D38F6D751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C6161E28-1B75-1271-9E69-6B7FF45D95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94CBA75E-1D0C-324E-5D52-5C31AF7382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57EB2B0-F619-6B2D-6698-9D752287ADA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56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EC7220AA-3ADF-B383-408D-AF75B778965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D0A0083D-38CC-06E2-17E4-A3B457DA72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864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F4B44-8B4C-8AAE-D881-59412A37E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3BEF925C-D66D-CCBC-E54E-C58D8E92D0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29AA25EC-BC71-7349-04C8-AC7A6F0663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A350502-5537-156C-A501-F3A7C74ACD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CC5F3298-A355-797F-14C9-F1A5F0D229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FC040862-C8D4-5F4C-65C8-7A37BF13CB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4A0504E-19F2-6638-70F7-F100F24FEF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57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B34CC028-11A6-BAD4-98FA-5638ED23992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4CCC71E0-06E5-ACAD-2EA2-FDB8C08FB6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206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58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22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59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60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60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820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86FED-13EA-A1CF-C5E4-A0728B8A1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550B5DD7-8E22-89FC-BA0C-48E24BD4DA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CB4FDA7B-465C-7966-027E-923814959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B5CB4D2-DAE7-B132-A3FC-DCEF31867A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F2501E9F-F4B5-2A56-D5A0-A01720C662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5B81B858-A719-0558-1368-E80073CF97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1BCA1997-02B7-609A-772B-A247A7AD97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8D252D8A-D94E-53E8-E73E-C7B4228B8B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056F165E-050B-6B06-E1EE-64D4B40F89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0993639-7BB8-E1AE-4822-4B32E4952E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7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6B1862F4-FAA1-D762-9029-406B90F50D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3D85491D-131A-62F9-6444-4947277CE0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0826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54F6E3A-D96A-479C-BC2E-166CBF873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8F163E8-B3C3-4812-A33B-0AAC0920E7DF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E50EC5D-07FE-4DCF-828C-159A225873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C805B5F-B5A4-4787-BD9C-782F1F350F56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38F771D-3C94-457F-8001-3C5CDCEFA5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3902FA2-61E5-482B-81CD-D0C5C5FAA281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29D8115-C589-428B-9F06-BD56EB4DC5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E827ED52-7424-468B-9B63-C27E3BFAD658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86CAE29-3D71-4152-89F0-9A8D09948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2E3D6B0-7D57-49D0-97EE-47F0E0B1299A}" type="slidenum">
              <a:t>61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0EC2BF8-984B-41FC-A835-5BFD6EFC80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EFDF9E-E36B-4E5A-8C01-FF4467C93946}" type="slidenum">
              <a:t>61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C806E4F-F415-4BEE-923E-653A52E85C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E1A272A-F8DA-4E5A-B896-292E1D210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54F6E3A-D96A-479C-BC2E-166CBF873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8F163E8-B3C3-4812-A33B-0AAC0920E7DF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E50EC5D-07FE-4DCF-828C-159A225873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C805B5F-B5A4-4787-BD9C-782F1F350F56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38F771D-3C94-457F-8001-3C5CDCEFA5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3902FA2-61E5-482B-81CD-D0C5C5FAA281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29D8115-C589-428B-9F06-BD56EB4DC5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E827ED52-7424-468B-9B63-C27E3BFAD658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86CAE29-3D71-4152-89F0-9A8D09948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2E3D6B0-7D57-49D0-97EE-47F0E0B1299A}" type="slidenum">
              <a:t>62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0EC2BF8-984B-41FC-A835-5BFD6EFC80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EFDF9E-E36B-4E5A-8C01-FF4467C93946}" type="slidenum">
              <a:t>62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C806E4F-F415-4BEE-923E-653A52E85C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E1A272A-F8DA-4E5A-B896-292E1D210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6862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63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63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EA6A6-3CA5-7C21-3096-27DDD08CB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261716B9-CCE4-E86C-7600-5941849DBD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220D0E14-F881-3757-CA6A-D001B03E14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3FEF1050-2BCD-8437-CE87-423247C1DA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F6EC7AF6-136C-1A05-32D1-3F166335EE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F389A3F5-8892-87AB-FC90-D191335560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64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167855A-7715-002B-1104-344C3ADCAA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64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6A648655-7F48-5C06-93D4-B9B78123714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B8523C13-F1DB-1433-36C7-0EA0E0728C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4307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0E180-FCE2-7AC5-1640-6F1FF6C88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7857BB1A-9A77-4188-4B06-4BD5A91505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102DD06F-276B-527E-2E02-5BB09EB506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967DA0A6-9B89-A84B-F553-532F046917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12B8856B-D233-4F55-6983-CA98D23C14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9FADF6E2-E669-DDFC-2202-05A1906AFD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65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F9DC0B9-FBDD-E3F2-1749-CCFDC45A372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65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943E6BF8-CA03-B96A-B2AE-A5C5974151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C264A2B2-F70D-24DD-6282-46BD520030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5648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7C48A-4966-3B11-FAE2-81BADC1A9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7C0E4BDF-A937-FB4F-37B2-27C4A58FF9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80D985C7-4748-3923-2E57-1D645868CB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A1541B86-3CE1-E9FC-C9F9-CBB0493E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3D0B598E-AD54-94A5-6A7A-0081F5CF51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5A697B9F-F162-2240-3F4E-721A9C69BE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66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C1E23F5-8573-4233-AC82-DCB594F5DB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66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542F9EF2-3A1A-FE17-1C4B-235F300EA58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B6586E1-551C-B548-FF8B-5220921DA5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2333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70F27-BB9C-FFF7-00FE-5BDB5F10D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4DA2F87D-E0E9-83A9-3FA1-40DF9B6B9A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08F72719-F448-AF2B-F6E8-295FD0D44A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CFE5C1AB-E9AF-2E53-31BC-573353F7B2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81325650-D2AF-9805-B345-FCDED52A6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DC6B03A7-1489-8CA5-C903-9AEB344CE2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67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569A471-CE8B-E44D-D2D1-2283F1F711F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67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D23B85E2-0183-A01C-14C6-5A14D1C9D8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9ADA6569-4B3E-EAAE-C319-2CB251519D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23415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4">
            <a:extLst>
              <a:ext uri="{FF2B5EF4-FFF2-40B4-BE49-F238E27FC236}">
                <a16:creationId xmlns:a16="http://schemas.microsoft.com/office/drawing/2014/main" id="{94F64855-6C1A-4751-8009-47C7A087E0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FCB3583-B48F-4CE1-886A-60DF69F011A0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15">
            <a:extLst>
              <a:ext uri="{FF2B5EF4-FFF2-40B4-BE49-F238E27FC236}">
                <a16:creationId xmlns:a16="http://schemas.microsoft.com/office/drawing/2014/main" id="{7766DB57-18A1-4C0A-A898-11646ABE7E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6F5F141-9D32-4563-A861-503BA0A388EE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16">
            <a:extLst>
              <a:ext uri="{FF2B5EF4-FFF2-40B4-BE49-F238E27FC236}">
                <a16:creationId xmlns:a16="http://schemas.microsoft.com/office/drawing/2014/main" id="{C5B1B236-275C-4A4D-8901-F79491928C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6DE3A71-F085-4E0A-B5DD-DDA275D299FA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17">
            <a:extLst>
              <a:ext uri="{FF2B5EF4-FFF2-40B4-BE49-F238E27FC236}">
                <a16:creationId xmlns:a16="http://schemas.microsoft.com/office/drawing/2014/main" id="{2DBF58A4-37FE-47FE-BAC4-2FB528E010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CA1CCEC-BE8C-4D04-BAAC-8AA3DC8E555D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18">
            <a:extLst>
              <a:ext uri="{FF2B5EF4-FFF2-40B4-BE49-F238E27FC236}">
                <a16:creationId xmlns:a16="http://schemas.microsoft.com/office/drawing/2014/main" id="{07408E91-5EA5-4E04-904E-ABFAB20CDE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5FE2079-D225-4B73-BCCA-71B950820B73}" type="slidenum">
              <a:t>68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0A97C11-DDEE-4F14-8015-129251A60B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04E268D-2425-4FF8-8EBA-6C0352F7C1AA}" type="slidenum">
              <a:t>68</a:t>
            </a:fld>
            <a:endParaRPr lang="pt-BR"/>
          </a:p>
        </p:txBody>
      </p:sp>
      <p:sp>
        <p:nvSpPr>
          <p:cNvPr id="7" name="PlaceHolder 319">
            <a:extLst>
              <a:ext uri="{FF2B5EF4-FFF2-40B4-BE49-F238E27FC236}">
                <a16:creationId xmlns:a16="http://schemas.microsoft.com/office/drawing/2014/main" id="{C2794B0D-B784-4DA3-BE64-225611D1FE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20">
            <a:extLst>
              <a:ext uri="{FF2B5EF4-FFF2-40B4-BE49-F238E27FC236}">
                <a16:creationId xmlns:a16="http://schemas.microsoft.com/office/drawing/2014/main" id="{48E29E0B-6582-4581-8BC4-BC424C2E48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4231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69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69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0">
            <a:extLst>
              <a:ext uri="{FF2B5EF4-FFF2-40B4-BE49-F238E27FC236}">
                <a16:creationId xmlns:a16="http://schemas.microsoft.com/office/drawing/2014/main" id="{8F6A264A-0A95-40BC-9C85-D22B20E5B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8A7E0510-5D2F-41A4-8FDF-65C636F33A0B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62">
            <a:extLst>
              <a:ext uri="{FF2B5EF4-FFF2-40B4-BE49-F238E27FC236}">
                <a16:creationId xmlns:a16="http://schemas.microsoft.com/office/drawing/2014/main" id="{AC2B1D09-7F3B-45B7-B7CD-2FF8B12C36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D5E156F-910E-4527-BBCF-F088BEBEFDE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3">
            <a:extLst>
              <a:ext uri="{FF2B5EF4-FFF2-40B4-BE49-F238E27FC236}">
                <a16:creationId xmlns:a16="http://schemas.microsoft.com/office/drawing/2014/main" id="{F2A1C8D3-1171-4B39-BB40-C231CD21AD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14A5FC43-B552-4135-93D1-A665E82DFD1F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5">
            <a:extLst>
              <a:ext uri="{FF2B5EF4-FFF2-40B4-BE49-F238E27FC236}">
                <a16:creationId xmlns:a16="http://schemas.microsoft.com/office/drawing/2014/main" id="{CA7374C5-5113-46B9-902E-7E7436F9BC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C624FB4-B0AF-4D26-98C2-78B3608C9C01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6">
            <a:extLst>
              <a:ext uri="{FF2B5EF4-FFF2-40B4-BE49-F238E27FC236}">
                <a16:creationId xmlns:a16="http://schemas.microsoft.com/office/drawing/2014/main" id="{1A0F8E76-F8EA-402F-9CBE-DD9197FF55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0F33408-93DA-4F7B-9A81-3FF8AC375811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87">
            <a:extLst>
              <a:ext uri="{FF2B5EF4-FFF2-40B4-BE49-F238E27FC236}">
                <a16:creationId xmlns:a16="http://schemas.microsoft.com/office/drawing/2014/main" id="{2ED69302-D32F-4591-8BA1-C5AB498360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23C1E8B-99FF-4C5B-A147-ABA3622CAFD6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88">
            <a:extLst>
              <a:ext uri="{FF2B5EF4-FFF2-40B4-BE49-F238E27FC236}">
                <a16:creationId xmlns:a16="http://schemas.microsoft.com/office/drawing/2014/main" id="{69CB77AB-351E-451F-B364-AEEF488931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AA93E-F010-4B5B-9027-F46C875B55BC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89">
            <a:extLst>
              <a:ext uri="{FF2B5EF4-FFF2-40B4-BE49-F238E27FC236}">
                <a16:creationId xmlns:a16="http://schemas.microsoft.com/office/drawing/2014/main" id="{8383332D-B1EC-47B2-BA19-0B8DE699BF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A66572E-BE67-4239-B77A-D50515E85F29}" type="slidenum">
              <a:t>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851D9FA-FDAF-477B-A81E-7901BA762A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74412FD-17D9-4DF6-96BD-B28A777EB2F4}" type="slidenum">
              <a:t>8</a:t>
            </a:fld>
            <a:endParaRPr lang="pt-BR"/>
          </a:p>
        </p:txBody>
      </p:sp>
      <p:sp>
        <p:nvSpPr>
          <p:cNvPr id="10" name="PlaceHolder 290">
            <a:extLst>
              <a:ext uri="{FF2B5EF4-FFF2-40B4-BE49-F238E27FC236}">
                <a16:creationId xmlns:a16="http://schemas.microsoft.com/office/drawing/2014/main" id="{D0A678FF-2DF5-4B1B-B8D2-69DFCAC4470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91">
            <a:extLst>
              <a:ext uri="{FF2B5EF4-FFF2-40B4-BE49-F238E27FC236}">
                <a16:creationId xmlns:a16="http://schemas.microsoft.com/office/drawing/2014/main" id="{C4E3CA98-D66D-4E67-93CC-1A90C1720E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48546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8242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5337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98395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14001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95663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48654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30641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59621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80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80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66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9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43602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81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81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70762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82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82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91481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83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83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11529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84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84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85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85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95222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86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86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87780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87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87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61425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A9631-BFB0-2FC2-1A8A-5767A94C0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8E5CF5A-30D6-7DB1-2A4D-0983C55DD5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4E2B65F-3329-6D47-5D65-75A393E84B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171AA99-5A31-43FC-6D68-7A2ECFA078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C6C1692-0A69-80AD-06B7-4C14F27304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36A8F0-7321-3635-88AE-E4FCCAB041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676100A-0F3C-D5F8-9D3B-344F69663E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40EC91C-C217-AD38-05B0-60E2850707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0815F34-130E-BDDB-D008-2282FBCE78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88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99292DD-E2FE-ED37-4BB2-94441F4645A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88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F856DD0E-3A64-ABCE-32C5-1AA31B6CEC9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72EC6C3-39C9-A3F7-4279-DBA10801F6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35541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91E4A-3669-649E-9046-9BF4A607E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BBA6CA8-176C-49A9-78EB-7777F1FBAD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C8CD586-4CDE-0837-752A-B97DBFB722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80ACC27-4BB1-B9E6-F586-F379031174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E3AC417-5005-1DB5-F536-DBAF87EFFE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16D9AF62-92E5-7CCD-ACDD-CE2F7A905B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22426DAC-10E3-5680-FEF7-CD89463D71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B1D56E1-0A57-406B-EC7C-FFD80AC0DC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E074143D-A143-847C-F471-6C6B0CE235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89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82544A87-B8C6-DE9E-937A-9571C7E66F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89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E392AC70-36AD-2D1A-BCA9-41EADAEEE9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DB4BCF98-735D-38F2-C485-2B185FD17F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92163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F247E-EEA0-2BEB-D57C-FEEDD4977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C71AB4B-E28E-6238-B0E4-C3A5344368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656E982-BD80-B72D-2869-817B8EA1C5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FAB0E39-C02A-D169-7CEB-4384129CB4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BC9CCB9-396F-6E66-260A-9C5933743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A606E01-810A-CF3F-EE05-B5AA4C30EC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68B90993-F7F4-3B79-3A70-FBBF2378EA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E0F453C-86CA-50DB-F94E-0CE8824DC3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F38BB74-407D-7E87-626C-D76F7538B7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90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AA01E720-53B2-564B-41F2-043CDAEBF4A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90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FB697952-5CCF-636F-1214-BB4EDAB8C6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1ABD4ED-785B-3031-5D5A-BDDE046575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979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0">
            <a:extLst>
              <a:ext uri="{FF2B5EF4-FFF2-40B4-BE49-F238E27FC236}">
                <a16:creationId xmlns:a16="http://schemas.microsoft.com/office/drawing/2014/main" id="{8F6A264A-0A95-40BC-9C85-D22B20E5B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8A7E0510-5D2F-41A4-8FDF-65C636F33A0B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62">
            <a:extLst>
              <a:ext uri="{FF2B5EF4-FFF2-40B4-BE49-F238E27FC236}">
                <a16:creationId xmlns:a16="http://schemas.microsoft.com/office/drawing/2014/main" id="{AC2B1D09-7F3B-45B7-B7CD-2FF8B12C36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D5E156F-910E-4527-BBCF-F088BEBEFDE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3">
            <a:extLst>
              <a:ext uri="{FF2B5EF4-FFF2-40B4-BE49-F238E27FC236}">
                <a16:creationId xmlns:a16="http://schemas.microsoft.com/office/drawing/2014/main" id="{F2A1C8D3-1171-4B39-BB40-C231CD21AD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14A5FC43-B552-4135-93D1-A665E82DFD1F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5">
            <a:extLst>
              <a:ext uri="{FF2B5EF4-FFF2-40B4-BE49-F238E27FC236}">
                <a16:creationId xmlns:a16="http://schemas.microsoft.com/office/drawing/2014/main" id="{CA7374C5-5113-46B9-902E-7E7436F9BC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C624FB4-B0AF-4D26-98C2-78B3608C9C01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6">
            <a:extLst>
              <a:ext uri="{FF2B5EF4-FFF2-40B4-BE49-F238E27FC236}">
                <a16:creationId xmlns:a16="http://schemas.microsoft.com/office/drawing/2014/main" id="{1A0F8E76-F8EA-402F-9CBE-DD9197FF55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0F33408-93DA-4F7B-9A81-3FF8AC375811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87">
            <a:extLst>
              <a:ext uri="{FF2B5EF4-FFF2-40B4-BE49-F238E27FC236}">
                <a16:creationId xmlns:a16="http://schemas.microsoft.com/office/drawing/2014/main" id="{2ED69302-D32F-4591-8BA1-C5AB498360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23C1E8B-99FF-4C5B-A147-ABA3622CAFD6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88">
            <a:extLst>
              <a:ext uri="{FF2B5EF4-FFF2-40B4-BE49-F238E27FC236}">
                <a16:creationId xmlns:a16="http://schemas.microsoft.com/office/drawing/2014/main" id="{69CB77AB-351E-451F-B364-AEEF488931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AA93E-F010-4B5B-9027-F46C875B55BC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89">
            <a:extLst>
              <a:ext uri="{FF2B5EF4-FFF2-40B4-BE49-F238E27FC236}">
                <a16:creationId xmlns:a16="http://schemas.microsoft.com/office/drawing/2014/main" id="{8383332D-B1EC-47B2-BA19-0B8DE699BF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A66572E-BE67-4239-B77A-D50515E85F29}" type="slidenum">
              <a:t>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851D9FA-FDAF-477B-A81E-7901BA762A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74412FD-17D9-4DF6-96BD-B28A777EB2F4}" type="slidenum">
              <a:t>10</a:t>
            </a:fld>
            <a:endParaRPr lang="pt-BR"/>
          </a:p>
        </p:txBody>
      </p:sp>
      <p:sp>
        <p:nvSpPr>
          <p:cNvPr id="10" name="PlaceHolder 290">
            <a:extLst>
              <a:ext uri="{FF2B5EF4-FFF2-40B4-BE49-F238E27FC236}">
                <a16:creationId xmlns:a16="http://schemas.microsoft.com/office/drawing/2014/main" id="{D0A678FF-2DF5-4B1B-B8D2-69DFCAC4470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91">
            <a:extLst>
              <a:ext uri="{FF2B5EF4-FFF2-40B4-BE49-F238E27FC236}">
                <a16:creationId xmlns:a16="http://schemas.microsoft.com/office/drawing/2014/main" id="{C4E3CA98-D66D-4E67-93CC-1A90C1720E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66464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BA76B-AA10-1FE9-0519-732207248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D41017-3BED-8338-051F-CB5998D15A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06CAD81-07AF-38BE-4011-963AEC67C5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A708F35-6DA3-B3C8-1E25-1BCDE08525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C0A6707-BDBC-C081-F19F-9AB2D9E02B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28F110C-C25D-8046-0134-3E5221F407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6457EF91-0A79-FB7B-F99A-38DBCCC2CC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BA037BD-35C3-97B1-5952-CE43E88432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737668FD-2845-39B2-0FC7-D10A7E04EF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91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6ADA36-662B-35FF-844F-69F1E464E17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91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CFB1B66D-5243-95C4-52F9-31B92EC412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75DDB285-CB54-8128-9F00-6769929357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37000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92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92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0406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93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93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94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94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96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97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31323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98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98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endParaRPr lang="pt-BR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99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15793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5CDD5-DEE4-55FB-861C-CFBAD84B8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7DB57EB5-B573-F526-ECF1-5621315059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6E36CADD-B615-6448-0210-40E3090841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3FB3E56C-839C-DFBF-F711-D7CD9BCED9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05457E8F-9F5C-AB03-2F38-C40E0B61E5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EA97442-F25F-5133-44E7-DBE8AF0DAB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4CEFED20-038A-45E4-0D8E-AC6D1D039F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646DBE65-31B9-5BC7-092B-CA4B642501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100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853051-B7C3-050A-14C7-E80D5A61983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100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0FDE1569-B4B5-0252-2BC9-1F4B2AE0EC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6717EB89-AEFB-86C3-519C-2031651CBF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11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7E39-731C-41D8-9254-B51A4E403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73184-E5A9-4AC2-B457-008CA27C4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89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8D93-CDC1-4E83-9662-AE7845DD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7AF5C-CD8A-4287-87F9-E07867B86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12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B8E82-B9F5-4630-847E-607F758FF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41141-77F4-4BC8-B97D-75457825F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26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FD0E-A19F-4F3F-8DC2-B5BBC2C2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15FF-C3E1-4F74-A51C-5B0312B3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22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2784-992E-40F3-8B00-35A72E44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A21D3-D219-4C6F-BD92-A99B1656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65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2992-5A69-4B4B-83A6-34485CCE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F8CE-16F9-4BE0-A5C1-F4B73BF24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96887-BA4B-41A7-88DD-CDD8D9322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1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2345-0146-43EB-850C-BAF9CA3F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0EAA-882E-432C-AB62-2347081B4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A627-5F3F-4F12-9321-8B107C2DC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C513A-BA4C-4B8F-9BB1-6034A9C43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1FB20-26E9-41A4-A0E1-09BD6B523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42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FF77-087A-4E2A-8391-3D6450D2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92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4258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42EC-1A5F-4442-8350-54197C04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290AA-6AD3-46E9-B665-9B0521F72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0CFB3-26B1-490B-81A5-1FF36E43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32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8FF2-70E2-4300-A824-35849F01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61D411-F4F7-460E-8D14-37C551D80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6889B-D490-42C2-A4A1-9C310905F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33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389EA-F2DD-4C44-9A49-C41AECB07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62A1-BF46-4216-A988-822CEDBF09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AA2B-0DED-3AA7-47FE-986B13FA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39B52F9-1D7C-23AE-60C7-F0A703281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BCE93F9F-5AE3-9E43-85E7-942EB13C4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4A4E2A-B26F-B008-64AD-C5EA2C5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59">
            <a:extLst>
              <a:ext uri="{FF2B5EF4-FFF2-40B4-BE49-F238E27FC236}">
                <a16:creationId xmlns:a16="http://schemas.microsoft.com/office/drawing/2014/main" id="{A47391FC-6051-430D-8F42-61DBA194C7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1354" y="1864659"/>
            <a:ext cx="11630880" cy="595592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Este Dia nos trouxe a vitória: Salvação que se faz nossa glória!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C6C04E-8201-1DA9-E09B-30844420B3B1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239489349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4ED02-EEF5-C654-C2E9-4197546C2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82C720EC-33B1-C4CF-72B1-FA14414E62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coisas e não cessais de reunir para vós um povo que vos ofereça em toda parte, do nascer ao pôr do sol, um sacrifício perfeito.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8D782B-EDBA-8A91-258B-4BD3B145F17B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5076382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0200B-1489-4426-9F7E-883193562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04B43C47-F60E-1CE6-FED3-49ABDB2626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isso, ó Pai, nós vos suplicamos: santificai pelo Espírito Santo as oferendas que vos apresentamos para serem consagradas, a fim de que se tornem o Corpo e + o Sangue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DDEDEE-038D-0E37-9311-2D4CE83B840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12095839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27C8B-A675-B7D9-B3F5-50DEC748A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6DC8A6E2-2F7C-2676-6C0C-CEBAC89D73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 vosso Filho, nosso Senhor Jesus Cristo, que nos mandou celebrar estes mistérios.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0D13C3-B1F3-9023-6DD3-9568325434F9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3876910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8BAF2-BD36-4090-7108-FB04C083D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4714642-A1C3-E1B7-5498-299DE1860C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429000"/>
            <a:ext cx="11855131" cy="29014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Enviai o vosso Espírito Santo!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A589C29-8ED1-022A-FF52-A97738B1961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7209048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D0036-255E-44CB-0A42-5EADD4706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34024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756BC-5D5B-4124-6429-C36A2A8E0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E6046EE4-1C1E-CDA4-CD25-308E70526F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2952751"/>
            <a:ext cx="11841896" cy="390525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Mistério da fé e do amor!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F8FAC4-530A-BF18-CA0A-D29EB2129215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88939853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Todas as vezes que comemos deste pão e bebemos deste cálice, anunciamos, Senhor, a vossa morte, enquanto esperamos a vossa vinda!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62941818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Celebrando agora, ó Pai, o memorial da paixão redentora do vosso Filho, da sua gloriosa ressurreição e ascensão ao céu, e enquanto esperamos sua nova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824811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0D485-443F-D894-2FA5-25952AB88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0704770C-A9E8-91C5-7558-980BFDC6E7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vinda, nós vos oferecemos em ação de graças este sacrifício vivo e santo.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67E1711-4E35-E918-23B9-F0AF477AAAF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54884503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429000"/>
            <a:ext cx="11855131" cy="29014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Aceitai, ó Senhor, a nossa oferta!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7298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79173"/>
            <a:ext cx="11683634" cy="36423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Eis o Dia do Senhor, Celebremos o seu eterno amor!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6705043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84879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Olhai com bondade a oblação da vossa Igreja e reconhecei nela o sacrifício que nos reconciliou convosco; concedei que, alimentando-nos com o Corpo e o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47752292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0C269-A56A-E014-8E28-882C2CB01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E3B14F80-A962-D740-60E6-4A5BCDAF2E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84879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Sangue do vosso Filho, repletos do Espírito Santo, nos tornemos em Cristo um só corpo e um só espírito.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A8F62A-7718-0AFE-4114-98DA964AC33B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93186662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36CFF-1881-E9A9-69AA-A8B296DDE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54CFD73-7CD0-15F9-1293-640905AD29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429000"/>
            <a:ext cx="11855131" cy="29014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Espírito nos una num só corpo!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C0088E-66F3-70A9-CA1C-2A81F98B1041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23886962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 o mesmo Espírito faça de nós uma eterna oferenda para alcançarmos a herança com os vossos eleitos: a santíssima Virgem Maria, Mãe de Deus, São José, seu esposo, os vossos santos Apóstolos 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70477256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2FAF2-D48C-1B17-A2B4-86C7FAE98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B32EFE88-3731-C28B-FBAA-2539AE7DC9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gloriosos Mártires, (Santo do dia ou padroeiro) e todos os Santos, que não cessam de interceder por nós na vossa presença.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8596048-256C-DADC-7922-391E90D0C5C0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71660045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2931885"/>
            <a:ext cx="11841896" cy="392611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Fazei de nós uma perfeita oferenda!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07318890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95236"/>
            <a:ext cx="11841896" cy="495390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Nós vos suplicamos, Senhor, que este sacrifício da nossa reconciliação estenda a paz e a salvação ao mundo inteiro. Confirmai na fé e na caridade a vossa Igreja que caminha neste mundo om o vosso servo o Papa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7508620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143C0-B143-D816-B447-70BF6E27C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D876D8F2-33BA-AD10-4DA2-1DE9F68E3C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95236"/>
            <a:ext cx="11841896" cy="495390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Leão e o nosso Bispo Carlos, com os bispos do mundo inteiro, os presbíteros e diáconos, os outros ministros e o povo por vós redimido.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9E40B1A-19FF-3966-D9AD-06EC1C3A76F8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53740647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1C9BE-5821-CA6E-E2F7-DFEF4020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98362EBF-C384-4312-69B2-BD402A19318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95236"/>
            <a:ext cx="11841896" cy="495390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Atendei propício às preces desta família, que reunistes em vossa presença. Reconduzi a vós, Pai de misericórdia, todos os vossos filhos e filhas dispersos pelo mundo inteiro.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7A5279-FA08-2F8A-D5B3-3E54057F93AE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1894794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429000"/>
            <a:ext cx="11855131" cy="29014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da vossa Igreja!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29489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CE69B-5B11-B775-21C8-656570CA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59">
            <a:extLst>
              <a:ext uri="{FF2B5EF4-FFF2-40B4-BE49-F238E27FC236}">
                <a16:creationId xmlns:a16="http://schemas.microsoft.com/office/drawing/2014/main" id="{319118A1-B7FB-B5AF-5998-79499408C5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1354" y="1864659"/>
            <a:ext cx="11630880" cy="595592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4.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Escutamos o Cristo-Palavra, A Jesus que em seu sangue nos lava.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281E4C0-8D77-7377-17D4-CC107FE1BF7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338404298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Acolhei com bondade no vosso reino os nossos irmãos e irmãs que partiram desta vida e todos os que morreram na vossa amizade. Unidos a eles,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4268150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esperamos também nós saciar-nos eternamente da vossa glória, por Cristo, Senhor nosso.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47228264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ele dais ao mundo todo bem e toda graça. Por Cristo, com Cristo, e em Cristo, a vós, Deus Pai todo-poderoso, na unidade 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98944288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57262-E345-5072-6C52-871C134AD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D4044A5-0EF3-35E2-34ED-7D64EBB6C8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Espírito Santo, toda honra e toda glória, por todos os séculos dos séculos.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5E51E4-C77B-92E2-99BB-1FE8E34AFC6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30501341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7">
            <a:extLst>
              <a:ext uri="{FF2B5EF4-FFF2-40B4-BE49-F238E27FC236}">
                <a16:creationId xmlns:a16="http://schemas.microsoft.com/office/drawing/2014/main" id="{269FA56A-88E8-4498-9519-2B815CB48C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8238" y="1748935"/>
            <a:ext cx="11497111" cy="575928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  <a:endParaRPr lang="pt-BR" sz="6000" b="1" u="sng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002BA9-B33F-1622-256A-0D0681A426EB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43580177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F91226B-6EDF-4949-ACAF-1106C90A39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1015" y="1754326"/>
            <a:ext cx="11676186" cy="39186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47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47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Nosso que estais nos Céus, santificado seja o vosso Nome, venha a nós o vosso Reino, seja feita a vossa vontade assim na terra como no Céu. O pão nosso de cada dia nos dai hoje, perdoai-nos as nossas ofensas assim como nós perdoamos a quem nos tem ofendido, e não nos deixeis cair em tentação, mas livrai-nos do Mal.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167033-0B47-F563-A53F-3251ED2ADB4C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899139"/>
            <a:ext cx="12185612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P: 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Livrai-nos de todos os males, ó Pai, e dai-nos hoje a vossa paz. Ajudados pela vossa misericórdia, sejamos sempre livres do pecado e protegidos de todos os perigos, enquanto aguardamos a feliz esperança e a vinda do nosso Salvador, Jesus Cristo.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2D2E9B-8D72-9B13-F554-FE740AF034A2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5086" y="1916723"/>
            <a:ext cx="11674191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Vosso é o reino, o poder e a glória para sempre.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829588-B936-9641-0AAB-8FD8ED3785D5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  <p:extLst>
      <p:ext uri="{BB962C8B-B14F-4D97-AF65-F5344CB8AC3E}">
        <p14:creationId xmlns:p14="http://schemas.microsoft.com/office/powerpoint/2010/main" val="221601151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B0A426-4F5F-4B82-91F1-E5D67BCB90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6032" y="1767775"/>
            <a:ext cx="11740896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 Jesus Cristo, dissestes aos vossos Apóstolos: Eu vos deixo a paz, eu vos dou a minha paz. Não olheis os nossos pecados, mas a fé que anima vossa Igreja; dai-lhe, segundo o vosso desejo, a paz e a unidade. Vós que sois Deus com o Pai e o Espírito Santo.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AEB941-EB22-C88E-D3AE-9E06BB0720F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4294967295"/>
          </p:nvPr>
        </p:nvSpPr>
        <p:spPr>
          <a:xfrm>
            <a:off x="637033" y="3880592"/>
            <a:ext cx="11173800" cy="6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 b="1">
                <a:solidFill>
                  <a:srgbClr val="92D050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Todos: </a:t>
            </a:r>
            <a:r>
              <a:rPr lang="pt-BR" sz="5200" b="1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Amém!</a:t>
            </a:r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127183" y="0"/>
            <a:ext cx="121935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Rito de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Comunhão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D5775-23D7-FD18-ADAB-0089E7ABA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7A5F8623-3DA2-232A-F6CA-B96D005FA3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79173"/>
            <a:ext cx="11683634" cy="36423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Eis o Dia do Senhor, Celebremos o seu eterno amor!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0105A8-9D2C-C542-EBA8-34931E87265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52812033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482D214-B773-488C-B735-1162550DE6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0063" y="1926692"/>
            <a:ext cx="11433461" cy="50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 paz do Senhor esteja sempre convosco.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amor de Cristo nos uniu.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B6E362-70A0-752B-9B52-4F65D4A7C6C3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D9B9717-27D9-4883-856B-34C01F1407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5763" y="1248508"/>
            <a:ext cx="11662062" cy="692473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dirty="0"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 que tirais o pecado do mundo, dai-nos a paz.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0A2FB5-957A-C94B-2B91-74EFA86355E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C0F183B-F4FF-4424-8073-3B047A5D79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9277" y="1870754"/>
            <a:ext cx="11455034" cy="46886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rgbClr val="92D050"/>
                </a:solidFill>
                <a:highlight>
                  <a:srgbClr val="000000"/>
                </a:highlight>
                <a:latin typeface="+mn-lt"/>
              </a:rPr>
              <a:t>Presid.: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Eis o Cordeiro de Deus, que tira o pecado do mundo.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800" dirty="0">
              <a:solidFill>
                <a:srgbClr val="FFFFFF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rgbClr val="92D050"/>
                </a:solidFill>
                <a:highlight>
                  <a:srgbClr val="000000"/>
                </a:highlight>
                <a:latin typeface="+mn-lt"/>
              </a:rPr>
              <a:t>Todos: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Senhor, eu não sou digno de que entreis em minha morada, mas dizei uma palavra e serei salvo.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880E5D-EC18-0B83-BF96-8524B52621F4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E COMUNHÃO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Chamado pra terra distante/ Com idade já bem avançada foi Abraão/ Seguiu o caminho confiante/ Cumpriu sua grande missão. </a:t>
            </a:r>
            <a:endParaRPr lang="pt-BR" sz="8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551DB0FD-07BE-C758-B7D6-B3F9B89813A5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Vem, vem, vem/ vem que eu te chamo/vem pra partilhar os dons/ vem pra repartir o pão!/ Vai, vai, vai/ vai que estou contigo/ensina a partilhar os dons/ ensina a repartir o pão/ vem que eu te chamo e vai!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77992056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3350" y="1884739"/>
            <a:ext cx="11929696" cy="476371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Profeta de nações diversas/ Querido por Deus antes mesmo de ser embrião/ Plantou Jeremias justiça/ Cumpriu sua grande missão. </a:t>
            </a:r>
            <a:endParaRPr lang="pt-BR" sz="72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70830318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9B2732-0D4C-AD3A-802C-235B6CA2599C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Vem, vem, vem/ vem que eu te chamo/vem pra partilhar os dons/ vem pra repartir o pão!/ Vai, vai, vai/ vai que estou contigo/ensina a partilhar os dons/ ensina a repartir o pão/ vem que eu te chamo e vai!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6784950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686" y="1884739"/>
            <a:ext cx="11821606" cy="497326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Adulto e já bem preparado/ Na luz foi ao solo aceitando sua vocação/ Pilar da Igreja então Paulo/ Cumpriu sua grande missão.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78997027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EB06A82E-1216-8C5C-DE04-1A19CE6952CC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Vem, vem, vem/ vem que eu te chamo/vem pra partilhar os dons/ vem pra repartir o pão!/ Vai, vai, vai/ vai que estou contigo/ensina a partilhar os dons/ ensina a repartir o pão/ vem que eu te chamo e vai!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6176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4A841-9A7C-9EB1-D08A-053492B00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59">
            <a:extLst>
              <a:ext uri="{FF2B5EF4-FFF2-40B4-BE49-F238E27FC236}">
                <a16:creationId xmlns:a16="http://schemas.microsoft.com/office/drawing/2014/main" id="{AC1D0BF8-A185-2CE4-9E4D-70B361FCCF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1354" y="1864659"/>
            <a:ext cx="11630880" cy="595592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5.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Ao partirmos o Pão da verdade, Assumimos real liberdade!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1BB639F-1521-BD1A-5E13-FE3B0654812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131472334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3451B-25C6-69EA-77B9-7D1FBA134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C22B8948-0146-219F-76E6-AA50703D76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686" y="1884739"/>
            <a:ext cx="11821606" cy="497326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As redes ficaram na praia/ As chaves da Igreja ficaram em suas mãos/ De pedra alicerce então Pedro/ Cumpriu sua grande missão.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EE26C3-0904-0E81-A9B6-864AAF1F3CC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23615918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CF27C-407E-F152-DDB5-0E5D36D7B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1417989-2B24-989F-A460-762F2B90130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A68D1246-1B68-F61C-B0D0-20204ECEC791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Vem, vem, vem/ vem que eu te chamo/vem pra partilhar os dons/ vem pra repartir o pão!/ Vai, vai, vai/ vai que estou contigo/ensina a partilhar os dons/ ensina a repartir o pão/ vem que eu te chamo e vai!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56277712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5F354-FD50-CBA2-0F84-58063923A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50CBE8C3-AF65-8CAE-6C21-37A2B79ECB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686" y="1884739"/>
            <a:ext cx="11821606" cy="497326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5.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Chamados por Deus somos todos/ A um sim responder na partilha dos dons e do pão/ Nos gestos de amor nós queremos/ Cumprir nossa grande missão.</a:t>
            </a: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F971D0-7173-2928-45BE-686F429A1B3E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84330305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6403E-38AA-BD20-55DE-8CE5ED3DE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9B59283-6A34-BAC5-0899-A5BC34AA7AB7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A7AAC05E-2455-0778-7F81-BCD69FA8D176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Vem, vem, vem/ vem que eu te chamo/vem pra partilhar os dons/ vem pra repartir o pão!/ Vai, vai, vai/ vai que estou contigo/ensina a partilhar os dons/ ensina a repartir o pão/ vem que eu te chamo e vai!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9210086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8FBE1-EBD1-8373-CF8E-3D000F3DE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3B0B6C7-C898-6132-1280-375B394B01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É bom estarmos juntos à mesa do Senhor e unidos  na alegria, partir o pão do amor.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8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A5F480-91E0-5649-903D-BC949D4C1A66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426954207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E1162-6524-2FD8-C5DD-DFEC7CF1A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5647A01-5C60-C28C-A5B5-9695B167CE9F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57C00359-1099-3CCF-86FD-34271182537D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72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vida, caminha quem come deste pão. Não anda sozinho, quem vive em comunhão.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13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90448955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1B709-F9AF-F37E-4CBE-74F2A456A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B3B3E13-3F72-5B13-159E-B4BBBCA66C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Embora sendo muitos,  é um só o nosso Deus. Com ele vamos juntos, seguindo os passos seus. </a:t>
            </a:r>
            <a:endParaRPr lang="pt-BR" sz="8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82279E-F993-026E-CACF-855C5AD17AA1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25344345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23B25-B128-AA15-F276-A623756F9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3FFB44B-DA40-6ED7-9EC7-78CC09F303EA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F921B0D9-9B36-59D9-746E-D00317D9BCCD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72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vida, caminha quem come deste pão. Não anda sozinho, quem vive em comunhão.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13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5348332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39DDC-98E9-A367-F27B-1B1BF8853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750005A-5F96-9DB7-037F-3B7FE57EF9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Formamos a Igreja, o Corpo do Senhor, que em nós o mundo veja a luz do seu amor.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8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1903F61-8CE7-24C6-26D0-AFFB8D181AD0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77650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0A97B-2738-8A53-D376-CD1A7272B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13CDD56B-0C5B-370E-8193-ACA6E20BC2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79173"/>
            <a:ext cx="11683634" cy="36423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Eis o Dia do Senhor, Celebremos o seu eterno amor!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64CE516-8CAE-AC22-14A4-9095BE07BEC3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28315777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7C387-E44A-A3F7-F158-2122993B1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2B0D468-F77A-025C-10BD-E55C2094DF65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F2C09F84-2682-BA9C-688B-9B9EDBC1FC4B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72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vida, caminha quem come deste pão. Não anda sozinho, quem vive em comunhão.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13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44237395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C8CE5-CA07-0905-53EB-4071FB67D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F7A0418C-94C0-7357-F78D-EBD4805174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Foi Deus quem deu outrora ao povo o pão do céu, porém, nos dá agora o próprio Filho seu.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8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96E329-653F-D430-CCD2-E662338B8C1F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66477136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F5C3A-701E-4DD9-70E6-59C99B82C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256B868-FC4F-D0C3-56A5-71F109C6804E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994B135D-ACD8-9CD9-274A-252CE62DC15A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72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vida, caminha quem come deste pão. Não anda sozinho, quem vive em comunhão.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13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5678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29980-9053-8776-5DCE-B3145AD71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8EE09CC5-8732-4F1C-0C88-20FE80E385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5.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Será bem mais profundo, o encontro, a comunhão. Se formos para o mundo sinal de salvação.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8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FF913D-1E30-271C-E52A-E6FA94723AEF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16900474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DE6A9-ED90-1438-ADB8-5E990556C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9A9D4DA-08A0-FD16-EE9E-89DAB5D1273D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20ED9C85-33C7-9068-5143-011CC3BDB136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72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vida, caminha quem come deste pão. Não anda sozinho, quem vive em comunhão.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13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6204394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D8491-FE52-18A7-4FCB-832EB7162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4BA31A1-D270-3791-BD47-F1F35FF32CCB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E05253C0-53B9-87D8-AD70-FC5F07ECF0C9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72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vida, caminha quem come deste pão. Não anda sozinho, quem vive em comunhão.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13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99944035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587BF-12E1-900F-E668-AC00F0FF8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BE87D36D-5F10-1DC0-96E4-2E1F599E67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6.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 nossa Eucaristia ajude a sustentar quem quer, no dia a dia, o amor testemunhar.</a:t>
            </a:r>
            <a:endParaRPr lang="pt-BR" sz="8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4A7A81-7387-7139-45DE-A8AC6827E3B7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235782411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430C5-9DC2-3200-4C25-C61A79540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B0E460-9F5B-BA2B-2EF5-62F4CA9A206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F01FA52F-6690-10DB-8EA9-EFCFCFB9C824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72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vida, caminha quem come deste pão. Não anda sozinho, quem vive em comunhão.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13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71988795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4170" y="1884739"/>
            <a:ext cx="11818537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Concedei-nos, Deus todo-poderoso, que, tendo recebido a graça de participar da vossa vida, nos gloriemos sempre dos vossos dons. Por Cristo, nosso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7519333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2262226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E1810-C8F2-F163-54A0-C263EBBD9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59">
            <a:extLst>
              <a:ext uri="{FF2B5EF4-FFF2-40B4-BE49-F238E27FC236}">
                <a16:creationId xmlns:a16="http://schemas.microsoft.com/office/drawing/2014/main" id="{06198136-9FAD-2DEA-16CF-7B9DB313EB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1354" y="1864659"/>
            <a:ext cx="11630880" cy="595592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6.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Porta estreita da cruz: avancemos! Ao banquete celeste rumemos!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0469DA4-D10E-68D0-D743-B039022F92F3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208550808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93D16C-D2AC-8422-FB36-1B860B38E199}"/>
              </a:ext>
            </a:extLst>
          </p:cNvPr>
          <p:cNvSpPr txBox="1"/>
          <p:nvPr/>
        </p:nvSpPr>
        <p:spPr>
          <a:xfrm>
            <a:off x="0" y="2551837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92D050"/>
                </a:solidFill>
              </a:rPr>
              <a:t>Avisos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vos abençoe e vos guarde.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116242488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Ele vos mostre a sua face e se compadeça de vós.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400465893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Volva para vós o seu olhar e vos dê a sua paz.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314592296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 bênção de Deus todo-poderoso, Pai e Filho + e Espírito Santo, desça sobre vós e permaneça para sempre.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22334640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Diác. ou Presid.: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Ide em paz, e o Senhor vos acompanhe.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8473617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810871"/>
            <a:ext cx="11560542" cy="609029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Ó Nossa Senhora de Lourdes, que cheia de Luz vos mostrais . Na gruta, à feliz Bernadete, e a nós, vossos filhos, amais!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4914"/>
            <a:ext cx="11560542" cy="536116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6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Sois Imaculada, ó Maria, na vossa feliz Conceição! Ó Nossa Senhora de Lourdes, ouvi o louvor e a oração!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5860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810871"/>
            <a:ext cx="11560542" cy="609029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gruta, à feliz Bernadete, viestes o terço ensinar.  Lembrastes que sem penitência ninguém poderá se salvar!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8404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7" name="PlaceHolder 19">
            <a:extLst>
              <a:ext uri="{FF2B5EF4-FFF2-40B4-BE49-F238E27FC236}">
                <a16:creationId xmlns:a16="http://schemas.microsoft.com/office/drawing/2014/main" id="{BD45125E-98C4-F4FB-10B5-63E8B325807E}"/>
              </a:ext>
            </a:extLst>
          </p:cNvPr>
          <p:cNvSpPr txBox="1">
            <a:spLocks/>
          </p:cNvSpPr>
          <p:nvPr/>
        </p:nvSpPr>
        <p:spPr>
          <a:xfrm>
            <a:off x="316523" y="1944914"/>
            <a:ext cx="11560542" cy="53611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6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Sois Imaculada, ó Maria, na vossa feliz Conceição! Ó Nossa Senhora de Lourdes, ouvi o louvor e a oração!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9532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359BB-3F77-9183-67FF-63BAB9D91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A6431B5F-E4E7-7C0B-58F7-11EEAB6F80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79173"/>
            <a:ext cx="11683634" cy="36423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Eis o Dia do Senhor, Celebremos o seu eterno amor!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5C3274-3670-6164-453E-F4103E76BF2E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418798655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3C567-0809-F8B6-EE76-41D4B4FBB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12BFEB2-8B0E-CC92-4456-3AF13299D2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810871"/>
            <a:ext cx="11560542" cy="609029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gruta brotou uma fonte, de água que cura e refaz. É a água da graça e da vida, que o Filho bendito nos traz!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6673F0F-68D4-45A0-36A1-1A789145D80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623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49EE5-B710-32C3-5A95-838706397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7F05E2F-F0BC-2D0A-2EF0-9BA2707BF684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7" name="PlaceHolder 19">
            <a:extLst>
              <a:ext uri="{FF2B5EF4-FFF2-40B4-BE49-F238E27FC236}">
                <a16:creationId xmlns:a16="http://schemas.microsoft.com/office/drawing/2014/main" id="{8DC31D88-EDAE-305E-8DA9-950CBBDFCD2D}"/>
              </a:ext>
            </a:extLst>
          </p:cNvPr>
          <p:cNvSpPr txBox="1">
            <a:spLocks/>
          </p:cNvSpPr>
          <p:nvPr/>
        </p:nvSpPr>
        <p:spPr>
          <a:xfrm>
            <a:off x="316523" y="1944914"/>
            <a:ext cx="11560542" cy="53611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6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Sois Imaculada, ó Maria, na vossa feliz Conceição! Ó Nossa Senhora de Lourdes, ouvi o louvor e a oração!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79178106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AA2B-0DED-3AA7-47FE-986B13FA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39B52F9-1D7C-23AE-60C7-F0A703281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BCE93F9F-5AE3-9E43-85E7-942EB13C4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4A4E2A-B26F-B008-64AD-C5EA2C5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49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97153-F041-957F-A951-FD1B686BE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59">
            <a:extLst>
              <a:ext uri="{FF2B5EF4-FFF2-40B4-BE49-F238E27FC236}">
                <a16:creationId xmlns:a16="http://schemas.microsoft.com/office/drawing/2014/main" id="{2FED24B0-BC00-3DDE-1C51-C8990798A9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1354" y="1864659"/>
            <a:ext cx="11630880" cy="595592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7.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Celebremos até que ele venha, E constantes a fé nos mantenha.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51F7C3-E3E4-940B-8218-1DE33D8CED42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3035760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26886-E115-BDF7-3668-733D815C8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99E18887-0836-EE8F-BB0B-49D4E408C8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79173"/>
            <a:ext cx="11683634" cy="36423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Eis o Dia do Senhor, Celebremos o seu eterno amor!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5930C5-7D48-FB60-8508-5AAD24CC7071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307189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3D0DDA-7C6A-0502-A139-923F9916736D}"/>
              </a:ext>
            </a:extLst>
          </p:cNvPr>
          <p:cNvSpPr txBox="1"/>
          <p:nvPr/>
        </p:nvSpPr>
        <p:spPr>
          <a:xfrm>
            <a:off x="-1" y="2459503"/>
            <a:ext cx="60967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accent6"/>
                </a:solidFill>
              </a:rPr>
              <a:t>3° Domingo do</a:t>
            </a:r>
          </a:p>
          <a:p>
            <a:r>
              <a:rPr lang="pt-BR" sz="6600" b="1" dirty="0">
                <a:solidFill>
                  <a:schemeClr val="accent6"/>
                </a:solidFill>
              </a:rPr>
              <a:t>Tempo Comum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5432C0-E5A9-6E3D-7E76-84247BB98C6E}"/>
              </a:ext>
            </a:extLst>
          </p:cNvPr>
          <p:cNvSpPr txBox="1"/>
          <p:nvPr/>
        </p:nvSpPr>
        <p:spPr>
          <a:xfrm>
            <a:off x="1715958" y="4896118"/>
            <a:ext cx="6962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>
                    <a:lumMod val="95000"/>
                  </a:schemeClr>
                </a:solidFill>
              </a:rPr>
              <a:t>Paróquia Nome</a:t>
            </a:r>
          </a:p>
          <a:p>
            <a:r>
              <a:rPr lang="pt-BR" sz="5400" dirty="0">
                <a:solidFill>
                  <a:schemeClr val="bg1">
                    <a:lumMod val="95000"/>
                  </a:schemeClr>
                </a:solidFill>
              </a:rPr>
              <a:t>Diocese de Apucarana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D2DB17E-8092-65DB-A8A3-36F589E31D07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92D050"/>
                </a:solidFill>
              </a:rPr>
              <a:t>Saudação e Acolhida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62543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Em nome do Pai e do Filho e do Espírito Santo.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86991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91571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Senhor, que encaminha os nossos corações  para o amor de Deus e a constância de Cristo, esteja convosco.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Bendito seja Deus, que nos reuniu no amor de Cristo.</a:t>
            </a: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719497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EB9F5A-D392-CEA2-C164-E93887D0F70C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92D050"/>
                </a:solidFill>
              </a:rPr>
              <a:t>Ato penitencial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62543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Irmãos e irmãs, reconheçamos os nossos pecados, para celebrarmos dignamente os santos mistérios. (Silêncio) Confessemos os nossos pecados cantando: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664330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8">
            <a:extLst>
              <a:ext uri="{FF2B5EF4-FFF2-40B4-BE49-F238E27FC236}">
                <a16:creationId xmlns:a16="http://schemas.microsoft.com/office/drawing/2014/main" id="{6BC96508-99A8-4EE2-A28F-E8375794C2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755" y="1949412"/>
            <a:ext cx="11342077" cy="539208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Confesso a Deus todo poderoso. E a vós, irmãos e irmãs, que pequei muitas vezes. Por pensamentos e palavras, atos e omissões: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Por minha culpa, minha culpa, minha tão grande culpa.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DA7876-195A-0EE7-DFCA-2E3CE3EF7709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rgbClr val="92D050"/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1784589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8">
            <a:extLst>
              <a:ext uri="{FF2B5EF4-FFF2-40B4-BE49-F238E27FC236}">
                <a16:creationId xmlns:a16="http://schemas.microsoft.com/office/drawing/2014/main" id="{6BC96508-99A8-4EE2-A28F-E8375794C2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755" y="1949412"/>
            <a:ext cx="11342077" cy="539208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 peço à Virgem Maria, aos anjos e santos, e a vós irmãos e irmãs, que rogueis por mim a Deus, Nosso Senhor.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DA7876-195A-0EE7-DFCA-2E3CE3EF7709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rgbClr val="92D050"/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4179042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8">
            <a:extLst>
              <a:ext uri="{FF2B5EF4-FFF2-40B4-BE49-F238E27FC236}">
                <a16:creationId xmlns:a16="http://schemas.microsoft.com/office/drawing/2014/main" id="{6BC96508-99A8-4EE2-A28F-E8375794C2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755" y="1981200"/>
            <a:ext cx="11342077" cy="4572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Deus todo-poderoso tenha compaixão de nós, perdoe os nossos pecados e nos conduza à vida eterna.	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DA7876-195A-0EE7-DFCA-2E3CE3EF7709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ATO</a:t>
            </a:r>
          </a:p>
          <a:p>
            <a:pPr algn="ctr"/>
            <a:r>
              <a:rPr lang="pt-BR" sz="6000" b="1" dirty="0">
                <a:solidFill>
                  <a:srgbClr val="92D050"/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4070654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0853D-6CAA-27EF-D021-4638DB3B2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8">
            <a:extLst>
              <a:ext uri="{FF2B5EF4-FFF2-40B4-BE49-F238E27FC236}">
                <a16:creationId xmlns:a16="http://schemas.microsoft.com/office/drawing/2014/main" id="{A18CD721-D090-F8D0-167B-0E48BFE4BC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755" y="2239698"/>
            <a:ext cx="11342077" cy="539208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tende piedade de nós!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Cristo, tende piedade de nós!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tende piedade de nós! (bis)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13D0F69-BD85-0221-B5B5-366902858275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rgbClr val="92D050"/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2771484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077C86C-EE1D-48AF-8731-509EB3EBAB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1.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Glória a Deus nas alturas e paz na terra, aos homens por Ele amados. Aos homens por Ele amados.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7A9F9D-71EC-85AF-59CC-408D82505841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874991"/>
            <a:ext cx="11588400" cy="59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92D050"/>
              </a:buClr>
              <a:buSzPts val="7500"/>
            </a:pPr>
            <a:r>
              <a:rPr lang="pt-BR" sz="9600" b="1" i="0" u="none" strike="noStrike" cap="none" baseline="30000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pt-BR" sz="96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vida humana assume novas perspectivas a partir do encontro com Jesus Cristo. Os que andavam nas trevas passam a ver, 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2C4F2-CC25-E96C-606D-136DFE550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2FD5D9F-6BDE-B705-E3CE-552A928D10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2.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Senhor Deus, Rei dos céus, Deus Pai todo-poderoso:  Nós Vos louvamos, Nós Vos bendizemos,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802B0D-D297-311A-80B8-E55EC84CC299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  <p:extLst>
      <p:ext uri="{BB962C8B-B14F-4D97-AF65-F5344CB8AC3E}">
        <p14:creationId xmlns:p14="http://schemas.microsoft.com/office/powerpoint/2010/main" val="335091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0B13D-03A9-AF1A-FE66-21C1AA092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5CF0581-3708-EE65-1C97-84D5D59766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3.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Nós Vos adoramos, nós Vos glorificamos, nós Vos damos graças, Por vossa imensa glória.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98B72F-D696-3CE8-D479-BC67E12A90E1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  <p:extLst>
      <p:ext uri="{BB962C8B-B14F-4D97-AF65-F5344CB8AC3E}">
        <p14:creationId xmlns:p14="http://schemas.microsoft.com/office/powerpoint/2010/main" val="610738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F7ABB-F4CD-5917-3111-D6A8B0E0A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01784C7-C2BE-4FA0-FE9C-C58EBC7B38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4.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Senhor Jesus Cristo, Filho Unigênito, Senhor Deus, Cordeiro de Deus, Filho de Deus Pai: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EC7C136-3EB1-52BD-A1D8-7D5D34950677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  <p:extLst>
      <p:ext uri="{BB962C8B-B14F-4D97-AF65-F5344CB8AC3E}">
        <p14:creationId xmlns:p14="http://schemas.microsoft.com/office/powerpoint/2010/main" val="2512895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79381-D59B-5D75-9C05-E040CDF0E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D02C3AD-2048-5F33-596F-A1345F3BEA7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5.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Vós que tirais o pecado do mundo, tende piedade de nós;  Vós que tirais o pecado do mundo, acolhei a nossa súplica;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D52CDA-41FB-A271-A63F-9B80D6FDA25F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  <p:extLst>
      <p:ext uri="{BB962C8B-B14F-4D97-AF65-F5344CB8AC3E}">
        <p14:creationId xmlns:p14="http://schemas.microsoft.com/office/powerpoint/2010/main" val="361992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D7588-FFC8-74F7-1BF4-FD3FABA56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9DDF76C9-9127-BA2F-2FF7-078BC1C3C6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6.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Vós que estais à direita do Pai, tende piedade de nós! Tende piedade de nós! Tende piedade de nós!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1EF228-3CB1-DBA6-E162-425E5F7D3A38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  <p:extLst>
      <p:ext uri="{BB962C8B-B14F-4D97-AF65-F5344CB8AC3E}">
        <p14:creationId xmlns:p14="http://schemas.microsoft.com/office/powerpoint/2010/main" val="109112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82CA5-892F-8628-CEF9-CCB2D9FB9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56FDEB35-F4B4-F644-36BF-E0F8CBC080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7.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Só Vós sois o Santo; só Vós, o Senhor;  só Vós, o Altíssimo, Jesus Cristo;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7D12C9-8887-7C65-24E5-10F25985B674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  <p:extLst>
      <p:ext uri="{BB962C8B-B14F-4D97-AF65-F5344CB8AC3E}">
        <p14:creationId xmlns:p14="http://schemas.microsoft.com/office/powerpoint/2010/main" val="2311428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53B06-20F8-F73E-FAF4-5955D5904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9681C7-6651-C234-07A3-010E3E202E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8.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Com o Espírito Santo na glória de Deus Pai. Na glória de Deus Pai. 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DE366A-53A6-1FCF-8473-DF7A3E1ADCB6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  <p:extLst>
      <p:ext uri="{BB962C8B-B14F-4D97-AF65-F5344CB8AC3E}">
        <p14:creationId xmlns:p14="http://schemas.microsoft.com/office/powerpoint/2010/main" val="1308035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D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529" y="1938274"/>
            <a:ext cx="11726392" cy="475826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latin typeface="+mn-lt"/>
              </a:rPr>
              <a:t>P. </a:t>
            </a:r>
            <a:r>
              <a:rPr lang="pt-BR" sz="6600" b="1" dirty="0">
                <a:solidFill>
                  <a:schemeClr val="bg1"/>
                </a:solidFill>
                <a:latin typeface="+mn-lt"/>
              </a:rPr>
              <a:t>Deus eterno e todo-poderoso, dirigi nossas ações segundo a vossa vontade, para que, em nome do vosso dileto Filho, mereçamos frutificar</a:t>
            </a:r>
            <a:endParaRPr lang="pt-BR" sz="6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Oração Coleta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529" y="1832056"/>
            <a:ext cx="11726392" cy="475826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latin typeface="+mn-lt"/>
              </a:rPr>
              <a:t>em boas obras. Por nosso Senhor Jesus Cristo, vosso Filho, que é Deus, e convosco vive e reina, na unidade do Espírito Santo, por todos os séculos dos séculos.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Oração Coleta</a:t>
            </a:r>
          </a:p>
        </p:txBody>
      </p:sp>
    </p:spTree>
    <p:extLst>
      <p:ext uri="{BB962C8B-B14F-4D97-AF65-F5344CB8AC3E}">
        <p14:creationId xmlns:p14="http://schemas.microsoft.com/office/powerpoint/2010/main" val="2701731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63000"/>
            <a:ext cx="12188519" cy="595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latin typeface="+mn-lt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Oração Coleta</a:t>
            </a:r>
          </a:p>
        </p:txBody>
      </p:sp>
    </p:spTree>
    <p:extLst>
      <p:ext uri="{BB962C8B-B14F-4D97-AF65-F5344CB8AC3E}">
        <p14:creationId xmlns:p14="http://schemas.microsoft.com/office/powerpoint/2010/main" val="181676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874991"/>
            <a:ext cx="11588400" cy="474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92D050"/>
              </a:buClr>
              <a:buSzPts val="7500"/>
            </a:pPr>
            <a:r>
              <a:rPr lang="pt-BR" sz="88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Cristo passa a ser o ideal de vida e a lógica de pensamento para cada pessoa responder ao propósito de sua existência.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598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ED414EC-7FEA-4275-933E-DC3DAABE5F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3869" y="1840263"/>
            <a:ext cx="11595711" cy="678455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i="1" dirty="0">
                <a:solidFill>
                  <a:schemeClr val="bg1"/>
                </a:solidFill>
                <a:latin typeface="+mn-lt"/>
              </a:rPr>
              <a:t>Senhor, que a tua Palavra transforme a nossa vida! Queremos caminhar, com retidão, na tua luz.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6BDEEF-6F08-B49C-B56F-E6DDEFADB52E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Refrão Orante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OS ATOS DOS APÓSTOLOS&#10;       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B29782E-DFC1-4B5F-BD03-4DCEE5CEBF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" y="1541160"/>
            <a:ext cx="12189600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dirty="0">
              <a:solidFill>
                <a:schemeClr val="bg1"/>
              </a:solidFill>
              <a:latin typeface="Arial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92D050"/>
                </a:solidFill>
                <a:latin typeface="+mn-lt"/>
              </a:rPr>
              <a:t>I LEITURA - </a:t>
            </a:r>
            <a:r>
              <a:rPr lang="pt-BR" sz="6000" dirty="0" err="1">
                <a:solidFill>
                  <a:srgbClr val="92D050"/>
                </a:solidFill>
                <a:latin typeface="+mn-lt"/>
              </a:rPr>
              <a:t>Is</a:t>
            </a:r>
            <a:r>
              <a:rPr lang="pt-BR" sz="6000" dirty="0">
                <a:solidFill>
                  <a:srgbClr val="92D050"/>
                </a:solidFill>
                <a:latin typeface="+mn-lt"/>
              </a:rPr>
              <a:t> 8,23b-9,3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LEITURA DO LIVRO DO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PROFETA ISAÍAS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E2CBDD-26BA-26D9-E3DA-FBBF342499C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2">
            <a:extLst>
              <a:ext uri="{FF2B5EF4-FFF2-40B4-BE49-F238E27FC236}">
                <a16:creationId xmlns:a16="http://schemas.microsoft.com/office/drawing/2014/main" id="{FC088E26-8FB1-41E4-9695-5830B03CCB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4502" y="1904869"/>
            <a:ext cx="11834446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No tempo passado o Senhor humilhou a terra de </a:t>
            </a:r>
            <a:r>
              <a:rPr lang="pt-BR" sz="6000" b="1" dirty="0" err="1">
                <a:solidFill>
                  <a:schemeClr val="bg1"/>
                </a:solidFill>
                <a:latin typeface="+mn-lt"/>
              </a:rPr>
              <a:t>Zabulon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 e a terra de </a:t>
            </a:r>
            <a:r>
              <a:rPr lang="pt-BR" sz="6000" b="1" dirty="0" err="1">
                <a:solidFill>
                  <a:schemeClr val="bg1"/>
                </a:solidFill>
                <a:latin typeface="+mn-lt"/>
              </a:rPr>
              <a:t>Neftali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; mas recentemente cobriu de glória o caminho do mar, do além-Jordão e da Galileia das nações. O povo, que andava na escuridão, viu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7BE502-81C8-6847-E8DA-3772F5CFEFE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uma grande luz; para os que habitavam nas sombras da morte, uma luz resplandeceu. Fizeste crescer a alegria, e aumentaste a felicidade; todos se regozijam em tua presença como alegres ceifeiros na colheita, ou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como exaltados guerreiros ao dividirem os despojos. Pois o jugo que oprimia o povo, - a carga sobre os ombros, o orgulho dos fiscais - tu os abateste como na jornada de </a:t>
            </a:r>
            <a:r>
              <a:rPr lang="pt-BR" sz="6000" b="1" dirty="0" err="1">
                <a:solidFill>
                  <a:schemeClr val="bg1"/>
                </a:solidFill>
                <a:latin typeface="+mn-lt"/>
              </a:rPr>
              <a:t>Madiã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852667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169432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92D050"/>
                </a:solidFill>
                <a:latin typeface="+mn-lt"/>
              </a:rPr>
              <a:t>Salmo 26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O Senhor é minha luz e salvação. O Senhor é a proteção da minha vida.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815" y="1943100"/>
            <a:ext cx="11929819" cy="56977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92D050"/>
                </a:solidFill>
                <a:latin typeface="+mn-lt"/>
              </a:rPr>
              <a:t>01.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O Senhor é minha luz e salvação; de quem eu terei medo? O Senhor é a proteção da minha vida, perante quem eu tremerei?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O Senhor é minha luz e salvação. O Senhor é a proteção da minha vida.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6C0397-BAB0-5255-3F68-976139321CD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0405212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5798" y="1886857"/>
            <a:ext cx="11871854" cy="544626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latin typeface="+mn-lt"/>
              </a:rPr>
              <a:t>02.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Ao Senhor eu peço apenas uma coisa, e é só isto que eu desejo: habitar no santuário do Senhor por toda a minha vida; saborear a suavidade do Senhor e contemplá-lo no seu templo.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340432-4220-792D-A7BF-694ECC870F2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85994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038350"/>
            <a:ext cx="11683634" cy="308229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Eis o Dia do Senhor, Celebremos o seu eterno amor!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1591227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O Senhor é minha luz e salvação. O Senhor é a proteção da minha vida.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6AFBDF-BDCA-D914-7679-2C93B3EAB3A1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8443154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013" y="1857982"/>
            <a:ext cx="11727423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03.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Sei que a bondade do Senhor eu hei de ver na terra dos viventes. Espera no Senhor e tem coragem, espera no Senhor!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2880687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O Senhor é minha luz e salvação. O Senhor é a proteção da minha vida.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1897981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body" idx="4294967295"/>
          </p:nvPr>
        </p:nvSpPr>
        <p:spPr>
          <a:xfrm>
            <a:off x="385570" y="1729432"/>
            <a:ext cx="11412300" cy="59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II LEITURA -  1Cor 1,10-13.17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LEITURA DA CARTA DE SÃO PAULO AOS CORÍNTIOS</a:t>
            </a:r>
          </a:p>
        </p:txBody>
      </p:sp>
      <p:sp>
        <p:nvSpPr>
          <p:cNvPr id="41" name="Google Shape;41;p1"/>
          <p:cNvSpPr txBox="1"/>
          <p:nvPr/>
        </p:nvSpPr>
        <p:spPr>
          <a:xfrm>
            <a:off x="-5069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A PRIMEIRA CARTA DE SÃO PEDRO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Irmãos, eu vos exorto, pelo nome do Senhor nosso, Jesus Cristo, a que sejais todos concordes uns com os outros e não admitais divisões entre vós. Pelo contrário, sede bem unidos e concordes no pensar e no falar.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Com efeito, pessoas da família de Cloé informaram-me a vosso respeito, meus irmãos, que está havendo contendas entre vós. Digo isto, porque cada um de vós afirma: “Eu sou de Paulo”; ou: “Eu sou de</a:t>
            </a:r>
          </a:p>
        </p:txBody>
      </p:sp>
      <p:sp>
        <p:nvSpPr>
          <p:cNvPr id="25" name="Google Shape;25;p3"/>
          <p:cNvSpPr txBox="1"/>
          <p:nvPr/>
        </p:nvSpPr>
        <p:spPr>
          <a:xfrm>
            <a:off x="-5069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>
          <a:extLst>
            <a:ext uri="{FF2B5EF4-FFF2-40B4-BE49-F238E27FC236}">
              <a16:creationId xmlns:a16="http://schemas.microsoft.com/office/drawing/2014/main" id="{8C0B74DA-FF08-7414-F3B9-4783F9677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>
            <a:extLst>
              <a:ext uri="{FF2B5EF4-FFF2-40B4-BE49-F238E27FC236}">
                <a16:creationId xmlns:a16="http://schemas.microsoft.com/office/drawing/2014/main" id="{15575C7A-046D-6F5C-F347-37B0330D58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Apolo”; ou: “Eu sou de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Cefas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”; ou: “Eu sou de Cristo!” Será que Cristo está dividido? Acaso Paulo é que foi crucificado por amor de vós? Ou é no nome de Paulo que fostes batizados? De fato, Cristo não me enviou para</a:t>
            </a:r>
          </a:p>
        </p:txBody>
      </p:sp>
      <p:sp>
        <p:nvSpPr>
          <p:cNvPr id="25" name="Google Shape;25;p3">
            <a:extLst>
              <a:ext uri="{FF2B5EF4-FFF2-40B4-BE49-F238E27FC236}">
                <a16:creationId xmlns:a16="http://schemas.microsoft.com/office/drawing/2014/main" id="{D819B7D5-931A-98FC-CDCE-69E31CA4F26E}"/>
              </a:ext>
            </a:extLst>
          </p:cNvPr>
          <p:cNvSpPr txBox="1"/>
          <p:nvPr/>
        </p:nvSpPr>
        <p:spPr>
          <a:xfrm>
            <a:off x="-5069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5928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>
          <a:extLst>
            <a:ext uri="{FF2B5EF4-FFF2-40B4-BE49-F238E27FC236}">
              <a16:creationId xmlns:a16="http://schemas.microsoft.com/office/drawing/2014/main" id="{F6444362-CA3A-9C8E-9117-486919916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>
            <a:extLst>
              <a:ext uri="{FF2B5EF4-FFF2-40B4-BE49-F238E27FC236}">
                <a16:creationId xmlns:a16="http://schemas.microsoft.com/office/drawing/2014/main" id="{0127361F-6DA2-68CC-AEC1-DA594BED13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batizar, mas para pregar a boa nova da salvação, sem me valer dos recursos da oratória, para não privar a cruz de Cristo da sua força própria.</a:t>
            </a:r>
          </a:p>
        </p:txBody>
      </p:sp>
      <p:sp>
        <p:nvSpPr>
          <p:cNvPr id="25" name="Google Shape;25;p3">
            <a:extLst>
              <a:ext uri="{FF2B5EF4-FFF2-40B4-BE49-F238E27FC236}">
                <a16:creationId xmlns:a16="http://schemas.microsoft.com/office/drawing/2014/main" id="{CF6D65C8-C3FF-CF1F-A3F8-66F2C9523DCE}"/>
              </a:ext>
            </a:extLst>
          </p:cNvPr>
          <p:cNvSpPr txBox="1"/>
          <p:nvPr/>
        </p:nvSpPr>
        <p:spPr>
          <a:xfrm>
            <a:off x="-5069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864718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445530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2444619"/>
            <a:ext cx="11816862" cy="621587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Aleluia, Aleluia, Aleluia, Aleluia. 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54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Pois do Reino a Boa Nova Jesus Cristo anunciava e as dores do seu povo, com poder, Jesus curava.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Aclamação ao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Evangelho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1927597"/>
            <a:ext cx="11683634" cy="300280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Entre nós a presença do Amado, Do Messias que foi imolado!</a:t>
            </a: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2223" y="1852312"/>
            <a:ext cx="11789142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EVANGELHO - </a:t>
            </a:r>
            <a:r>
              <a:rPr lang="pt-BR" sz="6000" b="1" dirty="0" err="1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Mt</a:t>
            </a: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 4,12-23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PROCLAMAÇÃO DO EVANGELHO DE JESUS CRISTO SEGUNDO MATEUS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6218123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EVANGELHO DE JESUS CRISTO SEGUNDO JOÃO -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C62FDC-88F9-4666-B53E-B604FDBB03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34697"/>
            <a:ext cx="11834446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Ao saber que João tinha sido preso, Jesus voltou para a Galileia.  Deixou Nazaré e foi morar em Cafarnaum, que fica às margens do mar da Galileia, no território de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Zabulon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e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Neftali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, para se cumprir o que foi dito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14FD32-84E4-5244-89B9-389BC210D6A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C62FDC-88F9-4666-B53E-B604FDBB03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34697"/>
            <a:ext cx="11834446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pelo profeta Isaías: “Terra de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Zabulon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, terra de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Neftali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, caminho do mar, região do outro lado do rio Jordão, Galileia dos pagãos! O povo que vivia nas trevas viu uma grande luz e para os que viviam na região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14FD32-84E4-5244-89B9-389BC210D6A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2819554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escura da morte brilhou uma luz”. Daí em diante Jesus começou a pregar dizendo: Convertei-vos, porque o Reino dos Céus está próximo”. Quando Jesus andava à beira do mar da Galileia, viu dois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68721-3C67-D2E4-44BB-0C566B6C9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BD7283C9-9F77-A857-A660-A8D2E31D53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irmãos: Simão, chamado Pedro, e seu irmão André. Estavam lançando a rede ao mar, pois eram pescadores. Jesus disse a eles: “Segui-me, e eu farei de vós pescadores de homens”. Eles, imediatamente deixaram 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C179B0-6BB2-7D22-BC86-361D3AAEA3F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606749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2F609-7AFC-67B9-9379-ACEEEC4FB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8471813C-FB3A-1989-0CE1-3E419BBF4A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redes e o seguiram. Caminhando um pouco mais, Jesus viu outros dois irmãos: Tiago, filho de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Zebedeu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, e seu irmão João. Estavam na barca com seu pai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Zebedeu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consertando as redes. Jesus os chamou.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38818DF-EEA4-E630-29B7-4E992C6EBA74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9772241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8657E-F052-87AD-4277-4DA6ECD14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CA3F428D-A882-4776-9DC5-1470723832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Eles, imediatamente deixaram a barca e o pai, e o seguiram. Jesus andava por toda a Galileia, ensinando em suas sinagogas, pregando o Evangelho do Reino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5611CC-DA34-FC40-7A99-29907B094E3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0107272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33E1C-5486-FCCB-D5A8-68737D9F9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914CFAC4-A0C6-E823-C258-8085EA073A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 curando todo tipo de doença e enfermidade do povo.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AD93D0-43BD-B238-F7B1-50531FE55A9B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5697145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2">
            <a:extLst>
              <a:ext uri="{FF2B5EF4-FFF2-40B4-BE49-F238E27FC236}">
                <a16:creationId xmlns:a16="http://schemas.microsoft.com/office/drawing/2014/main" id="{42CBAE1C-B1BD-4E9B-94D8-ABF805F35A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64360"/>
            <a:ext cx="12189600" cy="577584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DA SALVAÇÃO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BFCB55-6410-F381-C83B-EAA1DE1AD464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9205570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2967335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92D050"/>
                </a:solidFill>
              </a:rPr>
              <a:t>Homilia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90D8E-6F67-C4EB-433A-82BE93418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8C5C8DD9-7ABA-8C24-A854-4E1CA82F91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038350"/>
            <a:ext cx="11683634" cy="308229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Eis o Dia do Senhor, Celebremos o seu eterno amor!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7BD445-13F2-7B53-49D8-75676758D876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1668501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703" y="1784243"/>
            <a:ext cx="1184804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Creio em Deus-Pai, todo poderoso, criador do céu e da terra e em Jesus Cristo seu único filho Nosso Senhor, que foi concebido pelo poder do Espírito Santo. Nasceu da Virgem Maria, Padeceu sob Poncio Pilatos, Foi crucificado, morto e sepultado,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Profissão de Fé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496" y="2012843"/>
            <a:ext cx="11830458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desceu a mansão dos mortos, ressuscitou ao terceiro dia, subiu aos céus, está sentado à direita de Deus Pai, todo poderoso, de onde há de vir a julgar os vivos e os mortos.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23930101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3430" y="1784243"/>
            <a:ext cx="1178169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Creio no Espírito Santo, na Santa Igreja Católica, na comunhão dos Santos,  na remissão dos pecados, na ressurreição da carne, e na vida eterna.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21997508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2265317"/>
            <a:ext cx="11824311" cy="40614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Irmãos e irmãs, dirijamos ao Pai a nossa oração, dizendo, com alegria: </a:t>
            </a: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433723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" y="2777706"/>
            <a:ext cx="11394280" cy="3417354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escutai a nossa prece.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29970710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Pelo Papa Leão, pelos bispos, padres e diáconos, para que, seguindo o caminho da fé, irradiem confiança, alegria e disponibilidade, rezemos ao Senhor...</a:t>
            </a:r>
            <a:endParaRPr lang="pt-BR" sz="54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2404789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3209730"/>
            <a:ext cx="11824311" cy="26247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escutai a nossa prece.</a:t>
            </a:r>
          </a:p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8684858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5740" y="1784243"/>
            <a:ext cx="11750040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Pelos jovens da nossa Diocese que sentem em seus corações o chamado de Jesus, para que escutem a sua voz e O sigam, rezemos ao Senhor... </a:t>
            </a:r>
            <a:endParaRPr lang="pt-BR" sz="66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30287102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3116424"/>
            <a:ext cx="11824311" cy="2942002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escutai a nossa prece.</a:t>
            </a:r>
          </a:p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20963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1460" y="1784242"/>
            <a:ext cx="11681460" cy="438795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Pelos que trabalham em preparação à Romaria Diocesana, Deus os recompense por todo serviço e zelo prestado, rezemos ao Senhor...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800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59">
            <a:extLst>
              <a:ext uri="{FF2B5EF4-FFF2-40B4-BE49-F238E27FC236}">
                <a16:creationId xmlns:a16="http://schemas.microsoft.com/office/drawing/2014/main" id="{A47391FC-6051-430D-8F42-61DBA194C7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0998" y="1993735"/>
            <a:ext cx="11741454" cy="335153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Ao redor de Jesus, a memória: Vida plena em nossa história!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90FD7D-A590-3A33-AEA6-56A4924D5419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3236976"/>
            <a:ext cx="11824311" cy="2597516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escutai a nossa prece.</a:t>
            </a:r>
          </a:p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5439029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3236976"/>
            <a:ext cx="11824311" cy="2597516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Outras intenções da comunidade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6811805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4638" y="1825728"/>
            <a:ext cx="11824311" cy="4519247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dai-nos um coração que saiba responder ao chamado feito por teu Filho, que vive e reina para sempre!</a:t>
            </a: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4800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977372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2907792"/>
            <a:ext cx="11824311" cy="3422670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  </a:t>
            </a:r>
            <a:r>
              <a:rPr lang="pt-BR" sz="72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  <a:endParaRPr lang="pt-BR" sz="6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8809882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 poderei retribuir ao Senhor por tudo aquilo que Ele me deu?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9054ED20-E187-7A4F-87CF-B5C1988EE416}"/>
              </a:ext>
            </a:extLst>
          </p:cNvPr>
          <p:cNvSpPr txBox="1">
            <a:spLocks/>
          </p:cNvSpPr>
          <p:nvPr/>
        </p:nvSpPr>
        <p:spPr>
          <a:xfrm>
            <a:off x="268288" y="2036816"/>
            <a:ext cx="11925300" cy="48211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Oferecei o seu sacrifício e invocarei o seu santo nome. </a:t>
            </a:r>
          </a:p>
        </p:txBody>
      </p:sp>
    </p:spTree>
    <p:extLst>
      <p:ext uri="{BB962C8B-B14F-4D97-AF65-F5344CB8AC3E}">
        <p14:creationId xmlns:p14="http://schemas.microsoft.com/office/powerpoint/2010/main" val="39707749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7494" y="1847435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 poderei oferecer ao meu Deus pelos imensos benefícios que me fez?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7517896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BAD3B392-7774-6656-D6E0-C6C9D20170C8}"/>
              </a:ext>
            </a:extLst>
          </p:cNvPr>
          <p:cNvSpPr txBox="1">
            <a:spLocks/>
          </p:cNvSpPr>
          <p:nvPr/>
        </p:nvSpPr>
        <p:spPr>
          <a:xfrm>
            <a:off x="268288" y="1915886"/>
            <a:ext cx="11925300" cy="59532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Oferecei o seu sacrifício e invocarei o seu santo nome. </a:t>
            </a:r>
          </a:p>
        </p:txBody>
      </p:sp>
    </p:spTree>
    <p:extLst>
      <p:ext uri="{BB962C8B-B14F-4D97-AF65-F5344CB8AC3E}">
        <p14:creationId xmlns:p14="http://schemas.microsoft.com/office/powerpoint/2010/main" val="9643812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92D5B-9EAB-D139-E28E-D21BE6FBA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CCAFE51A-E8F2-343B-B101-303CDBA269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7494" y="1847435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Eu cumprirei minhas promessas ao Senhor, na reunião do povo santo de Deus.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D1E50EA-D715-FE97-14F0-BE75B938BC02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40299118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2411A-7076-E100-ED64-F152C758F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CA9FD0C-C10E-FEB2-25E2-18665D3BF4D7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FD624092-39F0-007E-9E68-45B7CACFE00F}"/>
              </a:ext>
            </a:extLst>
          </p:cNvPr>
          <p:cNvSpPr txBox="1">
            <a:spLocks/>
          </p:cNvSpPr>
          <p:nvPr/>
        </p:nvSpPr>
        <p:spPr>
          <a:xfrm>
            <a:off x="268288" y="1915886"/>
            <a:ext cx="11925300" cy="59532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Oferecei o seu sacrifício e invocarei o seu santo nome. </a:t>
            </a:r>
          </a:p>
        </p:txBody>
      </p:sp>
    </p:spTree>
    <p:extLst>
      <p:ext uri="{BB962C8B-B14F-4D97-AF65-F5344CB8AC3E}">
        <p14:creationId xmlns:p14="http://schemas.microsoft.com/office/powerpoint/2010/main" val="183825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209801"/>
            <a:ext cx="11683634" cy="36423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Eis o Dia do Senhor, Celebremos o seu eterno amor!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4570372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149BC-9560-943C-BDF7-9AABE4948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F7EC8D-4B42-861F-FBEB-5B2BA627B5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7494" y="1847435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Vós me quebrastes os grilhões da escravidão, e é por isso que hoje canto vosso amor.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C3E0AE-2718-DD83-B4F3-6F09F103599F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3509011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C6117-8799-8D67-6852-0DA040164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00E3CEE-A982-5CC7-33C9-73EB2B833E1D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B4543663-BF9A-6300-923E-64E2BF60EF0D}"/>
              </a:ext>
            </a:extLst>
          </p:cNvPr>
          <p:cNvSpPr txBox="1">
            <a:spLocks/>
          </p:cNvSpPr>
          <p:nvPr/>
        </p:nvSpPr>
        <p:spPr>
          <a:xfrm>
            <a:off x="268288" y="1915886"/>
            <a:ext cx="11925300" cy="59532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Oferecei o seu sacrifício e invocarei o seu santo nome. </a:t>
            </a:r>
          </a:p>
        </p:txBody>
      </p:sp>
    </p:spTree>
    <p:extLst>
      <p:ext uri="{BB962C8B-B14F-4D97-AF65-F5344CB8AC3E}">
        <p14:creationId xmlns:p14="http://schemas.microsoft.com/office/powerpoint/2010/main" val="1677286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2146040"/>
            <a:ext cx="11912234" cy="565695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54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Orai, irmãos e irmãs...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Receba o Senhor por tuas mãos este sacrifício, para glória do seu nome, para nosso bem e de toda a sua santa Igreja.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5254225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SOBRE 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64660"/>
            <a:ext cx="11912234" cy="59383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Acolhei com bondade, Senhor, as nossas oferendas para que sejam santificadas e nos tragam a salvação. Por Cristo, nosso Senhor.</a:t>
            </a:r>
            <a:endParaRPr lang="pt-BR" sz="8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Senhor esteja convosco.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Ele está no meio de nós.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Corações ao alto.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nosso coração está em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Demos graças ao Senhor, nosso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É nosso dever e nossa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verdade, é digno e justo, é nosso dever e salvação dar-vos graças, sempre e em todo lugar, Senhor, Pai santo, Deus eterno e todo-poderoso, por Cristo, Senhor nosso. Por seu mistério pascal ele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993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realizou a obra admirável de nos chamar do pecado e da escravidão da morte à glória de sermos agora raça escolhida, sacerdócio régio, nação santa e povo que vos pertence, para anunciarmos por toda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993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parte os vossos grandes feitos, ó Pai, que nos chamastes das trevas à vossa luz maravilhosa. Por isso, com os Anjos e Arcanjos, os Tronos e as Dominações e todos os coros celestes entoamos o hino da vossa glória, cantando (dizendo) a uma só voz: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0445697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Santo, Santo, Santo, Senhor Deus do universo, o céu e a terra proclamam a vossa glória, hosana nas alturas, bendito o que vem em Nome do Senhor, hosana nas alturas.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verdade, vós sois Santo, ó Deus do universo, e tudo o que criastes proclama o vosso louvor, porque, por Jesus Cristo, vosso Filho e Senhor nosso, e pela força do Espírito Santo, dais vida e santidade a todas 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1372400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56.XML" val="1257959444"/>
  <p:tag name="PPT/SLIDES/SLIDE1.XML" val="60303939"/>
  <p:tag name="PPT/SLIDES/SLIDE2.XML" val="4230717621"/>
  <p:tag name="PPT/SLIDES/SLIDE3.XML" val="3064636745"/>
  <p:tag name="PPT/SLIDES/SLIDE4.XML" val="4113107665"/>
  <p:tag name="PPT/SLIDES/SLIDE5.XML" val="2556830829"/>
  <p:tag name="PPT/SLIDES/SLIDE6.XML" val="1705866736"/>
  <p:tag name="PPT/SLIDES/SLIDE7.XML" val="1910031757"/>
  <p:tag name="PPT/SLIDES/SLIDE8.XML" val="1237939777"/>
  <p:tag name="PPT/SLIDES/SLIDE9.XML" val="1574142160"/>
  <p:tag name="PPT/SLIDES/SLIDE10.XML" val="3322747927"/>
  <p:tag name="PPT/SLIDES/SLIDE11.XML" val="2969032233"/>
  <p:tag name="PPT/SLIDES/SLIDE12.XML" val="2670887340"/>
  <p:tag name="PPT/SLIDES/SLIDE13.XML" val="3694343939"/>
  <p:tag name="PPT/SLIDES/SLIDE14.XML" val="2380044897"/>
  <p:tag name="PPT/SLIDES/SLIDE15.XML" val="3651993440"/>
  <p:tag name="PPT/SLIDES/SLIDE16.XML" val="3675499124"/>
  <p:tag name="PPT/SLIDES/SLIDE17.XML" val="3070080621"/>
  <p:tag name="PPT/SLIDES/SLIDE18.XML" val="2700015371"/>
  <p:tag name="PPT/SLIDES/SLIDE19.XML" val="1924208611"/>
  <p:tag name="PPT/SLIDES/SLIDE20.XML" val="3925390688"/>
  <p:tag name="PPT/SLIDES/SLIDE21.XML" val="100232371"/>
  <p:tag name="PPT/SLIDES/SLIDE22.XML" val="2880918896"/>
  <p:tag name="PPT/SLIDES/SLIDE23.XML" val="1472385688"/>
  <p:tag name="PPT/SLIDES/SLIDE24.XML" val="1798557157"/>
  <p:tag name="PPT/SLIDES/SLIDE25.XML" val="921713726"/>
  <p:tag name="PPT/SLIDES/SLIDE26.XML" val="3266166827"/>
  <p:tag name="PPT/SLIDES/SLIDE27.XML" val="3545778919"/>
  <p:tag name="PPT/SLIDES/SLIDE28.XML" val="4204050277"/>
  <p:tag name="PPT/SLIDES/SLIDE29.XML" val="3097100435"/>
  <p:tag name="PPT/SLIDES/SLIDE30.XML" val="2942897947"/>
  <p:tag name="PPT/SLIDES/SLIDE31.XML" val="99262265"/>
  <p:tag name="PPT/SLIDES/SLIDE32.XML" val="1119572354"/>
  <p:tag name="PPT/SLIDES/SLIDE33.XML" val="3128637242"/>
  <p:tag name="PPT/SLIDES/SLIDE34.XML" val="3322611898"/>
  <p:tag name="PPT/SLIDES/SLIDE35.XML" val="2747119484"/>
  <p:tag name="PPT/SLIDES/SLIDE36.XML" val="602792371"/>
  <p:tag name="PPT/SLIDES/SLIDE37.XML" val="3560563171"/>
  <p:tag name="PPT/SLIDES/SLIDE38.XML" val="1459905972"/>
  <p:tag name="PPT/SLIDES/SLIDE39.XML" val="220837252"/>
  <p:tag name="PPT/SLIDES/SLIDE40.XML" val="2489660088"/>
  <p:tag name="PPT/SLIDES/SLIDE41.XML" val="1082116365"/>
  <p:tag name="PPT/SLIDES/SLIDE42.XML" val="170187745"/>
  <p:tag name="PPT/SLIDES/SLIDE43.XML" val="414908355"/>
  <p:tag name="PPT/SLIDES/SLIDE44.XML" val="2107746614"/>
  <p:tag name="PPT/SLIDES/SLIDE45.XML" val="3000271153"/>
  <p:tag name="PPT/SLIDES/SLIDE46.XML" val="3542397127"/>
  <p:tag name="PPT/SLIDES/SLIDE47.XML" val="1815084308"/>
  <p:tag name="PPT/SLIDES/SLIDE48.XML" val="2625210225"/>
  <p:tag name="PPT/SLIDES/SLIDE49.XML" val="621919212"/>
  <p:tag name="PPT/SLIDES/SLIDE50.XML" val="435638300"/>
  <p:tag name="PPT/SLIDES/SLIDE51.XML" val="2884762316"/>
  <p:tag name="PPT/SLIDES/SLIDE52.XML" val="3244954387"/>
  <p:tag name="PPT/SLIDES/SLIDE53.XML" val="1251002794"/>
  <p:tag name="PPT/SLIDES/SLIDE54.XML" val="1547233358"/>
  <p:tag name="PPT/SLIDES/SLIDE55.XML" val="4066294785"/>
  <p:tag name="PPT/SLIDES/SLIDE57.XML" val="2962248476"/>
  <p:tag name="PPT/SLIDES/SLIDE58.XML" val="1104965684"/>
  <p:tag name="PPT/SLIDES/SLIDE59.XML" val="528878545"/>
  <p:tag name="PPT/SLIDES/SLIDE60.XML" val="1654392324"/>
  <p:tag name="PPT/SLIDES/SLIDE61.XML" val="1897934114"/>
  <p:tag name="PPT/SLIDES/SLIDE62.XML" val="3900848009"/>
  <p:tag name="PPT/SLIDES/SLIDE63.XML" val="4157699372"/>
  <p:tag name="PPT/SLIDES/SLIDE64.XML" val="2760017441"/>
  <p:tag name="PPT/SLIDES/SLIDE65.XML" val="40797473"/>
  <p:tag name="PPT/SLIDES/SLIDE66.XML" val="1292635284"/>
  <p:tag name="PPT/SLIDES/SLIDE67.XML" val="1791559290"/>
  <p:tag name="PPT/SLIDES/SLIDE68.XML" val="1485702349"/>
  <p:tag name="PPT/SLIDES/SLIDE69.XML" val="3458237366"/>
  <p:tag name="PPT/SLIDES/SLIDE70.XML" val="343019950"/>
  <p:tag name="PPT/SLIDES/SLIDE71.XML" val="4290544178"/>
  <p:tag name="PPT/SLIDES/SLIDE72.XML" val="3931743257"/>
  <p:tag name="PPT/SLIDES/SLIDE73.XML" val="4069597561"/>
  <p:tag name="PPT/SLIDES/SLIDE74.XML" val="4086163046"/>
  <p:tag name="PPT/SLIDES/SLIDE75.XML" val="1410251893"/>
  <p:tag name="PPT/SLIDES/SLIDE76.XML" val="571416640"/>
  <p:tag name="PPT/SLIDES/SLIDE77.XML" val="1632643005"/>
  <p:tag name="PPT/SLIDES/SLIDE78.XML" val="3061101053"/>
  <p:tag name="PPT/SLIDES/SLIDE79.XML" val="594119283"/>
  <p:tag name="PPT/SLIDES/SLIDE80.XML" val="3304707985"/>
  <p:tag name="PPT/SLIDES/SLIDE81.XML" val="1213893469"/>
  <p:tag name="PPT/SLIDES/SLIDE82.XML" val="1240301683"/>
  <p:tag name="PPT/SLIDES/SLIDE83.XML" val="2443907960"/>
  <p:tag name="PPT/SLIDES/SLIDE84.XML" val="2216164064"/>
  <p:tag name="PPT/SLIDES/SLIDE85.XML" val="966965916"/>
  <p:tag name="PPT/SLIDES/SLIDE86.XML" val="3534857551"/>
  <p:tag name="PPT/SLIDES/SLIDE87.XML" val="704379753"/>
  <p:tag name="PPT/SLIDES/SLIDE88.XML" val="3420951277"/>
  <p:tag name="PPT/SLIDES/SLIDE89.XML" val="76891139"/>
  <p:tag name="PPT/SLIDES/SLIDE90.XML" val="3188183061"/>
  <p:tag name="PPT/SLIDES/SLIDE91.XML" val="59081415"/>
  <p:tag name="PPT/SLIDES/SLIDE92.XML" val="644945974"/>
  <p:tag name="PPT/SLIDES/SLIDE93.XML" val="4173260948"/>
  <p:tag name="PPT/SLIDES/SLIDE94.XML" val="199009454"/>
  <p:tag name="PPT/SLIDES/SLIDE95.XML" val="3129415030"/>
  <p:tag name="PPT/SLIDES/SLIDE96.XML" val="2938019016"/>
  <p:tag name="PPT/SLIDES/SLIDE97.XML" val="2613319988"/>
  <p:tag name="PPT/SLIDES/SLIDE98.XML" val="3570495141"/>
  <p:tag name="PPT/SLIDES/SLIDE99.XML" val="1411200849"/>
  <p:tag name="PPT/SLIDES/SLIDE100.XML" val="739016956"/>
  <p:tag name="PPT/SLIDES/SLIDE101.XML" val="3017451477"/>
  <p:tag name="PPT/SLIDES/SLIDE102.XML" val="548747440"/>
  <p:tag name="PPT/SLIDES/SLIDE103.XML" val="2751064994"/>
  <p:tag name="PPT/SLIDES/SLIDE104.XML" val="3786431193"/>
  <p:tag name="PPT/SLIDES/SLIDE105.XML" val="1863565928"/>
  <p:tag name="PPT/SLIDES/SLIDE106.XML" val="607463412"/>
  <p:tag name="PPT/SLIDES/SLIDE107.XML" val="677682527"/>
  <p:tag name="PPT/SLIDES/SLIDE108.XML" val="3410368404"/>
  <p:tag name="PPT/SLIDES/SLIDE109.XML" val="2910402157"/>
  <p:tag name="PPT/SLIDES/SLIDE110.XML" val="481044048"/>
  <p:tag name="PPT/SLIDES/SLIDE111.XML" val="946750403"/>
  <p:tag name="PPT/SLIDES/SLIDE112.XML" val="2558307127"/>
  <p:tag name="PPT/SLIDES/SLIDE113.XML" val="4200239790"/>
  <p:tag name="PPT/SLIDES/SLIDE114.XML" val="3137453676"/>
  <p:tag name="PPT/SLIDES/SLIDE115.XML" val="2862578011"/>
  <p:tag name="PPT/SLIDES/SLIDE116.XML" val="4181732054"/>
  <p:tag name="PPT/SLIDES/SLIDE117.XML" val="3876127285"/>
  <p:tag name="PPT/SLIDES/SLIDE118.XML" val="387023430"/>
  <p:tag name="PPT/SLIDES/SLIDE119.XML" val="4021668929"/>
  <p:tag name="PPT/SLIDES/SLIDE120.XML" val="2890490764"/>
  <p:tag name="PPT/SLIDES/SLIDE121.XML" val="1847645336"/>
  <p:tag name="PPT/SLIDES/SLIDE122.XML" val="3410282027"/>
  <p:tag name="PPT/SLIDES/SLIDE123.XML" val="2644193220"/>
  <p:tag name="PPT/SLIDES/SLIDE124.XML" val="2507819088"/>
  <p:tag name="PPT/SLIDES/SLIDE125.XML" val="3179093132"/>
  <p:tag name="PPT/SLIDES/SLIDE126.XML" val="3409178224"/>
  <p:tag name="PPT/SLIDES/SLIDE127.XML" val="2007393459"/>
  <p:tag name="PPT/SLIDES/SLIDE128.XML" val="591039180"/>
  <p:tag name="PPT/SLIDES/SLIDE129.XML" val="1383383944"/>
  <p:tag name="PPT/SLIDES/SLIDE130.XML" val="1060065150"/>
  <p:tag name="PPT/SLIDES/SLIDE131.XML" val="1175308303"/>
  <p:tag name="PPT/SLIDES/SLIDE132.XML" val="635112318"/>
  <p:tag name="PPT/SLIDES/SLIDE133.XML" val="2491839287"/>
  <p:tag name="PPT/SLIDES/SLIDE134.XML" val="718881255"/>
  <p:tag name="PPT/SLIDES/SLIDE135.XML" val="1178247943"/>
  <p:tag name="PPT/SLIDES/SLIDE136.XML" val="2520702888"/>
  <p:tag name="PPT/SLIDES/SLIDE137.XML" val="426988546"/>
  <p:tag name="PPT/SLIDES/SLIDE138.XML" val="2129743628"/>
  <p:tag name="PPT/SLIDES/SLIDE139.XML" val="521742655"/>
  <p:tag name="PPT/SLIDES/SLIDE140.XML" val="378949811"/>
  <p:tag name="PPT/SLIDES/SLIDE141.XML" val="3554338300"/>
  <p:tag name="PPT/SLIDES/SLIDE142.XML" val="3299015834"/>
  <p:tag name="PPT/SLIDES/SLIDE143.XML" val="2937002"/>
  <p:tag name="PPT/SLIDES/SLIDE144.XML" val="3782727425"/>
  <p:tag name="PPT/SLIDES/SLIDE145.XML" val="1580928654"/>
  <p:tag name="PPT/SLIDES/SLIDE146.XML" val="2672268275"/>
  <p:tag name="PPT/SLIDES/SLIDE147.XML" val="2082987807"/>
  <p:tag name="PPT/SLIDES/SLIDE148.XML" val="690072193"/>
  <p:tag name="PPT/SLIDES/SLIDE149.XML" val="3710930599"/>
  <p:tag name="PPT/SLIDES/SLIDE150.XML" val="3559399103"/>
  <p:tag name="PPT/SLIDES/SLIDE151.XML" val="2712938156"/>
  <p:tag name="PPT/SLIDES/SLIDE152.XML" val="2751395289"/>
  <p:tag name="PPT/SLIDES/SLIDE153.XML" val="662345041"/>
  <p:tag name="PPT/SLIDES/SLIDE154.XML" val="539104128"/>
  <p:tag name="PPT/SLIDES/SLIDE155.XML" val="3341756493"/>
  <p:tag name="PPT/SLIDES/SLIDE156.XML" val="1991428736"/>
  <p:tag name="PPT/SLIDES/SLIDE157.XML" val="3817306275"/>
  <p:tag name="PPT/SLIDES/SLIDE158.XML" val="1783675174"/>
  <p:tag name="PPT/SLIDES/SLIDE159.XML" val="2643817532"/>
  <p:tag name="PPT/SLIDES/SLIDE160.XML" val="2092955276"/>
  <p:tag name="PPT/SLIDES/SLIDE161.XML" val="3202445071"/>
  <p:tag name="PPT/SLIDES/SLIDE162.XML" val="3577079283"/>
  <p:tag name="PPT/NOTESSLIDES/NOTESSLIDE92.XML" val="2525972390"/>
  <p:tag name="PPT/NOTESSLIDES/NOTESSLIDE93.XML" val="1101043730"/>
  <p:tag name="PPT/NOTESSLIDES/NOTESSLIDE94.XML" val="87571964"/>
  <p:tag name="PPT/NOTESSLIDES/NOTESSLIDE95.XML" val="2877350910"/>
  <p:tag name="PPT/NOTESSLIDES/NOTESSLIDE96.XML" val="671740309"/>
  <p:tag name="PPT/NOTESSLIDES/NOTESSLIDE97.XML" val="68219898"/>
  <p:tag name="PPT/NOTESSLIDES/NOTESSLIDE98.XML" val="127711661"/>
  <p:tag name="PPT/NOTESSLIDES/NOTESSLIDE99.XML" val="2837937539"/>
  <p:tag name="PPT/NOTESSLIDES/NOTESSLIDE100.XML" val="2124544243"/>
  <p:tag name="PPT/NOTESSLIDES/NOTESSLIDE101.XML" val="4041399005"/>
  <p:tag name="PPT/NOTESSLIDES/NOTESSLIDE102.XML" val="1083902407"/>
  <p:tag name="PPT/NOTESSLIDES/NOTESSLIDE103.XML" val="3788298845"/>
  <p:tag name="PPT/NOTESSLIDES/NOTESSLIDE104.XML" val="161093377"/>
  <p:tag name="PPT/NOTESSLIDES/NOTESSLIDE105.XML" val="1128571817"/>
  <p:tag name="PPT/NOTESSLIDES/NOTESSLIDE106.XML" val="3252746423"/>
  <p:tag name="PPT/NOTESSLIDES/NOTESSLIDE107.XML" val="585005968"/>
  <p:tag name="PPT/NOTESSLIDES/NOTESSLIDE108.XML" val="1656908700"/>
  <p:tag name="PPT/NOTESSLIDES/NOTESSLIDE109.XML" val="2547980283"/>
  <p:tag name="PPT/NOTESSLIDES/NOTESSLIDE110.XML" val="1125458315"/>
  <p:tag name="PPT/NOTESSLIDES/NOTESSLIDE111.XML" val="3026964591"/>
  <p:tag name="PPT/NOTESSLIDES/NOTESSLIDE112.XML" val="2601744752"/>
  <p:tag name="PPT/NOTESSLIDES/NOTESSLIDE113.XML" val="2708652787"/>
  <p:tag name="PPT/NOTESSLIDES/NOTESSLIDE114.XML" val="2722236339"/>
  <p:tag name="PPT/NOTESSLIDES/NOTESSLIDE115.XML" val="4030156034"/>
  <p:tag name="PPT/NOTESSLIDES/NOTESSLIDE116.XML" val="1774146195"/>
  <p:tag name="PPT/NOTESSLIDES/NOTESSLIDE117.XML" val="2884005354"/>
  <p:tag name="PPT/NOTESSLIDES/NOTESSLIDE118.XML" val="3103435915"/>
  <p:tag name="PPT/NOTESSLIDES/NOTESSLIDE119.XML" val="910742777"/>
  <p:tag name="PPT/NOTESSLIDES/NOTESSLIDE120.XML" val="2748498440"/>
  <p:tag name="PPT/NOTESSLIDES/NOTESSLIDE121.XML" val="4145727723"/>
  <p:tag name="PPT/NOTESSLIDES/NOTESSLIDE122.XML" val="2732543330"/>
  <p:tag name="PPT/NOTESSLIDES/NOTESSLIDE123.XML" val="1572997585"/>
  <p:tag name="PPT/NOTESSLIDES/NOTESSLIDE124.XML" val="3665104421"/>
  <p:tag name="PPT/NOTESSLIDES/NOTESSLIDE125.XML" val="3665813103"/>
  <p:tag name="PPT/NOTESSLIDES/NOTESSLIDE126.XML" val="1939351073"/>
  <p:tag name="PPT/NOTESSLIDES/NOTESSLIDE127.XML" val="2229027874"/>
  <p:tag name="PPT/NOTESSLIDES/NOTESSLIDE128.XML" val="3128208998"/>
  <p:tag name="PPT/NOTESSLIDES/NOTESSLIDE129.XML" val="3763018258"/>
  <p:tag name="PPT/NOTESSLIDES/NOTESSLIDE130.XML" val="875352215"/>
  <p:tag name="PPT/NOTESSLIDES/NOTESSLIDE131.XML" val="2618758790"/>
  <p:tag name="PPT/NOTESSLIDES/NOTESSLIDE132.XML" val="3333979130"/>
  <p:tag name="PPT/NOTESSLIDES/NOTESSLIDE133.XML" val="991701429"/>
  <p:tag name="PPT/NOTESSLIDES/NOTESSLIDE134.XML" val="3333915870"/>
  <p:tag name="PPT/NOTESSLIDES/NOTESSLIDE135.XML" val="3286374788"/>
  <p:tag name="PPT/NOTESSLIDES/NOTESSLIDE136.XML" val="2099067373"/>
  <p:tag name="PPT/NOTESSLIDES/NOTESSLIDE137.XML" val="1175677502"/>
  <p:tag name="PPT/NOTESSLIDES/NOTESSLIDE138.XML" val="3131860712"/>
  <p:tag name="PPT/NOTESSLIDES/NOTESSLIDE139.XML" val="2330973925"/>
  <p:tag name="PPT/NOTESSLIDES/NOTESSLIDE140.XML" val="725884471"/>
  <p:tag name="PPT/NOTESSLIDES/NOTESSLIDE141.XML" val="1043592274"/>
  <p:tag name="PPT/NOTESSLIDES/NOTESSLIDE142.XML" val="4004146058"/>
  <p:tag name="PPT/NOTESSLIDES/NOTESSLIDE143.XML" val="2589028310"/>
  <p:tag name="PPT/NOTESSLIDES/NOTESSLIDE144.XML" val="1102083401"/>
  <p:tag name="PPT/NOTESSLIDES/NOTESSLIDE145.XML" val="37074800"/>
  <p:tag name="PPT/NOTESSLIDES/NOTESSLIDE146.XML" val="2141018530"/>
  <p:tag name="PPT/NOTESSLIDES/NOTESSLIDE147.XML" val="1288469394"/>
  <p:tag name="PPT/NOTESSLIDES/NOTESSLIDE148.XML" val="3689368420"/>
  <p:tag name="PPT/NOTESSLIDES/NOTESSLIDE149.XML" val="3106238036"/>
  <p:tag name="PPT/NOTESSLIDES/NOTESSLIDE150.XML" val="1769731750"/>
  <p:tag name="PPT/NOTESSLIDES/NOTESSLIDE151.XML" val="45797954"/>
  <p:tag name="PPT/NOTESSLIDES/NOTESSLIDE152.XML" val="4119483979"/>
  <p:tag name="PPT/NOTESSLIDES/NOTESSLIDE153.XML" val="3762432305"/>
  <p:tag name="PPT/NOTESSLIDES/NOTESSLIDE154.XML" val="54861434"/>
  <p:tag name="PPT/NOTESSLIDES/NOTESSLIDE155.XML" val="3805594962"/>
  <p:tag name="PPT/NOTESSLIDES/NOTESSLIDE156.XML" val="264621234"/>
  <p:tag name="PPT/NOTESSLIDES/NOTESSLIDE59.XML" val="1365169127"/>
  <p:tag name="PPT/NOTESSLIDES/NOTESSLIDE158.XML" val="1320668447"/>
  <p:tag name="PPT/NOTESSLIDES/NOTESSLIDE159.XML" val="1302526393"/>
  <p:tag name="PPT/NOTESSLIDES/NOTESSLIDE160.XML" val="3251787500"/>
  <p:tag name="PPT/NOTESSLIDES/NOTESSLIDE161.XML" val="2233091529"/>
  <p:tag name="PPT/SLIDEMASTERS/SLIDEMASTER1.XML" val="4121467285"/>
  <p:tag name="PPT/SLIDEMASTERS/SLIDEMASTER2.XML" val="3062222599"/>
  <p:tag name="PPT/SLIDEMASTERS/SLIDEMASTER3.XML" val="64964950"/>
  <p:tag name="PPT/SLIDEMASTERS/SLIDEMASTER4.XML" val="65669529"/>
  <p:tag name="PPT/SLIDEMASTERS/SLIDEMASTER6.XML" val="3729258903"/>
  <p:tag name="PPT/SLIDELAYOUTS/SLIDELAYOUT1.XML" val="469860050"/>
  <p:tag name="PPT/SLIDELAYOUTS/SLIDELAYOUT2.XML" val="2715888461"/>
  <p:tag name="PPT/SLIDELAYOUTS/SLIDELAYOUT3.XML" val="1760783486"/>
  <p:tag name="PPT/SLIDELAYOUTS/SLIDELAYOUT4.XML" val="4110546128"/>
  <p:tag name="PPT/SLIDELAYOUTS/SLIDELAYOUT5.XML" val="2294492927"/>
  <p:tag name="PPT/SLIDELAYOUTS/SLIDELAYOUT6.XML" val="3808304240"/>
  <p:tag name="PPT/SLIDELAYOUTS/SLIDELAYOUT7.XML" val="769282087"/>
  <p:tag name="PPT/SLIDELAYOUTS/SLIDELAYOUT8.XML" val="124045678"/>
  <p:tag name="PPT/SLIDELAYOUTS/SLIDELAYOUT9.XML" val="1801133971"/>
  <p:tag name="PPT/SLIDELAYOUTS/SLIDELAYOUT10.XML" val="2411241056"/>
  <p:tag name="PPT/SLIDELAYOUTS/SLIDELAYOUT11.XML" val="477757161"/>
  <p:tag name="PPT/SLIDELAYOUTS/SLIDELAYOUT12.XML" val="2304059474"/>
  <p:tag name="PPT/SLIDELAYOUTS/SLIDELAYOUT13.XML" val="3521328882"/>
  <p:tag name="PPT/SLIDELAYOUTS/SLIDELAYOUT14.XML" val="3257859482"/>
  <p:tag name="PPT/SLIDELAYOUTS/SLIDELAYOUT15.XML" val="485277244"/>
  <p:tag name="PPT/SLIDELAYOUTS/SLIDELAYOUT16.XML" val="3410864739"/>
  <p:tag name="PPT/SLIDELAYOUTS/SLIDELAYOUT17.XML" val="985862490"/>
  <p:tag name="PPT/SLIDELAYOUTS/SLIDELAYOUT18.XML" val="2814200049"/>
  <p:tag name="PPT/SLIDELAYOUTS/SLIDELAYOUT19.XML" val="125145428"/>
  <p:tag name="PPT/SLIDELAYOUTS/SLIDELAYOUT20.XML" val="2002268910"/>
  <p:tag name="PPT/SLIDELAYOUTS/SLIDELAYOUT21.XML" val="983084465"/>
  <p:tag name="PPT/SLIDELAYOUTS/SLIDELAYOUT22.XML" val="1758685569"/>
  <p:tag name="PPT/SLIDELAYOUTS/SLIDELAYOUT23.XML" val="1143188323"/>
  <p:tag name="PPT/SLIDELAYOUTS/SLIDELAYOUT24.XML" val="2877686957"/>
  <p:tag name="PPT/SLIDELAYOUTS/SLIDELAYOUT25.XML" val="1572139040"/>
  <p:tag name="PPT/SLIDELAYOUTS/SLIDELAYOUT26.XML" val="1476336809"/>
  <p:tag name="PPT/SLIDELAYOUTS/SLIDELAYOUT27.XML" val="4052139514"/>
  <p:tag name="PPT/SLIDELAYOUTS/SLIDELAYOUT28.XML" val="4148266544"/>
  <p:tag name="PPT/SLIDELAYOUTS/SLIDELAYOUT29.XML" val="738224005"/>
  <p:tag name="PPT/SLIDELAYOUTS/SLIDELAYOUT30.XML" val="627577851"/>
  <p:tag name="PPT/SLIDELAYOUTS/SLIDELAYOUT31.XML" val="1800287352"/>
  <p:tag name="PPT/SLIDELAYOUTS/SLIDELAYOUT32.XML" val="1561161928"/>
  <p:tag name="PPT/SLIDELAYOUTS/SLIDELAYOUT33.XML" val="2830197969"/>
  <p:tag name="PPT/SLIDELAYOUTS/SLIDELAYOUT34.XML" val="2004333431"/>
  <p:tag name="PPT/SLIDELAYOUTS/SLIDELAYOUT35.XML" val="3477973752"/>
  <p:tag name="PPT/SLIDELAYOUTS/SLIDELAYOUT36.XML" val="1841663642"/>
  <p:tag name="PPT/SLIDELAYOUTS/SLIDELAYOUT37.XML" val="2217582305"/>
  <p:tag name="PPT/SLIDELAYOUTS/SLIDELAYOUT38.XML" val="2636016634"/>
  <p:tag name="PPT/SLIDELAYOUTS/SLIDELAYOUT39.XML" val="2804285360"/>
  <p:tag name="PPT/SLIDELAYOUTS/SLIDELAYOUT40.XML" val="2794130509"/>
  <p:tag name="PPT/SLIDELAYOUTS/SLIDELAYOUT41.XML" val="3932258494"/>
  <p:tag name="PPT/SLIDELAYOUTS/SLIDELAYOUT42.XML" val="2376925062"/>
  <p:tag name="PPT/SLIDELAYOUTS/SLIDELAYOUT43.XML" val="3447113120"/>
  <p:tag name="PPT/SLIDELAYOUTS/SLIDELAYOUT44.XML" val="2221171591"/>
  <p:tag name="PPT/SLIDELAYOUTS/SLIDELAYOUT45.XML" val="622456809"/>
  <p:tag name="PPT/SLIDELAYOUTS/SLIDELAYOUT46.XML" val="2627376760"/>
  <p:tag name="PPT/SLIDELAYOUTS/SLIDELAYOUT47.XML" val="2098953908"/>
  <p:tag name="PPT/SLIDELAYOUTS/SLIDELAYOUT48.XML" val="3911304509"/>
  <p:tag name="PPT/SLIDELAYOUTS/SLIDELAYOUT49.XML" val="1139445144"/>
  <p:tag name="PPT/SLIDELAYOUTS/SLIDELAYOUT50.XML" val="2325021840"/>
  <p:tag name="PPT/SLIDELAYOUTS/SLIDELAYOUT51.XML" val="310873338"/>
  <p:tag name="PPT/SLIDELAYOUTS/SLIDELAYOUT52.XML" val="576720982"/>
  <p:tag name="PPT/SLIDELAYOUTS/SLIDELAYOUT53.XML" val="1694585010"/>
  <p:tag name="PPT/SLIDELAYOUTS/SLIDELAYOUT54.XML" val="4239508036"/>
  <p:tag name="PPT/SLIDELAYOUTS/SLIDELAYOUT55.XML" val="2406384384"/>
  <p:tag name="PPT/NOTESSLIDES/NOTESSLIDE1.XML" val="1308505541"/>
  <p:tag name="PPT/NOTESSLIDES/NOTESSLIDE2.XML" val="4226716849"/>
  <p:tag name="PPT/NOTESSLIDES/NOTESSLIDE3.XML" val="922982449"/>
  <p:tag name="PPT/NOTESSLIDES/NOTESSLIDE4.XML" val="3272013877"/>
  <p:tag name="PPT/NOTESSLIDES/NOTESSLIDE5.XML" val="830809014"/>
  <p:tag name="PPT/NOTESSLIDES/NOTESSLIDE6.XML" val="3848769589"/>
  <p:tag name="PPT/NOTESSLIDES/NOTESSLIDE7.XML" val="1443528749"/>
  <p:tag name="PPT/NOTESSLIDES/NOTESSLIDE8.XML" val="176927718"/>
  <p:tag name="PPT/NOTESSLIDES/NOTESSLIDE9.XML" val="3354578599"/>
  <p:tag name="PPT/NOTESSLIDES/NOTESSLIDE10.XML" val="602244356"/>
  <p:tag name="PPT/NOTESSLIDES/NOTESSLIDE11.XML" val="2435456806"/>
  <p:tag name="PPT/NOTESSLIDES/NOTESSLIDE157.XML" val="3216514659"/>
  <p:tag name="PPT/NOTESSLIDES/NOTESSLIDE12.XML" val="3796637994"/>
  <p:tag name="PPT/NOTESSLIDES/NOTESSLIDE13.XML" val="1845952336"/>
  <p:tag name="PPT/NOTESSLIDES/NOTESSLIDE14.XML" val="3154747262"/>
  <p:tag name="PPT/NOTESSLIDES/NOTESSLIDE15.XML" val="4239626901"/>
  <p:tag name="PPT/NOTESSLIDES/NOTESSLIDE16.XML" val="511582612"/>
  <p:tag name="PPT/NOTESSLIDES/NOTESSLIDE17.XML" val="615378816"/>
  <p:tag name="PPT/NOTESSLIDES/NOTESSLIDE18.XML" val="195749520"/>
  <p:tag name="PPT/NOTESSLIDES/NOTESSLIDE19.XML" val="177054854"/>
  <p:tag name="PPT/NOTESSLIDES/NOTESSLIDE20.XML" val="3710820828"/>
  <p:tag name="PPT/NOTESSLIDES/NOTESSLIDE21.XML" val="544310961"/>
  <p:tag name="PPT/NOTESSLIDES/NOTESSLIDE22.XML" val="3598083718"/>
  <p:tag name="PPT/NOTESSLIDES/NOTESSLIDE23.XML" val="2544344336"/>
  <p:tag name="PPT/NOTESSLIDES/NOTESSLIDE24.XML" val="1384215495"/>
  <p:tag name="PPT/NOTESSLIDES/NOTESSLIDE25.XML" val="2097262989"/>
  <p:tag name="PPT/NOTESSLIDES/NOTESSLIDE26.XML" val="3921694121"/>
  <p:tag name="PPT/NOTESSLIDES/NOTESSLIDE27.XML" val="2360464409"/>
  <p:tag name="PPT/NOTESSLIDES/NOTESSLIDE28.XML" val="2982643379"/>
  <p:tag name="PPT/NOTESSLIDES/NOTESSLIDE29.XML" val="2144618749"/>
  <p:tag name="PPT/NOTESSLIDES/NOTESSLIDE30.XML" val="820968155"/>
  <p:tag name="PPT/NOTESSLIDES/NOTESSLIDE31.XML" val="1828517712"/>
  <p:tag name="PPT/NOTESSLIDES/NOTESSLIDE32.XML" val="3098219460"/>
  <p:tag name="PPT/NOTESSLIDES/NOTESSLIDE33.XML" val="897114776"/>
  <p:tag name="PPT/NOTESSLIDES/NOTESSLIDE34.XML" val="2295561249"/>
  <p:tag name="PPT/NOTESSLIDES/NOTESSLIDE35.XML" val="4084594146"/>
  <p:tag name="PPT/NOTESSLIDES/NOTESSLIDE36.XML" val="2610631682"/>
  <p:tag name="PPT/NOTESSLIDES/NOTESSLIDE37.XML" val="2723697387"/>
  <p:tag name="PPT/NOTESSLIDES/NOTESSLIDE38.XML" val="3007268662"/>
  <p:tag name="PPT/NOTESSLIDES/NOTESSLIDE39.XML" val="3273624307"/>
  <p:tag name="PPT/NOTESSLIDES/NOTESSLIDE40.XML" val="483519002"/>
  <p:tag name="PPT/NOTESSLIDES/NOTESSLIDE41.XML" val="1913082034"/>
  <p:tag name="PPT/NOTESSLIDES/NOTESSLIDE42.XML" val="4260086238"/>
  <p:tag name="PPT/NOTESSLIDES/NOTESSLIDE43.XML" val="1061408943"/>
  <p:tag name="PPT/NOTESSLIDES/NOTESSLIDE44.XML" val="1925122151"/>
  <p:tag name="PPT/NOTESSLIDES/NOTESSLIDE45.XML" val="3806489876"/>
  <p:tag name="PPT/NOTESSLIDES/NOTESSLIDE46.XML" val="2763690222"/>
  <p:tag name="PPT/NOTESSLIDES/NOTESSLIDE47.XML" val="2517355045"/>
  <p:tag name="PPT/NOTESSLIDES/NOTESSLIDE48.XML" val="576602100"/>
  <p:tag name="PPT/NOTESSLIDES/NOTESSLIDE49.XML" val="4123486206"/>
  <p:tag name="PPT/NOTESSLIDES/NOTESSLIDE50.XML" val="1930014922"/>
  <p:tag name="PPT/NOTESSLIDES/NOTESSLIDE51.XML" val="1443572725"/>
  <p:tag name="PPT/NOTESSLIDES/NOTESSLIDE52.XML" val="385433484"/>
  <p:tag name="PPT/NOTESSLIDES/NOTESSLIDE53.XML" val="156906945"/>
  <p:tag name="PPT/NOTESSLIDES/NOTESSLIDE54.XML" val="823288136"/>
  <p:tag name="PPT/NOTESSLIDES/NOTESSLIDE55.XML" val="768876126"/>
  <p:tag name="PPT/NOTESSLIDES/NOTESSLIDE56.XML" val="1860864499"/>
  <p:tag name="PPT/NOTESSLIDES/NOTESSLIDE57.XML" val="2094087149"/>
  <p:tag name="PPT/NOTESSLIDES/NOTESSLIDE58.XML" val="2756162042"/>
  <p:tag name="PPT/NOTESSLIDES/NOTESSLIDE60.XML" val="66860103"/>
  <p:tag name="PPT/NOTESSLIDES/NOTESSLIDE61.XML" val="23747979"/>
  <p:tag name="PPT/NOTESSLIDES/NOTESSLIDE62.XML" val="286666622"/>
  <p:tag name="PPT/NOTESSLIDES/NOTESSLIDE63.XML" val="979329982"/>
  <p:tag name="PPT/NOTESSLIDES/NOTESSLIDE64.XML" val="1186958757"/>
  <p:tag name="PPT/NOTESSLIDES/NOTESSLIDE65.XML" val="1637046380"/>
  <p:tag name="PPT/NOTESSLIDES/NOTESSLIDE66.XML" val="574924026"/>
  <p:tag name="PPT/NOTESSLIDES/NOTESSLIDE67.XML" val="2941552121"/>
  <p:tag name="PPT/NOTESSLIDES/NOTESSLIDE68.XML" val="2924602652"/>
  <p:tag name="PPT/NOTESSLIDES/NOTESSLIDE69.XML" val="2369033361"/>
  <p:tag name="PPT/NOTESSLIDES/NOTESSLIDE70.XML" val="167379757"/>
  <p:tag name="PPT/NOTESSLIDES/NOTESSLIDE71.XML" val="352316014"/>
  <p:tag name="PPT/NOTESSLIDES/NOTESSLIDE72.XML" val="1106932771"/>
  <p:tag name="PPT/NOTESSLIDES/NOTESSLIDE73.XML" val="2429851568"/>
  <p:tag name="PPT/NOTESSLIDES/NOTESSLIDE74.XML" val="2042342281"/>
  <p:tag name="PPT/NOTESSLIDES/NOTESSLIDE75.XML" val="11451560"/>
  <p:tag name="PPT/NOTESSLIDES/NOTESSLIDE76.XML" val="3400567618"/>
  <p:tag name="PPT/NOTESSLIDES/NOTESSLIDE77.XML" val="4211281835"/>
  <p:tag name="PPT/NOTESSLIDES/NOTESSLIDE78.XML" val="2402558550"/>
  <p:tag name="PPT/NOTESSLIDES/NOTESSLIDE79.XML" val="3673429879"/>
  <p:tag name="PPT/NOTESSLIDES/NOTESSLIDE80.XML" val="662632488"/>
  <p:tag name="PPT/NOTESSLIDES/NOTESSLIDE81.XML" val="1594587687"/>
  <p:tag name="PPT/NOTESSLIDES/NOTESSLIDE82.XML" val="3475003544"/>
  <p:tag name="PPT/NOTESSLIDES/NOTESSLIDE83.XML" val="3155294909"/>
  <p:tag name="PPT/NOTESSLIDES/NOTESSLIDE84.XML" val="1222882121"/>
  <p:tag name="PPT/NOTESSLIDES/NOTESSLIDE85.XML" val="4114505167"/>
  <p:tag name="PPT/NOTESSLIDES/NOTESSLIDE86.XML" val="2873513615"/>
  <p:tag name="PPT/NOTESSLIDES/NOTESSLIDE87.XML" val="3339388335"/>
  <p:tag name="PPT/NOTESSLIDES/NOTESSLIDE88.XML" val="2678000845"/>
  <p:tag name="PPT/NOTESSLIDES/NOTESSLIDE89.XML" val="556314201"/>
  <p:tag name="PPT/NOTESSLIDES/NOTESSLIDE90.XML" val="1420276061"/>
  <p:tag name="PPT/NOTESSLIDES/NOTESSLIDE91.XML" val="3979211369"/>
  <p:tag name="PPT/THEME/THEME1.XML" val="748829465"/>
  <p:tag name="PPT/NOTESMASTERS/NOTESMASTER1.XML" val="3856756388"/>
  <p:tag name="PPT/MEDIA/IMAGE2.JPG" val="1775717950"/>
  <p:tag name="PPT/THEME/THEME7.XML" val="1572619131"/>
  <p:tag name="PPT/THEME/THEME6.XML" val="3694475385"/>
  <p:tag name="PPT/THEME/THEME4.XML" val="3122390200"/>
  <p:tag name="PPT/THEME/THEME3.XML" val="1992894096"/>
  <p:tag name="PPT/THEME/THEME2.XML" val="517379260"/>
  <p:tag name="PPT/MEDIA/IMAGE1.JPG" val="2759833935"/>
</p:tagLst>
</file>

<file path=ppt/theme/theme1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5749</Words>
  <Application>Microsoft Office PowerPoint</Application>
  <PresentationFormat>Personalizar</PresentationFormat>
  <Paragraphs>1620</Paragraphs>
  <Slides>172</Slides>
  <Notes>170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172</vt:i4>
      </vt:variant>
    </vt:vector>
  </HeadingPairs>
  <TitlesOfParts>
    <vt:vector size="178" baseType="lpstr">
      <vt:lpstr>Arial</vt:lpstr>
      <vt:lpstr>Calibri</vt:lpstr>
      <vt:lpstr>Liberation Sans</vt:lpstr>
      <vt:lpstr>Liberation Serif</vt:lpstr>
      <vt:lpstr>Times New Roman</vt:lpstr>
      <vt:lpstr>Blank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40</cp:revision>
  <dcterms:modified xsi:type="dcterms:W3CDTF">2026-01-21T17:47:25Z</dcterms:modified>
</cp:coreProperties>
</file>