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5"/>
  </p:notesMasterIdLst>
  <p:sldIdLst>
    <p:sldId id="686" r:id="rId2"/>
    <p:sldId id="256" r:id="rId3"/>
    <p:sldId id="257" r:id="rId4"/>
    <p:sldId id="258" r:id="rId5"/>
    <p:sldId id="260" r:id="rId6"/>
    <p:sldId id="670" r:id="rId7"/>
    <p:sldId id="262" r:id="rId8"/>
    <p:sldId id="263" r:id="rId9"/>
    <p:sldId id="264" r:id="rId10"/>
    <p:sldId id="601" r:id="rId11"/>
    <p:sldId id="724" r:id="rId12"/>
    <p:sldId id="725" r:id="rId13"/>
    <p:sldId id="274" r:id="rId14"/>
    <p:sldId id="275" r:id="rId15"/>
    <p:sldId id="276" r:id="rId16"/>
    <p:sldId id="277" r:id="rId17"/>
    <p:sldId id="278" r:id="rId18"/>
    <p:sldId id="279" r:id="rId19"/>
    <p:sldId id="746" r:id="rId20"/>
    <p:sldId id="747" r:id="rId21"/>
    <p:sldId id="285" r:id="rId22"/>
    <p:sldId id="286" r:id="rId23"/>
    <p:sldId id="726" r:id="rId24"/>
    <p:sldId id="727" r:id="rId25"/>
    <p:sldId id="728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641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748" r:id="rId46"/>
    <p:sldId id="749" r:id="rId47"/>
    <p:sldId id="313" r:id="rId48"/>
    <p:sldId id="314" r:id="rId49"/>
    <p:sldId id="315" r:id="rId50"/>
    <p:sldId id="316" r:id="rId51"/>
    <p:sldId id="317" r:id="rId52"/>
    <p:sldId id="318" r:id="rId53"/>
    <p:sldId id="656" r:id="rId54"/>
    <p:sldId id="750" r:id="rId55"/>
    <p:sldId id="320" r:id="rId56"/>
    <p:sldId id="321" r:id="rId57"/>
    <p:sldId id="322" r:id="rId58"/>
    <p:sldId id="323" r:id="rId59"/>
    <p:sldId id="324" r:id="rId60"/>
    <p:sldId id="325" r:id="rId61"/>
    <p:sldId id="491" r:id="rId62"/>
    <p:sldId id="326" r:id="rId63"/>
    <p:sldId id="327" r:id="rId64"/>
    <p:sldId id="328" r:id="rId65"/>
    <p:sldId id="329" r:id="rId66"/>
    <p:sldId id="330" r:id="rId67"/>
    <p:sldId id="331" r:id="rId68"/>
    <p:sldId id="520" r:id="rId69"/>
    <p:sldId id="332" r:id="rId70"/>
    <p:sldId id="427" r:id="rId71"/>
    <p:sldId id="334" r:id="rId72"/>
    <p:sldId id="335" r:id="rId73"/>
    <p:sldId id="336" r:id="rId74"/>
    <p:sldId id="751" r:id="rId75"/>
    <p:sldId id="752" r:id="rId76"/>
    <p:sldId id="337" r:id="rId77"/>
    <p:sldId id="753" r:id="rId78"/>
    <p:sldId id="754" r:id="rId79"/>
    <p:sldId id="340" r:id="rId80"/>
    <p:sldId id="341" r:id="rId81"/>
    <p:sldId id="343" r:id="rId82"/>
    <p:sldId id="344" r:id="rId83"/>
    <p:sldId id="345" r:id="rId84"/>
    <p:sldId id="346" r:id="rId85"/>
    <p:sldId id="347" r:id="rId86"/>
    <p:sldId id="348" r:id="rId87"/>
    <p:sldId id="755" r:id="rId88"/>
    <p:sldId id="523" r:id="rId89"/>
    <p:sldId id="353" r:id="rId90"/>
    <p:sldId id="354" r:id="rId91"/>
    <p:sldId id="627" r:id="rId92"/>
    <p:sldId id="629" r:id="rId93"/>
    <p:sldId id="719" r:id="rId94"/>
    <p:sldId id="628" r:id="rId95"/>
    <p:sldId id="522" r:id="rId96"/>
    <p:sldId id="651" r:id="rId97"/>
    <p:sldId id="631" r:id="rId98"/>
    <p:sldId id="355" r:id="rId99"/>
    <p:sldId id="351" r:id="rId100"/>
    <p:sldId id="352" r:id="rId101"/>
    <p:sldId id="356" r:id="rId102"/>
    <p:sldId id="756" r:id="rId103"/>
    <p:sldId id="757" r:id="rId104"/>
    <p:sldId id="758" r:id="rId105"/>
    <p:sldId id="759" r:id="rId106"/>
    <p:sldId id="761" r:id="rId107"/>
    <p:sldId id="371" r:id="rId108"/>
    <p:sldId id="372" r:id="rId109"/>
    <p:sldId id="373" r:id="rId110"/>
    <p:sldId id="374" r:id="rId111"/>
    <p:sldId id="375" r:id="rId112"/>
    <p:sldId id="376" r:id="rId113"/>
    <p:sldId id="377" r:id="rId114"/>
    <p:sldId id="378" r:id="rId115"/>
    <p:sldId id="379" r:id="rId116"/>
    <p:sldId id="380" r:id="rId117"/>
    <p:sldId id="733" r:id="rId118"/>
    <p:sldId id="382" r:id="rId119"/>
    <p:sldId id="526" r:id="rId120"/>
    <p:sldId id="384" r:id="rId121"/>
    <p:sldId id="385" r:id="rId122"/>
    <p:sldId id="386" r:id="rId123"/>
    <p:sldId id="602" r:id="rId124"/>
    <p:sldId id="658" r:id="rId125"/>
    <p:sldId id="659" r:id="rId126"/>
    <p:sldId id="660" r:id="rId127"/>
    <p:sldId id="661" r:id="rId128"/>
    <p:sldId id="762" r:id="rId129"/>
    <p:sldId id="763" r:id="rId130"/>
    <p:sldId id="402" r:id="rId131"/>
    <p:sldId id="735" r:id="rId132"/>
    <p:sldId id="736" r:id="rId133"/>
    <p:sldId id="737" r:id="rId134"/>
    <p:sldId id="738" r:id="rId135"/>
    <p:sldId id="739" r:id="rId136"/>
    <p:sldId id="740" r:id="rId137"/>
    <p:sldId id="403" r:id="rId138"/>
    <p:sldId id="404" r:id="rId139"/>
    <p:sldId id="405" r:id="rId140"/>
    <p:sldId id="638" r:id="rId141"/>
    <p:sldId id="764" r:id="rId142"/>
    <p:sldId id="639" r:id="rId143"/>
    <p:sldId id="640" r:id="rId144"/>
    <p:sldId id="765" r:id="rId145"/>
    <p:sldId id="409" r:id="rId146"/>
    <p:sldId id="410" r:id="rId147"/>
    <p:sldId id="412" r:id="rId148"/>
    <p:sldId id="445" r:id="rId149"/>
    <p:sldId id="558" r:id="rId150"/>
    <p:sldId id="559" r:id="rId151"/>
    <p:sldId id="722" r:id="rId152"/>
    <p:sldId id="723" r:id="rId153"/>
    <p:sldId id="709" r:id="rId154"/>
  </p:sldIdLst>
  <p:sldSz cx="12193588" cy="6858000"/>
  <p:notesSz cx="6858000" cy="9144000"/>
  <p:custDataLst>
    <p:tags r:id="rId156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3" autoAdjust="0"/>
    <p:restoredTop sz="94660"/>
  </p:normalViewPr>
  <p:slideViewPr>
    <p:cSldViewPr snapToGrid="0">
      <p:cViewPr>
        <p:scale>
          <a:sx n="75" d="100"/>
          <a:sy n="75" d="100"/>
        </p:scale>
        <p:origin x="112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ags" Target="tags/tag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D448-5BFC-1F01-F6A2-C70366830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3E9D9A3C-543A-406A-C045-072EEF03D5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EE22F685-43D3-0DB8-A0C3-54AD8B4322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53E35122-47CC-5344-127C-D16D8E6E8F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7807F340-AAC1-F5FC-4E44-86EBECD5B3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C511E96F-DB63-7996-4173-977906980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3FD335B5-AA14-37E3-49EC-51DE457477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14D42FDF-354B-DBB9-1D28-78EF0B8178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E321B89B-36DC-9490-5A9B-F880437C34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038F342-33AF-8543-3A3B-26C575A0F6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11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52D14676-A5B2-66E9-CE65-D588089D43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516B8336-F770-6528-9D80-3C455AF038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74557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BF02A-2506-F9D5-4604-8B6D9698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54D5D24-38AE-FC54-DB41-9B666590A2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88C5A75-EB78-AB4F-5AD2-EB1580748B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7A65FF1-2C81-499B-66B6-ABF7C2C63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E583C4E-E38F-1C94-DBB6-FC7151DB4B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21FDB15-A15E-F78A-EAA9-2086F2F1DC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DA6827F-E9A9-DC41-CF1F-2AC42EECC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C6C4DF7-4DF3-10E0-76AF-0212F108BA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1DA016E-05BB-5248-BC9F-5E13C34C11F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C89B6688-A622-39E3-6CF3-C68105287D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7BB67CD3-6573-B7E9-87D6-AF5BB5BAE1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5533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47BD-2138-8F92-0C0C-5F540BF2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B4E3F86-344C-3282-7E7A-7021AA6762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1E1945-EA72-63D7-0D0F-A7FF5652AD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9F1EB54-B1CB-A7E8-8DC0-7D83708182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AD450CC-DBF6-4C2E-BC88-6FA57A7333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DD6FB72-EC54-EAD6-F6C7-D6B4EE3FC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B442CC8-C717-98A2-5B7E-7CB2FB1B1C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5BE35A0-DD3F-7311-8136-053755060E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C454104-DF2A-A575-6147-94C142E396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CD2A4E6-3D16-D912-0CAC-41C550E40F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6CCFF231-E9AB-D4F5-8272-14D6C0F9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47681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661C-FDD5-E8A5-2D32-0DFDD90EE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A9D53A7-9900-BA10-F7F3-E6BA84D427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B51B84F-B4A3-ED41-E169-10E046F0C2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EA1193D-9E65-D0F9-A642-A8B279618F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501403C-F9FB-B7D2-BAE2-521C29526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3622966-D7A0-F1DC-0015-41A7AB91B4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8E3F07F-1D9E-F665-4454-6ACF4219C5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C4F60D-CF34-DC8F-37C7-60E92612E9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11F62B2-6DB6-4EBD-5905-046BB76B68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DB8920F-A6A4-D466-83AC-9A707468AC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8A0394E1-FBEB-7EC2-3041-4601DD6706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98583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FA10C-CCE8-0186-6A2D-AF4F7029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D96336D-77D8-78E0-2577-82A95E630C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76D7A72-0196-2225-B727-F1C1F77FB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52C5A5-D0EA-F3F3-35A6-15DF2DE6BF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21636EB-CCD0-9A81-A12D-3368249139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52F20C9-5E12-E63C-53D2-4F25380AC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8E79A30-A031-FEFF-1F28-3811CDE0B1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265147F-FA34-27F6-C710-0D101F73BB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594485A-9C26-FE81-E122-331D2F6EBB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9360FFE7-0B76-5CFB-0C7E-7850AAB10E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6DE5D539-2300-5A07-007C-065DEDD9EF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43358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DD7F-D056-4B47-FF2F-72742A13E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3645FAC-4EF7-44DA-C4E5-C5F2253692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A155B2A-BF63-2833-3414-78E5C9CFAF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8DC62-0AB0-2D2F-0FFD-FDDDD8DD0D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E89162C-3877-738E-4875-BF749DB0E5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637037-8802-14BE-7C97-E7892A226C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80802E5-3C03-2B2F-76B8-D9C8552AE2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782AE30-FB19-062D-D04B-C1995A9F3C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6F9A872-51BC-9832-E2D4-CAAD41FCE1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C7782A07-4067-A6AA-7113-16CABA158C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91375FC4-EC60-BE16-2613-CC35154437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79520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7F8133B-9C11-44E8-9B95-31447AA95C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F1E01B4-BEA4-4308-981C-67154A74ED94}" type="slidenum">
              <a:t>107</a:t>
            </a:fld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4F87E7E-A2B3-4609-BFCA-E3DED34CA21E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77CD6E-BE20-441F-A85A-893B03082B33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C2D32D48-10BE-4DA8-95F2-C7D5A8001E4E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206E3EE-07E4-46EE-B1E2-82B4CCFB46AE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B8A62A0-AA44-4055-8922-D1BE9D33DC00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072F4E0-7793-4129-9864-C4BBBA1FD18C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">
            <a:extLst>
              <a:ext uri="{FF2B5EF4-FFF2-40B4-BE49-F238E27FC236}">
                <a16:creationId xmlns:a16="http://schemas.microsoft.com/office/drawing/2014/main" id="{CB93CEDA-3146-42D4-B34C-D830949D80D6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34449F1-033B-411F-B20A-D9C36209D17C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29/01/2026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718916D-9D88-4FEC-8A77-C6A1B975801D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473CD8A-2DBE-4542-BB55-FCDED56A5535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9">
            <a:extLst>
              <a:ext uri="{FF2B5EF4-FFF2-40B4-BE49-F238E27FC236}">
                <a16:creationId xmlns:a16="http://schemas.microsoft.com/office/drawing/2014/main" id="{8407F5DB-8B22-4396-ABAE-3E3319B40B3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398102-B718-4FA3-86DE-F6D16C78E348}" type="slidenum">
              <a:t>107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1">
            <a:extLst>
              <a:ext uri="{FF2B5EF4-FFF2-40B4-BE49-F238E27FC236}">
                <a16:creationId xmlns:a16="http://schemas.microsoft.com/office/drawing/2014/main" id="{597354AF-C0D4-4B0B-8CD3-38F35C0FF4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1">
            <a:extLst>
              <a:ext uri="{FF2B5EF4-FFF2-40B4-BE49-F238E27FC236}">
                <a16:creationId xmlns:a16="http://schemas.microsoft.com/office/drawing/2014/main" id="{B8514D36-E312-4093-BE60-2600369F5E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648000" algn="l"/>
              </a:tabLst>
            </a:pPr>
            <a:r>
              <a:rPr lang="pt-BR">
                <a:solidFill>
                  <a:srgbClr val="000000"/>
                </a:solidFill>
              </a:rPr>
              <a:t>Por gentileza! No momento da </a:t>
            </a:r>
            <a:r>
              <a:rPr lang="pt-BR" b="1">
                <a:solidFill>
                  <a:srgbClr val="000000"/>
                </a:solidFill>
              </a:rPr>
              <a:t>CONSAGRAÇÃO</a:t>
            </a:r>
            <a:r>
              <a:rPr lang="pt-BR">
                <a:solidFill>
                  <a:srgbClr val="000000"/>
                </a:solidFill>
              </a:rPr>
              <a:t> deixar no slide que esteja </a:t>
            </a:r>
            <a:r>
              <a:rPr lang="pt-BR" b="1">
                <a:solidFill>
                  <a:srgbClr val="000000"/>
                </a:solidFill>
              </a:rPr>
              <a:t>TODO PRETO</a:t>
            </a:r>
            <a:r>
              <a:rPr lang="pt-BR">
                <a:solidFill>
                  <a:srgbClr val="000000"/>
                </a:solidFill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74402382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108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109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110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E54DF-F570-E8D7-E33C-391CDA21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5019DEF3-A8BF-7CB8-DD7F-BFA398EDEA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74E969E8-6D01-C277-2F60-6CD93C33E8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9EAF6324-9A9A-3468-AEE5-451A85D8C5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769F9D3D-DD37-66A9-0FF4-4F98784DF4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B07F8E1E-8B38-D368-5F14-42C05920B2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7B28666B-D81C-4B06-71F7-FEE7F836C4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CE83F3FE-00C4-67E0-9123-D91873FC0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BF03F311-A1BE-B28E-2647-91FA9C2EF3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D6FB28E0-4218-2ED2-E59C-6FE5ABC8AA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12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67DAFECC-1B76-8DA8-2656-8B0BFCE4B25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A1A45DF8-1AAC-B1DD-6FEB-F2F56C4AF47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9517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112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113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114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115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4D60B1C-5D5F-4058-85D5-82E5588AF5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0B385DC-8E5E-4A66-A475-A45AB6E49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53D13D-D584-4215-AD95-B338AA3AED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83D3D47-DD51-4C90-9F29-A5D889C5AC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141A650-C921-40C1-BF50-5F9EB737C4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6FB7047-5826-4927-806A-34D4087632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116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FF96CDB-A1F7-4C22-9789-5C859F728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749065E-0FF1-4455-BD51-EEB5B56930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7BE31-D107-258F-C715-679A6E270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7AFCBFB-45E1-16C1-0C0E-970010217B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9F00674-7942-D7BB-40E5-3F6A07F515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21632FE-F1B5-712A-2258-BD9963FA6D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1D7E127-0B1F-051A-FDCE-2653E95C58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1B82A62-F4CC-92BA-C95E-B6CDADAEFA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91F323F-1ED4-B9AA-5AE1-0A187BFCC2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2E699FC3-9A34-5859-A719-D506AED79E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B28CCD-8A34-C7B7-CFC6-0E5F965FC6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48107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9191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38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30279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558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34460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DAD46-C95D-F303-DB4C-664B80CB2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6BCA59C-E75D-01B5-BE46-42CB376A1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2A81EA2-4B74-7542-7DAB-234641F05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B5925A7-DDA5-97BB-2DED-14C2AE07F2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EA645A7-E9CD-4EAB-A7B6-638AF177C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7C3BDB4-6DF2-5FB5-112D-F8A8C38505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33C89DC-E645-C6B7-B40D-40E32CC447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EAAA6E4-BEF0-1F92-D319-4629FAA045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95D71AF-753E-92B7-DAFF-BB804BB1E9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43837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B8C6-C2A6-8C28-E303-1799BA7DB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1A5FB-1497-1120-0F2B-69133970D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71CF9CF-37AA-3A94-A36C-CF69A18DD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B699DFD-C5DD-6160-ADCD-013CF6893C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88A1CAB-62FF-6F05-6A6B-9162678028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F384D0D-8C1C-CA65-D701-AA2A1061E4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E884AEE-A9EF-0E8E-0315-078FA25129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C6EEA59-0330-049D-6B21-48226AEEB3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87488-712F-BDDC-390B-8E5291F542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8773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E11FA-9E5A-57F5-9236-0FB8E2CEF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354353B6-6910-8E38-2203-84EECCDB73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FE56731-23E7-B36F-3337-6F91DE4A73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EC977C0-F456-B832-E2BF-91142591E9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277B82-D3B0-A3CC-9A33-363F99831F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6A5A945-6908-F7AB-964B-45DC7E73F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CFCC64-AC7E-E3CC-71B3-D34E6B0EDB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7CE6306-81E4-F59F-D50E-17A1B94156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F088904-BACF-6706-B1A8-6FEBB1CBAB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2163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3D81-AA2B-E80D-8332-B1F84D61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BDEAAF1-5BB4-0AB5-313C-17A7D1F060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42D01B-5854-D1F7-85C6-FA6B798988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75CC151-E9DE-5498-993C-191C6C531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5092042-52E2-405D-0E99-A5F40E1CC0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3C6EA38-9746-57F6-6CAB-B17BCAFF5A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A008165-895A-9FF4-C270-C8C22C71A8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0CEECDE-F258-B64E-6012-2694E7B3B5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7F1EDDA-5240-8E82-7F62-FBF1344664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98766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441D1-1912-20EB-B9E0-A2BC5D540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7A116F-391F-2ACC-BA52-8444CEC6AC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A9BDFB-0C52-0A38-D98F-318A38999C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FDC76A-94BE-463C-6DA1-3CEDA4B439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7D916AE-C466-C427-F208-235DCBFBED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80A44C9-328E-67F5-61F7-A37B3ED11E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421BBE7-5477-1C28-E487-336C4855F7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9808905-BDD5-6D59-F1FD-483EB77EDC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B05171A-2779-8D63-8AFC-511D7D6661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73439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3AF0-67B7-8138-F911-3FF18B513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12C06B-625E-6389-7EF9-68156D0FEA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95D3FED-1766-13C5-CF42-F79F612EDD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1637A2A-E7DF-F2DE-B845-FC53A7CCD5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9CB7592-0C21-1F3F-5D7C-713F7E8724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BEC01E-5938-850A-6572-0AAF2458D1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72C9DFE-DE5B-524B-1392-94C8CB1AF9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2C1E9DB-23F1-164D-88A0-98553F9BF1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2505CF6-DF2F-6046-8C45-611698923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01840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14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0B9FF-914C-EB3D-BB7F-9635D3933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5CD7D88-8C30-5C27-2A94-790DEA2D42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AF3F7A5-80EA-5A60-4856-F96036523D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93DC2A4-1139-1BE5-B103-1835E33058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9394C25-9C1A-9054-9D1B-B72B31EF30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5B0ECA5-E984-3B66-15A1-773FE1C8A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EB44D6F-640B-2A5D-4E4F-30A4DCF896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7B2CF21-956D-8ACD-4527-962CA00BFD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26C072C-C59B-7749-82C5-923C8B095E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40351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B3E3-95A2-6B9C-9D5D-EE03FCAA7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20E5D8D-CF7D-A21C-7B55-74222DE470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081B571-B08C-15F1-6044-F0E9098CC0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28608B4-66AC-96E5-7D94-956BDDDCC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709EA9A-BAD9-A5F2-1AD5-A099E7F59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FA2E519-A267-EA7B-D6CA-6B557123E9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A609939-005A-FCC9-F9FF-64C32E4F10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9990A27-610B-278F-4620-7AFCB8B95D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E4E131-3B86-0882-5A03-1258B4C776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20696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72DA3-A1B8-65BB-29D1-7F73FA28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86C4BAF-3F16-7688-C6E3-80CDEC1BBC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00C1709-582B-EECC-50FE-485CF61DA6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F50F480-98CD-66F0-BF29-8D83AF75F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0F68321-63C5-07FD-31B5-E13012E137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44E2ADF-F7D4-ACCD-CC73-29F9B6A8D8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C5346B3-6E1B-34CE-8590-5822F44DCA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EC8B087-3B0A-2B33-3798-1A3CEB4F5A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BD9E85A-614E-F43E-021B-AA983FD553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36426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E71E5-B8DA-6188-AE35-D9AAA5656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B7A5F3B-2B88-482B-478C-7A0010C89D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10C1390-DDE7-C27A-AE34-BCCF24833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5C4D67-9935-104C-5BD0-90BDA93B24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1B5595A-A5FF-04B1-51B9-34948DD30E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77BBD41-883A-DD4A-61F8-72A968B24E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8D2919-2699-3590-5D87-903BFE9BC0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10AA52-3088-73B0-3737-66920B675A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070B264-4318-03F5-4238-8BC4655333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27502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6E7B-856D-DAC1-2513-28EB53A5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77F88A2-EE6F-1335-4354-4F55AB830C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921C3D3-E487-9123-E911-3A0238A80E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419649F-70B4-EC3F-9545-0063E90A24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4B10AD6-1EEF-D3DC-5723-868A235D53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D9D162A-0E0F-984B-A9CC-F5596EF1C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2082B28-BCFB-0E99-EBCC-3AA3FA59A5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208B7921-B278-E5BC-CFCE-7E4E2B6C31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ED0F7D-94D5-9B87-7619-DBB5F45969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43060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54A0A-CAE3-888A-5E69-CEB151827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BBDD388-61D0-6F6F-C59C-6BBD0B7190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90BFB55-216E-F03D-7A5A-254A6EC622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CB9FAD2-B9DD-3267-3D74-6351591A6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90D2ACD-BEEF-EF18-2C7D-4F01E455A0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B6B008E-BB86-0620-71E8-2CCD17981D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C29F843-BDFD-A76F-B47D-07383B5405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F58145D-0363-7628-6CCA-B255ACA25E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9929774-47D0-D655-01FA-024AE5126A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54420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138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53E8A78-B3C6-4073-9670-DDF7F41642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199" cy="455040"/>
          </a:xfrm>
        </p:spPr>
        <p:txBody>
          <a:bodyPr wrap="square"/>
          <a:lstStyle/>
          <a:p>
            <a:pPr lvl="0"/>
            <a:fld id="{494DA356-D4B0-455D-9BC8-8015DBE62A01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807310-8C59-47AB-AF3E-0118027F0E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8EFE230-EE47-40B1-BF30-10074E3B952C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5571032-6740-42E8-985F-08DA6A3B9C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50C5B84-2028-4F49-81B4-FF72A25DACDB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A0B626-027A-4163-A697-4CCDC2A8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6C046E7-FC31-402E-9352-FDA18CCD7ABE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ECFE3B6-FBB4-4946-BCAE-DFCECE3A4E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A03EA0C-5BCC-4494-99DD-24F60B9AB05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FAA3D8-EB09-42D9-8719-448CA0D0C2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73C7D97-E31C-4257-9486-6146648D1B63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19890F8-57BB-4D3D-BF2F-EA3EF80350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F83C9A-F01C-4A7A-983A-D651E913F131}" type="slidenum">
              <a:t>139</a:t>
            </a:fld>
            <a:endParaRPr lang="pt-B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FBD9F9F-C2BD-4FE1-9C48-E8C004423F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F51935F-21E5-450E-900B-F08796A93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2799" cy="359676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gentileza, mostrar os </a:t>
            </a:r>
            <a:r>
              <a:rPr lang="pt-BR" b="1">
                <a:latin typeface="Arial" pitchFamily="18"/>
              </a:rPr>
              <a:t>avisos! </a:t>
            </a:r>
            <a:r>
              <a:rPr lang="pt-BR">
                <a:latin typeface="Arial" pitchFamily="18"/>
              </a:rPr>
              <a:t>Passar para o próximo slide. Obrigado!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68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15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1473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70439-53F1-2F99-E53D-CFE7F9A05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881D9BA-25DF-692C-4528-215E199874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002B37D-D717-D226-9FDB-02D74EDF3F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243B81-D2BC-C607-34B9-05F4FC7FB4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736F6A6-91D6-0156-B2B3-83FFC3A6F6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9C22B7F-2271-7885-5DCF-E232FDC07B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CC1BBE8-D620-7AEF-0A89-E428E2623DF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D42C344-CDE2-D5BE-AE73-97C7020369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E93DE6C-9432-8BCA-AD20-BF1D6D041D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37807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7881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89554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8B562-57F4-C1F8-9C95-DB64E9ECD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183B307-CDDA-F6D0-E355-2AC1AF9E77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09258B9-D2C7-F1F1-40B1-7F4D338967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84BE3AF-0E1B-604E-57E6-8207C7876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0BA285-4E77-5ABA-BA75-0DE6216844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8205914-589A-D119-7368-F4E576BFD3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9CE2FDF-4012-CD7A-EB04-7CCDE6D9A3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9447E16-D237-4D3C-E185-C6401FC47D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239898B-35EE-F400-E289-F86B8F0014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0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22355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AE6578-38C2-433A-90A6-413076EADB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515B605-840C-4878-A32A-9D92A00F730F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2A9B200-6E86-4FB3-9F6E-56E3CF63D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2F48613-113A-4581-824C-A4A596083B7F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8EA51D9-A52F-4E8D-A192-A1B83D56D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71CCE3C-0DFA-45CD-9F38-C3AE48A73C43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077ADFE-4C51-46C0-92C4-4A1C2EDA5A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FC49BBDD-2CB5-4805-AFC7-1380077D4EB4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1E0118-1646-4D25-86DE-428BF420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9CBA1FC-B070-4D9D-9E6D-8B9623AF1B08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383072C-302D-4C24-B619-752CD230DD9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EB2DDB4-542F-4E25-AC2C-B4C51342E62C}" type="slidenum">
              <a:t>146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412F3E9-05E6-41D3-BC58-B42757A9BB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75CA274-2A8F-44F2-8771-14DD38CE63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0480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42997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149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29693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32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F099FCA-0629-4E62-823A-958076FB38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B349087-E3F8-4A5E-8A0A-20B686D0B81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5E5779E-7EE1-4330-94BF-4288890FC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2778C9-5EAB-43E9-91C8-5369E7E9BE7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361DD67-E1D7-4EC8-B160-AD2E644C6D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4405649-265B-41F0-BEFD-CDF70102F813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B9EB9D5-6406-41B7-B89E-517A4B9355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BA2817F-2ECC-4379-A153-35B0C1C0CCA7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B8C599B-0493-4B11-AFC6-9BFC429A6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4FC1C1D-014C-4B33-965F-7B78E514CFBD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11C394-85D7-4C5F-B53D-CA87F46BF9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DA48EE-C856-4A66-929A-031ACCE2EA19}" type="slidenum">
              <a:t>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1E460F2-18A0-461D-878F-D62156165E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F338163-CF64-4EB8-881A-D2C128F19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1C6EE-B1FD-3594-C2B4-9A8AF8EE8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0E2BC48D-40B3-9E28-3728-3D29FD765D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EFE206FA-A3F5-B996-F963-624F7AC3BB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B76E1DA3-C729-A873-DC9C-D1A0B736FE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8337CB9E-2A37-EA0F-8F57-09D3FA9915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4DA844E1-57E7-1C21-C662-67C570F18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891D2F7-8597-3E18-492B-04FD720617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151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9829F39D-92C9-1BE4-465B-539D9705796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01A3A945-0C4E-0224-77F2-D8937DF9C0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44217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A2F2-FAF6-5D87-AB96-8E0958B0E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6A89150A-F949-14A4-ABAC-24A5194045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62D5EEB2-48FF-84C9-7A7B-26F6DAF58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92AFC7FC-2482-AF44-4FE5-DD9E144FD5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EC36A6AB-4331-A3A5-658E-0DCD158A92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E12745A0-9F7E-C9D5-32B0-E6C738F094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232625C-7CD1-9C2C-A1D3-E3E72E9473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152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3681C3A5-9535-D4AC-0F72-4E4453DF172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572E4B5F-0F41-A937-5B1F-A2C944D189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81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4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18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327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54F8-3886-3237-A0B1-DE13E575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FAD1D4AF-6B4E-899D-D280-A0ECC2052B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B2E9FC37-57A7-B043-8BFD-284451E369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18F4977C-3488-9A30-0CB0-9B287F540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0CA7E43E-4250-F8F5-8CB8-5B750EEC35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2D797BCC-8961-2B59-EB36-939D3707D2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CD919A0-B665-E192-3502-7C241F0B8F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19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2879ED9E-28CD-2918-3380-A15101E11D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49DCE743-D4CE-6C47-62E9-004E9E7F3F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903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9D17C-6AB8-5ED4-7AB0-9FE35157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5D0879D9-7495-E349-1014-F901A30193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A05B9BF5-4039-E7E4-44D1-ADD72CB82C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5F0920E0-C09E-9C5E-0BD8-490112436A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C0CA333B-D31B-CD68-3FEC-2C992F6FA6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EB273873-FDEC-1361-2510-020C6D6810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F09F3F6-793C-6B41-D23C-7ED2B48BEC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20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1CD46699-4BE7-50DF-732E-BCBC2C0C2F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9057DC10-DA91-B715-5DE3-B270BF8283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3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9">
            <a:extLst>
              <a:ext uri="{FF2B5EF4-FFF2-40B4-BE49-F238E27FC236}">
                <a16:creationId xmlns:a16="http://schemas.microsoft.com/office/drawing/2014/main" id="{E02B64B6-4BFF-4D89-8B1C-2515243BCF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13CFE8D-272B-4015-AA27-5E98817AB728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58">
            <a:extLst>
              <a:ext uri="{FF2B5EF4-FFF2-40B4-BE49-F238E27FC236}">
                <a16:creationId xmlns:a16="http://schemas.microsoft.com/office/drawing/2014/main" id="{EE29D03C-4BEB-4C06-868F-798732FA5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D3E6664-B117-4B70-9636-08615ADB9C23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4">
            <a:extLst>
              <a:ext uri="{FF2B5EF4-FFF2-40B4-BE49-F238E27FC236}">
                <a16:creationId xmlns:a16="http://schemas.microsoft.com/office/drawing/2014/main" id="{FFF36959-6B9C-43AA-A7E5-ACBFB9A980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D98161B-EA4A-4497-9E34-0C76194647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65">
            <a:extLst>
              <a:ext uri="{FF2B5EF4-FFF2-40B4-BE49-F238E27FC236}">
                <a16:creationId xmlns:a16="http://schemas.microsoft.com/office/drawing/2014/main" id="{319640B7-C06F-44B7-AEAD-2768306492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6D7078E-6C85-4D42-9626-53CD1CC2B69C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66">
            <a:extLst>
              <a:ext uri="{FF2B5EF4-FFF2-40B4-BE49-F238E27FC236}">
                <a16:creationId xmlns:a16="http://schemas.microsoft.com/office/drawing/2014/main" id="{00C3C7E0-52F9-4470-B939-42EDE25B6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A1D3D33-A6A3-45A4-9946-5B47394D72F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CD3009-24F0-4842-B254-49FCA2CA2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EC49051-F4F5-46D1-BE36-FBC4F81B90E2}" type="slidenum">
              <a:t>21</a:t>
            </a:fld>
            <a:endParaRPr lang="pt-BR"/>
          </a:p>
        </p:txBody>
      </p:sp>
      <p:sp>
        <p:nvSpPr>
          <p:cNvPr id="7" name="PlaceHolder 267">
            <a:extLst>
              <a:ext uri="{FF2B5EF4-FFF2-40B4-BE49-F238E27FC236}">
                <a16:creationId xmlns:a16="http://schemas.microsoft.com/office/drawing/2014/main" id="{AAFD2A20-4F72-4345-82EC-12019BCD7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68">
            <a:extLst>
              <a:ext uri="{FF2B5EF4-FFF2-40B4-BE49-F238E27FC236}">
                <a16:creationId xmlns:a16="http://schemas.microsoft.com/office/drawing/2014/main" id="{FC443805-0D7E-47ED-BF48-360DC9EE7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23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09AA76C-5137-4C64-92A3-8193342CE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7818ABB-65DA-4BEE-A8F3-A76DBE7F1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5EC4151-1D51-4AAB-9248-EA5FDEED3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839545F-374F-43DD-93CF-1BD987A912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3D588-01AE-4426-92D5-DD3EAA743E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7D7B222-850C-4BC1-9E9A-16E8ED96CA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13D65B6-8F2A-4017-9CE5-6490924CB9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FE4F613-B77F-43C2-8894-0BF448C81F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8E149-62D8-5114-977D-3814EDB2D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D3EF75E-580F-F1B3-108B-5EC282B45D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3665E26-70CD-F393-D8C9-4D83FD966C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48C4673-CAB8-AF8D-A6B0-452F8699B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848E8F3-1595-57FD-A85B-30D1B2F314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CA9AFAE-3E32-FE4B-312B-95133D6E1F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8196C3B-C6EA-A21A-70C3-1705E7D879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564071B-9E15-EA4B-2BD2-A9168954F8B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B80768-2CBE-95E7-7EC4-E293F39245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29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36FFF-C933-2333-150D-5568CB21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FB96909-72EB-8AFF-E01D-29F558FF80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22E653B-2FDF-0585-DC23-EDF1E18E63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D6C4022-4C4E-9026-C1AC-DA66A090FE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80C3068-EF06-874F-753E-3FE165605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101F131-3A87-CAD7-5936-7381F5B855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3EE5C41-0B12-2DE1-F263-B502D2D607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D3F95F-6633-109A-5985-D951F22E11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26BECF0-AF36-37AB-64A3-6F94679E00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90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6A849-D6C7-40D4-1D89-12CCE663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AB6409A-2254-E994-30DF-EAB4880F93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24AFB68-59CC-4D9D-88D3-9ADFF8AEBA89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A5B6D54-9D94-8246-80D4-E25F5F03E6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81D5094-81AF-49E0-9963-9CDCD1B9496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4461C03-0556-3419-9199-7AE21A3D34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FEBAE0F-0A0F-4157-A420-14700EF38867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1C666D2-688C-35C4-43EC-1E56BFCE5F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A8E696F-42A5-4788-83E3-EA50526D960C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7FD5521-9F97-9D4E-F720-983F4EF63A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47C5B92-38CD-47DD-8BD7-903F2EC4EBA9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B596F4A-608C-2047-B74D-6EF8BDD923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3C63AB4-8DF1-4C28-966D-186F6DDFB848}" type="slidenum">
              <a:t>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C2CB44-5D95-779F-DF1E-0695C55AF1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37AED9C-B588-1E49-25AB-781E270383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25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064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495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3A6F958-3867-4EE5-A3F9-82A962B50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60A4957-7610-4CAE-9DFA-3775B0DECD7B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8FC395D-FE4C-43F1-AFFF-8A83616ED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06068CB-A798-4F5C-91A3-13DCC53C701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FA5A980-2EA4-46E7-ABAE-3CD63C9D91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9A47040-E217-406A-A925-4A98E0465E62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3050EE3-7312-42FA-9E3B-0AC959E8A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7B4049E-33ED-424D-9132-59BB187F6402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D12A6FA-EF7A-45C9-BF09-76DD533A2A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61F93BA-ACB7-4386-8BCB-F0166E74B443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EAAC4E9-3230-4214-87C7-C5323B024B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62DD00-9944-45A5-917E-4F95A8C1600B}" type="slidenum">
              <a:t>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6CF1DBA-E09A-4DA8-8ADC-88FAB82524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D97B033-C584-40C5-9212-5376AA271B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66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31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32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33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168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34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36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38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39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40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42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44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7785-1B2F-8E59-5ECC-55394774A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ED009F37-F9E5-FA2A-F9B9-2F726A01B8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CAD25F8F-E905-F753-F51E-B3F8782EEF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4C3A242D-95DE-7C94-F596-2BAF171570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25FD3BA5-F12D-5C3F-61AB-5541D55315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A5C65CCB-6E8B-7422-AE6D-0B1948B5F5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F7C0DDF-E165-B24B-2A4D-9247C411D3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45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6B3B7374-089F-3CCE-E6AF-E9741B8984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E4E597FA-4CD9-D7B6-A160-6644407676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147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AACF4-A815-C536-A172-DAA9CB4A5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8A7C5126-26A9-F69A-F801-FB8F0B8089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7FB057EA-0A5E-C660-E433-CAE5EE6998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2AE9B766-5C53-E9B4-17A8-F193F0D7A4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6B7E30D3-6896-F537-E803-90797EB8C5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9D95D623-D8F6-7EF1-A1FF-74BF5F4DFD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789F2FE-FEF5-333A-3EDE-662A41B67E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46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B215EBBA-2F08-5276-5C20-7F4EF26B36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DB22B38-D02F-AF41-A3AD-EBDF0CC12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3543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47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48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49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86FED-13EA-A1CF-C5E4-A0728B8A1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550B5DD7-8E22-89FC-BA0C-48E24BD4DA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CB4FDA7B-465C-7966-027E-923814959A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B5CB4D2-DAE7-B132-A3FC-DCEF31867A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F2501E9F-F4B5-2A56-D5A0-A01720C662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5B81B858-A719-0558-1368-E80073CF97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1BCA1997-02B7-609A-772B-A247A7AD97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8D252D8A-D94E-53E8-E73E-C7B4228B8B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056F165E-050B-6B06-E1EE-64D4B40F89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0993639-7BB8-E1AE-4822-4B32E4952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6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6B1862F4-FAA1-D762-9029-406B90F50D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3D85491D-131A-62F9-6444-4947277CE0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0826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6862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52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EA6A6-3CA5-7C21-3096-27DDD08C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261716B9-CCE4-E86C-7600-5941849DBD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220D0E14-F881-3757-CA6A-D001B03E14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3FEF1050-2BCD-8437-CE87-423247C1DA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F6EC7AF6-136C-1A05-32D1-3F166335EE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F389A3F5-8892-87AB-FC90-D191335560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167855A-7715-002B-1104-344C3ADCAA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53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6A648655-7F48-5C06-93D4-B9B7812371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B8523C13-F1DB-1433-36C7-0EA0E0728C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4307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74C1A-D673-52E3-D5B0-EBD0AA277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970CB643-5809-B39D-C16B-A9C7EBE671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AF865317-C0C5-EAA8-A01E-FD66B99F49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343E2735-C988-F69B-B01C-BCE97CFADF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C378302-5906-82FC-A740-863B965358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F961F222-9F18-D9BB-80F3-B94248C400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C56B34B-E28D-BD26-4F0B-2C33844698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54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664D5274-F3B8-1B5A-8638-69EA901C317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82327CD3-3CAC-8CB5-5CB5-661814E932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2141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55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56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4854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59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8242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3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8F6A264A-0A95-40BC-9C85-D22B20E5B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AC2B1D09-7F3B-45B7-B7CD-2FF8B12C36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F2A1C8D3-1171-4B39-BB40-C231CD21AD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CA7374C5-5113-46B9-902E-7E7436F9B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1A0F8E76-F8EA-402F-9CBE-DD9197FF55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2ED69302-D32F-4591-8BA1-C5AB49836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69CB77AB-351E-451F-B364-AEEF488931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8383332D-B1EC-47B2-BA19-0B8DE699B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851D9FA-FDAF-477B-A81E-7901BA762A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7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D0A678FF-2DF5-4B1B-B8D2-69DFCAC447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C4E3CA98-D66D-4E67-93CC-1A90C1720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9839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1400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566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865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064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5962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6655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7076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69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9148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57CFAA-0AEF-45F2-9E65-C17B1A8621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E2FAECB-9CF6-4D3F-98C1-D1F019B09996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59D1D93-4C03-4478-8AB7-9300A72FCB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25702D4-A1E7-4912-A41E-36EBCA45F00E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903AA45-FEDE-4BAA-BBE9-E38D8A26E0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2D3A409-634F-4A2D-BD0C-229FA9E044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93F90CC-6905-42ED-B6EE-BE13F52986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835F6E5-0193-4B9E-B033-60DDFB076852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C34BC2-0728-4BCC-961C-37ED85C972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0F0343-06EB-486D-A2E5-79EB29BA5274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9F55199-17FE-43E5-8E5C-6EF4682675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D188CA6-00F2-4B33-83EF-4189715E88DB}" type="slidenum">
              <a:t>70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954E5A9-5230-41C6-A6DA-CBADFCBBC0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012AD10-46B1-468E-8759-13EE7E423E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11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360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9522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34BC-71EB-EC23-733C-C2C4717C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2B956C1-855C-11BF-FBCE-277E28CAF7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B6A0586-9BD9-A225-E1B5-74B31B26B6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5EC3068-721B-32FC-A4F5-7EFD724DEF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7EE3F29-89C8-3CCC-3220-D92937608C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8941C69-DDDF-33F1-302B-B56BEDBE5B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F59A303-05CE-DE38-2737-CA0C42E6F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058E70-1F2A-B28C-67D0-5AC23DCC8F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59A6E155-E6A6-B570-1C59-BA4C92DF0C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DCAB450-F96C-A707-0E98-72CD16ABAE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BB977E6C-F348-AD5D-9C3D-6519BDE476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B974D23C-62AC-8B9C-EF40-CED06B7037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3499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BCE97-E85D-544C-1915-66690241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0A496EC-508E-6AF0-8C22-61891F8264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C441BC9-30F6-3706-0C13-86A36FC693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46A347A-097F-4BA8-8C66-07115182A7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D25105D-7067-1479-14A7-DDC9B7F0CD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FD8747F-E97C-D588-C853-9B8007D10A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0AA1A94-79F1-D1C8-6B2A-339008604E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29482E1-149A-BE16-57FE-D47A935599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6544B93B-D8AB-E12A-43A8-7BB43D01F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88A9254-0C8A-72C9-675C-3FDC21796A4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75DFA80-5DDE-C895-7B2D-8731CE9BFA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138CE00D-6B22-DEF8-3AC9-F7F1BF88D0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50549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142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56E36-04A1-5799-BDE4-F61DE7F21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8FEBC56-5E06-B7EF-2660-FED95672F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57F5489-476F-9598-A0A4-5F56AB9676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80EDA52-ADFA-6F0E-D48D-EEC5053143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8FFD9A6-32B2-3C6A-501A-38E7F8C633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E2009CF-D6BD-3DF7-C256-8CCFCAB019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4AF5BC-A14B-DB0D-F948-3EAA6FDE0F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0C7AE17-B142-A97B-E90B-8CE5E902DD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41CE68C8-E90F-2B59-7430-EC23343A75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86A44F76-2388-B991-AA16-E142D61202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A2D4C20B-6178-F3A0-EC50-741BF091AF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435411E8-8748-0E99-8266-11F3DE48D8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931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C0E55-4E67-7119-52E4-2C84D2759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CDCB6AB-16D6-71E3-656F-3FD2423D2A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6A8F06E-A7A8-92AD-A174-4735DEEE8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72D51C0-FD21-560E-A28A-0741823080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6D2FFB-EC09-2BFC-E981-C6CFA7B003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714859F-8C94-FF10-4CFD-0071B6A84C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8465A1E-E57C-7C43-F8AB-C8B91077B3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22A9B71-28BF-1BB7-DA2E-442DF5AC3D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E50C74A1-DF19-78D1-B4A1-3C987D6C29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C63D7FB7-7ED9-8166-6A65-54D248C073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78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8002E809-4D79-962F-3D86-756AC3B094D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7D1D9EC0-17A8-8D26-E5AE-C7E721BED4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6260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79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040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80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0">
            <a:extLst>
              <a:ext uri="{FF2B5EF4-FFF2-40B4-BE49-F238E27FC236}">
                <a16:creationId xmlns:a16="http://schemas.microsoft.com/office/drawing/2014/main" id="{8F6A264A-0A95-40BC-9C85-D22B20E5B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8A7E0510-5D2F-41A4-8FDF-65C636F33A0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62">
            <a:extLst>
              <a:ext uri="{FF2B5EF4-FFF2-40B4-BE49-F238E27FC236}">
                <a16:creationId xmlns:a16="http://schemas.microsoft.com/office/drawing/2014/main" id="{AC2B1D09-7F3B-45B7-B7CD-2FF8B12C36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D5E156F-910E-4527-BBCF-F088BEBEFD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63">
            <a:extLst>
              <a:ext uri="{FF2B5EF4-FFF2-40B4-BE49-F238E27FC236}">
                <a16:creationId xmlns:a16="http://schemas.microsoft.com/office/drawing/2014/main" id="{F2A1C8D3-1171-4B39-BB40-C231CD21AD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14A5FC43-B552-4135-93D1-A665E82DFD1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5">
            <a:extLst>
              <a:ext uri="{FF2B5EF4-FFF2-40B4-BE49-F238E27FC236}">
                <a16:creationId xmlns:a16="http://schemas.microsoft.com/office/drawing/2014/main" id="{CA7374C5-5113-46B9-902E-7E7436F9B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C624FB4-B0AF-4D26-98C2-78B3608C9C01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6">
            <a:extLst>
              <a:ext uri="{FF2B5EF4-FFF2-40B4-BE49-F238E27FC236}">
                <a16:creationId xmlns:a16="http://schemas.microsoft.com/office/drawing/2014/main" id="{1A0F8E76-F8EA-402F-9CBE-DD9197FF55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0F33408-93DA-4F7B-9A81-3FF8AC375811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87">
            <a:extLst>
              <a:ext uri="{FF2B5EF4-FFF2-40B4-BE49-F238E27FC236}">
                <a16:creationId xmlns:a16="http://schemas.microsoft.com/office/drawing/2014/main" id="{2ED69302-D32F-4591-8BA1-C5AB498360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23C1E8B-99FF-4C5B-A147-ABA3622CAFD6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88">
            <a:extLst>
              <a:ext uri="{FF2B5EF4-FFF2-40B4-BE49-F238E27FC236}">
                <a16:creationId xmlns:a16="http://schemas.microsoft.com/office/drawing/2014/main" id="{69CB77AB-351E-451F-B364-AEEF488931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AA93E-F010-4B5B-9027-F46C875B55BC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89">
            <a:extLst>
              <a:ext uri="{FF2B5EF4-FFF2-40B4-BE49-F238E27FC236}">
                <a16:creationId xmlns:a16="http://schemas.microsoft.com/office/drawing/2014/main" id="{8383332D-B1EC-47B2-BA19-0B8DE699B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A66572E-BE67-4239-B77A-D50515E85F29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851D9FA-FDAF-477B-A81E-7901BA762A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74412FD-17D9-4DF6-96BD-B28A777EB2F4}" type="slidenum">
              <a:t>9</a:t>
            </a:fld>
            <a:endParaRPr lang="pt-BR"/>
          </a:p>
        </p:txBody>
      </p:sp>
      <p:sp>
        <p:nvSpPr>
          <p:cNvPr id="10" name="PlaceHolder 290">
            <a:extLst>
              <a:ext uri="{FF2B5EF4-FFF2-40B4-BE49-F238E27FC236}">
                <a16:creationId xmlns:a16="http://schemas.microsoft.com/office/drawing/2014/main" id="{D0A678FF-2DF5-4B1B-B8D2-69DFCAC447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91">
            <a:extLst>
              <a:ext uri="{FF2B5EF4-FFF2-40B4-BE49-F238E27FC236}">
                <a16:creationId xmlns:a16="http://schemas.microsoft.com/office/drawing/2014/main" id="{C4E3CA98-D66D-4E67-93CC-1A90C1720E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6646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81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83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84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132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85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endParaRPr lang="pt-BR" dirty="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86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5793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4B04A-ECCE-FE54-AFE7-F8862017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423A49F7-2D31-AA19-A07C-433A7960D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5DEE27C9-87F1-94A3-7205-35CD42761F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D9A175DC-C933-F687-5B66-9CFB59BDBD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24AA8B1B-DF1D-32BE-3B5C-2980484162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5A9950F2-791E-DCBA-525B-5C4D4D4828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E61F9081-CC8D-60DE-242B-2F489C088A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ED614ABD-EC69-AAF3-301F-6B4E15A48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9A122D6-000F-7B30-DCA9-0CAA65585D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87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C83EBB1B-47B2-3C05-AADF-F1CD9B1C8D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754E126D-4AC0-F3C2-211C-A2A29F8F37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96287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9E67E-480F-8510-6DB6-FF1FB8955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18502F1-86CB-BA9D-CAE3-131AD9D347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4CB3F26-FF96-5A46-7186-0BEA03A488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49176E5-12B2-B363-5884-2F2D2BA8E5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BA7FEDA-7097-30A3-31FA-3369415909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7B3477B-34AC-1294-7B8E-51D1B51D8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91C5085-613E-DF5A-6E63-EDD04AAC9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28D6630-057E-97E2-6BF6-A69349D62E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A3F837C-4E39-9470-7238-059A5301F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88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7DB5A789-48A0-8742-0027-E016A9CEF8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6A208DE-54D0-ED14-1B57-A3C0CDD4B9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73746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07DD7-D72F-9604-8214-8BF3BCDA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328DC0A-E6A9-2344-41EF-43E732C8ED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951B6A-A280-4215-8196-82342D937E35}" type="slidenum">
              <a:t>89</a:t>
            </a:fld>
            <a:endParaRPr lang="pt-BR"/>
          </a:p>
        </p:txBody>
      </p:sp>
      <p:sp>
        <p:nvSpPr>
          <p:cNvPr id="2" name="Espaço Reservado para Número de Slide 31">
            <a:extLst>
              <a:ext uri="{FF2B5EF4-FFF2-40B4-BE49-F238E27FC236}">
                <a16:creationId xmlns:a16="http://schemas.microsoft.com/office/drawing/2014/main" id="{DD9AC053-6834-7A65-57C8-B2A3556221DA}"/>
              </a:ext>
            </a:extLst>
          </p:cNvPr>
          <p:cNvSpPr txBox="1"/>
          <p:nvPr/>
        </p:nvSpPr>
        <p:spPr>
          <a:xfrm>
            <a:off x="3884759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37B75E8-5A6E-42A8-B123-0F0EDC2DF4BE}" type="slidenum">
              <a:t>89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32">
            <a:extLst>
              <a:ext uri="{FF2B5EF4-FFF2-40B4-BE49-F238E27FC236}">
                <a16:creationId xmlns:a16="http://schemas.microsoft.com/office/drawing/2014/main" id="{BAA5837D-D2A6-3BCA-448F-C45A2B1D2645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7CCACCE-AE0A-411F-8EF4-1C244F8FFA32}" type="slidenum">
              <a:t>89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Espaço Reservado para Número de Slide 33">
            <a:extLst>
              <a:ext uri="{FF2B5EF4-FFF2-40B4-BE49-F238E27FC236}">
                <a16:creationId xmlns:a16="http://schemas.microsoft.com/office/drawing/2014/main" id="{0DC08AD1-0107-9ECB-087A-C64F9442B7E2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E031B12-683B-413B-8F39-65D5E998DABD}" type="slidenum">
              <a:t>89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B6BE39-46B0-B551-2EE0-A05E3E281343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55F5A35-827E-44D2-80CA-779078565309}" type="slidenum">
              <a:t>89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6" name="Espaço Reservado para Data 4">
            <a:extLst>
              <a:ext uri="{FF2B5EF4-FFF2-40B4-BE49-F238E27FC236}">
                <a16:creationId xmlns:a16="http://schemas.microsoft.com/office/drawing/2014/main" id="{04719877-045E-071E-3338-4441AF01A301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BA390D-C282-4079-BCFA-68A5FCDC1E73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PingFang SC" pitchFamily="2"/>
                <a:cs typeface="Arial Unicode M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29/01/2026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7" name="Espaço Reservado para Número de Slide 34">
            <a:extLst>
              <a:ext uri="{FF2B5EF4-FFF2-40B4-BE49-F238E27FC236}">
                <a16:creationId xmlns:a16="http://schemas.microsoft.com/office/drawing/2014/main" id="{41B23D23-E631-DD5A-D004-4DE9587CB7A5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C2652C6-310E-48C0-95E4-C7344819324A}" type="slidenum">
              <a:t>89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Número de Slide 35">
            <a:extLst>
              <a:ext uri="{FF2B5EF4-FFF2-40B4-BE49-F238E27FC236}">
                <a16:creationId xmlns:a16="http://schemas.microsoft.com/office/drawing/2014/main" id="{D7F49E30-46A4-A0DB-69EB-1992395EB949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4788563-0A6A-4621-8ABF-48CA75F924A5}" type="slidenum">
              <a:t>89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9" name="Espaço Reservado para Imagem de Slide 3">
            <a:extLst>
              <a:ext uri="{FF2B5EF4-FFF2-40B4-BE49-F238E27FC236}">
                <a16:creationId xmlns:a16="http://schemas.microsoft.com/office/drawing/2014/main" id="{28563D96-562A-7ECD-DD43-FD2D1A6376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Espaço Reservado para Anotações 3">
            <a:extLst>
              <a:ext uri="{FF2B5EF4-FFF2-40B4-BE49-F238E27FC236}">
                <a16:creationId xmlns:a16="http://schemas.microsoft.com/office/drawing/2014/main" id="{9F25C06B-9C13-1B5F-1D4E-69486E3ED8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4960" cy="3598920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lvl="0" indent="0" algn="l" hangingPunct="1">
              <a:tabLst>
                <a:tab pos="0" algn="l"/>
              </a:tabLst>
            </a:pPr>
            <a:r>
              <a:rPr lang="pt-BR">
                <a:solidFill>
                  <a:srgbClr val="000000"/>
                </a:solidFill>
              </a:rPr>
              <a:t>Deixar esse slide durante a </a:t>
            </a:r>
            <a:r>
              <a:rPr lang="pt-BR" b="1">
                <a:solidFill>
                  <a:srgbClr val="000000"/>
                </a:solidFill>
              </a:rPr>
              <a:t>CONSAGRAÇÃO. </a:t>
            </a:r>
            <a:r>
              <a:rPr lang="pt-BR">
                <a:solidFill>
                  <a:srgbClr val="000000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34065758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C838A-EF42-BE77-27FC-AE49BBE2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C6B67406-2D00-9CEC-3278-42E7B897D2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EC40E028-1356-251F-3A1D-06E95C7D06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62600A0F-4B34-C355-FA32-995AEE5A5C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5806E2DF-C535-B6CE-0FF7-E5BBB41E31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7D57F586-E2E7-564E-A8C0-FC28BBBF4B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FCA5FE1D-E124-AE79-0ACC-67FB7628F2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DFEC86FF-29FA-3EC7-E988-5962CC9E14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4F4AAE8-2428-0222-EBDD-BAB9B8C3B02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90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D5AAC47A-B988-6019-B50C-E5906360F5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5BCE0210-854E-79F2-6376-F873F90508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01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19320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91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39407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92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9356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0E58-211A-25B4-70A0-97A9A895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D1BBABF9-A77F-E107-106A-7673A1C3B0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C1F88869-171B-6E99-E21E-DC4FEE49BC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D9BAC354-A26B-DF18-CB54-4745CEDE53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9ADC5E46-2442-2DA6-A268-F6E68AEC07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0BCE3B0C-E0BD-12F1-C5AA-3A61AC621E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4BE50014-C4CE-FB5A-D8BD-DC1B3CE345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F42F3400-DA49-8740-5395-D8A5BEFDD4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BBB80E9-D5E4-5BE8-1978-76EF7CF85A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93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08ED6DBC-B25E-C38A-F569-F814D983BC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42DAF3CE-E97E-EB9F-95C5-C77472242C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36666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59469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95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66662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0FBBD-FC71-6041-006E-3880AA7B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9E0FB4-5A73-4016-5E3F-90BCE73BA2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2773077-ABAD-3BC6-CFDA-CDB13955A6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26E1B5F-C70E-CF46-B7CB-C5FCA4FDB7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445B1B-7FA3-1E59-DB92-8F2C2AE4D8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D799A04-C3EF-7487-CF82-683CA1C0BA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932BAD9-EC2A-89CC-7692-C3E1E0F057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070B3CE-B18C-9BA2-7DE8-17F0680E3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17A1D7-138C-77A5-D139-E91D3A980A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DEAB3D88-A0F8-E846-3906-76753088FB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C25D45E4-9B5F-AAD1-51A4-994F66197E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69037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97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45101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98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9565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56">
            <a:extLst>
              <a:ext uri="{FF2B5EF4-FFF2-40B4-BE49-F238E27FC236}">
                <a16:creationId xmlns:a16="http://schemas.microsoft.com/office/drawing/2014/main" id="{9DAEF02F-D88D-496C-8165-61B663458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B0F6AA86-7A56-4AEA-BA8B-974D52F0C553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57">
            <a:extLst>
              <a:ext uri="{FF2B5EF4-FFF2-40B4-BE49-F238E27FC236}">
                <a16:creationId xmlns:a16="http://schemas.microsoft.com/office/drawing/2014/main" id="{9398BF34-DF90-4610-9CEB-3BC0B63728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C91FCDF4-6AE8-4F05-93ED-E9752394716A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58">
            <a:extLst>
              <a:ext uri="{FF2B5EF4-FFF2-40B4-BE49-F238E27FC236}">
                <a16:creationId xmlns:a16="http://schemas.microsoft.com/office/drawing/2014/main" id="{4EEC564F-5BA3-4D37-9335-BAC7A685CC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A6C0BE-4F55-4D4C-A0BA-209CCF91722E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59">
            <a:extLst>
              <a:ext uri="{FF2B5EF4-FFF2-40B4-BE49-F238E27FC236}">
                <a16:creationId xmlns:a16="http://schemas.microsoft.com/office/drawing/2014/main" id="{3B140A79-9C67-45E7-BFE5-026B383EB0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43F4646-8462-4071-A43D-21C0A1D7CA31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60">
            <a:extLst>
              <a:ext uri="{FF2B5EF4-FFF2-40B4-BE49-F238E27FC236}">
                <a16:creationId xmlns:a16="http://schemas.microsoft.com/office/drawing/2014/main" id="{6169649B-021B-4A31-A8D5-22563F6FB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BD3E7B-7C8D-4159-88F0-621A4FA02F10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161">
            <a:extLst>
              <a:ext uri="{FF2B5EF4-FFF2-40B4-BE49-F238E27FC236}">
                <a16:creationId xmlns:a16="http://schemas.microsoft.com/office/drawing/2014/main" id="{00EA2CA5-D30C-4EFD-BEFA-68C1ABAFD9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2BA57E7-AD3A-4795-A1A7-A11513A228DC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162">
            <a:extLst>
              <a:ext uri="{FF2B5EF4-FFF2-40B4-BE49-F238E27FC236}">
                <a16:creationId xmlns:a16="http://schemas.microsoft.com/office/drawing/2014/main" id="{ACB21961-B5D1-4C0B-97E1-88A8FB9813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FF4A678-D678-4352-9E95-FDD0DA790A35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6C6F73E-4CE4-4C68-9C5D-86C970F01D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A2C658-7684-4441-9B6E-E94B780EC672}" type="slidenum">
              <a:t>99</a:t>
            </a:fld>
            <a:endParaRPr lang="pt-BR"/>
          </a:p>
        </p:txBody>
      </p:sp>
      <p:sp>
        <p:nvSpPr>
          <p:cNvPr id="9" name="PlaceHolder 163">
            <a:extLst>
              <a:ext uri="{FF2B5EF4-FFF2-40B4-BE49-F238E27FC236}">
                <a16:creationId xmlns:a16="http://schemas.microsoft.com/office/drawing/2014/main" id="{AF7E65DC-935E-41CD-BEB7-739DF79452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164">
            <a:extLst>
              <a:ext uri="{FF2B5EF4-FFF2-40B4-BE49-F238E27FC236}">
                <a16:creationId xmlns:a16="http://schemas.microsoft.com/office/drawing/2014/main" id="{C0988A78-9D2D-414D-B526-40859ED8EE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27927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Alegres entramos/ Pra juntos louvar-te, Senhor! Felizes cantamos: É eterno e fiel teu amor!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6705043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da vossa Igreja!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Esperamos entrar na vida eterna com Maria, Mãe de Deus e da Igreja, os Apóstolos, e todos os que na vida souberam amar Cristo e seus irmãos.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3E542-6B73-6101-7D5A-8484F8153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0A19ABC-B14E-9998-9E6F-E46B01643C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Esperamos entrar na vida eterna!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F97A9F-FCDE-A504-AE3C-C7241FB7CEA6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5360128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72655-0D90-2C20-6B6F-5E535BD01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32087A58-9A15-07D7-5FBB-4962AA6CB4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Abri as portas da misericórdia aos que chamastes para a outra vida; acolhei-os junto a vós, bem felizes, no reino que para todos preparastes.</a:t>
            </a:r>
          </a:p>
          <a:p>
            <a:pPr lvl="0" algn="just"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88D1D2-D3D0-3794-2704-3DA2FBEA209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852027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6F010-A4C2-4BE7-877C-BAC67CE88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A38E249-1AA4-1FA1-A522-B3CCE64C04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todos dai a luz que não se apaga!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8EFA2D-3B07-EF36-E78D-3E071A0B4481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780002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F4162-0F61-2B04-D34F-19D5040A2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77A8D34-2936-5628-6D6D-C2409189F0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todos nós, aqui reunidos, que somos povo santo e pecador, dai-nos a graça de participar do vosso reino que também é nosso.</a:t>
            </a:r>
          </a:p>
          <a:p>
            <a:pPr lvl="0" algn="just"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91A012-0601-AD1B-6075-0DBC1F250C7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185668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D146-808E-0B19-1C22-49CC9843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DBF56D8-D69A-5F8B-ECC8-0B30005A33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Cristo, com Cristo, e em Cristo, a vós, Deus Pai todo-poderoso, na unidade do Espírito Santo, toda honra e toda glória, por todos os séculos dos séculos.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56B389-3BE6-6079-22D9-957BFD35C2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551612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7">
            <a:extLst>
              <a:ext uri="{FF2B5EF4-FFF2-40B4-BE49-F238E27FC236}">
                <a16:creationId xmlns:a16="http://schemas.microsoft.com/office/drawing/2014/main" id="{269FA56A-88E8-4498-9519-2B815CB48C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8238" y="1748935"/>
            <a:ext cx="11497111" cy="575928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u="sng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002BA9-B33F-1622-256A-0D0681A426EB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358017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899139"/>
            <a:ext cx="12185612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E69B-5B11-B775-21C8-656570CA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319118A1-B7FB-B5AF-5998-79499408C5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O Senhor é bom nós repetimos, sua misericórdia é sem limites, seu amor fiel é para sempre. Seu amor fiel é para sempre.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81E4C0-8D77-7377-17D4-CC107FE1BF7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33840429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6032" y="1767775"/>
            <a:ext cx="1174089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191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rgbClr val="92D050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rgbClr val="92D050"/>
                </a:solidFill>
                <a:highlight>
                  <a:srgbClr val="000000"/>
                </a:highlight>
                <a:latin typeface="+mn-lt"/>
              </a:rPr>
              <a:t>Presid.: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rgbClr val="92D050"/>
                </a:solidFill>
                <a:highlight>
                  <a:srgbClr val="000000"/>
                </a:highlight>
                <a:latin typeface="+mn-lt"/>
              </a:rPr>
              <a:t>Todos: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AA517-2BE7-8081-31FE-0F8A5A9F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16B8A28-F084-77EA-6BAF-2B2C12478F55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44C7ED11-B1D7-76A3-F7A4-127FF144E63D}"/>
              </a:ext>
            </a:extLst>
          </p:cNvPr>
          <p:cNvSpPr txBox="1">
            <a:spLocks/>
          </p:cNvSpPr>
          <p:nvPr/>
        </p:nvSpPr>
        <p:spPr>
          <a:xfrm>
            <a:off x="217146" y="2699656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Bem aventurados são todos os santos / Bem aventurado quem busca a santidade / Eternamente, bem aventurados.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234806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Os pobres de espírito quem constrói comunidade / Para quem seu Deus é tudo é valor absoluto. 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51DB0FD-07BE-C758-B7D6-B3F9B89813A5}"/>
              </a:ext>
            </a:extLst>
          </p:cNvPr>
          <p:cNvSpPr txBox="1">
            <a:spLocks/>
          </p:cNvSpPr>
          <p:nvPr/>
        </p:nvSpPr>
        <p:spPr>
          <a:xfrm>
            <a:off x="217146" y="2699656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Bem aventurados são todos os santos / Bem aventurado quem busca a santidade / Eternamente, bem aventurados.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7992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5775-23D7-FD18-ADAB-0089E7AB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7A5F8623-3DA2-232A-F6CA-B96D005FA3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079173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é bom, eterno é seu amor! O Senhor é bom, eterno é seu amor! (bis)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105A8-9D2C-C542-EBA8-34931E87265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5281203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350" y="1884739"/>
            <a:ext cx="11929696" cy="476371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Aquele que é aflito com as dores do desprezado / Todo aquele que é manso quer os povos apaziguados. </a:t>
            </a:r>
            <a:endParaRPr lang="pt-BR" sz="72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70830318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9B2732-0D4C-AD3A-802C-235B6CA2599C}"/>
              </a:ext>
            </a:extLst>
          </p:cNvPr>
          <p:cNvSpPr txBox="1">
            <a:spLocks/>
          </p:cNvSpPr>
          <p:nvPr/>
        </p:nvSpPr>
        <p:spPr>
          <a:xfrm>
            <a:off x="217146" y="2699656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Bem aventurados são todos os santos / Bem aventurado quem busca a santidade / Eternamente, bem aventurados.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784950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Quem tem misericórdia compreende os limitados / Quem perdoa sempre e sempre e consola os cansados. </a:t>
            </a:r>
            <a:endParaRPr lang="pt-BR" sz="8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899702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EB06A82E-1216-8C5C-DE04-1A19CE6952CC}"/>
              </a:ext>
            </a:extLst>
          </p:cNvPr>
          <p:cNvSpPr txBox="1">
            <a:spLocks/>
          </p:cNvSpPr>
          <p:nvPr/>
        </p:nvSpPr>
        <p:spPr>
          <a:xfrm>
            <a:off x="217146" y="2264227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Bem aventurados são todos os santos / Bem aventurado quem busca a santidade / Eternamente, bem aventurados.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617689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3451B-25C6-69EA-77B9-7D1FBA134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C22B8948-0146-219F-76E6-AA50703D76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puro de coração que no bem sempre acredita / Quem é reto na intenção e sincero com seu irmão.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EE26C3-0904-0E81-A9B6-864AAF1F3CC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23615918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F27C-407E-F152-DDB5-0E5D36D7B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417989-2B24-989F-A460-762F2B90130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A68D1246-1B68-F61C-B0D0-20204ECEC791}"/>
              </a:ext>
            </a:extLst>
          </p:cNvPr>
          <p:cNvSpPr txBox="1">
            <a:spLocks/>
          </p:cNvSpPr>
          <p:nvPr/>
        </p:nvSpPr>
        <p:spPr>
          <a:xfrm>
            <a:off x="217146" y="2206170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Bem aventurados são todos os santos / Bem aventurado quem busca a santidade / Eternamente, bem aventurados.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6277712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F354-FD50-CBA2-0F84-58063923A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0CBE8C3-AF65-8CAE-6C21-37A2B79ECB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feliz o corajoso que luta pela justiça / Perseguido e caluniado nunca põe seu Deus de lado.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F971D0-7173-2928-45BE-686F429A1B3E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84330305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403E-38AA-BD20-55DE-8CE5ED3D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B59283-6A34-BAC5-0899-A5BC34AA7AB7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A7AAC05E-2455-0778-7F81-BCD69FA8D176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Bem aventurados são todos os santos / Bem aventurado quem busca a santidade / Eternamente, bem aventurados.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921008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24AA0-6CCE-AD87-6161-ABB88479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A6189C7-3F16-4814-14E2-832EBBA972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686" y="1884739"/>
            <a:ext cx="11821606" cy="497326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feliz e é alegre quem imita Jesus Cristo / Que se doa pelos outros põe sorriso em muitos rostos.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AB3F1F-A388-6962-5E9B-C470BE4D1620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687987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60E6A-B084-F65B-9815-4F623096E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DBE6B4-AFE9-6215-9873-6AA34AAF7D27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6AA9B012-9A15-635A-A149-5F3750232FB6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Bem aventurados são todos os santos / Bem aventurado quem busca a santidade / Eternamente, bem aventurados.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794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Saudação e Acolhida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FBE1-EBD1-8373-CF8E-3D000F3D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3B0B6C7-C898-6132-1280-375B394B01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amor não para em fronteiras/ Nem se esbarra em maneiras/Faz muito mais que pensa/ Supera qualquer diferença.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A5F480-91E0-5649-903D-BC949D4C1A66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426954207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E1162-6524-2FD8-C5DD-DFEC7CF1A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5647A01-5C60-C28C-A5B5-9695B167CE9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57C00359-1099-3CCF-86FD-34271182537D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Cristo quem traz esse amor que nunca se afasta/ Na vida humana que entende que a fé só, não basta. O próximo é aquele que faz a caridade/ Que ama e serve onde encontra a necessidade. </a:t>
            </a:r>
            <a:endParaRPr lang="pt-BR" sz="9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9044895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1B709-F9AF-F37E-4CBE-74F2A456A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B3B3E13-3F72-5B13-159E-B4BBBCA66C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amor não reconhece idade/ E respeita as realidades/ Socorre, anima e dá vida/ A justiça tem nele guarida.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82279E-F993-026E-CACF-855C5AD17AA1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25344345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23B25-B128-AA15-F276-A623756F9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3FFB44B-DA40-6ED7-9EC7-78CC09F303EA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F921B0D9-9B36-59D9-746E-D00317D9BCCD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Cristo quem traz esse amor que nunca se afasta/ Na vida humana que entende que a fé só, não basta. O próximo é aquele que faz a caridade/ Que ama e serve onde encontra a necessidade. </a:t>
            </a:r>
            <a:endParaRPr lang="pt-BR" sz="8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534833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9DDC-98E9-A367-F27B-1B1BF885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750005A-5F96-9DB7-037F-3B7FE57EF9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5168" y="1849570"/>
            <a:ext cx="1175527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amor muita ação exige/ Decide com ternura e não se omite/ Constrói, alimenta e educa/ Com carinho acolhe e escuta.</a:t>
            </a:r>
            <a:endParaRPr lang="pt-BR" sz="8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1903F61-8CE7-24C6-26D0-AFFB8D181AD0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7765003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C387-E44A-A3F7-F158-2122993B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2B0D468-F77A-025C-10BD-E55C2094DF65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Comunhão II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F2C09F84-2682-BA9C-688B-9B9EDBC1FC4B}"/>
              </a:ext>
            </a:extLst>
          </p:cNvPr>
          <p:cNvSpPr txBox="1">
            <a:spLocks/>
          </p:cNvSpPr>
          <p:nvPr/>
        </p:nvSpPr>
        <p:spPr>
          <a:xfrm>
            <a:off x="217146" y="1798045"/>
            <a:ext cx="11751319" cy="505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Cristo quem traz esse amor que nunca se afasta/ Na vida humana que entende que a fé só, não basta. O próximo é aquele que faz a caridade/ Que ama e serve onde encontra a necessidade. </a:t>
            </a:r>
            <a:endParaRPr lang="pt-BR" sz="8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44237395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4170" y="1884739"/>
            <a:ext cx="11818537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Alimentados com o sacramento da nossa redenção, nós vos pedimos, Senhor, que com este auxílio de salvação eterna cresça sempre mais a verdadeira fé.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593D16C-D2AC-8422-FB36-1B860B38E199}"/>
              </a:ext>
            </a:extLst>
          </p:cNvPr>
          <p:cNvSpPr txBox="1"/>
          <p:nvPr/>
        </p:nvSpPr>
        <p:spPr>
          <a:xfrm>
            <a:off x="0" y="2551837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Avisos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62543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Senhor esteja convosco.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16242488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9B3FC-D115-A141-D646-0577E6DE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1B069DB-7A0D-4858-B66B-0D3BFC7029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Inclinai-vos para receber a bênção.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040EB0-4D45-5DC4-DFDC-F320B5400C29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51160237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todo-poderoso vos abençoe na sua bondade e infunda em vós a sabedoria da Salvação.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400465893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Sempre vos alimente com os ensinamentos da fé e vos faça perseverar nas boas obras.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14592296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E3779-4EFF-6F19-F889-764AA840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3D989F8-BBA0-D7A3-2770-8D71F4FAEC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Oriente para Ele os vossos passos, e vos mostre o caminho da caridade e da paz.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1C5A3D-0B1F-C89A-D932-B0F26AB57C4E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3699159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Pres.: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22334640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BCA2A2E-44E2-4DB3-8B03-32EFDBD217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6352" y="1929184"/>
            <a:ext cx="11612908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Diác. ou Presid.: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paz, e o Senhor vos acompanhe.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804A04-3080-5248-F23E-33ACA8E2D172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Benção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8473617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Queremos primeiro te agradecer, por seres a Mãe do Salvador. Tua humildade nos faz compreender, o quanto é bom vivermos no amor.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4914"/>
            <a:ext cx="11560542" cy="536116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Mãe de Lourdes, Mãe amável, Mãe querida, Tanto amor que em tua casa desabrocha. Te pedimos, com fervor, que nossas vidas A Sejam fundadas em Jesus, a viva rocha.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5860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Pedimos, ó Mãe, por todos os filhos teus , carentes de amor, justiça e pão. A tua visão do Projeto de Deus, oriente nossos rumos na missão.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8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91571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vós, irmãos, paz e fé da parte de Deus, o Pai,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 do Senhor Jesus Cristo.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Bendito seja Deus, que nos reuniu no amor de Cristo.</a:t>
            </a: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1949715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7" name="PlaceHolder 19">
            <a:extLst>
              <a:ext uri="{FF2B5EF4-FFF2-40B4-BE49-F238E27FC236}">
                <a16:creationId xmlns:a16="http://schemas.microsoft.com/office/drawing/2014/main" id="{BD45125E-98C4-F4FB-10B5-63E8B325807E}"/>
              </a:ext>
            </a:extLst>
          </p:cNvPr>
          <p:cNvSpPr txBox="1">
            <a:spLocks/>
          </p:cNvSpPr>
          <p:nvPr/>
        </p:nvSpPr>
        <p:spPr>
          <a:xfrm>
            <a:off x="316523" y="1944914"/>
            <a:ext cx="11560542" cy="53611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Mãe de Lourdes, Mãe amável, Mãe querida, Tanto amor que em tua casa desabrocha. Te pedimos, com fervor, que nossas vidas A Sejam fundadas em Jesus, a viva rocha.</a:t>
            </a:r>
          </a:p>
        </p:txBody>
      </p:sp>
    </p:spTree>
    <p:extLst>
      <p:ext uri="{BB962C8B-B14F-4D97-AF65-F5344CB8AC3E}">
        <p14:creationId xmlns:p14="http://schemas.microsoft.com/office/powerpoint/2010/main" val="49532226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C567-0809-F8B6-EE76-41D4B4FBB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12BFEB2-8B0E-CC92-4456-3AF13299D2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810871"/>
            <a:ext cx="11560542" cy="609029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Santa Mãe de Deus, muito obrigado, elas tantas graças recebidas! Este teu rosto terno e delicado, suaviza nossos passos nesta vida.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673F0F-68D4-45A0-36A1-1A789145D80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623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9EE5-B710-32C3-5A95-83870639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7F05E2F-F0BC-2D0A-2EF0-9BA2707BF684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>
                <a:solidFill>
                  <a:srgbClr val="92D050"/>
                </a:solidFill>
              </a:rPr>
              <a:t>Canto Final</a:t>
            </a:r>
            <a:endParaRPr lang="pt-BR" sz="5400" b="1" dirty="0">
              <a:solidFill>
                <a:srgbClr val="92D050"/>
              </a:solidFill>
            </a:endParaRPr>
          </a:p>
        </p:txBody>
      </p:sp>
      <p:sp>
        <p:nvSpPr>
          <p:cNvPr id="7" name="PlaceHolder 19">
            <a:extLst>
              <a:ext uri="{FF2B5EF4-FFF2-40B4-BE49-F238E27FC236}">
                <a16:creationId xmlns:a16="http://schemas.microsoft.com/office/drawing/2014/main" id="{8DC31D88-EDAE-305E-8DA9-950CBBDFCD2D}"/>
              </a:ext>
            </a:extLst>
          </p:cNvPr>
          <p:cNvSpPr txBox="1">
            <a:spLocks/>
          </p:cNvSpPr>
          <p:nvPr/>
        </p:nvSpPr>
        <p:spPr>
          <a:xfrm>
            <a:off x="316523" y="1944914"/>
            <a:ext cx="11560542" cy="53611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6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Mãe de Lourdes, Mãe amável, Mãe querida, Tanto amor que em tua casa desabrocha. Te pedimos, com fervor, que nossas vidas A Sejam fundadas em Jesus, a viva rocha.</a:t>
            </a:r>
          </a:p>
        </p:txBody>
      </p:sp>
    </p:spTree>
    <p:extLst>
      <p:ext uri="{BB962C8B-B14F-4D97-AF65-F5344CB8AC3E}">
        <p14:creationId xmlns:p14="http://schemas.microsoft.com/office/powerpoint/2010/main" val="79178106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AA2B-0DED-3AA7-47FE-986B13FA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9B52F9-1D7C-23AE-60C7-F0A703281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BCE93F9F-5AE3-9E43-85E7-942EB13C4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55753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4A4E2A-B26F-B008-64AD-C5EA2C5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EB9F5A-D392-CEA2-C164-E93887D0F70C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Ato penitencial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62543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 e irmãs, reconheçamos os nossos pecados, para celebrarmos dignamente os santos mistérios. (Silêncio)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66433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49412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que sois o caminho que leva ao Pai.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piedade, piedade de nós! Senhor, piedade, piedade de nós! (2×)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178458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69F79-A470-4EF3-8F13-E2597AF2F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24BDE8EA-D20B-5D1B-1215-6FF00DACA8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49412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que sois a verdade que ilumina os povos.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Cristo, piedade, piedade de nós! Cristo, piedade, piedade de nós! (2×)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8004CF-28AA-B12F-1657-21F97DD75FAA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48591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-1" y="2459503"/>
            <a:ext cx="6096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accent6"/>
                </a:solidFill>
              </a:rPr>
              <a:t>4° Domingo do</a:t>
            </a:r>
          </a:p>
          <a:p>
            <a:r>
              <a:rPr lang="pt-BR" sz="6600" b="1" dirty="0">
                <a:solidFill>
                  <a:schemeClr val="accent6"/>
                </a:solidFill>
              </a:rPr>
              <a:t>Tempo Comum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2F9BF-349D-A89B-0352-EEB4FE469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1A57E645-2DA0-1C78-738D-8D8DB7F605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49412"/>
            <a:ext cx="11342077" cy="539208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que sois a vida que renova o mundo.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Senhor, piedade, piedade de nós! Senhor, piedade, piedade de nós! (2×)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FE3F10-AF65-8269-87D3-A0A8DA54837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209645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8">
            <a:extLst>
              <a:ext uri="{FF2B5EF4-FFF2-40B4-BE49-F238E27FC236}">
                <a16:creationId xmlns:a16="http://schemas.microsoft.com/office/drawing/2014/main" id="{6BC96508-99A8-4EE2-A28F-E8375794C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755" y="1981200"/>
            <a:ext cx="11342077" cy="4572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 todo-poderoso tenha compaixão de nós, perdoe os nossos pecados e nos conduza à vida eterna.	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DA7876-195A-0EE7-DFCA-2E3CE3EF7709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ATO</a:t>
            </a:r>
          </a:p>
          <a:p>
            <a:pPr algn="ctr"/>
            <a:r>
              <a:rPr lang="pt-BR" sz="6000" b="1" dirty="0">
                <a:solidFill>
                  <a:srgbClr val="92D050"/>
                </a:solidFill>
              </a:rPr>
              <a:t>PENITENCIAL</a:t>
            </a:r>
          </a:p>
        </p:txBody>
      </p:sp>
    </p:spTree>
    <p:extLst>
      <p:ext uri="{BB962C8B-B14F-4D97-AF65-F5344CB8AC3E}">
        <p14:creationId xmlns:p14="http://schemas.microsoft.com/office/powerpoint/2010/main" val="4070654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077C86C-EE1D-48AF-8731-509EB3EBA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Glória a Deus nas alturas. E paz na terra aos homens por Ele amados. Senhor Deus, Rei dos céus, Deus Pai todo-poderoso: nós Vos louvamos, nós Vos bendizemos nós Vos adoramos, nós Vos glorificamos, nós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7A9F9D-71EC-85AF-59CC-408D82505841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C4F2-CC25-E96C-606D-136DFE550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2FD5D9F-6BDE-B705-E3CE-552A928D10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Vos damos graças, por vossa imensa glória.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Senhor Jesus Cristo, Filho Unigénito, Senhor Deus, Cordeiro de Deus, Filho de Deus Pai: Vós que tirais o pecado do mundo, tende piedade de nós!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802B0D-D297-311A-80B8-E55EC84CC299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33509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0B13D-03A9-AF1A-FE66-21C1AA092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5CF0581-3708-EE65-1C97-84D5D59766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Vós que tirais o pecado do mundo, acolhei a nossa súplica! Vós que estais à direita do Pai, tende piedade de nós!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98B72F-D696-3CE8-D479-BC67E12A90E1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61073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F7ABB-F4CD-5917-3111-D6A8B0E0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01784C7-C2BE-4FA0-FE9C-C58EBC7B38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2" y="1861868"/>
            <a:ext cx="11613297" cy="538080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Só Vós sois o Santo; só Vós, o Senhor; só Vós, o Altíssimo, Jesus Cristo. Com o Espírito Santo na glória de Deus Pai.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Amém, amém! Amém, 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C7C136-3EB1-52BD-A1D8-7D5D34950677}"/>
              </a:ext>
            </a:extLst>
          </p:cNvPr>
          <p:cNvSpPr txBox="1"/>
          <p:nvPr/>
        </p:nvSpPr>
        <p:spPr>
          <a:xfrm>
            <a:off x="-263769" y="572168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Glória</a:t>
            </a:r>
          </a:p>
        </p:txBody>
      </p:sp>
    </p:spTree>
    <p:extLst>
      <p:ext uri="{BB962C8B-B14F-4D97-AF65-F5344CB8AC3E}">
        <p14:creationId xmlns:p14="http://schemas.microsoft.com/office/powerpoint/2010/main" val="251289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D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529" y="1938274"/>
            <a:ext cx="11726392" cy="47582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latin typeface="+mn-lt"/>
              </a:rPr>
              <a:t>P. </a:t>
            </a:r>
            <a:r>
              <a:rPr lang="pt-BR" sz="6600" b="1" dirty="0">
                <a:solidFill>
                  <a:schemeClr val="bg1"/>
                </a:solidFill>
                <a:latin typeface="+mn-lt"/>
              </a:rPr>
              <a:t>Concedei-nos, Senhor nosso Deus, adorar-vos de coração sincero e amar todas as pessoas com verdadeira caridade. </a:t>
            </a:r>
            <a:endParaRPr lang="pt-BR" sz="6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529" y="1832056"/>
            <a:ext cx="11726392" cy="475826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latin typeface="+mn-lt"/>
              </a:rPr>
              <a:t>Por nosso Senhor Jesus Cristo, vosso Filho, que é Deus, e convosco vive e reina, na unidade do Espírito Santo,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2701731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63000"/>
            <a:ext cx="12188519" cy="595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latin typeface="+mn-lt"/>
              </a:rPr>
              <a:t>Amém!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Oração Coleta</a:t>
            </a:r>
          </a:p>
        </p:txBody>
      </p:sp>
    </p:spTree>
    <p:extLst>
      <p:ext uri="{BB962C8B-B14F-4D97-AF65-F5344CB8AC3E}">
        <p14:creationId xmlns:p14="http://schemas.microsoft.com/office/powerpoint/2010/main" val="1816767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ED414EC-7FEA-4275-933E-DC3DAABE5F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3869" y="1840263"/>
            <a:ext cx="11595711" cy="678455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i="1" dirty="0">
                <a:solidFill>
                  <a:schemeClr val="bg1"/>
                </a:solidFill>
                <a:latin typeface="+mn-lt"/>
              </a:rPr>
              <a:t>Guarda a Palavra, guarda no coração, que ela entre em tua alma e penetre os sentimentos. Busca noite e dia, a luz do amor de Deus! Se guardares a Palavra, ela te guardará.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6BDEEF-6F08-B49C-B56F-E6DDEFADB52E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Refrão Orante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874991"/>
            <a:ext cx="11588400" cy="5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92D050"/>
              </a:buClr>
              <a:buSzPts val="7500"/>
            </a:pPr>
            <a:r>
              <a:rPr lang="pt-BR" sz="9600" b="1" i="0" u="none" strike="noStrike" cap="none" baseline="300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pt-BR" sz="96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As bem-aventuranças são o programa de vida dos cristãos, é embasado nelas que nós devemos procurar construir nossa vida de fé e social. 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dirty="0">
              <a:solidFill>
                <a:schemeClr val="bg1"/>
              </a:solidFill>
              <a:latin typeface="Arial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I LEITURA - </a:t>
            </a:r>
            <a:r>
              <a:rPr lang="pt-BR" sz="6000" dirty="0" err="1">
                <a:solidFill>
                  <a:srgbClr val="92D050"/>
                </a:solidFill>
                <a:latin typeface="+mn-lt"/>
              </a:rPr>
              <a:t>Sf</a:t>
            </a:r>
            <a:r>
              <a:rPr lang="pt-BR" sz="6000" dirty="0">
                <a:solidFill>
                  <a:srgbClr val="92D050"/>
                </a:solidFill>
                <a:latin typeface="+mn-lt"/>
              </a:rPr>
              <a:t> 2,3;3,12-13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DA PROFECIA </a:t>
            </a:r>
            <a:br>
              <a:rPr lang="pt-BR" sz="6000" b="1" dirty="0">
                <a:solidFill>
                  <a:schemeClr val="bg1"/>
                </a:solidFill>
                <a:latin typeface="+mn-lt"/>
              </a:rPr>
            </a:br>
            <a:r>
              <a:rPr lang="pt-BR" sz="6000" b="1" dirty="0">
                <a:solidFill>
                  <a:schemeClr val="bg1"/>
                </a:solidFill>
                <a:latin typeface="+mn-lt"/>
              </a:rPr>
              <a:t>DE SOFONIAS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4502" y="1904869"/>
            <a:ext cx="11834446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Buscai o Senhor, humildes da terra, que pondes em prática seus preceitos; praticai a justiça, procurai a humildade; talvez achareis um refúgio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no dia da cólera do Senhor. E deixarei entre vós um punhado de homens humildes e pobres. E no nome do Senhor porá sua esperança o resto de Israel.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Eles não cometerão iniquidades nem falarão mentiras; não se encontrará em sua boca uma língua enganadora; serão apascentados e repousarão, e ninguém os molestará.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852667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Salmo 145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Não fecheis o coração, ouvi hoje a voz de Deus!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1943100"/>
            <a:ext cx="11929819" cy="56977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O Senhor é fiel para sempre, faz justiça aos que são oprimidos; ele dá alimento aos famintos, é o Senhor quem liberta os cativos.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Não fecheis o coração, ouvi hoje a voz de Deus!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5798" y="1886857"/>
            <a:ext cx="11871854" cy="544626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O Senhor abre os olhos aos cegos, o Senhor faz erguer-se o caído; o Senhor ama aquele que é justo. É o Senhor quem protege o estrangeiro.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Não fecheis o coração, ouvi hoje a voz de Deus!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874991"/>
            <a:ext cx="11588400" cy="474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buClr>
                <a:srgbClr val="92D050"/>
              </a:buClr>
              <a:buSzPts val="7500"/>
            </a:pPr>
            <a:r>
              <a:rPr lang="pt-BR" sz="9600" b="1" i="0" u="none" strike="noStrike" cap="none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Isso só se dará à medida que acolhermos cada uma delas como um projeto pessoal de Deus para a história humana.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598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013" y="1857982"/>
            <a:ext cx="11727423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Ele ampara a viúva e o órfão, mas confunde os caminhos dos maus. O Senhor reinará para sempre! A Sião, o teu Deus reinará para sempre e por todos os séculos!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Não fecheis o coração, ouvi hoje a voz de Deus!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body" idx="4294967295"/>
          </p:nvPr>
        </p:nvSpPr>
        <p:spPr>
          <a:xfrm>
            <a:off x="385570" y="1729432"/>
            <a:ext cx="11412300" cy="5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II LEITURA -  1Cor 1,26-31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LEITURA DA CARTA DE SÃO PAULO AOS CORÍNTIOS</a:t>
            </a:r>
          </a:p>
        </p:txBody>
      </p:sp>
      <p:sp>
        <p:nvSpPr>
          <p:cNvPr id="41" name="Google Shape;41;p1"/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Considerai vós mesmos, irmãos, como fostes chamados por Deus. Pois entre vós não há muitos sábios de sabedoria humana nem muitos poderosos nem muitos nobres. Na verdade, Deus escolheu o que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mundo considera como estúpido, para assim confundir os sábios; Deus escolheu o que o mundo considera como fraco, para assim confundir o que é forte; Deus escolheu o que para o mundo é sem importância e</a:t>
            </a:r>
            <a:endParaRPr dirty="0"/>
          </a:p>
        </p:txBody>
      </p:sp>
      <p:sp>
        <p:nvSpPr>
          <p:cNvPr id="25" name="Google Shape;25;p3"/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F0ED9A29-0229-5CFE-4674-84EC0D44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>
            <a:extLst>
              <a:ext uri="{FF2B5EF4-FFF2-40B4-BE49-F238E27FC236}">
                <a16:creationId xmlns:a16="http://schemas.microsoft.com/office/drawing/2014/main" id="{1C3131E7-8B7A-0A68-C711-F1D8EA9360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desprezado, o que não tem nenhuma serventia, para assim mostrar a inutilidade do que é considerado importante, para que ninguém possa gloriar-se diante dele. É graças a ele que vós estais em Cristo Jesus, o qual</a:t>
            </a:r>
            <a:endParaRPr dirty="0"/>
          </a:p>
        </p:txBody>
      </p:sp>
      <p:sp>
        <p:nvSpPr>
          <p:cNvPr id="25" name="Google Shape;25;p3">
            <a:extLst>
              <a:ext uri="{FF2B5EF4-FFF2-40B4-BE49-F238E27FC236}">
                <a16:creationId xmlns:a16="http://schemas.microsoft.com/office/drawing/2014/main" id="{42AE2362-976C-7813-2D04-D648C52C8C1A}"/>
              </a:ext>
            </a:extLst>
          </p:cNvPr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26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>
          <a:extLst>
            <a:ext uri="{FF2B5EF4-FFF2-40B4-BE49-F238E27FC236}">
              <a16:creationId xmlns:a16="http://schemas.microsoft.com/office/drawing/2014/main" id="{61B85C2E-1B09-E19C-BEE5-56A1E809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>
            <a:extLst>
              <a:ext uri="{FF2B5EF4-FFF2-40B4-BE49-F238E27FC236}">
                <a16:creationId xmlns:a16="http://schemas.microsoft.com/office/drawing/2014/main" id="{9CE87290-F34E-FF7A-9308-FB85633EF0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 tornou para nós, da parte de Deus: sabedoria, justiça, santificação e libertação, para que, como está escrito, “quem se gloria, glorie-se no Senhor”.</a:t>
            </a:r>
            <a:endParaRPr dirty="0"/>
          </a:p>
        </p:txBody>
      </p:sp>
      <p:sp>
        <p:nvSpPr>
          <p:cNvPr id="25" name="Google Shape;25;p3">
            <a:extLst>
              <a:ext uri="{FF2B5EF4-FFF2-40B4-BE49-F238E27FC236}">
                <a16:creationId xmlns:a16="http://schemas.microsoft.com/office/drawing/2014/main" id="{6B252BFF-2CA1-3A9E-2E32-D8EC5DFB386D}"/>
              </a:ext>
            </a:extLst>
          </p:cNvPr>
          <p:cNvSpPr txBox="1"/>
          <p:nvPr/>
        </p:nvSpPr>
        <p:spPr>
          <a:xfrm>
            <a:off x="-5069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5663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444619"/>
            <a:ext cx="11816862" cy="621587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(bis)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54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Meus discípulos, alegrai-vos, exultai de alegria, pois bem grande é a recompensa que nos céus tereis, um dia!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Evangelho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2223" y="1852312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EVANGELHO - </a:t>
            </a:r>
            <a:r>
              <a:rPr lang="pt-BR" sz="6000" b="1" dirty="0" err="1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Mt</a:t>
            </a: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 5,1-12a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MATEUS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1927597"/>
            <a:ext cx="11683634" cy="3002806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Às tuas portas, Senhor,/Nossos pés já se detém, / Para entrar com fervor/Na feliz Jerusalém! Tua casa é nossa casa;/Nós somos o teu povo: Cantando um canto novo,/Teu nome santo vimos proclamar!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Naquele tempo, vendo Jesus as multidões, subiu ao monte e sentou-se. Os discípulos aproximaram-se, e Jesus começou a ensiná-los: “Bem-aventurados os pobres em espírito, porque deles é o Reino dos Céus.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Bem-aventurados os aflitos, porque serão consolados. Bem-aventurados os mansos, porque possuirão a terra. Bem-aventurados os que têm fome e sede de justiça, porque serão saciados. Bem-aventurados 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281955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misericordiosos, porque alcançarão misericórdia. Bem-aventurados os puros de coração, porque verão a Deus. Bem-aventurados os que promovem a paz, porque serão chamados filhos de Deus.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68721-3C67-D2E4-44BB-0C566B6C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BD7283C9-9F77-A857-A660-A8D2E31D53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Bem-aventurados os que são perseguidos por causa da justiça, porque deles é o Reino dos Céus. Bem-aventurados sois vós, quando vos injuriarem e perseguirem, e mentindo, disserem todo tipo de mal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C179B0-6BB2-7D22-BC86-361D3AAEA3F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60674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5C6E5-4CF1-D63C-F6FA-058179C1B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469089B3-6965-EB9B-D6AB-7E244A35F7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contra vós, por causa de mim. Alegrai-vos e exultai, porque será grande a vossa recompensa nos céus”.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65488F7-C8A4-312B-E132-E2C62832E3B1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046519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92D050"/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703" y="1784243"/>
            <a:ext cx="1184804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em Deus-Pai, todo poderoso, criador do céu e da terra e em Jesus Cristo seu único filho Nosso Senhor, que foi concebido pelo poder do Espírito Santo. Nasceu da Virgem Maria, Padeceu sob Poncio Pilatos, Foi crucificado, morto e sepultado,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6496" y="2012843"/>
            <a:ext cx="11830458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desceu a mansão dos mortos, ressuscitou ao terceiro dia, subiu aos céus, está sentado à direita de Deus Pai, todo poderoso, de onde há de vir a julgar os vivos e os mortos.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3930101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430" y="1784243"/>
            <a:ext cx="11781693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Creio no Espírito Santo, na Santa Igreja Católica, na comunhão dos Santos,  na remissão dos pecados, na ressurreição da carne, e na vida eterna.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Profissão de Fé</a:t>
            </a:r>
          </a:p>
        </p:txBody>
      </p:sp>
    </p:spTree>
    <p:extLst>
      <p:ext uri="{BB962C8B-B14F-4D97-AF65-F5344CB8AC3E}">
        <p14:creationId xmlns:p14="http://schemas.microsoft.com/office/powerpoint/2010/main" val="219975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90D8E-6F67-C4EB-433A-82BE93418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8C5C8DD9-7ABA-8C24-A854-4E1CA82F91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038350"/>
            <a:ext cx="11683634" cy="308229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Alegres entramos/ Pra juntos louvar-te, Senhor! Felizes cantamos: É eterno e fiel teu amor!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7BD445-13F2-7B53-49D8-75676758D876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166850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265317"/>
            <a:ext cx="11824311" cy="40614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Oremos a Deus nosso Pai, que nos faz conhecer a sua vontade, e digamos, humildemente: 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433723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2777706"/>
            <a:ext cx="11394280" cy="3417354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2997071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1819412"/>
            <a:ext cx="11824311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a santa Igreja, presente em toda a terra, ampare, estimule e defenda os profetas que o Espírito Santo suscita, rezemos ao Senhor. </a:t>
            </a:r>
            <a:endParaRPr lang="pt-BR" sz="54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240478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09730"/>
            <a:ext cx="11824311" cy="26247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868485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5740" y="1784243"/>
            <a:ext cx="11750040" cy="40150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os diáconos, ministros leigos e catequistas deem testemunho da Palavra que proclamam  ou ensinam, rezemos ao Senhor.</a:t>
            </a:r>
            <a:endParaRPr lang="pt-BR" sz="66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30287102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116424"/>
            <a:ext cx="11824311" cy="2942002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20963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1460" y="1784242"/>
            <a:ext cx="11681460" cy="4387957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que nossa Diocese, reunida no próximo domingo em romaria, cresça no vínculo da unidade, rezemos ao Senhor.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0880040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36976"/>
            <a:ext cx="11824311" cy="2597516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escutai a nossa prece.</a:t>
            </a:r>
          </a:p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CE5A0-D797-4F68-D58D-30374597050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Preces</a:t>
            </a:r>
          </a:p>
        </p:txBody>
      </p:sp>
    </p:spTree>
    <p:extLst>
      <p:ext uri="{BB962C8B-B14F-4D97-AF65-F5344CB8AC3E}">
        <p14:creationId xmlns:p14="http://schemas.microsoft.com/office/powerpoint/2010/main" val="15439029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3236976"/>
            <a:ext cx="11824311" cy="2597516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Outras intenções da comunidade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811805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638" y="1825728"/>
            <a:ext cx="11824311" cy="4519247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Senhor, nosso refúgio e fortaleza, escutai benignamente as orações do vosso povo, e concedei-nos, em abundância, o que Vos pedimos com fé. Por Cristo Senhor nosso.</a:t>
            </a:r>
            <a:endParaRPr lang="pt-BR" sz="4800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773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A47391FC-6051-430D-8F42-61DBA194C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0998" y="1993735"/>
            <a:ext cx="11741454" cy="335153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Povo de Deus, és feliz,/ Porque Ele te escolheu, / Para contigo habitar/ E fazer-te povo seu! / Na terra peregrino,/ Destino é o Monte Santo./ Aclama com teu canto/ O Deus bendito que hoje vem a ti!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90FD7D-A590-3A33-AEA6-56A4924D5419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7687C5-8830-4C5F-964A-A9D8C8A132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569" y="2907792"/>
            <a:ext cx="11824311" cy="3422670"/>
          </a:xfrm>
        </p:spPr>
        <p:txBody>
          <a:bodyPr vert="horz" wrap="square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 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dirty="0">
              <a:solidFill>
                <a:srgbClr val="FFFF00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80988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72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poderei retribuir ao Senhor por tudo aquilo que Ele me deu?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9054ED20-E187-7A4F-87CF-B5C1988EE416}"/>
              </a:ext>
            </a:extLst>
          </p:cNvPr>
          <p:cNvSpPr txBox="1">
            <a:spLocks/>
          </p:cNvSpPr>
          <p:nvPr/>
        </p:nvSpPr>
        <p:spPr>
          <a:xfrm>
            <a:off x="268288" y="2036816"/>
            <a:ext cx="11925300" cy="48211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3970774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494" y="1847435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poderei oferecer ao meu Deus pelos imensos benefícios que me fez?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8721E-3EF2-6DC4-F202-DF2802E54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3F1701F-B157-F2AC-3CCB-2398740B8C33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6" name="PlaceHolder 2">
            <a:extLst>
              <a:ext uri="{FF2B5EF4-FFF2-40B4-BE49-F238E27FC236}">
                <a16:creationId xmlns:a16="http://schemas.microsoft.com/office/drawing/2014/main" id="{B79931E2-8FEE-60B1-5D51-371BA314CA10}"/>
              </a:ext>
            </a:extLst>
          </p:cNvPr>
          <p:cNvSpPr txBox="1">
            <a:spLocks/>
          </p:cNvSpPr>
          <p:nvPr/>
        </p:nvSpPr>
        <p:spPr>
          <a:xfrm>
            <a:off x="268288" y="2036816"/>
            <a:ext cx="11925300" cy="48211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38801596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1CC9D-0125-BE08-D6A3-5FE8C2932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B40CAEA0-3C27-5B0D-3E43-2837DFFAD1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494" y="1847435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Eu cumprirei minhas promessas ao Senhor, na reunião do povo santo de Deus.</a:t>
            </a:r>
            <a:endParaRPr lang="pt-BR" sz="54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22BE7E-948D-B17C-9647-F1E83189CC68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393774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BAD3B392-7774-6656-D6E0-C6C9D20170C8}"/>
              </a:ext>
            </a:extLst>
          </p:cNvPr>
          <p:cNvSpPr txBox="1">
            <a:spLocks/>
          </p:cNvSpPr>
          <p:nvPr/>
        </p:nvSpPr>
        <p:spPr>
          <a:xfrm>
            <a:off x="268288" y="1915886"/>
            <a:ext cx="11925300" cy="59532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9643812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DFBF-DA24-D24A-744D-01D0E7668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3094AADF-5535-4410-8F16-117DF021CB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7494" y="1847435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Vós me quebrastes os grilhões da escravidão, e é por isso que hoje canto vosso amor.</a:t>
            </a:r>
            <a:endParaRPr lang="pt-BR" sz="54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5083B5-EE48-D8D5-1BAB-688AD072C147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333565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E11F9-DCE0-091F-D227-8939C627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4D561A-1C74-8AC0-310D-125A2AC8087D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rgbClr val="92D050"/>
                </a:solidFill>
              </a:rPr>
              <a:t>Oferendas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1113058C-F0E6-2D54-6D09-8BCD261AA681}"/>
              </a:ext>
            </a:extLst>
          </p:cNvPr>
          <p:cNvSpPr txBox="1">
            <a:spLocks/>
          </p:cNvSpPr>
          <p:nvPr/>
        </p:nvSpPr>
        <p:spPr>
          <a:xfrm>
            <a:off x="268288" y="1915886"/>
            <a:ext cx="11925300" cy="59532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Oferecei o seu sacrifício e invocarei o seu santo nome. </a:t>
            </a:r>
          </a:p>
        </p:txBody>
      </p:sp>
    </p:spTree>
    <p:extLst>
      <p:ext uri="{BB962C8B-B14F-4D97-AF65-F5344CB8AC3E}">
        <p14:creationId xmlns:p14="http://schemas.microsoft.com/office/powerpoint/2010/main" val="19413495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2146040"/>
            <a:ext cx="11912234" cy="565695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54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Orai, irmãos e irmãs...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Receba o Senhor por tuas mãos este sacrifício, para glória do seu nome, para nosso bem e de toda a sua santa Igreja.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2542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8" y="2209801"/>
            <a:ext cx="11683634" cy="36423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Alegres entramos/ Pra juntos louvar-te, Senhor! Felizes cantamos: É eterno e fiel teu amor!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4570372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64660"/>
            <a:ext cx="11912234" cy="59383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Apresentamos, Senhor, no vosso altar os dons do nosso serviço. Acolhei-os com bondade e transformai-os em sacramento da nossa redenção.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92D050"/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É justo e nos faz todos ser mais santos, louvar a vós, ó Pai, no mundo inteiro, de dia e de noite, agradecendo com Cristo, vosso Filho, nosso irmão. É ele o sacerdote verdadeiro que sempre se oferece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93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nós todos, mandando que se faça a mesma coisa que fez naquela ceia derradeira.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93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isso, aqui estamos reunidos, louvando e agradecendo com alegria, juntando nossa voz à voz dos Anjos e dos Santos todos, para cantar (dizer):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445697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Pai, vós que sempre quisestes ficar muito perto de nós, vivendo conosco no Cristo, falando conosco por ele, mandai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1372400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FF4BA-21D4-2EEB-AAD7-BFEBD54A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8B9E995-8B5F-CF58-457A-93DB6D4F21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vosso Espírito Santo, a fim de que as nossas ofertas se mudem no Corpo + e no Sangue de nosso Senhor Jesus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D790AE-29AE-18D9-E1E2-ABACF0BD2B87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314935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8BAF2-BD36-4090-7108-FB04C083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4714642-A1C3-E1B7-5498-299DE1860C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Mandai vosso Espírito Santo!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A589C29-8ED1-022A-FF52-A97738B1961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720904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D0036-255E-44CB-0A42-5EADD4706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4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59">
            <a:extLst>
              <a:ext uri="{FF2B5EF4-FFF2-40B4-BE49-F238E27FC236}">
                <a16:creationId xmlns:a16="http://schemas.microsoft.com/office/drawing/2014/main" id="{A47391FC-6051-430D-8F42-61DBA194C7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1354" y="1864659"/>
            <a:ext cx="11630880" cy="595592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3.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Narram tua glória, Senhor,/ Toda a terra, o mar e os céus...Mas quem sustenta o louvor/ É a voz dos filhos teus.  Correr ao teu encontro: Eis nossa alegria!  És fonte que sacia/ A nossa fome e sede de amor!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C6C04E-8201-1DA9-E09B-30844420B3B1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92D050"/>
                </a:solidFill>
              </a:rPr>
              <a:t>Canto Inicial</a:t>
            </a:r>
          </a:p>
        </p:txBody>
      </p:sp>
    </p:spTree>
    <p:extLst>
      <p:ext uri="{BB962C8B-B14F-4D97-AF65-F5344CB8AC3E}">
        <p14:creationId xmlns:p14="http://schemas.microsoft.com/office/powerpoint/2010/main" val="23948934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756BC-5D5B-4124-6429-C36A2A8E0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E6046EE4-1C1E-CDA4-CD25-308E70526F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2952751"/>
            <a:ext cx="11841896" cy="390525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Tudo isto é mistério da fé!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F8FAC4-530A-BF18-CA0A-D29EB2129215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893985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294181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72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72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Recordando, ó Pai, neste momento, a paixão de Jesus, nosso Senhor, sua ressurreição e ascensão, nós queremos a</a:t>
            </a: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82481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D485-443F-D894-2FA5-25952AB88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0704770C-A9E8-91C5-7558-980BFDC6E7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vós oferecer este Pão que alimenta e que dá vida, este Vinho que nos salva e dá coragem.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7E1711-4E35-E918-23B9-F0AF477AAAF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488450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Recebei, ó Senhor, a nossa oferta!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29861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84879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recebermos Pão e Vinho, o Corpo e Sangue dele oferecidos, o Espírito nos una num só corpo, para sermos um só povo em seu amor.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775229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36CFF-1881-E9A9-69AA-A8B296DDE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54CFD73-7CD0-15F9-1293-640905AD29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429000"/>
            <a:ext cx="11855131" cy="29014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 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C0088E-66F3-70A9-CA1C-2A81F98B1041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2388696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900993"/>
            <a:ext cx="11841896" cy="57747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Protegei vossa Igreja que caminha nas estradas do mundo rumo ao céu, cada dia renovando a esperança de chegar junto a vós, na vossa paz.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7047725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2931885"/>
            <a:ext cx="11841896" cy="3926115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Caminhamos na estrada de Jesus!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731889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55">
            <a:extLst>
              <a:ext uri="{FF2B5EF4-FFF2-40B4-BE49-F238E27FC236}">
                <a16:creationId xmlns:a16="http://schemas.microsoft.com/office/drawing/2014/main" id="{1F24D1FE-ABA6-423A-89D4-9EA1580C11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846" y="1795236"/>
            <a:ext cx="11841896" cy="495390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92D050"/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Dai ao vosso servo, o Papa Leão, ser bem firme na fé, na caridade, e a Carlos, que é Bispo desta Igreja, muita luz para guiar o vosso Povo.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4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1FF42E-9FB8-C01C-4BED-F0D95E00FAFC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2D050"/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75086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56.XML" val="1257959444"/>
  <p:tag name="PPT/SLIDES/SLIDE1.XML" val="60303939"/>
  <p:tag name="PPT/SLIDES/SLIDE2.XML" val="4230717621"/>
  <p:tag name="PPT/SLIDES/SLIDE3.XML" val="3064636745"/>
  <p:tag name="PPT/SLIDES/SLIDE4.XML" val="4113107665"/>
  <p:tag name="PPT/SLIDES/SLIDE5.XML" val="2556830829"/>
  <p:tag name="PPT/SLIDES/SLIDE6.XML" val="1705866736"/>
  <p:tag name="PPT/SLIDES/SLIDE7.XML" val="1910031757"/>
  <p:tag name="PPT/SLIDES/SLIDE8.XML" val="1237939777"/>
  <p:tag name="PPT/SLIDES/SLIDE9.XML" val="1574142160"/>
  <p:tag name="PPT/SLIDES/SLIDE10.XML" val="3322747927"/>
  <p:tag name="PPT/SLIDES/SLIDE11.XML" val="2969032233"/>
  <p:tag name="PPT/SLIDES/SLIDE12.XML" val="2670887340"/>
  <p:tag name="PPT/SLIDES/SLIDE13.XML" val="3694343939"/>
  <p:tag name="PPT/SLIDES/SLIDE14.XML" val="2380044897"/>
  <p:tag name="PPT/SLIDES/SLIDE15.XML" val="3651993440"/>
  <p:tag name="PPT/SLIDES/SLIDE16.XML" val="3675499124"/>
  <p:tag name="PPT/SLIDES/SLIDE17.XML" val="3070080621"/>
  <p:tag name="PPT/SLIDES/SLIDE18.XML" val="2700015371"/>
  <p:tag name="PPT/SLIDES/SLIDE19.XML" val="1924208611"/>
  <p:tag name="PPT/SLIDES/SLIDE20.XML" val="3925390688"/>
  <p:tag name="PPT/SLIDES/SLIDE21.XML" val="100232371"/>
  <p:tag name="PPT/SLIDES/SLIDE22.XML" val="2880918896"/>
  <p:tag name="PPT/SLIDES/SLIDE23.XML" val="1472385688"/>
  <p:tag name="PPT/SLIDES/SLIDE24.XML" val="1798557157"/>
  <p:tag name="PPT/SLIDES/SLIDE25.XML" val="921713726"/>
  <p:tag name="PPT/SLIDES/SLIDE26.XML" val="3266166827"/>
  <p:tag name="PPT/SLIDES/SLIDE27.XML" val="3545778919"/>
  <p:tag name="PPT/SLIDES/SLIDE28.XML" val="4204050277"/>
  <p:tag name="PPT/SLIDES/SLIDE29.XML" val="3097100435"/>
  <p:tag name="PPT/SLIDES/SLIDE30.XML" val="2942897947"/>
  <p:tag name="PPT/SLIDES/SLIDE31.XML" val="99262265"/>
  <p:tag name="PPT/SLIDES/SLIDE32.XML" val="1119572354"/>
  <p:tag name="PPT/SLIDES/SLIDE33.XML" val="3128637242"/>
  <p:tag name="PPT/SLIDES/SLIDE34.XML" val="3322611898"/>
  <p:tag name="PPT/SLIDES/SLIDE35.XML" val="2747119484"/>
  <p:tag name="PPT/SLIDES/SLIDE36.XML" val="602792371"/>
  <p:tag name="PPT/SLIDES/SLIDE37.XML" val="3560563171"/>
  <p:tag name="PPT/SLIDES/SLIDE38.XML" val="1459905972"/>
  <p:tag name="PPT/SLIDES/SLIDE39.XML" val="220837252"/>
  <p:tag name="PPT/SLIDES/SLIDE40.XML" val="2489660088"/>
  <p:tag name="PPT/SLIDES/SLIDE41.XML" val="1082116365"/>
  <p:tag name="PPT/SLIDES/SLIDE42.XML" val="170187745"/>
  <p:tag name="PPT/SLIDES/SLIDE43.XML" val="414908355"/>
  <p:tag name="PPT/SLIDES/SLIDE44.XML" val="2107746614"/>
  <p:tag name="PPT/SLIDES/SLIDE45.XML" val="3000271153"/>
  <p:tag name="PPT/SLIDES/SLIDE46.XML" val="3542397127"/>
  <p:tag name="PPT/SLIDES/SLIDE47.XML" val="1815084308"/>
  <p:tag name="PPT/SLIDES/SLIDE48.XML" val="2625210225"/>
  <p:tag name="PPT/SLIDES/SLIDE49.XML" val="621919212"/>
  <p:tag name="PPT/SLIDES/SLIDE50.XML" val="435638300"/>
  <p:tag name="PPT/SLIDES/SLIDE51.XML" val="2884762316"/>
  <p:tag name="PPT/SLIDES/SLIDE52.XML" val="3244954387"/>
  <p:tag name="PPT/SLIDES/SLIDE53.XML" val="1251002794"/>
  <p:tag name="PPT/SLIDES/SLIDE54.XML" val="1547233358"/>
  <p:tag name="PPT/SLIDES/SLIDE55.XML" val="4066294785"/>
  <p:tag name="PPT/SLIDES/SLIDE57.XML" val="2962248476"/>
  <p:tag name="PPT/SLIDES/SLIDE58.XML" val="1104965684"/>
  <p:tag name="PPT/SLIDES/SLIDE59.XML" val="528878545"/>
  <p:tag name="PPT/SLIDES/SLIDE60.XML" val="1654392324"/>
  <p:tag name="PPT/SLIDES/SLIDE61.XML" val="1897934114"/>
  <p:tag name="PPT/SLIDES/SLIDE62.XML" val="3900848009"/>
  <p:tag name="PPT/SLIDES/SLIDE63.XML" val="4157699372"/>
  <p:tag name="PPT/SLIDES/SLIDE64.XML" val="2760017441"/>
  <p:tag name="PPT/SLIDES/SLIDE65.XML" val="40797473"/>
  <p:tag name="PPT/SLIDES/SLIDE66.XML" val="1292635284"/>
  <p:tag name="PPT/SLIDES/SLIDE67.XML" val="1791559290"/>
  <p:tag name="PPT/SLIDES/SLIDE68.XML" val="1485702349"/>
  <p:tag name="PPT/SLIDES/SLIDE69.XML" val="3458237366"/>
  <p:tag name="PPT/SLIDES/SLIDE70.XML" val="343019950"/>
  <p:tag name="PPT/SLIDES/SLIDE71.XML" val="4290544178"/>
  <p:tag name="PPT/SLIDES/SLIDE72.XML" val="3931743257"/>
  <p:tag name="PPT/SLIDES/SLIDE73.XML" val="4069597561"/>
  <p:tag name="PPT/SLIDES/SLIDE74.XML" val="4086163046"/>
  <p:tag name="PPT/SLIDES/SLIDE75.XML" val="1410251893"/>
  <p:tag name="PPT/SLIDES/SLIDE76.XML" val="571416640"/>
  <p:tag name="PPT/SLIDES/SLIDE77.XML" val="1632643005"/>
  <p:tag name="PPT/SLIDES/SLIDE78.XML" val="3061101053"/>
  <p:tag name="PPT/SLIDES/SLIDE79.XML" val="594119283"/>
  <p:tag name="PPT/SLIDES/SLIDE80.XML" val="3304707985"/>
  <p:tag name="PPT/SLIDES/SLIDE81.XML" val="1213893469"/>
  <p:tag name="PPT/SLIDES/SLIDE82.XML" val="1240301683"/>
  <p:tag name="PPT/SLIDES/SLIDE83.XML" val="2443907960"/>
  <p:tag name="PPT/SLIDES/SLIDE84.XML" val="2216164064"/>
  <p:tag name="PPT/SLIDES/SLIDE85.XML" val="966965916"/>
  <p:tag name="PPT/SLIDES/SLIDE86.XML" val="3534857551"/>
  <p:tag name="PPT/SLIDES/SLIDE87.XML" val="704379753"/>
  <p:tag name="PPT/SLIDES/SLIDE88.XML" val="3420951277"/>
  <p:tag name="PPT/SLIDES/SLIDE89.XML" val="76891139"/>
  <p:tag name="PPT/SLIDES/SLIDE90.XML" val="3188183061"/>
  <p:tag name="PPT/SLIDES/SLIDE91.XML" val="59081415"/>
  <p:tag name="PPT/SLIDES/SLIDE92.XML" val="644945974"/>
  <p:tag name="PPT/SLIDES/SLIDE93.XML" val="4173260948"/>
  <p:tag name="PPT/SLIDES/SLIDE94.XML" val="199009454"/>
  <p:tag name="PPT/SLIDES/SLIDE95.XML" val="3129415030"/>
  <p:tag name="PPT/SLIDES/SLIDE96.XML" val="2938019016"/>
  <p:tag name="PPT/SLIDES/SLIDE97.XML" val="2613319988"/>
  <p:tag name="PPT/SLIDES/SLIDE98.XML" val="3570495141"/>
  <p:tag name="PPT/SLIDES/SLIDE99.XML" val="1411200849"/>
  <p:tag name="PPT/SLIDES/SLIDE100.XML" val="739016956"/>
  <p:tag name="PPT/SLIDES/SLIDE101.XML" val="3017451477"/>
  <p:tag name="PPT/SLIDES/SLIDE102.XML" val="548747440"/>
  <p:tag name="PPT/SLIDES/SLIDE103.XML" val="2751064994"/>
  <p:tag name="PPT/SLIDES/SLIDE104.XML" val="3786431193"/>
  <p:tag name="PPT/SLIDES/SLIDE105.XML" val="1863565928"/>
  <p:tag name="PPT/SLIDES/SLIDE106.XML" val="607463412"/>
  <p:tag name="PPT/SLIDES/SLIDE107.XML" val="677682527"/>
  <p:tag name="PPT/SLIDES/SLIDE108.XML" val="3410368404"/>
  <p:tag name="PPT/SLIDES/SLIDE109.XML" val="2910402157"/>
  <p:tag name="PPT/SLIDES/SLIDE110.XML" val="481044048"/>
  <p:tag name="PPT/SLIDES/SLIDE111.XML" val="946750403"/>
  <p:tag name="PPT/SLIDES/SLIDE112.XML" val="2558307127"/>
  <p:tag name="PPT/SLIDES/SLIDE113.XML" val="4200239790"/>
  <p:tag name="PPT/SLIDES/SLIDE114.XML" val="3137453676"/>
  <p:tag name="PPT/SLIDES/SLIDE115.XML" val="2862578011"/>
  <p:tag name="PPT/SLIDES/SLIDE116.XML" val="4181732054"/>
  <p:tag name="PPT/SLIDES/SLIDE117.XML" val="3876127285"/>
  <p:tag name="PPT/SLIDES/SLIDE118.XML" val="387023430"/>
  <p:tag name="PPT/SLIDES/SLIDE119.XML" val="4021668929"/>
  <p:tag name="PPT/SLIDES/SLIDE120.XML" val="2890490764"/>
  <p:tag name="PPT/SLIDES/SLIDE121.XML" val="1847645336"/>
  <p:tag name="PPT/SLIDES/SLIDE122.XML" val="3410282027"/>
  <p:tag name="PPT/SLIDES/SLIDE123.XML" val="2644193220"/>
  <p:tag name="PPT/SLIDES/SLIDE124.XML" val="2507819088"/>
  <p:tag name="PPT/SLIDES/SLIDE125.XML" val="3179093132"/>
  <p:tag name="PPT/SLIDES/SLIDE126.XML" val="3409178224"/>
  <p:tag name="PPT/SLIDES/SLIDE127.XML" val="2007393459"/>
  <p:tag name="PPT/SLIDES/SLIDE128.XML" val="591039180"/>
  <p:tag name="PPT/SLIDES/SLIDE129.XML" val="1383383944"/>
  <p:tag name="PPT/SLIDES/SLIDE130.XML" val="1060065150"/>
  <p:tag name="PPT/SLIDES/SLIDE131.XML" val="1175308303"/>
  <p:tag name="PPT/SLIDES/SLIDE132.XML" val="635112318"/>
  <p:tag name="PPT/SLIDES/SLIDE133.XML" val="2491839287"/>
  <p:tag name="PPT/SLIDES/SLIDE134.XML" val="718881255"/>
  <p:tag name="PPT/SLIDES/SLIDE135.XML" val="1178247943"/>
  <p:tag name="PPT/SLIDES/SLIDE136.XML" val="2520702888"/>
  <p:tag name="PPT/SLIDES/SLIDE137.XML" val="426988546"/>
  <p:tag name="PPT/SLIDES/SLIDE138.XML" val="2129743628"/>
  <p:tag name="PPT/SLIDES/SLIDE139.XML" val="521742655"/>
  <p:tag name="PPT/SLIDES/SLIDE140.XML" val="378949811"/>
  <p:tag name="PPT/SLIDES/SLIDE141.XML" val="3554338300"/>
  <p:tag name="PPT/SLIDES/SLIDE142.XML" val="3299015834"/>
  <p:tag name="PPT/SLIDES/SLIDE143.XML" val="2937002"/>
  <p:tag name="PPT/SLIDES/SLIDE144.XML" val="3782727425"/>
  <p:tag name="PPT/SLIDES/SLIDE145.XML" val="1580928654"/>
  <p:tag name="PPT/SLIDES/SLIDE146.XML" val="2672268275"/>
  <p:tag name="PPT/SLIDES/SLIDE147.XML" val="2082987807"/>
  <p:tag name="PPT/SLIDES/SLIDE148.XML" val="690072193"/>
  <p:tag name="PPT/SLIDES/SLIDE149.XML" val="3710930599"/>
  <p:tag name="PPT/SLIDES/SLIDE150.XML" val="3559399103"/>
  <p:tag name="PPT/SLIDES/SLIDE151.XML" val="2712938156"/>
  <p:tag name="PPT/SLIDES/SLIDE152.XML" val="2751395289"/>
  <p:tag name="PPT/SLIDES/SLIDE153.XML" val="662345041"/>
  <p:tag name="PPT/SLIDES/SLIDE154.XML" val="539104128"/>
  <p:tag name="PPT/SLIDES/SLIDE155.XML" val="3341756493"/>
  <p:tag name="PPT/SLIDES/SLIDE156.XML" val="1991428736"/>
  <p:tag name="PPT/SLIDES/SLIDE157.XML" val="3817306275"/>
  <p:tag name="PPT/SLIDES/SLIDE158.XML" val="1783675174"/>
  <p:tag name="PPT/SLIDES/SLIDE159.XML" val="2643817532"/>
  <p:tag name="PPT/SLIDES/SLIDE160.XML" val="2092955276"/>
  <p:tag name="PPT/SLIDES/SLIDE161.XML" val="3202445071"/>
  <p:tag name="PPT/SLIDES/SLIDE162.XML" val="3577079283"/>
  <p:tag name="PPT/NOTESSLIDES/NOTESSLIDE92.XML" val="2525972390"/>
  <p:tag name="PPT/NOTESSLIDES/NOTESSLIDE93.XML" val="1101043730"/>
  <p:tag name="PPT/NOTESSLIDES/NOTESSLIDE94.XML" val="87571964"/>
  <p:tag name="PPT/NOTESSLIDES/NOTESSLIDE95.XML" val="2877350910"/>
  <p:tag name="PPT/NOTESSLIDES/NOTESSLIDE96.XML" val="671740309"/>
  <p:tag name="PPT/NOTESSLIDES/NOTESSLIDE97.XML" val="68219898"/>
  <p:tag name="PPT/NOTESSLIDES/NOTESSLIDE98.XML" val="127711661"/>
  <p:tag name="PPT/NOTESSLIDES/NOTESSLIDE99.XML" val="2837937539"/>
  <p:tag name="PPT/NOTESSLIDES/NOTESSLIDE100.XML" val="2124544243"/>
  <p:tag name="PPT/NOTESSLIDES/NOTESSLIDE101.XML" val="4041399005"/>
  <p:tag name="PPT/NOTESSLIDES/NOTESSLIDE102.XML" val="1083902407"/>
  <p:tag name="PPT/NOTESSLIDES/NOTESSLIDE103.XML" val="3788298845"/>
  <p:tag name="PPT/NOTESSLIDES/NOTESSLIDE104.XML" val="161093377"/>
  <p:tag name="PPT/NOTESSLIDES/NOTESSLIDE105.XML" val="1128571817"/>
  <p:tag name="PPT/NOTESSLIDES/NOTESSLIDE106.XML" val="3252746423"/>
  <p:tag name="PPT/NOTESSLIDES/NOTESSLIDE107.XML" val="585005968"/>
  <p:tag name="PPT/NOTESSLIDES/NOTESSLIDE108.XML" val="1656908700"/>
  <p:tag name="PPT/NOTESSLIDES/NOTESSLIDE109.XML" val="2547980283"/>
  <p:tag name="PPT/NOTESSLIDES/NOTESSLIDE110.XML" val="1125458315"/>
  <p:tag name="PPT/NOTESSLIDES/NOTESSLIDE111.XML" val="3026964591"/>
  <p:tag name="PPT/NOTESSLIDES/NOTESSLIDE112.XML" val="2601744752"/>
  <p:tag name="PPT/NOTESSLIDES/NOTESSLIDE113.XML" val="2708652787"/>
  <p:tag name="PPT/NOTESSLIDES/NOTESSLIDE114.XML" val="2722236339"/>
  <p:tag name="PPT/NOTESSLIDES/NOTESSLIDE115.XML" val="4030156034"/>
  <p:tag name="PPT/NOTESSLIDES/NOTESSLIDE116.XML" val="1774146195"/>
  <p:tag name="PPT/NOTESSLIDES/NOTESSLIDE117.XML" val="2884005354"/>
  <p:tag name="PPT/NOTESSLIDES/NOTESSLIDE118.XML" val="3103435915"/>
  <p:tag name="PPT/NOTESSLIDES/NOTESSLIDE119.XML" val="910742777"/>
  <p:tag name="PPT/NOTESSLIDES/NOTESSLIDE120.XML" val="2748498440"/>
  <p:tag name="PPT/NOTESSLIDES/NOTESSLIDE121.XML" val="4145727723"/>
  <p:tag name="PPT/NOTESSLIDES/NOTESSLIDE122.XML" val="2732543330"/>
  <p:tag name="PPT/NOTESSLIDES/NOTESSLIDE123.XML" val="1572997585"/>
  <p:tag name="PPT/NOTESSLIDES/NOTESSLIDE124.XML" val="3665104421"/>
  <p:tag name="PPT/NOTESSLIDES/NOTESSLIDE125.XML" val="3665813103"/>
  <p:tag name="PPT/NOTESSLIDES/NOTESSLIDE126.XML" val="1939351073"/>
  <p:tag name="PPT/NOTESSLIDES/NOTESSLIDE127.XML" val="2229027874"/>
  <p:tag name="PPT/NOTESSLIDES/NOTESSLIDE128.XML" val="3128208998"/>
  <p:tag name="PPT/NOTESSLIDES/NOTESSLIDE129.XML" val="3763018258"/>
  <p:tag name="PPT/NOTESSLIDES/NOTESSLIDE130.XML" val="875352215"/>
  <p:tag name="PPT/NOTESSLIDES/NOTESSLIDE131.XML" val="2618758790"/>
  <p:tag name="PPT/NOTESSLIDES/NOTESSLIDE132.XML" val="3333979130"/>
  <p:tag name="PPT/NOTESSLIDES/NOTESSLIDE133.XML" val="991701429"/>
  <p:tag name="PPT/NOTESSLIDES/NOTESSLIDE134.XML" val="3333915870"/>
  <p:tag name="PPT/NOTESSLIDES/NOTESSLIDE135.XML" val="3286374788"/>
  <p:tag name="PPT/NOTESSLIDES/NOTESSLIDE136.XML" val="2099067373"/>
  <p:tag name="PPT/NOTESSLIDES/NOTESSLIDE137.XML" val="1175677502"/>
  <p:tag name="PPT/NOTESSLIDES/NOTESSLIDE138.XML" val="3131860712"/>
  <p:tag name="PPT/NOTESSLIDES/NOTESSLIDE139.XML" val="2330973925"/>
  <p:tag name="PPT/NOTESSLIDES/NOTESSLIDE140.XML" val="725884471"/>
  <p:tag name="PPT/NOTESSLIDES/NOTESSLIDE141.XML" val="1043592274"/>
  <p:tag name="PPT/NOTESSLIDES/NOTESSLIDE142.XML" val="4004146058"/>
  <p:tag name="PPT/NOTESSLIDES/NOTESSLIDE143.XML" val="2589028310"/>
  <p:tag name="PPT/NOTESSLIDES/NOTESSLIDE144.XML" val="1102083401"/>
  <p:tag name="PPT/NOTESSLIDES/NOTESSLIDE145.XML" val="37074800"/>
  <p:tag name="PPT/NOTESSLIDES/NOTESSLIDE146.XML" val="2141018530"/>
  <p:tag name="PPT/NOTESSLIDES/NOTESSLIDE147.XML" val="1288469394"/>
  <p:tag name="PPT/NOTESSLIDES/NOTESSLIDE148.XML" val="3689368420"/>
  <p:tag name="PPT/NOTESSLIDES/NOTESSLIDE149.XML" val="3106238036"/>
  <p:tag name="PPT/NOTESSLIDES/NOTESSLIDE150.XML" val="1769731750"/>
  <p:tag name="PPT/NOTESSLIDES/NOTESSLIDE151.XML" val="45797954"/>
  <p:tag name="PPT/NOTESSLIDES/NOTESSLIDE152.XML" val="4119483979"/>
  <p:tag name="PPT/NOTESSLIDES/NOTESSLIDE153.XML" val="3762432305"/>
  <p:tag name="PPT/NOTESSLIDES/NOTESSLIDE154.XML" val="54861434"/>
  <p:tag name="PPT/NOTESSLIDES/NOTESSLIDE155.XML" val="3805594962"/>
  <p:tag name="PPT/NOTESSLIDES/NOTESSLIDE156.XML" val="264621234"/>
  <p:tag name="PPT/NOTESSLIDES/NOTESSLIDE59.XML" val="1365169127"/>
  <p:tag name="PPT/NOTESSLIDES/NOTESSLIDE158.XML" val="1320668447"/>
  <p:tag name="PPT/NOTESSLIDES/NOTESSLIDE159.XML" val="1302526393"/>
  <p:tag name="PPT/NOTESSLIDES/NOTESSLIDE160.XML" val="3251787500"/>
  <p:tag name="PPT/NOTESSLIDES/NOTESSLIDE161.XML" val="2233091529"/>
  <p:tag name="PPT/SLIDEMASTERS/SLIDEMASTER1.XML" val="4121467285"/>
  <p:tag name="PPT/SLIDEMASTERS/SLIDEMASTER2.XML" val="3062222599"/>
  <p:tag name="PPT/SLIDEMASTERS/SLIDEMASTER3.XML" val="64964950"/>
  <p:tag name="PPT/SLIDEMASTERS/SLIDEMASTER4.XML" val="65669529"/>
  <p:tag name="PPT/SLIDEMASTERS/SLIDEMASTER6.XML" val="3729258903"/>
  <p:tag name="PPT/SLIDELAYOUTS/SLIDELAYOUT1.XML" val="469860050"/>
  <p:tag name="PPT/SLIDELAYOUTS/SLIDELAYOUT2.XML" val="2715888461"/>
  <p:tag name="PPT/SLIDELAYOUTS/SLIDELAYOUT3.XML" val="1760783486"/>
  <p:tag name="PPT/SLIDELAYOUTS/SLIDELAYOUT4.XML" val="4110546128"/>
  <p:tag name="PPT/SLIDELAYOUTS/SLIDELAYOUT5.XML" val="2294492927"/>
  <p:tag name="PPT/SLIDELAYOUTS/SLIDELAYOUT6.XML" val="3808304240"/>
  <p:tag name="PPT/SLIDELAYOUTS/SLIDELAYOUT7.XML" val="769282087"/>
  <p:tag name="PPT/SLIDELAYOUTS/SLIDELAYOUT8.XML" val="124045678"/>
  <p:tag name="PPT/SLIDELAYOUTS/SLIDELAYOUT9.XML" val="1801133971"/>
  <p:tag name="PPT/SLIDELAYOUTS/SLIDELAYOUT10.XML" val="2411241056"/>
  <p:tag name="PPT/SLIDELAYOUTS/SLIDELAYOUT11.XML" val="477757161"/>
  <p:tag name="PPT/SLIDELAYOUTS/SLIDELAYOUT12.XML" val="2304059474"/>
  <p:tag name="PPT/SLIDELAYOUTS/SLIDELAYOUT13.XML" val="3521328882"/>
  <p:tag name="PPT/SLIDELAYOUTS/SLIDELAYOUT14.XML" val="3257859482"/>
  <p:tag name="PPT/SLIDELAYOUTS/SLIDELAYOUT15.XML" val="485277244"/>
  <p:tag name="PPT/SLIDELAYOUTS/SLIDELAYOUT16.XML" val="3410864739"/>
  <p:tag name="PPT/SLIDELAYOUTS/SLIDELAYOUT17.XML" val="985862490"/>
  <p:tag name="PPT/SLIDELAYOUTS/SLIDELAYOUT18.XML" val="2814200049"/>
  <p:tag name="PPT/SLIDELAYOUTS/SLIDELAYOUT19.XML" val="125145428"/>
  <p:tag name="PPT/SLIDELAYOUTS/SLIDELAYOUT20.XML" val="2002268910"/>
  <p:tag name="PPT/SLIDELAYOUTS/SLIDELAYOUT21.XML" val="983084465"/>
  <p:tag name="PPT/SLIDELAYOUTS/SLIDELAYOUT22.XML" val="1758685569"/>
  <p:tag name="PPT/SLIDELAYOUTS/SLIDELAYOUT23.XML" val="1143188323"/>
  <p:tag name="PPT/SLIDELAYOUTS/SLIDELAYOUT24.XML" val="2877686957"/>
  <p:tag name="PPT/SLIDELAYOUTS/SLIDELAYOUT25.XML" val="1572139040"/>
  <p:tag name="PPT/SLIDELAYOUTS/SLIDELAYOUT26.XML" val="1476336809"/>
  <p:tag name="PPT/SLIDELAYOUTS/SLIDELAYOUT27.XML" val="4052139514"/>
  <p:tag name="PPT/SLIDELAYOUTS/SLIDELAYOUT28.XML" val="4148266544"/>
  <p:tag name="PPT/SLIDELAYOUTS/SLIDELAYOUT29.XML" val="738224005"/>
  <p:tag name="PPT/SLIDELAYOUTS/SLIDELAYOUT30.XML" val="627577851"/>
  <p:tag name="PPT/SLIDELAYOUTS/SLIDELAYOUT31.XML" val="1800287352"/>
  <p:tag name="PPT/SLIDELAYOUTS/SLIDELAYOUT32.XML" val="1561161928"/>
  <p:tag name="PPT/SLIDELAYOUTS/SLIDELAYOUT33.XML" val="2830197969"/>
  <p:tag name="PPT/SLIDELAYOUTS/SLIDELAYOUT34.XML" val="2004333431"/>
  <p:tag name="PPT/SLIDELAYOUTS/SLIDELAYOUT35.XML" val="3477973752"/>
  <p:tag name="PPT/SLIDELAYOUTS/SLIDELAYOUT36.XML" val="1841663642"/>
  <p:tag name="PPT/SLIDELAYOUTS/SLIDELAYOUT37.XML" val="2217582305"/>
  <p:tag name="PPT/SLIDELAYOUTS/SLIDELAYOUT38.XML" val="2636016634"/>
  <p:tag name="PPT/SLIDELAYOUTS/SLIDELAYOUT39.XML" val="2804285360"/>
  <p:tag name="PPT/SLIDELAYOUTS/SLIDELAYOUT40.XML" val="2794130509"/>
  <p:tag name="PPT/SLIDELAYOUTS/SLIDELAYOUT41.XML" val="3932258494"/>
  <p:tag name="PPT/SLIDELAYOUTS/SLIDELAYOUT42.XML" val="2376925062"/>
  <p:tag name="PPT/SLIDELAYOUTS/SLIDELAYOUT43.XML" val="3447113120"/>
  <p:tag name="PPT/SLIDELAYOUTS/SLIDELAYOUT44.XML" val="2221171591"/>
  <p:tag name="PPT/SLIDELAYOUTS/SLIDELAYOUT45.XML" val="622456809"/>
  <p:tag name="PPT/SLIDELAYOUTS/SLIDELAYOUT46.XML" val="2627376760"/>
  <p:tag name="PPT/SLIDELAYOUTS/SLIDELAYOUT47.XML" val="2098953908"/>
  <p:tag name="PPT/SLIDELAYOUTS/SLIDELAYOUT48.XML" val="3911304509"/>
  <p:tag name="PPT/SLIDELAYOUTS/SLIDELAYOUT49.XML" val="1139445144"/>
  <p:tag name="PPT/SLIDELAYOUTS/SLIDELAYOUT50.XML" val="2325021840"/>
  <p:tag name="PPT/SLIDELAYOUTS/SLIDELAYOUT51.XML" val="310873338"/>
  <p:tag name="PPT/SLIDELAYOUTS/SLIDELAYOUT52.XML" val="576720982"/>
  <p:tag name="PPT/SLIDELAYOUTS/SLIDELAYOUT53.XML" val="1694585010"/>
  <p:tag name="PPT/SLIDELAYOUTS/SLIDELAYOUT54.XML" val="4239508036"/>
  <p:tag name="PPT/SLIDELAYOUTS/SLIDELAYOUT55.XML" val="2406384384"/>
  <p:tag name="PPT/NOTESSLIDES/NOTESSLIDE1.XML" val="1308505541"/>
  <p:tag name="PPT/NOTESSLIDES/NOTESSLIDE2.XML" val="4226716849"/>
  <p:tag name="PPT/NOTESSLIDES/NOTESSLIDE3.XML" val="922982449"/>
  <p:tag name="PPT/NOTESSLIDES/NOTESSLIDE4.XML" val="3272013877"/>
  <p:tag name="PPT/NOTESSLIDES/NOTESSLIDE5.XML" val="830809014"/>
  <p:tag name="PPT/NOTESSLIDES/NOTESSLIDE6.XML" val="3848769589"/>
  <p:tag name="PPT/NOTESSLIDES/NOTESSLIDE7.XML" val="1443528749"/>
  <p:tag name="PPT/NOTESSLIDES/NOTESSLIDE8.XML" val="176927718"/>
  <p:tag name="PPT/NOTESSLIDES/NOTESSLIDE9.XML" val="3354578599"/>
  <p:tag name="PPT/NOTESSLIDES/NOTESSLIDE10.XML" val="602244356"/>
  <p:tag name="PPT/NOTESSLIDES/NOTESSLIDE11.XML" val="2435456806"/>
  <p:tag name="PPT/NOTESSLIDES/NOTESSLIDE157.XML" val="3216514659"/>
  <p:tag name="PPT/NOTESSLIDES/NOTESSLIDE12.XML" val="3796637994"/>
  <p:tag name="PPT/NOTESSLIDES/NOTESSLIDE13.XML" val="1845952336"/>
  <p:tag name="PPT/NOTESSLIDES/NOTESSLIDE14.XML" val="3154747262"/>
  <p:tag name="PPT/NOTESSLIDES/NOTESSLIDE15.XML" val="4239626901"/>
  <p:tag name="PPT/NOTESSLIDES/NOTESSLIDE16.XML" val="511582612"/>
  <p:tag name="PPT/NOTESSLIDES/NOTESSLIDE17.XML" val="615378816"/>
  <p:tag name="PPT/NOTESSLIDES/NOTESSLIDE18.XML" val="195749520"/>
  <p:tag name="PPT/NOTESSLIDES/NOTESSLIDE19.XML" val="177054854"/>
  <p:tag name="PPT/NOTESSLIDES/NOTESSLIDE20.XML" val="3710820828"/>
  <p:tag name="PPT/NOTESSLIDES/NOTESSLIDE21.XML" val="544310961"/>
  <p:tag name="PPT/NOTESSLIDES/NOTESSLIDE22.XML" val="3598083718"/>
  <p:tag name="PPT/NOTESSLIDES/NOTESSLIDE23.XML" val="2544344336"/>
  <p:tag name="PPT/NOTESSLIDES/NOTESSLIDE24.XML" val="1384215495"/>
  <p:tag name="PPT/NOTESSLIDES/NOTESSLIDE25.XML" val="2097262989"/>
  <p:tag name="PPT/NOTESSLIDES/NOTESSLIDE26.XML" val="3921694121"/>
  <p:tag name="PPT/NOTESSLIDES/NOTESSLIDE27.XML" val="2360464409"/>
  <p:tag name="PPT/NOTESSLIDES/NOTESSLIDE28.XML" val="2982643379"/>
  <p:tag name="PPT/NOTESSLIDES/NOTESSLIDE29.XML" val="2144618749"/>
  <p:tag name="PPT/NOTESSLIDES/NOTESSLIDE30.XML" val="820968155"/>
  <p:tag name="PPT/NOTESSLIDES/NOTESSLIDE31.XML" val="1828517712"/>
  <p:tag name="PPT/NOTESSLIDES/NOTESSLIDE32.XML" val="3098219460"/>
  <p:tag name="PPT/NOTESSLIDES/NOTESSLIDE33.XML" val="897114776"/>
  <p:tag name="PPT/NOTESSLIDES/NOTESSLIDE34.XML" val="2295561249"/>
  <p:tag name="PPT/NOTESSLIDES/NOTESSLIDE35.XML" val="4084594146"/>
  <p:tag name="PPT/NOTESSLIDES/NOTESSLIDE36.XML" val="2610631682"/>
  <p:tag name="PPT/NOTESSLIDES/NOTESSLIDE37.XML" val="2723697387"/>
  <p:tag name="PPT/NOTESSLIDES/NOTESSLIDE38.XML" val="3007268662"/>
  <p:tag name="PPT/NOTESSLIDES/NOTESSLIDE39.XML" val="3273624307"/>
  <p:tag name="PPT/NOTESSLIDES/NOTESSLIDE40.XML" val="483519002"/>
  <p:tag name="PPT/NOTESSLIDES/NOTESSLIDE41.XML" val="1913082034"/>
  <p:tag name="PPT/NOTESSLIDES/NOTESSLIDE42.XML" val="4260086238"/>
  <p:tag name="PPT/NOTESSLIDES/NOTESSLIDE43.XML" val="1061408943"/>
  <p:tag name="PPT/NOTESSLIDES/NOTESSLIDE44.XML" val="1925122151"/>
  <p:tag name="PPT/NOTESSLIDES/NOTESSLIDE45.XML" val="3806489876"/>
  <p:tag name="PPT/NOTESSLIDES/NOTESSLIDE46.XML" val="2763690222"/>
  <p:tag name="PPT/NOTESSLIDES/NOTESSLIDE47.XML" val="2517355045"/>
  <p:tag name="PPT/NOTESSLIDES/NOTESSLIDE48.XML" val="576602100"/>
  <p:tag name="PPT/NOTESSLIDES/NOTESSLIDE49.XML" val="4123486206"/>
  <p:tag name="PPT/NOTESSLIDES/NOTESSLIDE50.XML" val="1930014922"/>
  <p:tag name="PPT/NOTESSLIDES/NOTESSLIDE51.XML" val="1443572725"/>
  <p:tag name="PPT/NOTESSLIDES/NOTESSLIDE52.XML" val="385433484"/>
  <p:tag name="PPT/NOTESSLIDES/NOTESSLIDE53.XML" val="156906945"/>
  <p:tag name="PPT/NOTESSLIDES/NOTESSLIDE54.XML" val="823288136"/>
  <p:tag name="PPT/NOTESSLIDES/NOTESSLIDE55.XML" val="768876126"/>
  <p:tag name="PPT/NOTESSLIDES/NOTESSLIDE56.XML" val="1860864499"/>
  <p:tag name="PPT/NOTESSLIDES/NOTESSLIDE57.XML" val="2094087149"/>
  <p:tag name="PPT/NOTESSLIDES/NOTESSLIDE58.XML" val="2756162042"/>
  <p:tag name="PPT/NOTESSLIDES/NOTESSLIDE60.XML" val="66860103"/>
  <p:tag name="PPT/NOTESSLIDES/NOTESSLIDE61.XML" val="23747979"/>
  <p:tag name="PPT/NOTESSLIDES/NOTESSLIDE62.XML" val="286666622"/>
  <p:tag name="PPT/NOTESSLIDES/NOTESSLIDE63.XML" val="979329982"/>
  <p:tag name="PPT/NOTESSLIDES/NOTESSLIDE64.XML" val="1186958757"/>
  <p:tag name="PPT/NOTESSLIDES/NOTESSLIDE65.XML" val="1637046380"/>
  <p:tag name="PPT/NOTESSLIDES/NOTESSLIDE66.XML" val="574924026"/>
  <p:tag name="PPT/NOTESSLIDES/NOTESSLIDE67.XML" val="2941552121"/>
  <p:tag name="PPT/NOTESSLIDES/NOTESSLIDE68.XML" val="2924602652"/>
  <p:tag name="PPT/NOTESSLIDES/NOTESSLIDE69.XML" val="2369033361"/>
  <p:tag name="PPT/NOTESSLIDES/NOTESSLIDE70.XML" val="167379757"/>
  <p:tag name="PPT/NOTESSLIDES/NOTESSLIDE71.XML" val="352316014"/>
  <p:tag name="PPT/NOTESSLIDES/NOTESSLIDE72.XML" val="1106932771"/>
  <p:tag name="PPT/NOTESSLIDES/NOTESSLIDE73.XML" val="2429851568"/>
  <p:tag name="PPT/NOTESSLIDES/NOTESSLIDE74.XML" val="2042342281"/>
  <p:tag name="PPT/NOTESSLIDES/NOTESSLIDE75.XML" val="11451560"/>
  <p:tag name="PPT/NOTESSLIDES/NOTESSLIDE76.XML" val="3400567618"/>
  <p:tag name="PPT/NOTESSLIDES/NOTESSLIDE77.XML" val="4211281835"/>
  <p:tag name="PPT/NOTESSLIDES/NOTESSLIDE78.XML" val="2402558550"/>
  <p:tag name="PPT/NOTESSLIDES/NOTESSLIDE79.XML" val="3673429879"/>
  <p:tag name="PPT/NOTESSLIDES/NOTESSLIDE80.XML" val="662632488"/>
  <p:tag name="PPT/NOTESSLIDES/NOTESSLIDE81.XML" val="1594587687"/>
  <p:tag name="PPT/NOTESSLIDES/NOTESSLIDE82.XML" val="3475003544"/>
  <p:tag name="PPT/NOTESSLIDES/NOTESSLIDE83.XML" val="3155294909"/>
  <p:tag name="PPT/NOTESSLIDES/NOTESSLIDE84.XML" val="1222882121"/>
  <p:tag name="PPT/NOTESSLIDES/NOTESSLIDE85.XML" val="4114505167"/>
  <p:tag name="PPT/NOTESSLIDES/NOTESSLIDE86.XML" val="2873513615"/>
  <p:tag name="PPT/NOTESSLIDES/NOTESSLIDE87.XML" val="3339388335"/>
  <p:tag name="PPT/NOTESSLIDES/NOTESSLIDE88.XML" val="2678000845"/>
  <p:tag name="PPT/NOTESSLIDES/NOTESSLIDE89.XML" val="556314201"/>
  <p:tag name="PPT/NOTESSLIDES/NOTESSLIDE90.XML" val="1420276061"/>
  <p:tag name="PPT/NOTESSLIDES/NOTESSLIDE91.XML" val="3979211369"/>
  <p:tag name="PPT/THEME/THEME1.XML" val="748829465"/>
  <p:tag name="PPT/NOTESMASTERS/NOTESMASTER1.XML" val="3856756388"/>
  <p:tag name="PPT/MEDIA/IMAGE2.JPG" val="1775717950"/>
  <p:tag name="PPT/THEME/THEME7.XML" val="1572619131"/>
  <p:tag name="PPT/THEME/THEME6.XML" val="3694475385"/>
  <p:tag name="PPT/THEME/THEME4.XML" val="3122390200"/>
  <p:tag name="PPT/THEME/THEME3.XML" val="1992894096"/>
  <p:tag name="PPT/THEME/THEME2.XML" val="517379260"/>
  <p:tag name="PPT/MEDIA/IMAGE1.JPG" val="2759833935"/>
</p:tagLst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5143</Words>
  <Application>Microsoft Office PowerPoint</Application>
  <PresentationFormat>Personalizar</PresentationFormat>
  <Paragraphs>1446</Paragraphs>
  <Slides>153</Slides>
  <Notes>151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153</vt:i4>
      </vt:variant>
    </vt:vector>
  </HeadingPairs>
  <TitlesOfParts>
    <vt:vector size="159" baseType="lpstr">
      <vt:lpstr>Arial</vt:lpstr>
      <vt:lpstr>Calibri</vt:lpstr>
      <vt:lpstr>Liberation Sans</vt:lpstr>
      <vt:lpstr>Liberation Serif</vt:lpstr>
      <vt:lpstr>Times New Roman</vt:lpstr>
      <vt:lpstr>Blank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41</cp:revision>
  <dcterms:modified xsi:type="dcterms:W3CDTF">2026-01-29T20:06:07Z</dcterms:modified>
</cp:coreProperties>
</file>