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4"/>
  </p:notesMasterIdLst>
  <p:sldIdLst>
    <p:sldId id="256" r:id="rId2"/>
    <p:sldId id="257" r:id="rId3"/>
    <p:sldId id="258" r:id="rId4"/>
    <p:sldId id="766" r:id="rId5"/>
    <p:sldId id="260" r:id="rId6"/>
    <p:sldId id="670" r:id="rId7"/>
    <p:sldId id="262" r:id="rId8"/>
    <p:sldId id="263" r:id="rId9"/>
    <p:sldId id="274" r:id="rId10"/>
    <p:sldId id="275" r:id="rId11"/>
    <p:sldId id="276" r:id="rId12"/>
    <p:sldId id="277" r:id="rId13"/>
    <p:sldId id="278" r:id="rId14"/>
    <p:sldId id="279" r:id="rId15"/>
    <p:sldId id="746" r:id="rId16"/>
    <p:sldId id="747" r:id="rId17"/>
    <p:sldId id="285" r:id="rId18"/>
    <p:sldId id="286" r:id="rId19"/>
    <p:sldId id="726" r:id="rId20"/>
    <p:sldId id="727" r:id="rId21"/>
    <p:sldId id="728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641" r:id="rId30"/>
    <p:sldId id="767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748" r:id="rId43"/>
    <p:sldId id="313" r:id="rId44"/>
    <p:sldId id="314" r:id="rId45"/>
    <p:sldId id="315" r:id="rId46"/>
    <p:sldId id="316" r:id="rId47"/>
    <p:sldId id="317" r:id="rId48"/>
    <p:sldId id="318" r:id="rId49"/>
    <p:sldId id="320" r:id="rId50"/>
    <p:sldId id="321" r:id="rId51"/>
    <p:sldId id="322" r:id="rId52"/>
    <p:sldId id="323" r:id="rId53"/>
    <p:sldId id="324" r:id="rId54"/>
    <p:sldId id="325" r:id="rId55"/>
    <p:sldId id="491" r:id="rId56"/>
    <p:sldId id="326" r:id="rId57"/>
    <p:sldId id="327" r:id="rId58"/>
    <p:sldId id="328" r:id="rId59"/>
    <p:sldId id="329" r:id="rId60"/>
    <p:sldId id="330" r:id="rId61"/>
    <p:sldId id="331" r:id="rId62"/>
    <p:sldId id="520" r:id="rId63"/>
    <p:sldId id="332" r:id="rId64"/>
    <p:sldId id="427" r:id="rId65"/>
    <p:sldId id="768" r:id="rId66"/>
    <p:sldId id="769" r:id="rId67"/>
    <p:sldId id="770" r:id="rId68"/>
    <p:sldId id="771" r:id="rId69"/>
    <p:sldId id="334" r:id="rId70"/>
    <p:sldId id="335" r:id="rId71"/>
    <p:sldId id="336" r:id="rId72"/>
    <p:sldId id="751" r:id="rId73"/>
    <p:sldId id="752" r:id="rId74"/>
    <p:sldId id="337" r:id="rId75"/>
    <p:sldId id="753" r:id="rId76"/>
    <p:sldId id="754" r:id="rId77"/>
    <p:sldId id="340" r:id="rId78"/>
    <p:sldId id="341" r:id="rId79"/>
    <p:sldId id="343" r:id="rId80"/>
    <p:sldId id="344" r:id="rId81"/>
    <p:sldId id="345" r:id="rId82"/>
    <p:sldId id="346" r:id="rId83"/>
    <p:sldId id="347" r:id="rId84"/>
    <p:sldId id="348" r:id="rId85"/>
    <p:sldId id="755" r:id="rId86"/>
    <p:sldId id="523" r:id="rId87"/>
    <p:sldId id="353" r:id="rId88"/>
    <p:sldId id="354" r:id="rId89"/>
    <p:sldId id="627" r:id="rId90"/>
    <p:sldId id="629" r:id="rId91"/>
    <p:sldId id="719" r:id="rId92"/>
    <p:sldId id="628" r:id="rId93"/>
    <p:sldId id="522" r:id="rId94"/>
    <p:sldId id="651" r:id="rId95"/>
    <p:sldId id="631" r:id="rId96"/>
    <p:sldId id="355" r:id="rId97"/>
    <p:sldId id="351" r:id="rId98"/>
    <p:sldId id="352" r:id="rId99"/>
    <p:sldId id="356" r:id="rId100"/>
    <p:sldId id="756" r:id="rId101"/>
    <p:sldId id="757" r:id="rId102"/>
    <p:sldId id="758" r:id="rId103"/>
    <p:sldId id="759" r:id="rId104"/>
    <p:sldId id="761" r:id="rId105"/>
    <p:sldId id="371" r:id="rId106"/>
    <p:sldId id="372" r:id="rId107"/>
    <p:sldId id="373" r:id="rId108"/>
    <p:sldId id="374" r:id="rId109"/>
    <p:sldId id="375" r:id="rId110"/>
    <p:sldId id="376" r:id="rId111"/>
    <p:sldId id="377" r:id="rId112"/>
    <p:sldId id="378" r:id="rId113"/>
    <p:sldId id="379" r:id="rId114"/>
    <p:sldId id="380" r:id="rId115"/>
    <p:sldId id="733" r:id="rId116"/>
    <p:sldId id="382" r:id="rId117"/>
    <p:sldId id="526" r:id="rId118"/>
    <p:sldId id="384" r:id="rId119"/>
    <p:sldId id="385" r:id="rId120"/>
    <p:sldId id="386" r:id="rId121"/>
    <p:sldId id="602" r:id="rId122"/>
    <p:sldId id="402" r:id="rId123"/>
    <p:sldId id="735" r:id="rId124"/>
    <p:sldId id="736" r:id="rId125"/>
    <p:sldId id="737" r:id="rId126"/>
    <p:sldId id="738" r:id="rId127"/>
    <p:sldId id="739" r:id="rId128"/>
    <p:sldId id="740" r:id="rId129"/>
    <p:sldId id="772" r:id="rId130"/>
    <p:sldId id="773" r:id="rId131"/>
    <p:sldId id="774" r:id="rId132"/>
    <p:sldId id="403" r:id="rId133"/>
    <p:sldId id="775" r:id="rId134"/>
    <p:sldId id="404" r:id="rId135"/>
    <p:sldId id="405" r:id="rId136"/>
    <p:sldId id="638" r:id="rId137"/>
    <p:sldId id="764" r:id="rId138"/>
    <p:sldId id="639" r:id="rId139"/>
    <p:sldId id="640" r:id="rId140"/>
    <p:sldId id="765" r:id="rId141"/>
    <p:sldId id="409" r:id="rId142"/>
    <p:sldId id="410" r:id="rId143"/>
    <p:sldId id="412" r:id="rId144"/>
    <p:sldId id="445" r:id="rId145"/>
    <p:sldId id="558" r:id="rId146"/>
    <p:sldId id="559" r:id="rId147"/>
    <p:sldId id="722" r:id="rId148"/>
    <p:sldId id="723" r:id="rId149"/>
    <p:sldId id="776" r:id="rId150"/>
    <p:sldId id="777" r:id="rId151"/>
    <p:sldId id="778" r:id="rId152"/>
    <p:sldId id="779" r:id="rId153"/>
  </p:sldIdLst>
  <p:sldSz cx="12193588" cy="6858000"/>
  <p:notesSz cx="6858000" cy="9144000"/>
  <p:custDataLst>
    <p:tags r:id="rId155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tableStyles" Target="tableStyle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tags" Target="tags/tag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BF02A-2506-F9D5-4604-8B6D96987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54D5D24-38AE-FC54-DB41-9B666590A2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88C5A75-EB78-AB4F-5AD2-EB1580748B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7A65FF1-2C81-499B-66B6-ABF7C2C63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583C4E-E38F-1C94-DBB6-FC7151DB4B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21FDB15-A15E-F78A-EAA9-2086F2F1DC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A6827F-E9A9-DC41-CF1F-2AC42EECC3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C6C4DF7-4DF3-10E0-76AF-0212F108BA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1DA016E-05BB-5248-BC9F-5E13C34C11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89B6688-A622-39E3-6CF3-C68105287D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BB67CD3-6573-B7E9-87D6-AF5BB5BAE1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55339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847BD-2138-8F92-0C0C-5F540BF28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B4E3F86-344C-3282-7E7A-7021AA6762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1E1945-EA72-63D7-0D0F-A7FF5652AD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9F1EB54-B1CB-A7E8-8DC0-7D83708182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AD450CC-DBF6-4C2E-BC88-6FA57A7333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DD6FB72-EC54-EAD6-F6C7-D6B4EE3FC4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442CC8-C717-98A2-5B7E-7CB2FB1B1C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5BE35A0-DD3F-7311-8136-053755060E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C454104-DF2A-A575-6147-94C142E396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CD2A4E6-3D16-D912-0CAC-41C550E40F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CCFF231-E9AB-D4F5-8272-14D6C0F98A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476811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C661C-FDD5-E8A5-2D32-0DFDD90EE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A9D53A7-9900-BA10-F7F3-E6BA84D427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B51B84F-B4A3-ED41-E169-10E046F0C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1193D-9E65-D0F9-A642-A8B279618F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501403C-F9FB-B7D2-BAE2-521C29526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3622966-D7A0-F1DC-0015-41A7AB91B4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E3F07F-1D9E-F665-4454-6ACF4219C5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5C4F60D-CF34-DC8F-37C7-60E92612E9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11F62B2-6DB6-4EBD-5905-046BB76B68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DB8920F-A6A4-D466-83AC-9A707468AC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A0394E1-FBEB-7EC2-3041-4601DD6706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698583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FA10C-CCE8-0186-6A2D-AF4F70290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96336D-77D8-78E0-2577-82A95E630C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76D7A72-0196-2225-B727-F1C1F77FB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52C5A5-D0EA-F3F3-35A6-15DF2DE6BF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21636EB-CCD0-9A81-A12D-3368249139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2F20C9-5E12-E63C-53D2-4F25380AC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E79A30-A031-FEFF-1F28-3811CDE0B1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65147F-FA34-27F6-C710-0D101F73BB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594485A-9C26-FE81-E122-331D2F6EBB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360FFE7-0B76-5CFB-0C7E-7850AAB10EF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DE5D539-2300-5A07-007C-065DEDD9EF6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43358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ADD7F-D056-4B47-FF2F-72742A13E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3645FAC-4EF7-44DA-C4E5-C5F2253692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A155B2A-BF63-2833-3414-78E5C9CFA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8DC62-0AB0-2D2F-0FFD-FDDDD8DD0D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89162C-3877-738E-4875-BF749DB0E5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637037-8802-14BE-7C97-E7892A226C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0802E5-3C03-2B2F-76B8-D9C8552AE2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782AE30-FB19-062D-D04B-C1995A9F3C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6F9A872-51BC-9832-E2D4-CAAD41FCE1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7782A07-4067-A6AA-7113-16CABA158C5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1375FC4-EC60-BE16-2613-CC35154437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795201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105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05/02/2026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7BE31-D107-258F-C715-679A6E270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7AFCBFB-45E1-16C1-0C0E-970010217B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9F00674-7942-D7BB-40E5-3F6A07F515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21632FE-F1B5-712A-2258-BD9963FA6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D7E127-0B1F-051A-FDCE-2653E95C5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1B82A62-F4CC-92BA-C95E-B6CDADAEFA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91F323F-1ED4-B9AA-5AE1-0A187BFCC2F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699FC3-9A34-5859-A719-D506AED79EA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B28CCD-8A34-C7B7-CFC6-0E5F965FC6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481078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344600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0B9FF-914C-EB3D-BB7F-9635D3933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5CD7D88-8C30-5C27-2A94-790DEA2D42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AF3F7A5-80EA-5A60-4856-F96036523D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93DC2A4-1139-1BE5-B103-1835E33058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9394C25-9C1A-9054-9D1B-B72B31EF30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5B0ECA5-E984-3B66-15A1-773FE1C8A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B44D6F-640B-2A5D-4E4F-30A4DCF896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7B2CF21-956D-8ACD-4527-962CA00BFD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26C072C-C59B-7749-82C5-923C8B095E5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403518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5B3E3-95A2-6B9C-9D5D-EE03FCAA7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20E5D8D-CF7D-A21C-7B55-74222DE47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081B571-B08C-15F1-6044-F0E9098CC0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28608B4-66AC-96E5-7D94-956BDDDCC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709EA9A-BAD9-A5F2-1AD5-A099E7F59D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A2E519-A267-EA7B-D6CA-6B557123E9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609939-005A-FCC9-F9FF-64C32E4F106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9990A27-610B-278F-4620-7AFCB8B95D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E4E131-3B86-0882-5A03-1258B4C776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206960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72DA3-A1B8-65BB-29D1-7F73FA28D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6C4BAF-3F16-7688-C6E3-80CDEC1BBC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00C1709-582B-EECC-50FE-485CF61DA6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F50F480-98CD-66F0-BF29-8D83AF75F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F68321-63C5-07FD-31B5-E13012E137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44E2ADF-F7D4-ACCD-CC73-29F9B6A8D8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5346B3-6E1B-34CE-8590-5822F44DCA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C8B087-3B0A-2B33-3798-1A3CEB4F5A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BD9E85A-614E-F43E-021B-AA983FD55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5364260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E71E5-B8DA-6188-AE35-D9AAA5656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7A5F3B-2B88-482B-478C-7A0010C89D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10C1390-DDE7-C27A-AE34-BCCF248333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5C4D67-9935-104C-5BD0-90BDA93B24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1B5595A-A5FF-04B1-51B9-34948DD30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77BBD41-883A-DD4A-61F8-72A968B24E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08D2919-2699-3590-5D87-903BFE9BC0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10AA52-3088-73B0-3737-66920B675A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264-4318-03F5-4238-8BC4655333D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275023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46E7B-856D-DAC1-2513-28EB53A5B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77F88A2-EE6F-1335-4354-4F55AB830C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21C3D3-E487-9123-E911-3A0238A80E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19649F-70B4-EC3F-9545-0063E90A24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4B10AD6-1EEF-D3DC-5723-868A235D53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D9D162A-0E0F-984B-A9CC-F5596EF1C1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2082B28-BCFB-0E99-EBCC-3AA3FA59A56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08B7921-B278-E5BC-CFCE-7E4E2B6C31D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ED0F7D-94D5-9B87-7619-DBB5F45969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43060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54A0A-CAE3-888A-5E69-CEB151827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BBDD388-61D0-6F6F-C59C-6BBD0B7190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90BFB55-216E-F03D-7A5A-254A6EC622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CB9FAD2-B9DD-3267-3D74-6351591A6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90D2ACD-BEEF-EF18-2C7D-4F01E455A0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B6B008E-BB86-0620-71E8-2CCD17981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C29F843-BDFD-A76F-B47D-07383B5405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F58145D-0363-7628-6CCA-B255ACA25EA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9929774-47D0-D655-01FA-024AE5126AC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544206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60DEB-96FE-90F3-FC7B-923C8F403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3723F1D-A05C-235F-D853-F8721824D9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61B388-3C4A-2DF3-986F-6F5E592FA5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6C3D3A-2620-562B-6F1E-1BFB73593E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CAA3DDD-2885-BD63-B908-E591D4908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217FA06-2982-AFA5-F7CD-C9BECCB8E7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C894150-775C-4098-93EA-EA6A630BAFC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7F367C-A6CC-A1F3-A69E-CE751BF8AE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883B319-1043-3E65-EAC3-EFC3B59290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267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81086-0944-CFCE-00BC-E9B5652F0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23C872-AB47-9F47-43B1-E5D78BD945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C7F01A-7604-5A74-0D90-DFCDDEDFE2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8740D5E-9AAB-047D-C268-74A554A371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54F210-654E-FD85-1044-C96DFEF16E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3769273-6242-2553-900F-80F9B15D99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5F2B7DB-5AA5-5375-AC9B-D9E784A762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E66D445-3689-F061-2A33-8A25FB912BB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A09904-33B8-0866-E2DF-F271EA2C81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927191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911F4-BCA6-2896-0F11-D8614AC0D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DB7FD0-8C75-6C7C-FC22-203AA2B82D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3956274-908C-2D3D-E0B2-6B1B8D9C0F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FB1229D-3457-191D-7FAB-C4C90C5384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7C3CA59-EC87-07A1-803D-F2BBB24753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86332FD-A68A-CD61-DFB8-038E2AAC73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50B5F59-7201-06B1-6573-D4698DA280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4D215AC-2734-8E64-E21E-0C9FBCD979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D3A3EBA-967C-B1DA-5D4D-728AD5DBAD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153294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93430-E131-2678-0219-0C9C84F16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37792D2-92C8-949E-44D2-646AD1BB76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969E427-142E-698A-A5D1-51C726743A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3DB418-631C-7C4D-977E-F270BA37F9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FD99386-7C9E-6666-D224-E1FFBB0F0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2387AA0-3BB5-194E-E74D-4956490276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3A5A8D6-564D-30B4-15A9-95E22B9C3C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3654F44-8AFF-8297-69FA-405C8C41B0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287740-423E-12D4-6AD9-CCBF46A0E1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009673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135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70439-53F1-2F99-E53D-CFE7F9A05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81D9BA-25DF-692C-4528-215E199874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002B37D-D717-D226-9FDB-02D74EDF3F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243B81-D2BC-C607-34B9-05F4FC7FB4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736F6A6-91D6-0156-B2B3-83FFC3A6F6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C22B7F-2271-7885-5DCF-E232FDC07B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CC1BBE8-D620-7AEF-0A89-E428E2623D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42C344-CDE2-D5BE-AE73-97C7020369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E93DE6C-9432-8BCA-AD20-BF1D6D041D7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378077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78819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14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8B562-57F4-C1F8-9C95-DB64E9ECD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183B307-CDDA-F6D0-E355-2AC1AF9E77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09258B9-D2C7-F1F1-40B1-7F4D338967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84BE3AF-0E1B-604E-57E6-8207C78769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0BA285-4E77-5ABA-BA75-0DE6216844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8205914-589A-D119-7368-F4E576BFD3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9CE2FDF-4012-CD7A-EB04-7CCDE6D9A3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9447E16-D237-4D3C-E185-C6401FC47D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239898B-35EE-F400-E289-F86B8F00143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40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296939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326965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1C6EE-B1FD-3594-C2B4-9A8AF8EE8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0E2BC48D-40B3-9E28-3728-3D29FD765D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FE206FA-A3F5-B996-F963-624F7AC3BB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B76E1DA3-C729-A873-DC9C-D1A0B736FE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8337CB9E-2A37-EA0F-8F57-09D3FA9915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4DA844E1-57E7-1C21-C662-67C570F181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891D2F7-8597-3E18-492B-04FD720617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829F39D-92C9-1BE4-465B-539D9705796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01A3A945-0C4E-0224-77F2-D8937DF9C0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6442177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4A2F2-FAF6-5D87-AB96-8E0958B0E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6A89150A-F949-14A4-ABAC-24A5194045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62D5EEB2-48FF-84C9-7A7B-26F6DAF586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92AFC7FC-2482-AF44-4FE5-DD9E144FD5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EC36A6AB-4331-A3A5-658E-0DCD158A92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E12745A0-9F7E-C9D5-32B0-E6C738F094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232625C-7CD1-9C2C-A1D3-E3E72E9473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681C3A5-9535-D4AC-0F72-4E4453DF17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572E4B5F-0F41-A937-5B1F-A2C944D1893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811889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B9E3A-5710-C492-CCD6-FD6988B75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C10FA79-721D-625D-D521-9E15F0B42D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C25539D-B644-3405-B052-47D7DE3DB5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4FAD3B2D-16A8-E1FE-7E70-CD8324D03A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39E8D63A-ACE5-4AFB-38B8-9D535F843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5B9F42F1-C922-D4E9-89C0-5B1B9F2C6F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DB41DC2-8632-D04E-4C9A-DABB19AE0C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806D86A0-DFD1-D8CE-B216-3361235D36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C0311C1-A998-583B-5296-0762399800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05716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B54F8-3886-3237-A0B1-DE13E575A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FAD1D4AF-6B4E-899D-D280-A0ECC2052B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2E9FC37-57A7-B043-8BFD-284451E369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18F4977C-3488-9A30-0CB0-9B287F540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0CA7E43E-4250-F8F5-8CB8-5B750EEC35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2D797BCC-8961-2B59-EB36-939D3707D2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CD919A0-B665-E192-3502-7C241F0B8F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2879ED9E-28CD-2918-3380-A15101E11D1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49DCE743-D4CE-6C47-62E9-004E9E7F3F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1903101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EE3F5-6068-B85D-572D-EB1823E89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B8CE38D-5017-7F08-08E7-168073A32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EA04A74-AEFB-6AC9-E498-74DC96FDE2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6F8DD783-6C8C-1CEC-C881-3F1BE2AB93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935EBADC-7EA4-118D-4CFF-A477CB49CB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499B6DC-72A0-0450-5AA9-2C81F35F1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A75F54-8097-5419-F93F-F71C717A51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BBE839E-396B-CD8F-07D4-DB836FF77D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F50DAF75-CD7A-5627-FF35-1B3A9C9B10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548676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D24B4-7C87-D898-AC19-BEFB6CC75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8141A0A6-F7B1-7588-9422-E45BB6209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797E99C0-1499-86F3-E385-DAA780C1E5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2E4E26BC-8506-C1F4-8B28-F0B8A302B8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BDB56BAA-0E0C-75C2-EDD6-962CAB5A3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B57A96E7-C19D-879C-17F8-D177ADFC0F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989E528-92E9-042F-9A18-DA7AD535AA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23E2FE5-EBB8-5326-EC67-6DCD4383F5C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B908A9C-7FF0-1350-1494-6A42F462687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58628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20DEB-F378-3BD7-6442-793C1B9F3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E15A10F-41DE-C9E2-880C-5BEE74153C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8FDFCA5-D794-2E2F-C279-72FE3F98BC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F4BD98B5-1B11-E597-0A61-4D2A406038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5B4E4F25-424B-220D-13EE-D93D34F73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E5C3844-2751-9EE4-283F-B86B4A27A1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1292558-DC8D-DE4D-98EB-9472290415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E0D0A5E2-70AE-097F-D4AF-C5D0AAF977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17D974C6-1A66-7E11-22CE-EC2AEEBDE5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9073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9D17C-6AB8-5ED4-7AB0-9FE35157F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5D0879D9-7495-E349-1014-F901A30193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A05B9BF5-4039-E7E4-44D1-ADD72CB82C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5F0920E0-C09E-9C5E-0BD8-490112436A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C0CA333B-D31B-CD68-3FEC-2C992F6FA6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EB273873-FDEC-1361-2510-020C6D6810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09F3F6-793C-6B41-D23C-7ED2B48BEC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1CD46699-4BE7-50DF-732E-BCBC2C0C2F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9057DC10-DA91-B715-5DE3-B270BF8283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3133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8E149-62D8-5114-977D-3814EDB2D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D3EF75E-580F-F1B3-108B-5EC282B45D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3665E26-70CD-F393-D8C9-4D83FD966C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8C4673-CAB8-AF8D-A6B0-452F8699B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848E8F3-1595-57FD-A85B-30D1B2F314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CA9AFAE-3E32-FE4B-312B-95133D6E1F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8196C3B-C6EA-A21A-70C3-1705E7D879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64071B-9E15-EA4B-2BD2-A9168954F8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5B80768-2CBE-95E7-7EC4-E293F39245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1297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36FFF-C933-2333-150D-5568CB21F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FB96909-72EB-8AFF-E01D-29F558FF80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22E653B-2FDF-0585-DC23-EDF1E18E63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D6C4022-4C4E-9026-C1AC-DA66A090FE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80C3068-EF06-874F-753E-3FE1656058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101F131-3A87-CAD7-5936-7381F5B855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3EE5C41-0B12-2DE1-F263-B502D2D6078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D3F95F-6633-109A-5985-D951F22E11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26BECF0-AF36-37AB-64A3-6F94679E00A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9012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6A849-D6C7-40D4-1D89-12CCE663F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AB6409A-2254-E994-30DF-EAB4880F93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5B6D54-9D94-8246-80D4-E25F5F03E6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461C03-0556-3419-9199-7AE21A3D34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1C666D2-688C-35C4-43EC-1E56BFCE5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7FD5521-9F97-9D4E-F720-983F4EF63A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B596F4A-608C-2047-B74D-6EF8BDD923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C2CB44-5D95-779F-DF1E-0695C55AF1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37AED9C-B588-1E49-25AB-781E270383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250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27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168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0743D-DB5E-E5E8-AB70-FFC445B7A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D422234A-FDB7-E909-C371-2C2F0CB78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1CE8CE9B-78DA-9E51-4842-03B699B5E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BA7C6206-B199-4FE2-B195-E91BACC086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A7BD1A22-A6D3-9030-FA67-58714C2F8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108E9ADC-1FB3-B586-5BC0-AC6FAFA7E6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BB47D1-E552-39E0-96C5-C551F69751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5E08487D-DD1D-DEBF-E8D4-3E69C8EF3D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E168D661-C6B7-62D5-5F0C-B3B3A3709C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910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33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3A6FD-A8FF-54F9-06D6-D733221BA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43AE8B46-AFCC-B8AB-2DFD-5AD500BC36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295B30FA-F67F-801A-F7EF-D831D56D97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54279DB-78DC-EE06-4853-7527849708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ADD138A8-A88E-D619-E64B-456D6F2DCB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42C241A-BA5C-1D5F-7B19-6DF77F970C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78F6464-8130-FC66-E225-DFEB67AE99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59289989-2C32-E0DF-C6C9-0B4819B7BA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78FD67D6-4254-488E-4722-7EA30370D8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0680093-09F1-0AF1-8778-BC721281E13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8E6F489-4184-9289-F277-7907A2DB143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2D5C275D-E4D8-0C69-F5A4-16F5F2B7F4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7284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A7785-1B2F-8E59-5ECC-55394774A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ED009F37-F9E5-FA2A-F9B9-2F726A01B8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CAD25F8F-E905-F753-F51E-B3F8782EEF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4C3A242D-95DE-7C94-F596-2BAF171570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25FD3BA5-F12D-5C3F-61AB-5541D55315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A5C65CCB-6E8B-7422-AE6D-0B1948B5F5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F7C0DDF-E165-B24B-2A4D-9247C411D36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6B3B7374-089F-3CCE-E6AF-E9741B8984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E4E597FA-4CD9-D7B6-A160-6644407676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14779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43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48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49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11529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6FBF0-2B65-2AD3-42DD-EDC136F3B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668613F-1F3A-44D0-EF0B-9B306255BE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C284020-56E6-CAD4-EC7B-9B247ABB07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65CE7D6-7BE6-3C72-1013-AF1CEA2A2B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6380D0E-A3F9-E6AB-861E-A10E21FC6C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7FA045-AD5E-0D75-42F0-3B6F0F6091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A7B3CF3-453C-63F6-746B-E198A7CFAF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412FE35-C676-4999-6001-E9D6D28C0B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7042FD7-EBB4-5A38-DD52-E3DA07F6CF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D3B0130E-E0B0-3D30-677D-732098CF61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23462B1-6357-15A6-DE29-9B47D192908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ADD5E045-BA2A-960B-2FD9-168E89C21F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240768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C551D-AFAE-6162-21AC-A5F3326DF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3401D3-74DD-F380-9E56-060C8EE6CE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307C862-E138-2544-1BC6-DE694D1394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CC7B302-8670-5397-F385-BBCAE5A3C7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FBDC0E7-06B3-E5AE-4EEF-7830BB27A8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69EFFD1-A96F-9A22-7D8F-AC2846AC73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7E3A659-C557-0969-7435-91BCF0F92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EC64D5-B567-BA16-C684-006A7F2623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CA6EB2E-CC54-0BF0-A538-A6FDB7F58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27D8E17-5CD5-F60F-3DDB-AF6174E4C61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0FFFD20-DF10-0F85-4194-49C3395A9B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A1DE3338-FB88-A0B4-061A-2107196AC2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6839856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7AEF7-C52A-6235-1845-C52C9C735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22F9C97-041C-5BCD-0456-D87F94E04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3D5DF7E-138B-8DEC-FB9A-8A6C8D4B07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452328-9362-CD1F-A5B1-1A5EF492C1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6E8226D-9352-D205-E5F0-46D3B405A4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D66F3B3-2B8C-25D4-578F-6DAB5DF90B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453CACD-A71F-F2EC-2912-9519D29BCE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31FC27A-6149-4ACF-B34C-8B69B1B8A9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0FF5E9F-CD48-CEE7-E23A-6E9586C34F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15410F1-B34E-A85B-5177-2A7ADDA449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C35246F-774B-3997-2A13-39A44BEE40A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1188BF8-DAD8-117D-A63E-4C83D74639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18791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21E9D-C83F-85EF-ECC9-70823B19E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C238E42-08A8-4DD7-4518-40635C11C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36DEF1C-120C-7DA3-DC87-90420688BE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A6FEAD5-C817-7E67-9E3C-8A95C12485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DC9EEA2-9E50-433A-19A7-671B00999D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252CB4F-88A3-C790-4E86-9FB7EA6362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D7C3B53-A2C5-D704-184F-0931788C1F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255CD7-387D-3DB7-2835-DBA481BDD0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1F66246-0ED8-10B1-1EB1-D7CFD93627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3FE52DD-D74F-972A-0CB8-DCEA9F20DE7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3B84D77-F307-0314-CF91-50D6E262D5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B59DC2D-38A0-7DFF-5FAB-C20A63B27E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2845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C34BC-71EB-EC23-733C-C2C4717C5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2B956C1-855C-11BF-FBCE-277E28CAF7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B6A0586-9BD9-A225-E1B5-74B31B26B6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5EC3068-721B-32FC-A4F5-7EFD724DEF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EE3F29-89C8-3CCC-3220-D92937608C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8941C69-DDDF-33F1-302B-B56BEDBE5B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F59A303-05CE-DE38-2737-CA0C42E6F9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058E70-1F2A-B28C-67D0-5AC23DCC8F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9A6E155-E6A6-B570-1C59-BA4C92DF0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DCAB450-F96C-A707-0E98-72CD16ABAE2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B977E6C-F348-AD5D-9C3D-6519BDE476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974D23C-62AC-8B9C-EF40-CED06B7037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34999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BCE97-E85D-544C-1915-66690241B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0A496EC-508E-6AF0-8C22-61891F826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441BC9-30F6-3706-0C13-86A36FC693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6A347A-097F-4BA8-8C66-07115182A7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D25105D-7067-1479-14A7-DDC9B7F0CD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FD8747F-E97C-D588-C853-9B8007D10A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0AA1A94-79F1-D1C8-6B2A-339008604E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29482E1-149A-BE16-57FE-D47A935599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544B93B-D8AB-E12A-43A8-7BB43D01F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8A9254-0C8A-72C9-675C-3FDC21796A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75DFA80-5DDE-C895-7B2D-8731CE9BFA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138CE00D-6B22-DEF8-3AC9-F7F1BF88D0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50549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56E36-04A1-5799-BDE4-F61DE7F21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8FEBC56-5E06-B7EF-2660-FED95672F2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7F5489-476F-9598-A0A4-5F56AB9676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80EDA52-ADFA-6F0E-D48D-EEC5053143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8FFD9A6-32B2-3C6A-501A-38E7F8C633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E2009CF-D6BD-3DF7-C256-8CCFCAB019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4AF5BC-A14B-DB0D-F948-3EAA6FDE0F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0C7AE17-B142-A97B-E90B-8CE5E902DD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1CE68C8-E90F-2B59-7430-EC23343A75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6A44F76-2388-B991-AA16-E142D61202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2D4C20B-6178-F3A0-EC50-741BF091AF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35411E8-8748-0E99-8266-11F3DE48D8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09315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C0E55-4E67-7119-52E4-2C84D2759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CDCB6AB-16D6-71E3-656F-3FD2423D2A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6A8F06E-A7A8-92AD-A174-4735DEEE8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2D51C0-FD21-560E-A28A-0741823080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6D2FFB-EC09-2BFC-E981-C6CFA7B003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714859F-8C94-FF10-4CFD-0071B6A84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8465A1E-E57C-7C43-F8AB-C8B91077B3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22A9B71-28BF-1BB7-DA2E-442DF5AC3D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50C74A1-DF19-78D1-B4A1-3C987D6C29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63D7FB7-7ED9-8166-6A65-54D248C073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002E809-4D79-962F-3D86-756AC3B094D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D1D9EC0-17A8-8D26-E5AE-C7E721BED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62605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4B04A-ECCE-FE54-AFE7-F88620172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423A49F7-2D31-AA19-A07C-433A7960D2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5DEE27C9-87F1-94A3-7205-35CD42761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A175DC-C933-F687-5B66-9CFB59BD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24AA8B1B-DF1D-32BE-3B5C-2980484162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5A9950F2-791E-DCBA-525B-5C4D4D482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E61F9081-CC8D-60DE-242B-2F489C088A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ED614ABD-EC69-AAF3-301F-6B4E15A48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9A122D6-000F-7B30-DCA9-0CAA65585D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C83EBB1B-47B2-3C05-AADF-F1CD9B1C8D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54E126D-4AC0-F3C2-211C-A2A29F8F37D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896287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9E67E-480F-8510-6DB6-FF1FB8955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8502F1-86CB-BA9D-CAE3-131AD9D347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CB3F26-FF96-5A46-7186-0BEA03A488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9176E5-12B2-B363-5884-2F2D2BA8E5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BA7FEDA-7097-30A3-31FA-3369415909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B3477B-34AC-1294-7B8E-51D1B51D83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1C5085-613E-DF5A-6E63-EDD04AAC96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28D6630-057E-97E2-6BF6-A69349D62E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A3F837C-4E39-9470-7238-059A5301F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DB5A789-48A0-8742-0027-E016A9CEF8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6A208DE-54D0-ED14-1B57-A3C0CDD4B9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737468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87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05/02/2026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>
                <a:solidFill>
                  <a:schemeClr val="accent6"/>
                </a:solidFill>
              </a:rPr>
              <a:t>5° </a:t>
            </a:r>
            <a:r>
              <a:rPr lang="pt-BR" sz="6600" b="1" dirty="0">
                <a:solidFill>
                  <a:schemeClr val="accent6"/>
                </a:solidFill>
              </a:rPr>
              <a:t>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3E542-6B73-6101-7D5A-8484F8153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0A19ABC-B14E-9998-9E6F-E46B01643C8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entrar na vida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F97A9F-FCDE-A504-AE3C-C7241FB7CEA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3601287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72655-0D90-2C20-6B6F-5E535BD01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2087A58-9A15-07D7-5FBB-4962AA6CB4C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Abri as portas da misericórdia aos que chamastes para a outra vida; acolhei-os junto a vós, bem felizes, no reino que para todos preparastes.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88D1D2-D3D0-3794-2704-3DA2FBEA20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520272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6F010-A4C2-4BE7-877C-BAC67CE88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A38E249-1AA4-1FA1-A522-B3CCE64C04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todos dai a luz que não se apaga!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8EFA2D-3B07-EF36-E78D-3E071A0B448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800028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F4162-0F61-2B04-D34F-19D5040A2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7A8D34-2936-5628-6D6D-C2409189F0C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nós, aqui reunidos, que somos povo santo e pecador, dai-nos a graça de participar do vosso reino que também é nosso.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B91A012-0601-AD1B-6075-0DBC1F250C7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1856684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DD146-808E-0B19-1C22-49CC98432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DBF56D8-D69A-5F8B-ECC8-0B30005A33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456B389-3BE6-6079-22D9-957BFD35C2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5516126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graça e a paz de Deus, nosso Pai, e de Jesus Cristo, nosso Senhor,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910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AA517-2BE7-8081-31FE-0F8A5A9FB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16B8A28-F084-77EA-6BAF-2B2C12478F5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44C7ED11-B1D7-76A3-F7A4-127FF144E63D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sal da terra e do mundo a clara luz.  Sal que da à vida o sabor, luz que mostra o caminho do amor.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348069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há fraternidade, é porque a nossa luz ali brilhou. Se há comunidade, nosso sal o evangelho conservou.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sal da terra e do mundo a clara luz.  Sal que da à vida o sabor, luz que mostra o caminho do amor.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existe a partilha, é porque a nossa luz ali brilhou. Se é unida a família, nosso sal o evangelho conservou.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9B2732-0D4C-AD3A-802C-235B6CA2599C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sal da terra e do mundo a clara luz.  Sal que da à vida o sabor, luz que mostra o caminho do amor.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Hoje estamos reunidos, é porque a nossa luz aqui brilhou. Dando graças ao Deus vivo, nosso sal o evangelho conservou.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B06A82E-1216-8C5C-DE04-1A19CE6952CC}"/>
              </a:ext>
            </a:extLst>
          </p:cNvPr>
          <p:cNvSpPr txBox="1">
            <a:spLocks/>
          </p:cNvSpPr>
          <p:nvPr/>
        </p:nvSpPr>
        <p:spPr>
          <a:xfrm>
            <a:off x="217146" y="2264227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sal da terra e do mundo a clara luz.  Sal que da à vida o sabor, luz que mostra o caminho do amor.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61768994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8FBE1-EBD1-8373-CF8E-3D000F3DE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3B0B6C7-C898-6132-1280-375B394B012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o pão do amor vivo que desceu do céu.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morrerá jamais quem dele comer, Pois terá a vida eterna.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1A5F480-91E0-5649-903D-BC949D4C1A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26954207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E1162-6524-2FD8-C5DD-DFEC7CF1A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647A01-5C60-C28C-A5B5-9695B167CE9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7C00359-1099-3CCF-86FD-34271182537D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pão, é o corpo de Jesus, que se entregou por nós na cruz, é presença real. Presença real, não é mais vinho, É o sangue do Senhor, é o mandamento do amor, é presença real.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04489557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1B709-F9AF-F37E-4CBE-74F2A456A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B3B3E13-3F72-5B13-159E-B4BBBCA66C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corpo e, também, meu sangue é isto que é dado por vós, e será perdão para todo o pecado: Eis a nova aliança.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F82279E-F993-026E-CACF-855C5AD17AA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53443453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23B25-B128-AA15-F276-A623756F9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FFB44B-DA40-6ED7-9EC7-78CC09F303E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921B0D9-9B36-59D9-746E-D00317D9BCCD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pão, é o corpo de Jesus, que se entregou por nós na cruz, é presença real. Presença real, não é mais vinho, É o sangue do Senhor, é o mandamento do amor, é presença real.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55348332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39DDC-98E9-A367-F27B-1B1BF8853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750005A-5F96-9DB7-037F-3B7FE57EF9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aquele que vem a mim livre, também vai ao Pai.  E viverá feliz no Espírito Santo, no projeto de Deus. 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1903F61-8CE7-24C6-26D0-AFFB8D181AD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765003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7C387-E44A-A3F7-F158-2122993B1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B0D468-F77A-025C-10BD-E55C2094DF6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2C09F84-2682-BA9C-688B-9B9EDBC1FC4B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pão, é o corpo de Jesus, que se entregou por nós na cruz, é presença real. Presença real, não é mais vinho, É o sangue do Senhor, é o mandamento do amor, é presença real.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442373952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B57B2-D4DD-0F7E-85B3-512DB0C9D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A9B6ACB-69F2-F127-2C20-A589BFB5131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Viver no amor e na paz de Cristo, é a nossa missão. Não temerá jamais quem a vida doar, em favor dos irmãos.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12CAA7-95A7-3DCE-6B7E-80231148743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530510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nossos  pecados, para celebrarmos dignamente os santos mistérios.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3899B-A3DF-7CCF-7512-B40DED7BF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F9B0518-6B5F-2473-EEDF-3C804A94666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08F022B-AD4F-086D-D387-34D196A3E2DB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 real, não é mais pão, é o corpo de Jesus, que se entregou por nós na cruz, é presença real. Presença real, não é mais vinho, É o sangue do Senhor, é o mandamento do amor, é presença real.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94001520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A3220-F788-9543-C889-0889A2A1B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42983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quisestes que participássemos do mesmo pão e do mesmo cálice; fazei-nos viver de tal modo unidos em Cristo,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343AB-FA0A-C5A2-3F2F-CCBAA4847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C0C8EFD-F6E5-8077-2D3E-9E7155B8DF9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possamos com alegria produzir fruto para a salvação do mundo.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4FC62EA-A679-B310-5B4C-0F3806FBCFF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401958944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B3FC-D115-A141-D646-0577E6DE0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1B069DB-7A0D-4858-B66B-0D3BFC7029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bênção.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040EB0-4D45-5DC4-DFDC-F320B5400C2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51160237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004658931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alimente com os ensinamentos da fé e vos faça perseverar nas boas obras.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o caminho que leva ao Pai.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piedade, piedade de nós! Senhor, piedade, piedade de nós! (2×)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E3779-4EFF-6F19-F889-764AA840B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3D989F8-BBA0-D7A3-2770-8D71F4FAEC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Oriente para Ele os vossos passos, e vos mostre o caminho da caridade e da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C1C5A3D-0B1F-C89A-D932-B0F26AB57C4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69915906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o Senhor vos acompanhe.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Nossa Senhora de Lourdes, que cheia de Luz vos mostrais na gruta, à feliz Bernadete, e a nós, vossos filhos, amais!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gruta, à feliz Bernadete, viestes o Terço ensinar, lembrastes que sem penitência ninguém poderá se salvar!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8404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BD45125E-98C4-F4FB-10B5-63E8B325807E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49532226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3C567-0809-F8B6-EE76-41D4B4FBB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12BFEB2-8B0E-CC92-4456-3AF13299D26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gruta brotou uma fonte, de água que cura e refaz, é a água da Graça e da Vida, que o Filho bendito nos traz!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673F0F-68D4-45A0-36A1-1A789145D80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156230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49EE5-B710-32C3-5A95-838706397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7F05E2F-F0BC-2D0A-2EF0-9BA2707BF684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8DC31D88-EDAE-305E-8DA9-950CBBDFCD2D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79178106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6564-8B92-4B5C-1EC2-FDE9AE4A7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3FBFD2BB-088E-B8A7-36FE-505F22B099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Santo cobriu-vos, Maria, com o seu poder, tornou-vos Mãe Imaculada, e a nós Ele faz-nos vencer!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1FB0A5-B654-8F4B-D518-AE6E83B947CA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253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69F79-A470-4EF3-8F13-E2597AF2F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4BDE8EA-D20B-5D1B-1215-6FF00DACA8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sois a verdade que ilumina os povos.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piedade, piedade de nós! Cristo, piedade, piedade de nós! (2×)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58004CF-28AA-B12F-1657-21F97DD75FA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85911569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87FFE-E4AA-6B31-B375-CEABCB10D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543FF67-AF03-5DF9-5561-39284EFF9461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26B8CFD2-9CED-0A8C-EDBA-757A7AC14B17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3754939624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7C4A5-72EE-7F1A-30EF-E8CFC383E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15FAEA51-0113-1914-FBC2-A52614EEAD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nossa diocese vos louva, e aclama Quem vos escolheu, bendito é Jesus, vosso Filho, Aquele que de vós nasceu!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BEF8B7-7A42-31AB-2DC4-B1781EE5FF2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884921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FF618-CBF7-D0CB-7BB7-D5DE02EC6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A1B94AB-E14D-D7D7-6EE0-D0139BB119E5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E50AADC3-AB38-9E3E-D845-97A37F4A1A4D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2013953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2F9BF-349D-A89B-0352-EEB4FE469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1A57E645-2DA0-1C78-738D-8D8DB7F6053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a vida que renova o mundo.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piedade, piedade de nós! Senhor, piedade, piedade de nós! (2×)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CFE3F10-AF65-8269-87D3-A0A8DA54837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096454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Glória a Deus nas alturas. E paz na terra aos homens por Ele amados. Senhor Deus, Rei dos céus, Deus Pai todo-poderoso: nós Vos louvamos, nós Vos bendizemos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2C4F2-CC25-E96C-606D-136DFE550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2FD5D9F-6BDE-B705-E3CE-552A928D10D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Vos damos graças, por vossa imensa glória.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Senhor Jesus Cristo, Filho Unigénito, Senhor Deus, Cordeiro de Deus, Filho de Deus Pai: Vós que tirais o pecado do mundo, tende piedade de nós!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A802B0D-D297-311A-80B8-E55EC84CC299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3509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 Igreja ao falar de si, usa a expressão de Isaias para dizer que é “um sinal, levantado no meio do mundo”. O Evangelho de hoje nos recorda esta realidade.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0B13D-03A9-AF1A-FE66-21C1AA092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5CF0581-3708-EE65-1C97-84D5D59766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Vós que tirais o pecado do mundo, acolhei a nossa súplica! Vós que estais à direita do Pai, tende piedade de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A98B72F-D696-3CE8-D479-BC67E12A90E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610738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F7ABB-F4CD-5917-3111-D6A8B0E0A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01784C7-C2BE-4FA0-FE9C-C58EBC7B385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Só Vós sois o Santo; só Vós, o Senhor; só Vós, o Altíssimo, Jesus Cristo. Com o Espírito Santo na glória de Deus Pai.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Amém, amém! Amém,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C7C136-3EB1-52BD-A1D8-7D5D34950677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2512895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Velai, Senhor, nós vos pedimos, com incansável amor sobre vossa família; e porque só em vós coloca a sua esperança, defendei-a sempre com vossa proteção. 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Quero fazer de Ti luz das nações. Para que minha salvação. Chegue aos confins da terra, em todos os corações.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92D050"/>
                </a:solidFill>
                <a:latin typeface="+mn-lt"/>
              </a:rPr>
              <a:t>Is</a:t>
            </a:r>
            <a:r>
              <a:rPr lang="pt-BR" sz="6000" dirty="0">
                <a:solidFill>
                  <a:srgbClr val="92D050"/>
                </a:solidFill>
                <a:latin typeface="+mn-lt"/>
              </a:rPr>
              <a:t> 58,7-10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PROFETA ISAÍAS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Assim diz o Senhor: Reparte o pão com o faminto, acolhe em casa os pobres e peregrinos. Quando encontrares um nu, cobre-o, e não desprezes a tua carne. Então, brilhará tua luz como a aurora e tua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saúde há de recuperar-se mais depressa; à frente caminhará tua justiça e a glória do Senhor te seguirá.  Então invocarás o Senhor e ele te atenderá, pedirás socorro, e ele dirá: “Eis-me aqui”. Se destruíres teus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instrumentos de opressão, e deixares os hábitos autoritários e a linguagem maldosa;  se acolheres de coração aberto o indigente e prestares todo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52667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4741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Cada crente, como igreja é sinal de Cristo para dar luz e sabor ao mundo e à história humana.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76EDD-4052-2C88-C16D-8BA79905A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E440DC56-5716-E6E8-215F-68C9BE9DAF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socorro ao necessitado, nascerá nas trevas a tua luz e tua vida obscura será como o meio-dia.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BDFCAD-CD1C-D79F-B398-C58802B4316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699252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112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Uma luz brilha nas trevas para o justo, permanece para sempre o bem que fez.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 é correto, generoso e compassivo, como luz brilha nas trevas para os justos. Feliz o homem caridoso e prestativo, que resolve seus negócios com justiça.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Uma luz brilha nas trevas para o justo, permanece para sempre o bem que fez.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Porque jamais vacilará o homem reto, sua lembrança permanece eternamente! Ele não teme receber notícias más: confiando em Deus, seu coração está seguro.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Uma luz brilha nas trevas para o justo, permanece para sempre o bem que fez.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Seu coração está tranquilo e nada teme. Ele reparte com os pobres os seus bens, permanece para sempre o bem que fez e crescerão a sua glória e seu poder.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Uma luz brilha nas trevas para o justo, permanece para sempre o bem que fez.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 1Cor 2,1-5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CORÍNTIOS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5E9C5-ACB3-724A-E8C7-2F9CCA163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3F84C5B9-CB53-D3BD-1D77-A30D63208F4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Brilhe a vossa luz, brilhe para sempre, / Sejam luminosas, vossas mãos e as mentes / Brilhe a vossa luz!  Brilhe a vossa luz! Brilhe a vossa luz! Brilhe a vossa luz!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BC52087-9364-3865-2567-FA88D752326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5424506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Irmãos, quando fui à vossa cidade anunciar-vos o mistério de Deus, não recorri a uma linguagem elevada ou ao prestígio da sabedoria humana. Pois, entre vós, não julguei saber coisa alguma, a não ser Jesus Cristo,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este, crucificado. Aliás, eu estive junto de vós, com fraqueza e receio, e muito tremor. Também a minha palavra e a minha pregação não tinham nada dos discursos persuasivos da sabedoria, mas eram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F0ED9A29-0229-5CFE-4674-84EC0D440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1C3131E7-8B7A-0A68-C711-F1D8EA9360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uma demonstração do poder do Espírito, para que a vossa fé se baseasse no poder de Deus e não na sabedoria dos homens.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42AE2362-976C-7813-2D04-D648C52C8C1A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9267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Pois eu sou a Luz do mundo, quem nos diz é o Senhor; e vai ter a Luz da Vida, quem se faz meu seguidor.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5,13-16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a seus discípulos: “Vós sois o sal da terra. Ora, se o sal se tornar insosso, com que salgaremos? Ele não servirá para mais nada, senão para ser jogado fora e ser pisado pelos homens. Vós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sois a luz do mundo. Não pode ficar escondida uma cidade construída sobre um monte. Ninguém acende uma lâmpada, e a coloca debaixo de uma vasilha, mas sim, num candeeiro, onde brilha para todos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estão na casa. Assim também brilhe a vossa luz diante dos homens, para que vejam as vossas boas obras e louvem o vosso Pai que está nos céus”.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 sois a luz do mundo, a todos aclarai! Afugentando trevas, ao Pai glorificai! (</a:t>
            </a:r>
            <a:r>
              <a:rPr lang="pt-BR" sz="66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5, 11-16)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na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653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 irmãos, rezemos por todos os homens e mulheres do mundo, para que recebam a ajuda da nossa prece, dizendo: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Igreja santa e católica, por todos os seus ministros e fiéis e pelos que guardam a fé recebida dos Apóstolos, rezemos ao Senhor....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anunciam o Evangelho de Deus aos homens e por todos os que dão testemunho dele, rezemos ao Senhor...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Brilhe a vossa luz, brilhe para sempre, / Sejam luminosas, vossas mãos e as mentes / Brilhe a vossa luz!  Brilhe a vossa luz! Brilhe a vossa luz! Brilhe a vossa luz!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nós aqui reunidos em nome de Cristo e pelos membros das nossas famílias que partiram, rezemos ao Senhor...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825728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ó Jesus Redentor, nossas preces suplicantes, vós que viveis e reinais para sempre. Amém.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07792"/>
            <a:ext cx="11824311" cy="342267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8098827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ABA03-E132-4AE1-156B-66D561AB6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86A625-6BBC-95CB-59FD-9AF7BBE7DD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nosso Deus e Pai, com renovado ardor missionário, venho diante de Ti, no teu altar, devolver o dízimo dos meus bens, que é fruto do meu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4B21A8-E480-9FD0-697A-484D33FFA73F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DO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DIZIMISTA </a:t>
            </a:r>
          </a:p>
        </p:txBody>
      </p:sp>
    </p:spTree>
    <p:extLst>
      <p:ext uri="{BB962C8B-B14F-4D97-AF65-F5344CB8AC3E}">
        <p14:creationId xmlns:p14="http://schemas.microsoft.com/office/powerpoint/2010/main" val="4074333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636EB-F272-DA16-C601-8D1A7B82B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9A0554F-F43C-5946-C382-30585A6FE24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trabalho. Ele te pertence! Entrego-te com espírito de gratidão, honestidade e partilha. Nesta entrega tens também a minha vida! Senhor,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A95CE1-7C4E-9BB3-21E9-D238829002B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DO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DIZIMISTA </a:t>
            </a:r>
          </a:p>
        </p:txBody>
      </p:sp>
    </p:spTree>
    <p:extLst>
      <p:ext uri="{BB962C8B-B14F-4D97-AF65-F5344CB8AC3E}">
        <p14:creationId xmlns:p14="http://schemas.microsoft.com/office/powerpoint/2010/main" val="371041800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DCA09-88B3-CE7D-6983-4156F3B99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D05E174-EF84-7B47-7A62-FAAA143947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este gesto me ajude a tomar, cada vez mais, consciência da minha vida de cristão, para que eu viva em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119244E-D08B-2C69-7AC8-1A22DFA663F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DO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DIZIMISTA </a:t>
            </a:r>
          </a:p>
        </p:txBody>
      </p:sp>
    </p:spTree>
    <p:extLst>
      <p:ext uri="{BB962C8B-B14F-4D97-AF65-F5344CB8AC3E}">
        <p14:creationId xmlns:p14="http://schemas.microsoft.com/office/powerpoint/2010/main" val="263549433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0A5B6-A1A7-1E16-CFCE-87BFA1605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EA0D17B-213F-8827-9CE6-C04A784E050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comunhão e participação, e me ajude a ser mais e mais santo. Amém.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4CE4C2E-0610-F794-590E-8BCD25BC0E00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DO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DIZIMISTA </a:t>
            </a:r>
          </a:p>
        </p:txBody>
      </p:sp>
    </p:spTree>
    <p:extLst>
      <p:ext uri="{BB962C8B-B14F-4D97-AF65-F5344CB8AC3E}">
        <p14:creationId xmlns:p14="http://schemas.microsoft.com/office/powerpoint/2010/main" val="168076425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poderei retribuir ao Senhor por tudo aquilo que Ele me deu?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vossa luz é o Cristo que dentro em vós está: Via, Verdade e Vida, Ele vos guiará!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14,6)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054ED20-E187-7A4F-87CF-B5C1988EE416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8474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poderei oferecer ao meu Deus pelos imensos benefícios que me fez?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8721E-3EF2-6DC4-F202-DF2802E54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3F1701F-B157-F2AC-3CCB-2398740B8C33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B79931E2-8FEE-60B1-5D51-371BA314CA10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38801596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1CC9D-0125-BE08-D6A3-5FE8C2932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40CAEA0-3C27-5B0D-3E43-2837DFFAD1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8474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cumprirei minhas promessas ao Senhor, na reunião do povo santo de Deus.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22BE7E-948D-B17C-9647-F1E83189CC6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3937746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925300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4DFBF-DA24-D24A-744D-01D0E7668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094AADF-5535-4410-8F16-117DF021CB9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8474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me quebrastes os grilhões da escravidão, e é por isso que hoje canto vosso amor.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5083B5-EE48-D8D5-1BAB-688AD072C147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3335651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E11F9-DCE0-091F-D227-8939C6270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B4D561A-1C74-8AC0-310D-125A2AC8087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1113058C-F0E6-2D54-6D09-8BCD261AA681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925300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194134958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Este sacrifício, Senhor, nos purifique e renove e seja causa de recompensa eterna para os que fazem a vossa vontade.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31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Brilhe a vossa luz, brilhe para sempre, / Sejam luminosas, vossas mãos e as mentes / Brilhe a vossa luz!  Brilhe a vossa luz! Brilhe a vossa luz! Brilhe a vossa luz!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justo e nos faz todos ser mais santos, louvar a vós, ó Pai, no mundo inteiro, de dia e de noite, agradecendo com Cristo, vosso Filho, nosso irmão. É ele o sacerdote verdadeiro que sempre se oferece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nós todos, mandando que se faça a mesma coisa que fez naquela ceia derradeira.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aqui estamos reunidos, louvando e agradecendo com alegria, juntando nossa voz à voz dos Anjos e dos Santos todos, para cantar (dizer):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Pai, vós que sempre quisestes ficar muito perto de nós, vivendo conosco no Cristo, falando conosco por ele, mandai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FF4BA-21D4-2EEB-AAD7-BFEBD54A0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8B9E995-8B5F-CF58-457A-93DB6D4F216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vosso Espírito Santo, a fim de que as nossas ofertas se mudem no Corpo + e no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4D790AE-29AE-18D9-E1E2-ABACF0BD2B8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149359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8BAF2-BD36-4090-7108-FB04C083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4714642-A1C3-E1B7-5498-299DE1860C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Mandai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589C29-8ED1-022A-FF52-A97738B1961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209048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Tudo isto é mistério da fé!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 Senhor, a vossa morte, enquanto esperamos a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Recordando, ó Pai, neste momento, a paixão de Jesus, nosso Senhor, sua ressurreição e ascensão, nós queremos a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oferecer este Pão que alimenta e que dá vida, este Vinho que nos salva e dá coragem.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recebermos Pão e Vinho, o Corpo e Sangue dele oferecidos, o Espírito nos una num só corpo, para sermos um só povo em seu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Protegei vossa Igreja que caminha nas estradas do mundo rumo ao céu, cada dia renovando a esperança de chegar junto a vós, na vossa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Caminhamos na estrada de Jesus!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 ao vosso servo, o Papa Leão, ser bem firme na fé, na caridade, e a Carlos, que é Bispo desta Igreja, muita luz para guiar o vosso Povo.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entrar na vida eterna com Maria, Mãe de Deus e da Igreja, os Apóstolos, e todos os que na vida souberam amar Cristo e seus irmãos.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3894</TotalTime>
  <Words>5232</Words>
  <Application>Microsoft Office PowerPoint</Application>
  <PresentationFormat>Personalizar</PresentationFormat>
  <Paragraphs>1456</Paragraphs>
  <Slides>152</Slides>
  <Notes>152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152</vt:i4>
      </vt:variant>
    </vt:vector>
  </HeadingPairs>
  <TitlesOfParts>
    <vt:vector size="158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45</cp:revision>
  <dcterms:modified xsi:type="dcterms:W3CDTF">2026-02-05T18:38:31Z</dcterms:modified>
</cp:coreProperties>
</file>