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9"/>
  </p:notesMasterIdLst>
  <p:sldIdLst>
    <p:sldId id="256" r:id="rId2"/>
    <p:sldId id="257" r:id="rId3"/>
    <p:sldId id="258" r:id="rId4"/>
    <p:sldId id="766" r:id="rId5"/>
    <p:sldId id="260" r:id="rId6"/>
    <p:sldId id="670" r:id="rId7"/>
    <p:sldId id="262" r:id="rId8"/>
    <p:sldId id="263" r:id="rId9"/>
    <p:sldId id="780" r:id="rId10"/>
    <p:sldId id="781" r:id="rId11"/>
    <p:sldId id="782" r:id="rId12"/>
    <p:sldId id="783" r:id="rId13"/>
    <p:sldId id="274" r:id="rId14"/>
    <p:sldId id="275" r:id="rId15"/>
    <p:sldId id="276" r:id="rId16"/>
    <p:sldId id="277" r:id="rId17"/>
    <p:sldId id="278" r:id="rId18"/>
    <p:sldId id="279" r:id="rId19"/>
    <p:sldId id="746" r:id="rId20"/>
    <p:sldId id="747" r:id="rId21"/>
    <p:sldId id="285" r:id="rId22"/>
    <p:sldId id="286" r:id="rId23"/>
    <p:sldId id="726" r:id="rId24"/>
    <p:sldId id="727" r:id="rId25"/>
    <p:sldId id="728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641" r:id="rId34"/>
    <p:sldId id="301" r:id="rId35"/>
    <p:sldId id="302" r:id="rId36"/>
    <p:sldId id="303" r:id="rId37"/>
    <p:sldId id="304" r:id="rId38"/>
    <p:sldId id="305" r:id="rId39"/>
    <p:sldId id="306" r:id="rId40"/>
    <p:sldId id="307" r:id="rId41"/>
    <p:sldId id="308" r:id="rId42"/>
    <p:sldId id="784" r:id="rId43"/>
    <p:sldId id="785" r:id="rId44"/>
    <p:sldId id="309" r:id="rId45"/>
    <p:sldId id="310" r:id="rId46"/>
    <p:sldId id="311" r:id="rId47"/>
    <p:sldId id="748" r:id="rId48"/>
    <p:sldId id="786" r:id="rId49"/>
    <p:sldId id="313" r:id="rId50"/>
    <p:sldId id="314" r:id="rId51"/>
    <p:sldId id="315" r:id="rId52"/>
    <p:sldId id="316" r:id="rId53"/>
    <p:sldId id="317" r:id="rId54"/>
    <p:sldId id="318" r:id="rId55"/>
    <p:sldId id="787" r:id="rId56"/>
    <p:sldId id="788" r:id="rId57"/>
    <p:sldId id="789" r:id="rId58"/>
    <p:sldId id="790" r:id="rId59"/>
    <p:sldId id="791" r:id="rId60"/>
    <p:sldId id="792" r:id="rId61"/>
    <p:sldId id="793" r:id="rId62"/>
    <p:sldId id="794" r:id="rId63"/>
    <p:sldId id="795" r:id="rId64"/>
    <p:sldId id="796" r:id="rId65"/>
    <p:sldId id="797" r:id="rId66"/>
    <p:sldId id="320" r:id="rId67"/>
    <p:sldId id="321" r:id="rId68"/>
    <p:sldId id="322" r:id="rId69"/>
    <p:sldId id="323" r:id="rId70"/>
    <p:sldId id="324" r:id="rId71"/>
    <p:sldId id="325" r:id="rId72"/>
    <p:sldId id="491" r:id="rId73"/>
    <p:sldId id="326" r:id="rId74"/>
    <p:sldId id="327" r:id="rId75"/>
    <p:sldId id="328" r:id="rId76"/>
    <p:sldId id="329" r:id="rId77"/>
    <p:sldId id="330" r:id="rId78"/>
    <p:sldId id="331" r:id="rId79"/>
    <p:sldId id="520" r:id="rId80"/>
    <p:sldId id="332" r:id="rId81"/>
    <p:sldId id="427" r:id="rId82"/>
    <p:sldId id="334" r:id="rId83"/>
    <p:sldId id="335" r:id="rId84"/>
    <p:sldId id="336" r:id="rId85"/>
    <p:sldId id="751" r:id="rId86"/>
    <p:sldId id="752" r:id="rId87"/>
    <p:sldId id="337" r:id="rId88"/>
    <p:sldId id="753" r:id="rId89"/>
    <p:sldId id="754" r:id="rId90"/>
    <p:sldId id="340" r:id="rId91"/>
    <p:sldId id="341" r:id="rId92"/>
    <p:sldId id="343" r:id="rId93"/>
    <p:sldId id="344" r:id="rId94"/>
    <p:sldId id="345" r:id="rId95"/>
    <p:sldId id="346" r:id="rId96"/>
    <p:sldId id="347" r:id="rId97"/>
    <p:sldId id="348" r:id="rId98"/>
    <p:sldId id="755" r:id="rId99"/>
    <p:sldId id="523" r:id="rId100"/>
    <p:sldId id="353" r:id="rId101"/>
    <p:sldId id="354" r:id="rId102"/>
    <p:sldId id="627" r:id="rId103"/>
    <p:sldId id="629" r:id="rId104"/>
    <p:sldId id="719" r:id="rId105"/>
    <p:sldId id="628" r:id="rId106"/>
    <p:sldId id="522" r:id="rId107"/>
    <p:sldId id="651" r:id="rId108"/>
    <p:sldId id="631" r:id="rId109"/>
    <p:sldId id="355" r:id="rId110"/>
    <p:sldId id="351" r:id="rId111"/>
    <p:sldId id="352" r:id="rId112"/>
    <p:sldId id="356" r:id="rId113"/>
    <p:sldId id="756" r:id="rId114"/>
    <p:sldId id="757" r:id="rId115"/>
    <p:sldId id="758" r:id="rId116"/>
    <p:sldId id="759" r:id="rId117"/>
    <p:sldId id="761" r:id="rId118"/>
    <p:sldId id="371" r:id="rId119"/>
    <p:sldId id="372" r:id="rId120"/>
    <p:sldId id="373" r:id="rId121"/>
    <p:sldId id="374" r:id="rId122"/>
    <p:sldId id="375" r:id="rId123"/>
    <p:sldId id="376" r:id="rId124"/>
    <p:sldId id="377" r:id="rId125"/>
    <p:sldId id="378" r:id="rId126"/>
    <p:sldId id="379" r:id="rId127"/>
    <p:sldId id="380" r:id="rId128"/>
    <p:sldId id="382" r:id="rId129"/>
    <p:sldId id="526" r:id="rId130"/>
    <p:sldId id="384" r:id="rId131"/>
    <p:sldId id="385" r:id="rId132"/>
    <p:sldId id="386" r:id="rId133"/>
    <p:sldId id="602" r:id="rId134"/>
    <p:sldId id="402" r:id="rId135"/>
    <p:sldId id="735" r:id="rId136"/>
    <p:sldId id="736" r:id="rId137"/>
    <p:sldId id="737" r:id="rId138"/>
    <p:sldId id="738" r:id="rId139"/>
    <p:sldId id="739" r:id="rId140"/>
    <p:sldId id="740" r:id="rId141"/>
    <p:sldId id="772" r:id="rId142"/>
    <p:sldId id="773" r:id="rId143"/>
    <p:sldId id="798" r:id="rId144"/>
    <p:sldId id="799" r:id="rId145"/>
    <p:sldId id="800" r:id="rId146"/>
    <p:sldId id="801" r:id="rId147"/>
    <p:sldId id="774" r:id="rId148"/>
    <p:sldId id="403" r:id="rId149"/>
    <p:sldId id="404" r:id="rId150"/>
    <p:sldId id="405" r:id="rId151"/>
    <p:sldId id="638" r:id="rId152"/>
    <p:sldId id="764" r:id="rId153"/>
    <p:sldId id="639" r:id="rId154"/>
    <p:sldId id="640" r:id="rId155"/>
    <p:sldId id="765" r:id="rId156"/>
    <p:sldId id="409" r:id="rId157"/>
    <p:sldId id="410" r:id="rId158"/>
    <p:sldId id="412" r:id="rId159"/>
    <p:sldId id="445" r:id="rId160"/>
    <p:sldId id="558" r:id="rId161"/>
    <p:sldId id="559" r:id="rId162"/>
    <p:sldId id="722" r:id="rId163"/>
    <p:sldId id="723" r:id="rId164"/>
    <p:sldId id="776" r:id="rId165"/>
    <p:sldId id="777" r:id="rId166"/>
    <p:sldId id="778" r:id="rId167"/>
    <p:sldId id="779" r:id="rId168"/>
  </p:sldIdLst>
  <p:sldSz cx="12193588" cy="6858000"/>
  <p:notesSz cx="6858000" cy="9144000"/>
  <p:custDataLst>
    <p:tags r:id="rId170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3" autoAdjust="0"/>
    <p:restoredTop sz="94660"/>
  </p:normalViewPr>
  <p:slideViewPr>
    <p:cSldViewPr snapToGrid="0">
      <p:cViewPr>
        <p:scale>
          <a:sx n="66" d="100"/>
          <a:sy n="66" d="100"/>
        </p:scale>
        <p:origin x="1482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70" Type="http://schemas.openxmlformats.org/officeDocument/2006/relationships/tags" Target="tags/tag1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presProps" Target="presProps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2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D0222B-EA28-22F9-E3E2-269DBC351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678323F2-7ADE-078D-DACA-4294FCE37D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BCBDE02E-6B82-8679-E579-DA487F0EDD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55A5B655-641E-B80E-C1DA-88C1FA01A6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891F5A12-BE6C-FEC6-CCDF-12F88BB93F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171DFB02-8373-B50C-AA1B-6EF70A4360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AF93B99D-369F-A1BE-B760-247F93675C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F3C0D81-AF49-2340-B80B-01FDA47DD6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82FD5FC4-F64A-C00D-9C45-3402BA8A9C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3529369-9C7C-161F-26C8-91E3C87354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5CD7125-BA02-7F6B-0222-A47C79407E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C8DF5838-2A31-F040-9FF3-D854324D54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078356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07DD7-D72F-9604-8214-8BF3BCDA4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328DC0A-E6A9-2344-41EF-43E732C8ED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100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DD9AC053-6834-7A65-57C8-B2A3556221DA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BAA5837D-D2A6-3BCA-448F-C45A2B1D2645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DC08AD1-0107-9ECB-087A-C64F9442B7E2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EB6BE39-46B0-B551-2EE0-A05E3E281343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04719877-045E-071E-3338-4441AF01A301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41B23D23-E631-DD5A-D004-4DE9587CB7A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D7F49E30-46A4-A0DB-69EB-1992395EB94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100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28563D96-562A-7ECD-DD43-FD2D1A6376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9F25C06B-9C13-1B5F-1D4E-69486E3ED8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340657582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838A-EF42-BE77-27FC-AE49BBE2B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6B67406-2D00-9CEC-3278-42E7B897D2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EC40E028-1356-251F-3A1D-06E95C7D06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62600A0F-4B34-C355-FA32-995AEE5A5C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5806E2DF-C535-B6CE-0FF7-E5BBB41E31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D57F586-E2E7-564E-A8C0-FC28BBBF4B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FCA5FE1D-E124-AE79-0ACC-67FB7628F2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DFEC86FF-29FA-3EC7-E988-5962CC9E14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4F4AAE8-2428-0222-EBDD-BAB9B8C3B0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D5AAC47A-B988-6019-B50C-E5906360F54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BCE0210-854E-79F2-6376-F873F90508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010721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39407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109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4021E-125B-494C-3072-F0F344A8E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AC0B3548-4C59-295C-CBE2-58FC445091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89026B32-8233-3378-E375-E16277B67E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509FAF57-3EF8-EB6E-2061-9FE246515A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356E0A6E-091C-A2B3-1052-35FA62B5B0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42A5A1A4-2184-C80C-CA1C-35BB0B5CC0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1BF3440D-94C4-CBFE-2347-4EDC570132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677C86C-D058-E366-9C04-BE40AEE046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C32AE009-38CA-2BF9-4637-D51639089C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811091A-C00F-7923-0552-0C28C40164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11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F20B6CAA-AEDA-B2AC-60A2-53C4A5B6DE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6007860D-ECAB-7F0A-7EF9-2203FDE3205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76785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110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BF02A-2506-F9D5-4604-8B6D96987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54D5D24-38AE-FC54-DB41-9B666590A2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88C5A75-EB78-AB4F-5AD2-EB1580748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A65FF1-2C81-499B-66B6-ABF7C2C634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583C4E-E38F-1C94-DBB6-FC7151DB4B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21FDB15-A15E-F78A-EAA9-2086F2F1DC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DA6827F-E9A9-DC41-CF1F-2AC42EECC3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C6C4DF7-4DF3-10E0-76AF-0212F108BA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1DA016E-05BB-5248-BC9F-5E13C34C11F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89B6688-A622-39E3-6CF3-C68105287D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7BB67CD3-6573-B7E9-87D6-AF5BB5BAE1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55339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7847BD-2138-8F92-0C0C-5F540BF28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B4E3F86-344C-3282-7E7A-7021AA6762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1E1945-EA72-63D7-0D0F-A7FF5652AD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9F1EB54-B1CB-A7E8-8DC0-7D8370818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AD450CC-DBF6-4C2E-BC88-6FA57A7333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D6FB72-EC54-EAD6-F6C7-D6B4EE3FC4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442CC8-C717-98A2-5B7E-7CB2FB1B1C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5BE35A0-DD3F-7311-8136-053755060E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DC454104-DF2A-A575-6147-94C142E3961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CD2A4E6-3D16-D912-0CAC-41C550E40F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CCFF231-E9AB-D4F5-8272-14D6C0F98A2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47681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C661C-FDD5-E8A5-2D32-0DFDD90EE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A9D53A7-9900-BA10-F7F3-E6BA84D42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B51B84F-B4A3-ED41-E169-10E046F0C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EA1193D-9E65-D0F9-A642-A8B279618F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501403C-F9FB-B7D2-BAE2-521C29526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3622966-D7A0-F1DC-0015-41A7AB91B4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E3F07F-1D9E-F665-4454-6ACF4219C5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5C4F60D-CF34-DC8F-37C7-60E92612E9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E11F62B2-6DB6-4EBD-5905-046BB76B68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DB8920F-A6A4-D466-83AC-9A707468AC5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A0394E1-FBEB-7EC2-3041-4601DD6706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698583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FA10C-CCE8-0186-6A2D-AF4F70290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96336D-77D8-78E0-2577-82A95E630C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76D7A72-0196-2225-B727-F1C1F77FB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52C5A5-D0EA-F3F3-35A6-15DF2DE6BF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21636EB-CCD0-9A81-A12D-336824913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52F20C9-5E12-E63C-53D2-4F25380AC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8E79A30-A031-FEFF-1F28-3811CDE0B1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65147F-FA34-27F6-C710-0D101F73BB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594485A-9C26-FE81-E122-331D2F6EBB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360FFE7-0B76-5CFB-0C7E-7850AAB10EF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DE5D539-2300-5A07-007C-065DEDD9EF6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433588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ADD7F-D056-4B47-FF2F-72742A13ED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3645FAC-4EF7-44DA-C4E5-C5F2253692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A155B2A-BF63-2833-3414-78E5C9CFAF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8DC62-0AB0-2D2F-0FFD-FDDDD8DD0D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89162C-3877-738E-4875-BF749DB0E5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637037-8802-14BE-7C97-E7892A226C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80802E5-3C03-2B2F-76B8-D9C8552AE2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782AE30-FB19-062D-D04B-C1995A9F3C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6F9A872-51BC-9832-E2D4-CAAD41FCE18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7782A07-4067-A6AA-7113-16CABA158C5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1375FC4-EC60-BE16-2613-CC351544379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79520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118</a:t>
            </a:fld>
            <a:endParaRPr lang="pt-BR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05/02/2026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118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>
                <a:solidFill>
                  <a:srgbClr val="000000"/>
                </a:solidFill>
              </a:rPr>
              <a:t>Por gentileza! No momento da </a:t>
            </a:r>
            <a:r>
              <a:rPr lang="pt-BR" b="1">
                <a:solidFill>
                  <a:srgbClr val="000000"/>
                </a:solidFill>
              </a:rPr>
              <a:t>CONSAGRAÇÃO</a:t>
            </a:r>
            <a:r>
              <a:rPr lang="pt-BR">
                <a:solidFill>
                  <a:srgbClr val="000000"/>
                </a:solidFill>
              </a:rPr>
              <a:t> deixar no slide que esteja </a:t>
            </a:r>
            <a:r>
              <a:rPr lang="pt-BR" b="1">
                <a:solidFill>
                  <a:srgbClr val="000000"/>
                </a:solidFill>
              </a:rPr>
              <a:t>TODO PRETO</a:t>
            </a:r>
            <a:r>
              <a:rPr lang="pt-BR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68622-DC22-63D9-0D5E-E94796027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B93F4511-2EFB-52F0-B185-6323FE2A4E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BFF56A11-5F5F-2F2C-3729-606BDCEF72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D02A679A-7573-A588-6F2E-F8A488F5DD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BD6A929D-5991-9AA2-5E35-5BBFE7013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69F63C6F-5EE7-7372-327B-A229E59880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75B7D283-B40F-C85B-1750-477E5693AC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69C56A56-D2FC-ACD5-5E00-78A19C39ED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6102B119-9484-C955-D0A6-BAB518CFDB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3D4CB51C-F23F-C7A6-BC28-20E15F43EC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8248F1-8BF5-5863-A328-96E11A9DE6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E8014BDF-8485-ADF8-0FEC-CC66955A28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0416296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344600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00B9FF-914C-EB3D-BB7F-9635D3933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5CD7D88-8C30-5C27-2A94-790DEA2D42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AF3F7A5-80EA-5A60-4856-F96036523D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93DC2A4-1139-1BE5-B103-1835E33058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9394C25-9C1A-9054-9D1B-B72B31EF30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5B0ECA5-E984-3B66-15A1-773FE1C8A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B44D6F-640B-2A5D-4E4F-30A4DCF896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7B2CF21-956D-8ACD-4527-962CA00BFD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26C072C-C59B-7749-82C5-923C8B095E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840351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75B3E3-95A2-6B9C-9D5D-EE03FCAA7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20E5D8D-CF7D-A21C-7B55-74222DE470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81B571-B08C-15F1-6044-F0E9098CC0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28608B4-66AC-96E5-7D94-956BDDDCC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09EA9A-BAD9-A5F2-1AD5-A099E7F59D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A2E519-A267-EA7B-D6CA-6B557123E9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609939-005A-FCC9-F9FF-64C32E4F106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9990A27-610B-278F-4620-7AFCB8B95D2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E4E131-3B86-0882-5A03-1258B4C776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1206960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72DA3-A1B8-65BB-29D1-7F73FA28D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6C4BAF-3F16-7688-C6E3-80CDEC1BBC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00C1709-582B-EECC-50FE-485CF61DA6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F50F480-98CD-66F0-BF29-8D83AF75F3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F68321-63C5-07FD-31B5-E13012E137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44E2ADF-F7D4-ACCD-CC73-29F9B6A8D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5346B3-6E1B-34CE-8590-5822F44DCA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EC8B087-3B0A-2B33-3798-1A3CEB4F5A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BD9E85A-614E-F43E-021B-AA983FD5537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5364260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E71E5-B8DA-6188-AE35-D9AAA5656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7A5F3B-2B88-482B-478C-7A0010C89D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10C1390-DDE7-C27A-AE34-BCCF248333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5C4D67-9935-104C-5BD0-90BDA93B24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1B5595A-A5FF-04B1-51B9-34948DD30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77BBD41-883A-DD4A-61F8-72A968B24E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08D2919-2699-3590-5D87-903BFE9BC0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10AA52-3088-73B0-3737-66920B675A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264-4318-03F5-4238-8BC4655333D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275023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46E7B-856D-DAC1-2513-28EB53A5B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77F88A2-EE6F-1335-4354-4F55AB830C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21C3D3-E487-9123-E911-3A0238A80E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19649F-70B4-EC3F-9545-0063E90A24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4B10AD6-1EEF-D3DC-5723-868A235D53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D9D162A-0E0F-984B-A9CC-F5596EF1C1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082B28-BCFB-0E99-EBCC-3AA3FA59A56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08B7921-B278-E5BC-CFCE-7E4E2B6C31D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ED0F7D-94D5-9B87-7619-DBB5F45969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4306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54A0A-CAE3-888A-5E69-CEB151827C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BBDD388-61D0-6F6F-C59C-6BBD0B719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90BFB55-216E-F03D-7A5A-254A6EC622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CB9FAD2-B9DD-3267-3D74-6351591A6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90D2ACD-BEEF-EF18-2C7D-4F01E455A0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B6B008E-BB86-0620-71E8-2CCD17981D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29F843-BDFD-A76F-B47D-07383B5405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F58145D-0363-7628-6CCA-B255ACA25EA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9929774-47D0-D655-01FA-024AE5126AC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544206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60DEB-96FE-90F3-FC7B-923C8F403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3723F1D-A05C-235F-D853-F8721824D9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61B388-3C4A-2DF3-986F-6F5E592FA5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6C3D3A-2620-562B-6F1E-1BFB73593E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CAA3DDD-2885-BD63-B908-E591D4908E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217FA06-2982-AFA5-F7CD-C9BECCB8E7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C894150-775C-4098-93EA-EA6A630BAFC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A7F367C-A6CC-A1F3-A69E-CE751BF8AE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883B319-1043-3E65-EAC3-EFC3B592901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267787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B81086-0944-CFCE-00BC-E9B5652F0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23C872-AB47-9F47-43B1-E5D78BD945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C7F01A-7604-5A74-0D90-DFCDDEDFE2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740D5E-9AAB-047D-C268-74A554A371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54F210-654E-FD85-1044-C96DFEF16E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3769273-6242-2553-900F-80F9B15D99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5F2B7DB-5AA5-5375-AC9B-D9E784A7626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E66D445-3689-F061-2A33-8A25FB912BB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A09904-33B8-0866-E2DF-F271EA2C816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927191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011F0-83E2-2D20-C625-746657253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30D2382-EC41-BEDC-A38D-F918950B85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647391C-E88C-B775-1102-57D60C112D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8FCB77C-03A5-11DF-99B8-2EA5EB0A8B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CC8A10-C307-4E62-CE42-68BDFEFD76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A62335A-3ED7-155F-284F-1779A62CC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AABFD2B-1174-2E2B-DC6E-0C30AD5EE75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C8377F-BEB2-14F7-18BA-FAD1CD5E494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9E81751-4B36-0EF7-CCC4-71770BEAFA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5887341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02792-EE9C-2EB8-1C55-4B97EA866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52BBC10-D767-9F75-B069-BD38505F8B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481AB84-A607-2CF5-24B6-28D1013EDC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6B9CFE6-4453-8F7A-C39E-BD2E8DC1B1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6CA048F-84B0-C8E9-3792-BDBAB1E787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B67BA80-70DA-74E8-41B0-11C4337780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A2DE53-AD9B-C22E-78A4-753B82D2BD9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EC56D05-C4CA-BA40-31D3-3684099C89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0E69C4-BF50-2030-EF93-D48F34F22E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032073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5E9EA-3499-E477-1BFA-DCFD997CEB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4C5DE9A-A36C-5648-61F8-602753EF96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787440D-87F3-AC1F-6791-95B418CBB3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429BF59-54C4-A9A6-E22E-AB7583A7CC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6C30BCA-4626-62E4-2FD1-22C8271345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98E9EC-021A-11ED-9324-FE31B4A04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F657596-A982-5E6B-17DF-98AEB9D4CA7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0532C84-36EA-4E2D-B218-548BE1B187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0144E4-BAB2-DA63-1422-00C3C3209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213654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2DB68-2DD3-6F99-58F0-00D6329D8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53770D-EC65-8978-CBE1-D14CD407B2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52A693-770C-8629-6918-9451F5D797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C46F23D-58C0-FC1D-BAFC-F14A521545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D6A2FC4-9404-7E34-87F4-E028777AFD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198E82D-893A-C2B2-07CF-8B77BBB481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185EE3-D53B-231F-E63E-B2754746A07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8DD5C59-38C1-3951-5919-26B7927FB6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819B715-AEF8-CF5B-B8DF-85FB70A075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4917006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911F4-BCA6-2896-0F11-D8614AC0D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0DB7FD0-8C75-6C7C-FC22-203AA2B82D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3956274-908C-2D3D-E0B2-6B1B8D9C0F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FB1229D-3457-191D-7FAB-C4C90C5384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7C3CA59-EC87-07A1-803D-F2BBB24753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86332FD-A68A-CD61-DFB8-038E2AAC73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50B5F59-7201-06B1-6573-D4698DA2808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4D215AC-2734-8E64-E21E-0C9FBCD979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D3A3EBA-967C-B1DA-5D4D-728AD5DBAD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153294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150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70439-53F1-2F99-E53D-CFE7F9A05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81D9BA-25DF-692C-4528-215E199874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02B37D-D717-D226-9FDB-02D74EDF3F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243B81-D2BC-C607-34B9-05F4FC7FB4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736F6A6-91D6-0156-B2B3-83FFC3A6F6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C22B7F-2271-7885-5DCF-E232FDC07B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CC1BBE8-D620-7AEF-0A89-E428E2623D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42C344-CDE2-D5BE-AE73-97C7020369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E93DE6C-9432-8BCA-AD20-BF1D6D041D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378077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778819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8B562-57F4-C1F8-9C95-DB64E9ECD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183B307-CDDA-F6D0-E355-2AC1AF9E77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09258B9-D2C7-F1F1-40B1-7F4D338967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84BE3AF-0E1B-604E-57E6-8207C78769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0BA285-4E77-5ABA-BA75-0DE6216844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8205914-589A-D119-7368-F4E576BFD3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9CE2FDF-4012-CD7A-EB04-7CCDE6D9A3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9447E16-D237-4D3C-E185-C6401FC47D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239898B-35EE-F400-E289-F86B8F00143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408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296939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326965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1C6EE-B1FD-3594-C2B4-9A8AF8EE8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0E2BC48D-40B3-9E28-3728-3D29FD765D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FE206FA-A3F5-B996-F963-624F7AC3BB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B76E1DA3-C729-A873-DC9C-D1A0B736FE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8337CB9E-2A37-EA0F-8F57-09D3FA9915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4DA844E1-57E7-1C21-C662-67C570F181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891D2F7-8597-3E18-492B-04FD720617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162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829F39D-92C9-1BE4-465B-539D9705796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01A3A945-0C4E-0224-77F2-D8937DF9C0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6442177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4A2F2-FAF6-5D87-AB96-8E0958B0E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6A89150A-F949-14A4-ABAC-24A5194045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62D5EEB2-48FF-84C9-7A7B-26F6DAF586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92AFC7FC-2482-AF44-4FE5-DD9E144FD5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EC36A6AB-4331-A3A5-658E-0DCD158A92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E12745A0-9F7E-C9D5-32B0-E6C738F094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232625C-7CD1-9C2C-A1D3-E3E72E9473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163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681C3A5-9535-D4AC-0F72-4E4453DF17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572E4B5F-0F41-A937-5B1F-A2C944D1893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4811889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DB9E3A-5710-C492-CCD6-FD6988B75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C10FA79-721D-625D-D521-9E15F0B42D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C25539D-B644-3405-B052-47D7DE3DB5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FAD3B2D-16A8-E1FE-7E70-CD8324D03A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39E8D63A-ACE5-4AFB-38B8-9D535F843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5B9F42F1-C922-D4E9-89C0-5B1B9F2C6F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DB41DC2-8632-D04E-4C9A-DABB19AE0CE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164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06D86A0-DFD1-D8CE-B216-3361235D36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0311C1-A998-583B-5296-0762399800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571675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6EE3F5-6068-B85D-572D-EB1823E89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B8CE38D-5017-7F08-08E7-168073A32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EA04A74-AEFB-6AC9-E498-74DC96FDE2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6F8DD783-6C8C-1CEC-C881-3F1BE2AB93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935EBADC-7EA4-118D-4CFF-A477CB49CB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499B6DC-72A0-0450-5AA9-2C81F35F1A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A75F54-8097-5419-F93F-F71C717A51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165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3BBE839E-396B-CD8F-07D4-DB836FF77D3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50DAF75-CD7A-5627-FF35-1B3A9C9B10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3548676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D24B4-7C87-D898-AC19-BEFB6CC75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8141A0A6-F7B1-7588-9422-E45BB6209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7E99C0-1499-86F3-E385-DAA780C1E5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2E4E26BC-8506-C1F4-8B28-F0B8A302B8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BDB56BAA-0E0C-75C2-EDD6-962CAB5A3D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B57A96E7-C19D-879C-17F8-D177ADFC0F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989E528-92E9-042F-9A18-DA7AD535AA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623E2FE5-EBB8-5326-EC67-6DCD4383F5C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B908A9C-7FF0-1350-1494-6A42F462687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58628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F20DEB-F378-3BD7-6442-793C1B9F3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E15A10F-41DE-C9E2-880C-5BEE74153C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E8FDFCA5-D794-2E2F-C279-72FE3F98BC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F4BD98B5-1B11-E597-0A61-4D2A406038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5B4E4F25-424B-220D-13EE-D93D34F73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E5C3844-2751-9EE4-283F-B86B4A27A1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1292558-DC8D-DE4D-98EB-9472290415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0D0A5E2-70AE-097F-D4AF-C5D0AAF977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17D974C6-1A66-7E11-22CE-EC2AEEBDE5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9073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0B54F8-3886-3237-A0B1-DE13E575A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FAD1D4AF-6B4E-899D-D280-A0ECC2052B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2E9FC37-57A7-B043-8BFD-284451E369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18F4977C-3488-9A30-0CB0-9B287F540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0CA7E43E-4250-F8F5-8CB8-5B750EEC35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2D797BCC-8961-2B59-EB36-939D3707D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D919A0-B665-E192-3502-7C241F0B8F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2879ED9E-28CD-2918-3380-A15101E11D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49DCE743-D4CE-6C47-62E9-004E9E7F3F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1903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9D17C-6AB8-5ED4-7AB0-9FE35157F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5D0879D9-7495-E349-1014-F901A3019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A05B9BF5-4039-E7E4-44D1-ADD72CB82C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5F0920E0-C09E-9C5E-0BD8-490112436A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C0CA333B-D31B-CD68-3FEC-2C992F6FA6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EB273873-FDEC-1361-2510-020C6D6810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09F3F6-793C-6B41-D23C-7ED2B48BEC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1CD46699-4BE7-50DF-732E-BCBC2C0C2F1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9057DC10-DA91-B715-5DE3-B270BF8283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31332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C8E149-62D8-5114-977D-3814EDB2D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D3EF75E-580F-F1B3-108B-5EC282B45D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3665E26-70CD-F393-D8C9-4D83FD966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8C4673-CAB8-AF8D-A6B0-452F8699B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48E8F3-1595-57FD-A85B-30D1B2F314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CA9AFAE-3E32-FE4B-312B-95133D6E1F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8196C3B-C6EA-A21A-70C3-1705E7D8790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564071B-9E15-EA4B-2BD2-A9168954F8B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5B80768-2CBE-95E7-7EC4-E293F3924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2977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36FFF-C933-2333-150D-5568CB21F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FB96909-72EB-8AFF-E01D-29F558FF80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22E653B-2FDF-0585-DC23-EDF1E18E63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D6C4022-4C4E-9026-C1AC-DA66A090FE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80C3068-EF06-874F-753E-3FE1656058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101F131-3A87-CAD7-5936-7381F5B855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3EE5C41-0B12-2DE1-F263-B502D2D607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D3F95F-6633-109A-5985-D951F22E11A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26BECF0-AF36-37AB-64A3-6F94679E00A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9012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6A849-D6C7-40D4-1D89-12CCE663F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AB6409A-2254-E994-30DF-EAB4880F93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5B6D54-9D94-8246-80D4-E25F5F03E6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4461C03-0556-3419-9199-7AE21A3D34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1C666D2-688C-35C4-43EC-1E56BFCE5F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7FD5521-9F97-9D4E-F720-983F4EF63A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B596F4A-608C-2047-B74D-6EF8BDD923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C2CB44-5D95-779F-DF1E-0695C55AF1B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37AED9C-B588-1E49-25AB-781E270383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250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31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316812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34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36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37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38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3A6FD-A8FF-54F9-06D6-D733221BA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43AE8B46-AFCC-B8AB-2DFD-5AD500BC36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295B30FA-F67F-801A-F7EF-D831D56D97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54279DB-78DC-EE06-4853-7527849708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ADD138A8-A88E-D619-E64B-456D6F2DCB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42C241A-BA5C-1D5F-7B19-6DF77F970C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E78F6464-8130-FC66-E225-DFEB67AE99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59289989-2C32-E0DF-C6C9-0B4819B7BA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78FD67D6-4254-488E-4722-7EA30370D8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0680093-09F1-0AF1-8778-BC721281E13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08E6F489-4184-9289-F277-7907A2DB143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2D5C275D-E4D8-0C69-F5A4-16F5F2B7F4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72844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40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36BF4-7FFD-2214-C4D8-00926FEF73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E91C6278-0A93-52E6-F042-10D49E01DA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BA47B236-CDCF-AF58-7A1A-2018421573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CC1AC0F0-8EF5-CF18-49FC-8DE075A875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0F8E673A-452A-9A1A-D383-2664DB3131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A2EF82-3107-03A4-055F-AEBB612217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B57FF98-1B12-2C2A-ECCF-40A0F50537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7D7CA2D1-4823-80EA-22A3-69ADD71C042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3DF5EFD0-78E3-82BC-6287-2B783F16C2E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668818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9F698-338B-8FB3-5611-79F80164A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8307EAFE-6750-028D-72FE-CF18AFD449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C84D27B1-6EAA-25D9-96DE-333923F10D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4CF9397-C601-95AC-06A1-34D61F0597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1C21FF46-83BA-7EDD-6ADB-4E7E435689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2EA9BFE0-BA85-C13F-BB23-E2BB83B0D6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4A04EDA-463C-9DEA-E5D1-7BFA951703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C1422FE9-8204-7C0D-39CF-87C9619CAEB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2959616E-0F2A-2ABE-63E3-02C8ED57E8E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64030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A7785-1B2F-8E59-5ECC-55394774A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ED009F37-F9E5-FA2A-F9B9-2F726A01B8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AD25F8F-E905-F753-F51E-B3F8782EEF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4C3A242D-95DE-7C94-F596-2BAF171570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25FD3BA5-F12D-5C3F-61AB-5541D55315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A5C65CCB-6E8B-7422-AE6D-0B1948B5F5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7C0DDF-E165-B24B-2A4D-9247C411D36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6B3B7374-089F-3CCE-E6AF-E9741B8984E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E4E597FA-4CD9-D7B6-A160-6644407676E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714779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74496-76F8-AB07-E423-7CEFC64FB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7D57C31B-A444-4C7A-9CDE-1710412873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799B59FC-6A75-5F62-38AE-8BB118658A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66D18C89-2DD7-E836-4B5D-61F8B4E74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528CB948-8A65-64DF-FFA1-F6D03A4144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A69BA4EB-B515-3127-4E62-10E9653205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CF08D0A-82D1-71FE-C0A6-5E6C92C33E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D679D5B-F418-5F89-3663-AB4E96B162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B8B76F1C-E430-91F9-8481-C7E26E54B15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52704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B901C-3FF9-B466-DFA9-AEEE1D393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C4B0AFC-6A77-C2D4-ABF2-E00E7AD73D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4F0ADB5-8BF0-C0C3-F0AB-8DCB55829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648F4FE-603C-D20B-BC3F-FEB51A72D1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9DDACC1-75B1-2F76-9171-C5E670C26D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23E78A1F-CDEA-1CB1-EE52-145DF0C9E8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FCEAF82-35C5-EF91-F4FC-08F07A8E24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2E5648C7-C3E8-8F35-9B4E-23867261BCB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8296B7B-154C-B3A1-ACCE-09380547AD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52219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A4BBE9-41F0-0143-E3C3-9512CFB1B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422A9A77-F27A-7A06-7042-9E3053F65A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3D82246-5E29-BF21-2602-AE0B257638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C85FCAAC-E348-3A6A-4A8E-87E0E20332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F2FEBD6B-86EE-C19C-05DF-78E975E2E9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712CD58-DA13-CC5B-FE33-545DF941F8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89DD0B2-E704-82F1-5181-9318D76C32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C89615DA-30B2-8779-B4AC-79F9CD7E570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ED1E4DAE-D285-2833-4B2F-9002DDDCA8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79758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2C50D-A00E-94C8-8F6B-AF32EE4F5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5ECD3402-B805-BA8C-7DA2-936D999506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B3E5D00-991B-C439-3717-DF8E978FE7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3A446E1-AF61-C543-AD44-C38F8994A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C449E5CA-EBB8-D788-A97E-B0143515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EB726F3-EA30-971F-B3FA-43A9259E75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3BF89AD-84A4-6E60-AE2A-C1AC676161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602097DE-B350-88A8-F9A2-EF7781E718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C552D711-2D2A-EE76-430E-58BABBA3A9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23721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E95DE-F6EC-0C9B-8876-A878DA004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76251D47-4B3D-782B-D910-F579680DA0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9BB3FC66-E202-6B25-EA92-2D9B81D543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71CB3CC-7E18-B21C-10DD-038DC800CD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78808A35-C147-C9C7-462A-6DDBDA3D92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7EF79A14-0240-48EE-FD97-2BE6921258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D760A18-A574-864B-4CE0-452CAE76F0C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58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206A707-F45B-39FF-A720-96F85B651F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B519A42B-451A-6880-4D6C-B00DF567D1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924521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DBC28-1C0D-60DF-BA42-6459E6449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5E7E60CC-9ACF-9BC7-2B17-AEB679AAAA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1A2240AC-1ED9-FF3C-E71E-AD2BC6536F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03C8DB59-FBA6-95A0-084A-DB2A1A580C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C99D0DE4-F4EE-44B4-4A4C-4DEF794DFE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41E290D-1201-4D39-13EB-7CCACE244D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5C19AE-6069-B065-EFFA-AD171AF1B7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59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A57E2A1-8BAD-109D-5FA6-BD73733C51B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4DE30F7A-878F-9BE2-CB3D-8ECD3C0694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0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BA915-E43A-F837-41EE-76B5EC71B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228A3C7-B4ED-CE0C-EA21-F1522D8AF8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E6F171BA-FA6B-EF39-81B3-9FDF1B651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1E871206-C2A1-41FF-2EA2-B3ADDECFE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16AA2BE7-593B-D405-4A47-DDE2BA676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BA702E-536F-5BF2-2C15-4B6A9A9273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2F70C4B-D30A-B71F-067A-EE9747D5621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60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9D27EA55-24B6-123D-9FCF-23B0C5E7A5B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4D5FCE-5196-34D6-54BD-41860288C8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17679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2711F-C2AA-706F-019C-1C782D4BF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E05F3C7-D28D-5EE9-FA97-7AC98FD146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847D21C4-9078-B717-C472-0A6C2F2B07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E86D93DD-893B-0144-CD06-B757E98B5A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D46738E9-8510-C191-6AA5-801F5B939C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BBB54BAC-6139-3EA9-CCAF-05573442D0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9CA7D9A-BCC8-8864-3323-58EE8F2AE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61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7B244DBF-6716-6B65-69DD-4A66856531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284CF37-3D68-D734-D54C-645852F38C4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3047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FD9B7-64D3-B6C3-2140-CB6E9D7E2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4E237557-80B3-76FC-336A-CE55611B93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A4F71D48-7198-449E-8DFE-19C98D405E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F52B9DF6-9A59-4FC6-57BA-A16C5054BF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3AC1D13-6F86-4F88-3D11-53693BCF54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1C3F5F7-4D03-7525-B727-FCAB726DEE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870B880-B52E-C01A-B77C-FD676BE5FED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62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8B6FFB0A-8F84-48A8-8B52-E05B05C697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26A4F76-CFCA-4362-C432-77ED97E3685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59482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85A24-9C46-D045-DB95-DC0E7F7354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0BAA44D1-F80D-DD8D-7B8C-307269B60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AB8A401F-45B4-AA4F-5D54-22A2FCDDB1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4E66432C-77E9-90A1-A6F8-B3DC3E1D1C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195A41B-770C-0877-7D3A-C88797F57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DBC376E-2925-45D3-8B3C-D164B08013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2113B8-9352-55D6-44A0-B08CE0BBAA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63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623FBC71-47FD-A507-F91E-78D441347A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2CC7580C-38E7-5874-BD8A-54D07D5217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19314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5E8EB-3F5F-0ABB-33A9-953CEB689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E5453B63-EC0F-721E-C69D-2B0162D859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BBD5412D-39E6-DB40-9C0D-3928D6749A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991B1E24-10E4-6E7D-0408-0CC7673DCB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8304A5F-C14F-4851-5E0A-14A05C0990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1EAFB594-75C0-66D7-15D9-9AF8CAE42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1C6B8F1-9DD0-34A0-FCC8-2D1D39A842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C289D7E-9260-F7F1-5A8A-69B216C979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84E72F7E-D3DC-F0D0-2FF7-C8A8967005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5636443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1DE3A-CA50-A8BB-2D11-4E001685F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98A0C0AD-2576-D888-8296-BA04410788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79D8DD27-7343-B1B9-265A-B16A180244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D5D55EB9-FC95-D602-4CDC-F9E98B2534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9CF9B72-DD92-36DB-38A5-EFB855E2A6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C71A2D5D-92F4-BF78-001A-1E08FEC96D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7713892-E84D-2E67-E4AE-39B40606B60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BBC84F86-01B5-5544-6A93-E255DDEF29F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56939E81-70C2-E47B-F18D-BF0E0A6577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2929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66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2707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091481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81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11529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895222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C34BC-71EB-EC23-733C-C2C4717C5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2B956C1-855C-11BF-FBCE-277E28CAF7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B6A0586-9BD9-A225-E1B5-74B31B26B6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5EC3068-721B-32FC-A4F5-7EFD724DEF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EE3F29-89C8-3CCC-3220-D92937608C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8941C69-DDDF-33F1-302B-B56BEDBE5B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F59A303-05CE-DE38-2737-CA0C42E6F9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058E70-1F2A-B28C-67D0-5AC23DCC8F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59A6E155-E6A6-B570-1C59-BA4C92DF0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7DCAB450-F96C-A707-0E98-72CD16ABAE2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B977E6C-F348-AD5D-9C3D-6519BDE476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B974D23C-62AC-8B9C-EF40-CED06B7037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34999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BCE97-E85D-544C-1915-66690241B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0A496EC-508E-6AF0-8C22-61891F826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441BC9-30F6-3706-0C13-86A36FC693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6A347A-097F-4BA8-8C66-07115182A7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D25105D-7067-1479-14A7-DDC9B7F0CD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FD8747F-E97C-D588-C853-9B8007D10A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0AA1A94-79F1-D1C8-6B2A-339008604E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29482E1-149A-BE16-57FE-D47A935599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6544B93B-D8AB-E12A-43A8-7BB43D01F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8A9254-0C8A-72C9-675C-3FDC21796A4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75DFA80-5DDE-C895-7B2D-8731CE9BFA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138CE00D-6B22-DEF8-3AC9-F7F1BF88D0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6505497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261425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56E36-04A1-5799-BDE4-F61DE7F21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8FEBC56-5E06-B7EF-2660-FED95672F2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7F5489-476F-9598-A0A4-5F56AB9676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80EDA52-ADFA-6F0E-D48D-EEC5053143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8FFD9A6-32B2-3C6A-501A-38E7F8C633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E2009CF-D6BD-3DF7-C256-8CCFCAB019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4AF5BC-A14B-DB0D-F948-3EAA6FDE0F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0C7AE17-B142-A97B-E90B-8CE5E902DD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1CE68C8-E90F-2B59-7430-EC23343A75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6A44F76-2388-B991-AA16-E142D61202B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2D4C20B-6178-F3A0-EC50-741BF091AF4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35411E8-8748-0E99-8266-11F3DE48D8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093152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C0E55-4E67-7119-52E4-2C84D2759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CDCB6AB-16D6-71E3-656F-3FD2423D2A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6A8F06E-A7A8-92AD-A174-4735DEEE8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72D51C0-FD21-560E-A28A-0741823080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6D2FFB-EC09-2BFC-E981-C6CFA7B00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14859F-8C94-FF10-4CFD-0071B6A84C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8465A1E-E57C-7C43-F8AB-C8B91077B3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22A9B71-28BF-1BB7-DA2E-442DF5AC3D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50C74A1-DF19-78D1-B4A1-3C987D6C29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63D7FB7-7ED9-8166-6A65-54D248C073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8002E809-4D79-962F-3D86-756AC3B094D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7D1D9EC0-17A8-8D26-E5AE-C7E721BED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7626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DC23-76ED-74D6-B120-1D81957674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5D3D2C86-9095-8717-556A-AB2B899B24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8F885AE5-01B5-0359-F160-4D9954F8A4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77F20C77-1A69-9B2D-C1D4-0D21DBD00A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5C3F4A28-60F5-846E-3012-4401A92326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6E858C50-9AE8-C988-C502-3C049465D9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382B3142-27E7-987D-F253-5FD81100A6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29B81ED5-FF91-BDC3-675A-2BA8FFAFC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AF15D2A-5ACA-BDA4-DA07-6B03AC0262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7B8A22F-A4A8-CB98-B224-DDEAF117714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9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998AE718-DD62-8B87-F38E-32005A2BA9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5FED4435-8EB2-C0D2-103E-D28EBD6268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3517102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92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94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4B04A-ECCE-FE54-AFE7-F88620172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423A49F7-2D31-AA19-A07C-433A7960D2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5DEE27C9-87F1-94A3-7205-35CD42761F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A175DC-C933-F687-5B66-9CFB59BD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24AA8B1B-DF1D-32BE-3B5C-2980484162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5A9950F2-791E-DCBA-525B-5C4D4D482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E61F9081-CC8D-60DE-242B-2F489C088A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ED614ABD-EC69-AAF3-301F-6B4E15A4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9A122D6-000F-7B30-DCA9-0CAA65585D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C83EBB1B-47B2-3C05-AADF-F1CD9B1C8DD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54E126D-4AC0-F3C2-211C-A2A29F8F37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8962871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E67E-480F-8510-6DB6-FF1FB8955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8502F1-86CB-BA9D-CAE3-131AD9D347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CB3F26-FF96-5A46-7186-0BEA03A488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176E5-12B2-B363-5884-2F2D2BA8E5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BA7FEDA-7097-30A3-31FA-3369415909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B3477B-34AC-1294-7B8E-51D1B51D83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1C5085-613E-DF5A-6E63-EDD04AAC96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28D6630-057E-97E2-6BF6-A69349D62E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A3F837C-4E39-9470-7238-059A5301F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DB5A789-48A0-8742-0027-E016A9CEF8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208DE-54D0-ED14-1B57-A3C0CDD4B9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737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6°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C3C9C-912E-1297-359A-00A7F6C87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D0E6F40B-9D9E-6ED1-0A30-2FF19FCBF76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31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somos nós o povo eleito, que Cristo veio reunir!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E7348F-9549-7CBA-89E6-70076FEF7BE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00303891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D0036-255E-44CB-0A42-5EADD470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34024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756BC-5D5B-4124-6429-C36A2A8E0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6046EE4-1C1E-CDA4-CD25-308E70526F8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Tudo isto é mistério da fé!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2F8FAC4-530A-BF18-CA0A-D29EB212921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8939853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 Senhor, a vossa morte, enquanto esperamos a vossa vinda!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6294181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72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Recordando, ó Pai, neste momento, a paixão de Jesus, nosso Senhor, sua ressurreição e ascensão, nós queremos a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oferecer este Pão que alimenta e que dá vida, este Vinho que nos salva e dá coragem.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quando recebermos Pão e Vinho, o Corpo e Sangue dele oferecidos, o Espírito nos una num só corpo, para sermos um só povo em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Protegei vossa Igreja que caminha nas estradas do mundo rumo ao céu, cada dia renovando a esperança de chegar junto a vós, na vossa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31885"/>
            <a:ext cx="11841896" cy="3926115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Caminhamos na estrada de Jesus!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B6DD7-BE48-CB69-B777-58283D234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819E5273-A7A7-03C2-A599-B511006A65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Pra anunciar o Evangelho, Aleluia. O Senhor nos enviou, Aleluia!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F353987-070C-DE6F-83A2-7E2ADB54158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80796657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 ao vosso servo, o Papa Leão, ser bem firme na fé, na caridade, e a Carlos, que é Bispo desta Igreja, muita luz para guiar o vosso Povo.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 com Maria, Mãe de Deus e da Igreja, os Apóstolos, e todos os que na vida souberam amar Cristo e seus irmãos.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3E542-6B73-6101-7D5A-8484F8153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0A19ABC-B14E-9998-9E6F-E46B01643C8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Esperamos entrar na vida eterna!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F97A9F-FCDE-A504-AE3C-C7241FB7CEA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536012871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72655-0D90-2C20-6B6F-5E535BD01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2087A58-9A15-07D7-5FBB-4962AA6CB4C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Abri as portas da misericórdia aos que chamastes para a outra vida; acolhei-os junto a vós, bem felizes, no reino que para todos preparastes.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F88D1D2-D3D0-3794-2704-3DA2FBEA20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5202721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6F010-A4C2-4BE7-877C-BAC67CE88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A38E249-1AA4-1FA1-A522-B3CCE64C04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todos dai a luz que não se apaga!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8EFA2D-3B07-EF36-E78D-3E071A0B448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800028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F4162-0F61-2B04-D34F-19D5040A2C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7A8D34-2936-5628-6D6D-C2409189F0C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todos nós, aqui reunidos, que somos povo santo e pecador, dai-nos a graça de participar do vosso reino que também é nosso.</a:t>
            </a:r>
          </a:p>
          <a:p>
            <a:pPr lvl="0" algn="just"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91A012-0601-AD1B-6075-0DBC1F250C7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91856684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DD146-808E-0B19-1C22-49CC98432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DBF56D8-D69A-5F8B-ECC8-0B30005A335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56B389-3BE6-6079-22D9-957BFD35C2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5516126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A4CFD-A487-7437-CCF8-668C8AF5A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254BA6B5-A162-F00A-D74F-8DD80F287D1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31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somos nós o povo eleito, que Cristo veio reunir!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045C42E-FB91-EEE0-608A-B668D79C108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25863859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910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recebermos Senhor, tua presença sagrada, pra confirmar teu amor, faz de nós sua morada. Surge um sincero louvor, brota a semente plantada, faz-nos seguir teu caminho, sempre trilhar tua estrada.</a:t>
            </a: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222068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filho de Deus com o Pai, e o Espírito Santo, nesta trindade um só ser, que pede à nós sermos santos. Dai-nos Jesus teu poder de se doar sem medida, deixa que compreendamos que este é o sentido da vida.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9B2732-0D4C-AD3A-802C-235B6CA2599C}"/>
              </a:ext>
            </a:extLst>
          </p:cNvPr>
          <p:cNvSpPr txBox="1">
            <a:spLocks/>
          </p:cNvSpPr>
          <p:nvPr/>
        </p:nvSpPr>
        <p:spPr>
          <a:xfrm>
            <a:off x="217146" y="2235198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virmos te receber, nós te pedimos , ó Cristo, faze vibrar nosso ser, indo ao encontro ao pai santo. Sem descuidar dos irmãos, mil faces da tua face, faze que o coração sinta, a força da caridade.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B06A82E-1216-8C5C-DE04-1A19CE6952CC}"/>
              </a:ext>
            </a:extLst>
          </p:cNvPr>
          <p:cNvSpPr txBox="1">
            <a:spLocks/>
          </p:cNvSpPr>
          <p:nvPr/>
        </p:nvSpPr>
        <p:spPr>
          <a:xfrm>
            <a:off x="217146" y="2264227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Desamarrem as sandálias e descansem, este chão é terra santa, irmãos meus. Venham orem, comam, cantem, venham todos e renovem a esperança no Senhor.(bis)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06176899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8FBE1-EBD1-8373-CF8E-3D000F3DE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3B0B6C7-C898-6132-1280-375B394B012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bom estarmos juntos / À mesa do Senhor / E, unidos  na alegria, / Partir o pão do amor. 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1A5F480-91E0-5649-903D-BC949D4C1A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426954207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6E1162-6524-2FD8-C5DD-DFEC7CF1A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05647A01-5C60-C28C-A5B5-9695B167CE9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7C00359-1099-3CCF-86FD-34271182537D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0448955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11B709-F9AF-F37E-4CBE-74F2A456A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B3B3E13-3F72-5B13-159E-B4BBBCA66CA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Embora sendo muitos, / É um só o nosso Deus. / Com ele vamos juntos, / Seguindo os passos seus.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F82279E-F993-026E-CACF-855C5AD17AA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53443453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23B25-B128-AA15-F276-A623756F9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3FFB44B-DA40-6ED7-9EC7-78CC09F303E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921B0D9-9B36-59D9-746E-D00317D9BCCD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55348332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39DDC-98E9-A367-F27B-1B1BF8853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750005A-5F96-9DB7-037F-3B7FE57EF9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Formamos a Igreja, / O Corpo do Senhor, / Que em nós o mundo veja / A luz do seu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1903F61-8CE7-24C6-26D0-AFFB8D181AD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7650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7C387-E44A-A3F7-F158-2122993B1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B0D468-F77A-025C-10BD-E55C2094DF6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F2C09F84-2682-BA9C-688B-9B9EDBC1FC4B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442373952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B57B2-D4DD-0F7E-85B3-512DB0C9D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A9B6ACB-69F2-F127-2C20-A589BFB5131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Foi Deus quem deu outrora / Ao povo o pão do céu, / Porém, nos dá agora / O próprio Filho seu.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12CAA7-95A7-3DCE-6B7E-80231148743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53051035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3899B-A3DF-7CCF-7512-B40DED7BF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F9B0518-6B5F-2473-EEDF-3C804A94666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8F022B-AD4F-086D-D387-34D196A3E2DB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94001520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4CF70-A949-792C-2273-DBD873E6A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FCE1B91-5CD0-8195-9FAB-367B0C3D61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Será bem mais profundo / O encontro, a comunhão, / Se formos para o mundo / Sinal de salvação.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9819B62-BE4A-1279-BD4F-3CC603ADEFC4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76971717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B0581-C4C2-7DFB-7867-FB8ED359F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B55A27A-F941-2605-CC70-A65872AEE53D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618B0276-349F-C451-1688-0B5F04CD922F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870969448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BAE7E-DF56-BD49-B83F-D49E9F334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3804F3F-9332-B402-7556-1E70BE1FB68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nossa Eucaristia / Ajude a sustentar / Quem quer, no dia a dia, / O amor testemunhar.</a:t>
            </a: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0BD9947-5CD7-B69E-A5DB-5082AAE3628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14808526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0085B3-B1EB-B304-BD27-7FD2E3E24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FCAFC17-4D2C-326C-3BBC-6CF4C242CAA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068C7BB3-FBCD-3C75-1C54-E55B67582F28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vida caminha / Quem come deste pão. / Não anda sozinho, / Quem vive em comunhão.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54916357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A3220-F788-9543-C889-0889A2A1B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8429831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Deus, que nos fizestes provar as alegrias do céu, dai-nos desejar sempre o alimento que nos traz a verdadeira vida.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graça e a paz de Deus, nosso Pai, e de Jesus Cristo, nosso Senhor, estejam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9B3FC-D115-A141-D646-0577E6DE0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1B069DB-7A0D-4858-B66B-0D3BFC7029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bênção.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040EB0-4D45-5DC4-DFDC-F320B5400C2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511602375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004658931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E3779-4EFF-6F19-F889-764AA840B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3D989F8-BBA0-D7A3-2770-8D71F4FAECE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1C5A3D-0B1F-C89A-D932-B0F26AB57C4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69915906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o Senhor vos acompanhe.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Nossa Senhora de Lourdes, que cheia de Luz vos mostrais na gruta, à feliz Bernadete, e a nós, vossos filhos, amais!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gruta, à feliz Bernadete, viestes o Terço ensinar, lembrastes que sem penitência ninguém poderá se salvar!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98404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BD45125E-98C4-F4FB-10B5-63E8B325807E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495322260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3C567-0809-F8B6-EE76-41D4B4FB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12BFEB2-8B0E-CC92-4456-3AF13299D2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gruta brotou uma fonte, de água que cura e refaz, é a água da Graça e da Vida, que o Filho bendito nos traz!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673F0F-68D4-45A0-36A1-1A789145D80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156230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49EE5-B710-32C3-5A95-838706397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7F05E2F-F0BC-2D0A-2EF0-9BA2707BF684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8DC31D88-EDAE-305E-8DA9-950CBBDFCD2D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791781069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6564-8B92-4B5C-1EC2-FDE9AE4A7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3FBFD2BB-088E-B8A7-36FE-505F22B099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Santo cobriu-vos, Maria, com o seu poder, tornou-vos Mãe Imaculada, e a nós Ele faz-nos vencer!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41FB0A5-B654-8F4B-D518-AE6E83B947CA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253670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87FFE-E4AA-6B31-B375-CEABCB10D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543FF67-AF03-5DF9-5561-39284EFF9461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26B8CFD2-9CED-0A8C-EDBA-757A7AC14B17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3754939624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7C4A5-72EE-7F1A-30EF-E8CFC383E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15FAEA51-0113-1914-FBC2-A52614EEAD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nossa diocese vos louva, e aclama Quem vos escolheu, bendito é Jesus, vosso Filho, Aquele que de vós nasceu!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8BEF8B7-7A42-31AB-2DC4-B1781EE5FF2C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884921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FF618-CBF7-D0CB-7BB7-D5DE02EC6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A1B94AB-E14D-D7D7-6EE0-D0139BB119E5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  <p:sp>
        <p:nvSpPr>
          <p:cNvPr id="7" name="PlaceHolder 19">
            <a:extLst>
              <a:ext uri="{FF2B5EF4-FFF2-40B4-BE49-F238E27FC236}">
                <a16:creationId xmlns:a16="http://schemas.microsoft.com/office/drawing/2014/main" id="{E50AADC3-AB38-9E3E-D845-97A37F4A1A4D}"/>
              </a:ext>
            </a:extLst>
          </p:cNvPr>
          <p:cNvSpPr txBox="1">
            <a:spLocks/>
          </p:cNvSpPr>
          <p:nvPr/>
        </p:nvSpPr>
        <p:spPr>
          <a:xfrm>
            <a:off x="316523" y="1944914"/>
            <a:ext cx="11560542" cy="53611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Sois Imaculada, ó Maria, na vossa feliz Conceição! Ó Nossa Senhora de Lourdes, ouvi o louvor e a oração! </a:t>
            </a:r>
          </a:p>
        </p:txBody>
      </p:sp>
    </p:spTree>
    <p:extLst>
      <p:ext uri="{BB962C8B-B14F-4D97-AF65-F5344CB8AC3E}">
        <p14:creationId xmlns:p14="http://schemas.microsoft.com/office/powerpoint/2010/main" val="2013953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nossos  pecados, para celebrarmos dignamente os santos mistérios.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o caminho que leva ao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piedade, piedade de nós! Senhor, piedade, piedade de nós! (2×)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469F79-A470-4EF3-8F13-E2597AF2F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4BDE8EA-D20B-5D1B-1215-6FF00DACA8F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que sois a verdade que ilumina os povos.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piedade, piedade de nós! Cristo, piedade, piedade de nós! (2×)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58004CF-28AA-B12F-1657-21F97DD75FA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85911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Após as bem-aventuranças, hoje a Liturgia da Palavra nos apresenta uma série de regras morais, que Cristo antes de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2F9BF-349D-A89B-0352-EEB4FE469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1A57E645-2DA0-1C78-738D-8D8DB7F605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sois a vida que renova o mundo.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piedade, piedade de nós! Senhor, piedade, piedade de nós! (2×)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CFE3F10-AF65-8269-87D3-A0A8DA54837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096454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todo-poderoso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Glória a Deus nas alturas. E paz na terra aos homens por Ele amados. Senhor Deus, Rei dos céus, Deus Pai todo-poderoso: nós Vos louvamos, nós Vos bendizemos nós Vos adoramos, nós Vos glorificamos, nós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2C4F2-CC25-E96C-606D-136DFE5507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2FD5D9F-6BDE-B705-E3CE-552A928D10D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Vos damos graças, por vossa imensa glória.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Senhor Jesus Cristo, Filho Unigénito, Senhor Deus, Cordeiro de Deus, Filho de Deus Pai: Vós que tirais o pecado do mundo, tende piedade de nós!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A802B0D-D297-311A-80B8-E55EC84CC299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35091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0B13D-03A9-AF1A-FE66-21C1AA092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5CF0581-3708-EE65-1C97-84D5D59766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Vós que tirais o pecado do mundo, acolhei a nossa súplica! Vós que estais à direita do Pai, tende piedade de nós!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A98B72F-D696-3CE8-D479-BC67E12A90E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610738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F7ABB-F4CD-5917-3111-D6A8B0E0A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01784C7-C2BE-4FA0-FE9C-C58EBC7B385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861868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Só Vós sois o Santo; só Vós, o Senhor; só Vós, o Altíssimo, Jesus Cristo. Com o Espírito Santo na glória de Deus Pai.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Amém, amém! Amém, 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C7C136-3EB1-52BD-A1D8-7D5D34950677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2512895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Ó Deus, que prometeis permanecer nos corações retos e sinceros, concedei-nos por vossa graça viver de tal maneira que possais habitar em nós. 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Guarda a Palavra, guarda no coração, que ela entre em tua alma e penetre os sentimentos. Busca noite e dia, a luz do amor de Deus! Se guardares a Palavra, ela te guardará.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4741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anula-las, as coloca em um grau ainda maior de exigência, fazendo ver que a vida Nele, exige de nós decisões radicais.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Eclo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15,16-21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DO ECLESIÁSTICO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Se quiseres observar os mandamentos, eles te guardarão; se confias em Deus, tu também viverás. Diante de ti, Ele colocou o fogo e a água; para o que quiseres, tu podes estender a mão. Diante do homem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estão a vida e a morte, o bem e o mal; ele receberá aquilo que preferir. A sabedoria do Senhor é imensa, ele é forte e poderoso e tudo vê continuamente.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Os olhos do Senhor estão voltados para os que o temem. Ele conhece todas as obras do homem. Não mandou a ninguém agir como ímpio e a ninguém deu licença de pecar.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8526676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118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Feliz o homem sem pecado em seu caminho,     que na lei do Senhor Deus vai progredindo!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Feliz o homem sem pecado em seu caminho, que na lei do Senhor Deus vai progredindo! Feliz o homem que observa seus preceitos, e de todo o coração procura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Feliz o homem sem pecado em seu caminho,     que na lei do Senhor Deus vai progredindo!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Os vossos mandamentos vós nos destes, para serem fielmente observados. Oxalá seja bem firme a minha vida em cumprir vossa vontade e vossa lei!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Feliz o homem sem pecado em seu caminho,     que na lei do Senhor Deus vai progredindo!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5E9C5-ACB3-724A-E8C7-2F9CCA163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3F84C5B9-CB53-D3BD-1D77-A30D63208F4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somos nós o povo eleito, que Cristo veio reunir!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C52087-9364-3865-2567-FA88D752326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5424506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Sede bom com vosso servo, e viverei, e guardarei vossa palavra, ó Senhor. Abri meus olhos, e então contemplarei as maravilhas que encerra a vossa lei!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Feliz o homem sem pecado em seu caminho,     que na lei do Senhor Deus vai progredindo!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04DD7-FC08-2F28-FCB3-311DE596E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6780F0A7-F2FE-3602-169B-8BB67702B2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04.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Ensinai-me a viver vossos preceitos; quero guardá-los fielmente até o fim! Dai-me o saber, e cumprirei a vossa lei, e de todo o coração a guardarei.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385F790-B2A8-67C8-E7D0-820229266CD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0151782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EC50E4-4745-FA32-2EF5-4E02A797B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393CD806-592A-A4D8-870A-76448453EAF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Feliz o homem sem pecado em seu caminho,     que na lei do Senhor Deus vai progredindo!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8EF7AE4-8E67-1DB4-FF1E-C756826987FB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1089486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1Cor 2,6-10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CORÍNTIOS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Entre os perfeitos nós falamos de sabedoria, não da sabedoria deste mundo nem da sabedoria dos poderosos deste mundo, que, afinal, estão votados à destruição. Falamos, sim,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misteriosa sabedoria de Deus, sabedoria escondida, que, desde a eternidade, Deus destinou para nossa glória. Nenhum dos poderosos deste mundo conheceu essa sabedoria. Pois, se a tivessem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F0ED9A29-0229-5CFE-4674-84EC0D440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1C3131E7-8B7A-0A68-C711-F1D8EA9360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conhecido, não teriam crucificado o Senhor da glória. Mas, como está escrito, “o que Deus preparou para os que o amam é algo que os olhos jamais viram nem os ouvidos ouviram nem coração algum jamais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42AE2362-976C-7813-2D04-D648C52C8C1A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9267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022A609D-06B2-A1B7-0DB7-4C1D0854F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A9F6CE04-9336-3657-6115-3F70A2EC80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pressentiu”. A nós Deus revelou esse mistério através do Espírito. Pois o Espírito esquadrinha tudo, mesmo as profundezas de Deus.</a:t>
            </a:r>
            <a:endParaRPr dirty="0"/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06F2FBF0-E40B-460D-8433-9F59C5F7CE87}"/>
              </a:ext>
            </a:extLst>
          </p:cNvPr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798620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Pra viver da sua vida, Aleluia. O Senhor nos enviou, Aleluia!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te louvo, ó Pai Santo, Deus do céu, Senhor da Terra: os mistérios do teu Reino aos pequenos, Pai, revelas.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5,17-37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a seus discípulos: “Não penseis que vim abolir a Lei e os Profetas. Não vim para abolir, mas para dar-lhes pleno cumprimento. Em verdade, eu vos digo: antes que o céu e a terra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deixem de existir, nem uma só letra ou vírgula serão tiradas da Lei, sem que tudo se cumpra. Portanto, quem desobedecer a um só destes mandamentos, por menor que seja, e ensinar os outros a fazerem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mesmo, será considerado o menor no Reino dos Céus. Porém, quem os praticar e ensinar será considerado grande no Reino dos Céus. Porque eu vos digo: Se a vossa justiça não for maior que a justiça dos mestres 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0CD33-3817-47D0-3943-6EF9E11D1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F3EF4464-F1BB-8E37-9025-EF433DB9228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Lei e dos fariseus, vós não entrareis no Reino dos Céus. Vós ouvistes o que foi dito aos antigos: ‘Não matarás! Quem matar será condenado pelo tribunal’. Eu, porém, vos digo: todo aquele que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F534E3A-7033-7C39-BD90-34C64BE1A28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40450010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CDEBC3-FB37-BC4E-505B-314E79219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4A354E7C-172B-38DA-C66B-796FC06432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encoleriza com seu irmão será réu em juízo; quem disser ao seu irmão: ‘patife!’ será condenado pelo tribunal; quem chamar o irmão de ‘tolo’ será condenado ao fogo do inferno. Portanto, quando tu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D7833D-A7FB-A12F-241E-C575AEF424F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1707022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DC492-9637-85DC-7189-FBD8EEC61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AD413500-F95C-FBD9-B2EA-646DB0492D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estiveres levando a tua oferta para o altar, e ali te lembrares que teu irmão tem alguma coisa contra ti, deixa a tua oferta ali diante do altar, e vai primeiro reconciliar-te com o teu irmão. Só então vai apresentar a tua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6140D67-1BAB-2454-1A85-AF4F7B3C5C0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748835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03D8C5-B707-078D-46AA-E883B4A74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07235A1C-2990-4F11-A29C-C71D1E2226D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oferta. Procura reconciliar-te com teu adversário, enquanto caminha contigo para o tribunal. Senão o adversário te entregará ao juiz, o juiz te entregará ao oficial de justiça, e tu serás jogado na prisão. Em verdade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B7E1D99-34DD-6F59-F402-75D937C332C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68450994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6B453-FA8A-B970-75B1-F7A57190B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5239DD1F-B8AD-8827-3D4D-0798D174116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te digo: dali não sairás, enquanto não pagares o último centavo. Ouvistes o que foi dito: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‘Não cometerás adultério’. Eu, porém, vos digo: Todo aquele que olhar para uma mulher, com o desejo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65253A4-ED33-7EB5-BCCF-73B306DDE92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573947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somos nós o povo eleito, que Cristo veio reunir!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3486A-7604-A163-AEE7-722B9D718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9C78B741-5791-31C2-B017-D5E31B4246D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possuí-la, já cometeu adultério com ela no seu coração. Se o teu olho direito é para ti ocasião de pecado, arranca-o e joga-o para longe de ti! De fato, é melhor perder um de teus membros, do que todo o teu corpo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6BDA07-365F-9F87-520F-38BE09AA5A0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920245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09463-78FA-790D-498E-DF69222BB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DD351B0D-DF7C-5BCD-FAAD-CA6201F7A2B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ser jogado no inferno. Se a tua mão direita é para ti ocasião de pecado, corta-a e joga-a para longe de ti! De fato, é melhor perder um dos teus membros, do que todo o teu corpo ir para o inferno. Foi dito também: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85F85B-CE60-88C3-4067-6A4993FDF8D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254814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520B4-4933-4F1A-1608-F34701A04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08D88A8C-8D82-95FB-C83A-75CEFA562FF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‘Quem se divorciar de sua mulher, dê-lhe uma certidão de divórcio’.  Eu, porém, vos digo: Todo aquele que se divorcia de sua mulher, a não ser por motivo de união irregular, faz com que ela se torne adúltera; e quem 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AD66D76-DBBD-AEA2-04E1-3D511FCD5C0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610038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2E01E-02F2-8ADC-F075-5B29B21CB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AF5E015E-C2E3-00FB-289C-2A538E0E01D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casa com a mulher divorciada comete adultério. Vós ouvistes também o que foi dito aos antigos: ‘Não jurarás falso’, mas ‘cumprirás os teus juramentos feitos ao Senhor’. Eu, porém, vos digo: Não jureis de modo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C3BD28F-AC91-C25D-AA9B-2EC9A2A4BA8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9535704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67FDB-6B8C-66A7-ADA0-2686AB4D5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4322840F-C75E-16ED-92F7-7AC8DC68E9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algum: nem pelo céu, porque é o trono de Deus; nem pela terra, porque é o suporte onde apoia os seus pés; nem por Jerusalém, porque é a cidade do Grande Rei. Não jures tampouco pela tua cabeça, porque tu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5A7A462-2D5F-4D2D-A426-7034E735DE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123903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B5A8D-29BB-E972-E380-07E27EA23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D2438244-451B-5E7B-521E-24C49142760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não podes tornar branco ou preto um só fio de cabelo. Seja o vosso ‘sim’: ‘Sim’, e o vosso ‘não’: ‘Não’. Tudo o que for além disso vem do Maligno”.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7F26E5A-5F4D-DF07-F427-E5F7B0F5ACD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956167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Pra ser Igreja peregrina, Aleluia. O Senhor nos enviou, Aleluia!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na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2653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 caríssimos, invoquemos Jesus Cristo, que prometeu a bem-aventurança aos que têm fome e sede de justiça, e digamos: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nosso Bispo e, padres e diáconos, para que, no fervor da fé e do testemunho, anunciem que Jesus ressuscitou dos mortos, rezemos ao Senhor... </a:t>
            </a:r>
            <a:endParaRPr lang="pt-BR" sz="54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pobres, para que o Senhor lhes dê esperança, e pelos que tem fartura, para que lhes converta o coração e lhes dê gosto de repartir com quem não tem, rezemos ao Senhor... </a:t>
            </a:r>
            <a:endParaRPr lang="pt-BR" sz="66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têm fome, para que encontrem o pão de cada dia, e pelos que vivem na abundância,  para que tenham fome de Deus e da sua justiça, rezemos ao Senhor...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escutai a nossa prece.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Outras intenções da comunidade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681180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431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Pai, somos nós o povo eleito, que Cristo veio reunir! (bis)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638" y="1825728"/>
            <a:ext cx="11824311" cy="4519247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 Jesus Cristo, dai-nos a graça de sentir a força da vossa ressurreição e ensinai-nos a falar da felicidade que a todos prometeis. Vós que sois Deus com o Pai, na Unidade do Espírito Santo. </a:t>
            </a: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09773721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2907792"/>
            <a:ext cx="11824311" cy="3422670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 </a:t>
            </a: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8098827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poderei retribuir ao Senhor por tudo aquilo que Ele me deu?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054ED20-E187-7A4F-87CF-B5C1988EE416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397077494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poderei oferecer ao meu Deus pelos imensos benefícios que me fez?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8721E-3EF2-6DC4-F202-DF2802E54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3F1701F-B157-F2AC-3CCB-2398740B8C33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B79931E2-8FEE-60B1-5D51-371BA314CA10}"/>
              </a:ext>
            </a:extLst>
          </p:cNvPr>
          <p:cNvSpPr txBox="1">
            <a:spLocks/>
          </p:cNvSpPr>
          <p:nvPr/>
        </p:nvSpPr>
        <p:spPr>
          <a:xfrm>
            <a:off x="268288" y="2036816"/>
            <a:ext cx="11925300" cy="482118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388015962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1CC9D-0125-BE08-D6A3-5FE8C2932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40CAEA0-3C27-5B0D-3E43-2837DFFAD1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cumprirei minhas promessas ao Senhor, na reunião do povo santo de Deus.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822BE7E-948D-B17C-9647-F1E83189CC68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3937746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AD3B392-7774-6656-D6E0-C6C9D20170C8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96438122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4DFBF-DA24-D24A-744D-01D0E7668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094AADF-5535-4410-8F16-117DF021CB9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847435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me quebrastes os grilhões da escravidão, e é por isso que hoje canto vosso amor.</a:t>
            </a:r>
            <a:endParaRPr lang="pt-BR" sz="5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25083B5-EE48-D8D5-1BAB-688AD072C147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3335651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E11F9-DCE0-091F-D227-8939C6270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B4D561A-1C74-8AC0-310D-125A2AC8087D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1113058C-F0E6-2D54-6D09-8BCD261AA681}"/>
              </a:ext>
            </a:extLst>
          </p:cNvPr>
          <p:cNvSpPr txBox="1">
            <a:spLocks/>
          </p:cNvSpPr>
          <p:nvPr/>
        </p:nvSpPr>
        <p:spPr>
          <a:xfrm>
            <a:off x="268288" y="1915886"/>
            <a:ext cx="11925300" cy="595329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Oferecei o seu sacrifício e invocarei o seu santo nome. </a:t>
            </a:r>
          </a:p>
        </p:txBody>
      </p:sp>
    </p:spTree>
    <p:extLst>
      <p:ext uri="{BB962C8B-B14F-4D97-AF65-F5344CB8AC3E}">
        <p14:creationId xmlns:p14="http://schemas.microsoft.com/office/powerpoint/2010/main" val="1941349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0150C-8E28-5B9F-B582-91CF9CFAD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8BDD06A5-25A3-D78B-E134-3301A3FDDC8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Pra ser sinal da Salvação, Aleluia. O Senhor nos enviou, Aleluia!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F20296-C83E-A2E1-9AF3-AB65F53F197A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76992977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Este sacrifício, Senhor, nos purifique e renove e seja causa de recompensa eterna para os que fazem a vossa vontade.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É justo e nos faz todos ser mais santos, louvar a vós, ó Pai, no mundo inteiro, de dia e de noite, agradecendo com Cristo, vosso Filho, nosso irmão. É ele o sacerdote verdadeiro que sempre se oferece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nós todos, mandando que se faça a mesma coisa que fez naquela ceia derradeira.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aqui estamos reunidos, louvando e agradecendo com alegria, juntando nossa voz à voz dos Anjos e dos Santos todos, para cantar (dizer):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Pai, vós que sempre quisestes ficar muito perto de nós, vivendo conosco no Cristo, falando conosco por ele, mandai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FF4BA-21D4-2EEB-AAD7-BFEBD54A0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8B9E995-8B5F-CF58-457A-93DB6D4F216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vosso Espírito Santo, a fim de que as nossas ofertas se mudem no Corpo + e no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4D790AE-29AE-18D9-E1E2-ABACF0BD2B8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149359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8BAF2-BD36-4090-7108-FB04C083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4714642-A1C3-E1B7-5498-299DE1860C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Mandai vosso Espírito Santo!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589C29-8ED1-022A-FF52-A97738B1961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2090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3912</TotalTime>
  <Words>5878</Words>
  <Application>Microsoft Office PowerPoint</Application>
  <PresentationFormat>Personalizar</PresentationFormat>
  <Paragraphs>1576</Paragraphs>
  <Slides>167</Slides>
  <Notes>167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167</vt:i4>
      </vt:variant>
    </vt:vector>
  </HeadingPairs>
  <TitlesOfParts>
    <vt:vector size="173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45</cp:revision>
  <dcterms:modified xsi:type="dcterms:W3CDTF">2026-02-05T18:12:07Z</dcterms:modified>
</cp:coreProperties>
</file>