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2"/>
  </p:notesMasterIdLst>
  <p:sldIdLst>
    <p:sldId id="256" r:id="rId2"/>
    <p:sldId id="257" r:id="rId3"/>
    <p:sldId id="258" r:id="rId4"/>
    <p:sldId id="754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755" r:id="rId22"/>
    <p:sldId id="756" r:id="rId23"/>
    <p:sldId id="757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758" r:id="rId33"/>
    <p:sldId id="759" r:id="rId34"/>
    <p:sldId id="309" r:id="rId35"/>
    <p:sldId id="310" r:id="rId36"/>
    <p:sldId id="311" r:id="rId37"/>
    <p:sldId id="637" r:id="rId38"/>
    <p:sldId id="313" r:id="rId39"/>
    <p:sldId id="314" r:id="rId40"/>
    <p:sldId id="315" r:id="rId41"/>
    <p:sldId id="316" r:id="rId42"/>
    <p:sldId id="317" r:id="rId43"/>
    <p:sldId id="318" r:id="rId44"/>
    <p:sldId id="656" r:id="rId45"/>
    <p:sldId id="657" r:id="rId46"/>
    <p:sldId id="760" r:id="rId47"/>
    <p:sldId id="761" r:id="rId48"/>
    <p:sldId id="320" r:id="rId49"/>
    <p:sldId id="321" r:id="rId50"/>
    <p:sldId id="762" r:id="rId51"/>
    <p:sldId id="325" r:id="rId52"/>
    <p:sldId id="764" r:id="rId53"/>
    <p:sldId id="765" r:id="rId54"/>
    <p:sldId id="766" r:id="rId55"/>
    <p:sldId id="767" r:id="rId56"/>
    <p:sldId id="768" r:id="rId57"/>
    <p:sldId id="769" r:id="rId58"/>
    <p:sldId id="770" r:id="rId59"/>
    <p:sldId id="771" r:id="rId60"/>
    <p:sldId id="772" r:id="rId61"/>
    <p:sldId id="773" r:id="rId62"/>
    <p:sldId id="774" r:id="rId63"/>
    <p:sldId id="775" r:id="rId64"/>
    <p:sldId id="776" r:id="rId65"/>
    <p:sldId id="777" r:id="rId66"/>
    <p:sldId id="778" r:id="rId67"/>
    <p:sldId id="779" r:id="rId68"/>
    <p:sldId id="780" r:id="rId69"/>
    <p:sldId id="781" r:id="rId70"/>
    <p:sldId id="782" r:id="rId71"/>
    <p:sldId id="783" r:id="rId72"/>
    <p:sldId id="763" r:id="rId73"/>
    <p:sldId id="491" r:id="rId74"/>
    <p:sldId id="326" r:id="rId75"/>
    <p:sldId id="327" r:id="rId76"/>
    <p:sldId id="328" r:id="rId77"/>
    <p:sldId id="329" r:id="rId78"/>
    <p:sldId id="330" r:id="rId79"/>
    <p:sldId id="331" r:id="rId80"/>
    <p:sldId id="520" r:id="rId81"/>
    <p:sldId id="332" r:id="rId82"/>
    <p:sldId id="427" r:id="rId83"/>
    <p:sldId id="335" r:id="rId84"/>
    <p:sldId id="334" r:id="rId85"/>
    <p:sldId id="743" r:id="rId86"/>
    <p:sldId id="336" r:id="rId87"/>
    <p:sldId id="337" r:id="rId88"/>
    <p:sldId id="784" r:id="rId89"/>
    <p:sldId id="340" r:id="rId90"/>
    <p:sldId id="341" r:id="rId91"/>
    <p:sldId id="785" r:id="rId92"/>
    <p:sldId id="343" r:id="rId93"/>
    <p:sldId id="344" r:id="rId94"/>
    <p:sldId id="345" r:id="rId95"/>
    <p:sldId id="346" r:id="rId96"/>
    <p:sldId id="347" r:id="rId97"/>
    <p:sldId id="348" r:id="rId98"/>
    <p:sldId id="746" r:id="rId99"/>
    <p:sldId id="786" r:id="rId100"/>
    <p:sldId id="523" r:id="rId101"/>
    <p:sldId id="353" r:id="rId102"/>
    <p:sldId id="354" r:id="rId103"/>
    <p:sldId id="627" r:id="rId104"/>
    <p:sldId id="744" r:id="rId105"/>
    <p:sldId id="745" r:id="rId106"/>
    <p:sldId id="629" r:id="rId107"/>
    <p:sldId id="719" r:id="rId108"/>
    <p:sldId id="628" r:id="rId109"/>
    <p:sldId id="522" r:id="rId110"/>
    <p:sldId id="651" r:id="rId111"/>
    <p:sldId id="631" r:id="rId112"/>
    <p:sldId id="748" r:id="rId113"/>
    <p:sldId id="359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752" r:id="rId125"/>
    <p:sldId id="382" r:id="rId126"/>
    <p:sldId id="526" r:id="rId127"/>
    <p:sldId id="384" r:id="rId128"/>
    <p:sldId id="385" r:id="rId129"/>
    <p:sldId id="386" r:id="rId130"/>
    <p:sldId id="602" r:id="rId131"/>
    <p:sldId id="787" r:id="rId132"/>
    <p:sldId id="788" r:id="rId133"/>
    <p:sldId id="729" r:id="rId134"/>
    <p:sldId id="749" r:id="rId135"/>
    <p:sldId id="660" r:id="rId136"/>
    <p:sldId id="659" r:id="rId137"/>
    <p:sldId id="730" r:id="rId138"/>
    <p:sldId id="731" r:id="rId139"/>
    <p:sldId id="732" r:id="rId140"/>
    <p:sldId id="733" r:id="rId141"/>
    <p:sldId id="789" r:id="rId142"/>
    <p:sldId id="790" r:id="rId143"/>
    <p:sldId id="791" r:id="rId144"/>
    <p:sldId id="792" r:id="rId145"/>
    <p:sldId id="793" r:id="rId146"/>
    <p:sldId id="794" r:id="rId147"/>
    <p:sldId id="402" r:id="rId148"/>
    <p:sldId id="403" r:id="rId149"/>
    <p:sldId id="753" r:id="rId150"/>
    <p:sldId id="404" r:id="rId151"/>
    <p:sldId id="405" r:id="rId152"/>
    <p:sldId id="638" r:id="rId153"/>
    <p:sldId id="751" r:id="rId154"/>
    <p:sldId id="795" r:id="rId155"/>
    <p:sldId id="639" r:id="rId156"/>
    <p:sldId id="410" r:id="rId157"/>
    <p:sldId id="412" r:id="rId158"/>
    <p:sldId id="445" r:id="rId159"/>
    <p:sldId id="558" r:id="rId160"/>
    <p:sldId id="559" r:id="rId161"/>
  </p:sldIdLst>
  <p:sldSz cx="12193588" cy="6858000"/>
  <p:notesSz cx="6858000" cy="9144000"/>
  <p:custDataLst>
    <p:tags r:id="rId163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A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>
        <p:scale>
          <a:sx n="66" d="100"/>
          <a:sy n="66" d="100"/>
        </p:scale>
        <p:origin x="148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tags" Target="tags/tag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viewProps" Target="view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E67E-480F-8510-6DB6-FF1FB8955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8502F1-86CB-BA9D-CAE3-131AD9D347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CB3F26-FF96-5A46-7186-0BEA03A488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176E5-12B2-B363-5884-2F2D2BA8E5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BA7FEDA-7097-30A3-31FA-336941590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B3477B-34AC-1294-7B8E-51D1B51D83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1C5085-613E-DF5A-6E63-EDD04AAC96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28D6630-057E-97E2-6BF6-A69349D62E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A3F837C-4E39-9470-7238-059A5301F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DB5A789-48A0-8742-0027-E016A9CEF8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208DE-54D0-ED14-1B57-A3C0CDD4B9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3746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101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9601D-2557-332F-EB81-AC0CF23BD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6311B68-DEBE-BFA6-3EAC-1969B47211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0CD4ECA-A95E-1E4E-854A-59CE6E307E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FE879807-44AC-4CE7-A067-3DD1633C44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90256BD-FD41-0278-C053-7C01A60C8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0038D29-1F04-884C-63B8-88FA3E50BC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EAAA53D-9104-1AF1-1164-D6F1004D5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B0FC0E76-E671-4B2B-D0D6-8B5AE75C0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5BDB372-08C8-D8C5-934D-36B5D9B1BF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D57B8B4-5BDF-AD18-704D-E6440521E1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D9FAAC3-C18D-044A-FFFA-37A2A6EE49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68251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EAE7D-91AA-3408-BBAE-DBE5E4BED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A155E9-5173-D938-1E13-D81D4763AB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62A4136-F1B4-7222-4F24-D64F823C6B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ABB7511-EB40-37F2-C860-6AEB93FDB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BFCFAF9-5B7D-535B-7F81-D2A892BD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38757F-D487-93A4-9B67-6C5CA647A6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69E8479-8945-346F-BE7D-4DA4D11ED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51DD43-8C91-3875-AE20-DDBEBFAEFE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AD05C116-BC83-5ADE-E360-113572227F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ABA163-946C-39AE-5105-40B539C3A8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0C6D4E7-E9E4-4BD0-B182-5BCB9E3B7B8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18062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72CF1-E365-6333-8FFF-FC313D992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E96596-A7E4-0BDE-00F5-8B3AC7F26E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65469F-68FB-82E2-95F2-F7EC50F90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66D6214-F5F1-497E-E13F-7FFD5D651B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E5ED432-6114-4632-D10A-0B64440497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0605D31-C4B8-999D-88AE-7D3E2CC18E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DA824-D764-4382-2A8A-AB839731AB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9C7F13A-F642-5C93-8385-E1E5A526CB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BF0C60A-9D26-859F-1428-13E1F08105B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85665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A8567-87E3-3E35-642B-6E8DC0DFA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E5C4C36-5354-1EC0-B016-9C82E4E19B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67B598-2566-0CF7-BBE3-487BD18E9B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F6AEFCA-C110-70B8-4B11-FCB541BE44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312E932-4D00-E79C-6E19-2CFC0F286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079E0D9-FD63-18F8-FE1F-A9364D3A5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742917-42CD-6034-02AD-34997DE31B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229FDA-E618-CAA7-B32B-AB9B141122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0CD150B-4112-7146-EBDE-9F7256F0A5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542996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0A125-80D5-AF94-0110-D437F8A87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023F6F-2395-9987-6821-64E32A8F71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F943515-9CB2-DF2E-1E61-757E96B181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446234-2A55-0D47-EEDE-39A781ACD5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663523-4A53-8082-C2A5-AACFC2EF4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CDB823-2CD1-41E9-CF64-485B95B1B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207F66D-E099-8009-4EDE-B773774CD7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31713D5-CB5B-3371-59A0-16C2A4B811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A4B9C22-1680-1D08-CEC7-585AA984AB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98036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4D94F-AC04-1A81-CFF2-79B555426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E9E2FFB-C4AC-80F4-CC27-0D48E864EC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7A41071-8D2B-F9AC-6076-C9CA97538C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72AAC4-A0B7-BC74-6126-8FA07525E2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A1945A5-FC9E-9286-5EC9-747BF88B4D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7FFCE6F-6CA6-2ABB-4F38-2C2CE7B401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FD9CF00-D70C-8779-8229-ACE3C7BF5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1C25853-926E-A6E2-EF7B-4759C7EE98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EDCEED3-9A1A-8FB2-E9F3-5E437CA626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187807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A2EF3-CA1C-1350-4014-C246AEB27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7752B1-6A14-F049-C15C-7CE05CC259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3D0C74A-4049-4D21-647E-E847CEFF42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C9E1E4-9FA5-FDB4-C035-8A0D14C334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7082A7D-AF4C-1FBB-8AD7-BAACAA12B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77667B9-3C87-B1F8-3A85-0CC279D175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5101862-604E-A029-0A2A-FA29546112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AB91681-E562-DBA4-121B-B7351BCBF3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D7DDF2-6895-EA03-6F0F-CE6437C1BA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320556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0528F-7D8D-4D21-13A0-0322BA1D3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B1C7230-B9CA-192C-5169-E0759E2BFE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177828-93B0-ABFB-35F3-661E663E01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ECC48D-9B15-347C-6382-BD17F739C2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68929CD-C98B-2160-5CE5-967D8056F9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60D7CA-FE98-6A67-E7CF-AB212EF5F7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00D05D0-0C64-C089-3CAC-F50CB2E2AA7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7D1857-63AB-1E08-E880-86A94B1769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6848124-558E-43C1-7DC9-CC2324981F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968013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8E7FB-9D73-CF5B-AB9B-DDCB8A5B2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0F0917-8FBA-B8E4-4EF2-707D7907EA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408B82-1E81-A388-9F07-6A75F5BEF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95B9DF-2AF8-C1DD-B272-C336073B5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C8ADB7C-57C4-9EC8-80E0-5497207601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3A2CC45-3FF9-4DBE-65EB-51E31E14E7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061416-40F2-EC85-4720-00217C03CF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30EAC83-05F1-A993-DEA3-D050AF326D9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D5C9BE6-DB7C-188D-D48F-8ADA398F9F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442230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85869-5A87-9055-3319-D8544EB69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469C0-F633-53A8-7608-F235C05AB1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BADAAFD-6EF8-7C26-F28E-66DF5B96AB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A3487F-6BBB-082F-769F-74EFB25AD6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28E3A9-68C3-E954-1A88-82C86526F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F004C15-CF7E-2600-6E2A-44D75F878E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2A9C71-F124-6456-0F72-CEC3B7B7476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692AA53-7289-044F-4ED5-6808278BCE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09FE153-4890-4DC5-4A84-26C3DDECB4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703841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B67CA-9495-31FB-99DF-85C4D2150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E703BD-4F3D-B194-8834-3FD767242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511FA4A-5701-FEDD-531D-28AAC5DDE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FD0EE92-3397-9D0D-221F-7D8DE72C58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3B0D866-B127-1C4C-644C-31E0818AF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1036BB-606C-4DD3-B4F8-6EA00B0B41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A464FC-ABDD-A18B-25A5-365A6F7D76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6A00AD8-E980-BB8D-D664-4F017C19E9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91E3909-C2F7-D08F-D099-7A2A35D659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21021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310BC-4A3A-1F01-DB26-40CEFD6D8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7E17F39-5AE6-15DD-C611-40E5550D8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500FF59-C69C-FD5D-4F10-9F0EE00756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24629F6-CA27-1C7F-C69E-D18D22280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7C03FB-E789-A54A-AB99-6172534E51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729898-5DDB-DC32-1086-84E56A422A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A1FBE9-8505-38BE-14E7-E24C06DA48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0B5B35-F4CE-5468-D9A3-C43C0B83CA3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6E39DBA-865E-C5AF-2678-5695963D1B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21003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B4A09-7B74-E4DC-88F2-CDADBEF74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FBB4911-3588-920F-7980-5FB7F30612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B9AAA5C-4F72-BC59-FA84-E011EBA4CB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1F7907-C0C2-30FF-8641-B2F7FB013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78978C-A913-2FB9-D4E7-720639D967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F559E7-1010-1CD6-A7F9-7389B434B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AB79FC2-BDE0-C19C-0BEC-7AD1845E0F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F5F69A7-A26F-1461-756B-AEE2517D7D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17CE31A-645B-7487-7681-1F304D7754E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919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151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4FBB-B592-7085-59A8-2AEC104A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2244198-A02B-4D1B-0BC8-528B8AFA9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E850CD1-0C8D-CC1E-1107-0215727F1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77CB59-7751-16FC-AB76-0ED32D1B80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9B07D38-0F89-48EB-7D04-C3B5F21624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08274DE-197A-3FB2-08CC-DC42AA1F2B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6F091C-5ED3-AB30-C268-BACE746BF0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E4B4F6B-64B2-F5B5-BA73-7EDF43BC22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88B50A-6FBC-F570-6606-05D797AE5A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110737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8819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296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326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19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96F9B-86FB-A30C-08B4-CE336D011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41FBCA9D-FE58-1D09-14DE-1721A9A9CF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D570B842-7642-8A89-B1F8-AA2A7FDF6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2227B11-2B60-95FA-21D4-B2BCB4D59D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4E499847-6F49-C8E6-A92D-12C9D023EB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B40602C5-54B6-7CEE-B7DC-B36CD5980F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2846F3-A59A-5396-B36D-290C629214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F9EB0C4E-DB28-EDE7-B2F1-79CF27EC8E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88DB5DE2-D5A9-EBD4-2B3A-BA50B76AE4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80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7FA66-FB08-6BC5-8894-76046A6CE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0CFF4F73-15C2-78FB-A38B-0B3DC4CC29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9548704-62F3-82F8-F38E-772DDD6057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B02150C4-EAF8-D1A2-D41C-CBEF5F5C86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5A0347CE-7F8B-8C6E-0BD7-13172B0B8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0FB2E20C-7F77-8613-7BF8-B9703F2147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A682C6-EB7B-412E-7242-0E9D4B963C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14AB5C7F-E67A-E831-4AA3-6B58729A6B8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C586FCD9-BA5A-9982-59AA-E2F95DDF91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204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C2118-6DAD-6762-E20F-F90334E90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44B364C1-967F-1F41-8879-DFFA4F3EC1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93FA8534-C951-D1F1-302A-CD6D25A891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90DEA41-878A-A7CF-A5C7-24F092EB1C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3F32895C-A57E-9BDF-6FE9-DD606E9129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83B8955E-1B30-918E-F6AE-D12B769227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C16F431-16F7-1F15-3E13-FCA3AEFC790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A301283-8DA3-33A3-853E-30FE1ADD4F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B0FCA75-26E9-F4FA-F829-48ADAD1463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6986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28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0F1E8-9D4B-7B12-13B3-084800E53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4D2176A-BB13-34FB-D4B3-B1CA3F28C4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F4CBE10C-2055-43D4-9FBE-73B96D8F1F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3E4D26C3-BFB6-2FE8-6F70-AC29BC196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ACBF73D0-5DC0-2EC5-48DB-14922205F7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6C54D166-0AD9-DE63-0419-0918D89D0F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0135A3-95B5-24B8-5219-266997C4DD6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D75DE855-B649-1118-4C2B-CB3B62B103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1935CF1A-2726-7785-2D32-8580B2FAA4E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5557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AA8B0-B4BF-2D75-AFFA-397262DEF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411077FE-985D-14B9-F513-8A1F7FF48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5463100C-3ECE-8369-7D5B-444F0E6540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08711D4E-2317-C31A-86A7-78F6A29266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9C4F2B1F-2800-B70C-B2C2-A71D94B6B0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B730D82D-5D08-2094-C29D-F7AFB7536C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CFD2CC-A9BA-7DD1-E26A-E45437B7849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91FCEC38-DAAE-AC25-4DC7-44C19E27AD8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D348F445-B937-919F-6B40-AF1B21DC7A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0774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75638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429D-1711-9ABB-5556-B6AE11F55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8A905E1-A6E7-D443-BC38-AFB5FEA0F5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8DC455A-CC0B-DF46-F206-0CD7554C3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67C5CC26-81EF-823D-183F-850F69DAD0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5F72141B-20C3-0FEB-919E-D6F318D820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60C777A-F369-0447-1BB1-944F71F73E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3E3DDE8B-9D60-C4FF-2FCF-C8FBA20A40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B4982358-7987-03C4-578A-A35A67CCB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4D5E469A-309E-E120-E13E-E0CD72B8FA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BDB554D-1ADA-65E0-1A98-791E0557C6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79FCBB97-3D06-B7F6-3471-3E5CB4868BC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DC990828-4083-206B-F01D-71B39336AE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483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A6A6-3CA5-7C21-3096-27DDD08CB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261716B9-CCE4-E86C-7600-5941849DBD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220D0E14-F881-3757-CA6A-D001B03E14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3FEF1050-2BCD-8437-CE87-423247C1DA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F6EC7AF6-136C-1A05-32D1-3F166335EE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F389A3F5-8892-87AB-FC90-D191335560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167855A-7715-002B-1104-344C3ADCAA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6A648655-7F48-5C06-93D4-B9B7812371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8523C13-F1DB-1433-36C7-0EA0E0728C0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43076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8A9E-14DF-F215-7459-D2783CE8E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6A5A35D-6865-5107-3578-54E15146BB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E04B195F-5F84-D02F-C5C4-D08ED15DC5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5D74BC08-D26B-2C89-ED05-0BA23B250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119EA7E-B1EC-ED0F-D5B6-6C3441C193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08818AD-64DD-448F-E868-FAD2738BAE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F6F1F7-8DD1-7F2D-6F04-3C443C2245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8B9A2F81-9A4E-1BA8-1215-AA371F501A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73149C8D-A624-9A62-A11B-816CF57205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18070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EC04D-377C-2565-8A12-8F0A1D7A2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F75E9B3-EEC3-5CC1-2186-EE2AB4600B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2FD378A-A8AB-FB7F-28E9-C2F967FE6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D2B1C4AA-C33A-53BA-08C9-CB6BCC0BC1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DB62B9A-6659-8806-88D6-FDBF18549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AE6C1EC-3F8B-A01F-6A1B-14F41EB3D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9581110-248B-BAEE-3CDF-C7870663850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73ECAB6F-908A-E229-5871-40217F2E8D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AC6C5B8-C540-D4EA-F763-6FBC1F35AD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64418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1A44D-EDA4-ABB5-F7D1-5A385DEF1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7682207-AE3E-71CB-9D7D-1649EF2004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D556D4C0-F78F-961A-0823-CE7D4480BF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72B9F2B-FE38-64FD-F7BC-DF8AB9016F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9D3AA43-2402-4302-2989-A5452FCC6B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7ABDE39-916A-730A-3DEC-10F56B378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345169-8980-F79B-BC68-8A3BCAFC73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62AF0F4C-2F32-332E-CB63-4150A252B2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DDF33A41-41A0-7790-554B-9351AFBB57C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852774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B4BB0-01FA-8415-56C8-60A27B05C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DBC11F-CECB-932F-3AC6-486AF8B24E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9385-3A41-D584-64CE-AA46363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FFC3CDD-C76D-3C74-78F4-6641251A69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D288E2D-07FC-A1A1-B8E7-ACCFDD5C90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C78C53-C0F7-7DA9-86FA-CF1EFC631D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B12470A-286E-B8E2-1AC8-F0944A1711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C00F9E-BBE8-0202-5BF9-BF46EEEE84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EF7FAA3-EEA3-DEC8-35C7-59242CDD4C0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4248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5EC2A-7EFB-72AD-6FF8-ABB9CE107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7B9AA39-FB10-3CB6-D10D-B5A99B929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C715630-F927-8A75-4945-1E01E8451E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89E24FA-0996-3E55-1FF0-6E412D443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2B3A763-95A6-959A-B324-96E55CA69A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81C81C-EE05-E50D-BFA1-2E1B8876E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F01F69-3EEF-316D-C40E-D77894D43B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349D80D-FC87-1CBD-A2F7-0CBB73DA2B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6ADE56B-D118-AF01-C4E0-285811CE5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82921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EEDEF-A5C8-14F5-44E0-97078561B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82B2C8-2DB9-E44E-1658-1CFF0EB875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EAC891C-0E5D-0594-B668-B3E1C683B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B103244-63B2-9A81-D57E-3D53DEC023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519E72-6C91-0600-346D-71F8FBCC8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3A3A826-50CE-4B23-3659-5340D31F15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5E1EF36-0F5E-0018-CB32-F45A4659286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8474A4-A4DE-F653-5C8F-09A117F232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E2D8E18-4A8A-E168-1E09-701DC4BE71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68873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A14BA-2591-62FF-76FB-B0ECB1051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C6F678-7FD5-B4B0-546F-9AB1504022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84F9DA9-3BF9-8B1C-24C8-4C7DB7BCC9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4BF5F7E-04A3-AF8A-1A92-FF1109C547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0F9C78F-9B6F-E9A9-5365-4CBCAFD9C8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25C4F53-00AD-8C86-F558-00D62E642E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1BE7D52-7FEF-C40B-6146-2C4365A8EB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BB92A9-3868-AA8F-CFF2-0890E784B1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9D20E1A-A116-A0A2-3D71-3A522F7BAC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735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161F9-4B00-A06C-2058-D9AEF89CB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1EB5768E-1969-094C-5E86-EB0F34E983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4F883CEA-B9BC-2F50-472C-1FA0E95DA1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2BBB0EA8-5EF4-A5C0-2F8C-5F89D0D233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04B30979-FFA3-7B02-FAB7-C1E4794B76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D6230B4A-1057-AA30-7520-55C39684E9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A142055-A4F7-0D29-32DA-8044D212790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55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3DD26D4D-98D3-A979-41A0-F285D303A5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A2C435F4-90F1-CAE0-40E5-6AF3273270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40540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00644-6A6F-7184-ADFC-BB2751D99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966BDD8-BA9F-CF55-4CBB-B315B2D0C1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7487838-9516-AF30-1FAE-C0BE287193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DB09763-CD2C-E375-39A3-72B17B4E01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FE921F-62B9-362A-B4DC-217CC88FA1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AD368F-E5A6-C6C6-C961-A8E833685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8A52619-DFBE-ECCE-784A-71BD9697A3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546DF88-4FF8-936E-A20D-3BF5D35842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1A93E54-5B85-AC84-06BD-ADA594D580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69238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2237E-C595-289A-862E-B88EAB8A0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06BC23-0CC4-8334-8081-8DF80BF692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A50C2A-22B9-93A9-2AD9-75F987D4E4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B3F0A87-3ECF-43AF-ACC7-B37345A884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7FD67C-E4CC-4405-74C7-8D2835E1F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4ED179F-104E-D639-F787-0677C98726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E8189C-A743-23BD-DF8D-1EEE38756A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D9BC399-60A3-F3E0-AC0E-31FFD0B961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16E403D-867F-FAB4-BE60-A05A2F4C8D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34047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9A5F1-49FC-82FD-B840-E25E8693F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C7AC93-AAC0-8832-A2C1-30088403CB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B38781-295D-51DF-1B17-03E807685F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F77AA1C-47BB-8010-B39F-4C28D70D03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55F7D46-E922-C41C-9AAE-03E3AECF49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0DE5C2-B270-8657-84ED-07C3115A6D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799423-70AE-C0FA-5B34-40F037E700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83A7A7-63CA-31C1-08A7-73D07ED7B8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A29BC36-F638-38FF-7918-44A9D41EA0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43221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93FAD-CA68-2656-5220-84C935C25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E8511AD-4A69-393E-986F-F4F39C4B97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9519F30-B3F8-EF17-D235-1507D13825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2FE0BE2-E665-5B88-D20C-66381B411D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40A43D-995C-A7D6-4F78-CF291AA5AB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E7AA66D-9F7B-0EBC-CB7E-FF4E2A3C8E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DE58150-25D7-FB83-7BD1-D04102767A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E5BA610-F98A-7AD4-ACA1-1E162FEA64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6C6E041-E32C-7A21-8DB7-A229DEB6E7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963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267A3-D77E-AC24-6766-0DE32D2C6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C08CC3-973A-13C9-1F92-27525A89F4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C97F70-742B-645C-ED2E-0B0F800E39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9783180-BE70-D102-A4B1-C3CA65210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AA10E4-FA91-F979-49CF-42AE96313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11E46AA-B22B-674C-68E0-9AF5B264C8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03C836-E175-38F8-F12A-C14FF7212A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85DB5D6-298A-3064-FC56-FF7FB48EB86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C05841-BCAE-5FCA-DAB3-AA16C54876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4396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6E05F-53BE-54FB-BBF0-99E37D82C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3A17311-5C25-37A2-8FC1-81CB935BA8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DD02FE6-0ED6-EC88-F2E9-5665A8BC5B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F8C3AC9-FD2A-D267-AC77-719B8D1EEE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CC892BE-3055-0393-62D5-1625EA364D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E22155E-DABB-84FF-18A3-E5490D8C0A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3F9327F-020D-7AED-47C1-0B5504C844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F1FC6FC-EC2C-1AE7-8E65-C6A87D740E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DD887F0-B5A9-4BDF-CC3F-7C9D80EAC0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795227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8A692-B558-89FA-42B2-12375BF48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D026C1B-7EC1-7500-7029-7FBF26EA35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2A097B-BECE-598A-963B-28B893D98B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1EAB531-9639-F68F-C109-B9343D87F5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D0CC26A-5B54-B6CD-2EE1-4ABACBA65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B235A0B-3FD3-F0EB-86BF-8873DA1E4E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DF95216-D8A7-6DF9-FB15-23FB4350A8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934EFEA-07D3-0E0D-7DA2-2F4458AE90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0F2F7-B748-5B25-1B9A-23892C9462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148143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B133F-A140-4D3C-DDAE-5A4A91708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C7DEDED-9AAA-836A-A642-6229D0BD63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A1A4BEF-0491-44C0-F559-6788918C2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B9AE8D8-5B02-7CDF-2052-D69E1DA5E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F87FAAC-764D-AEE3-1176-8F1A07F2AE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A8428B-ED56-52F8-8179-D75A4C6CA9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777C1A-594B-1EA4-580F-0E25916A96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24CD7B3-8F6E-ED14-E29B-E79F51DD52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A9C4BF-F256-CF71-3240-CCF5B08341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67773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5B03C-C12C-F03B-04B1-DFB67A65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D88B7C-0CCF-327C-E24A-F86AD306D8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31B0285-80DD-4935-FF3E-F7C1195914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D2D2E69-BA87-B8C2-2D7F-296A7BE922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7F794A-CF78-6622-B3AD-B35A29CBEF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4E03F5-E8D3-94DA-51B1-823C70A84F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83315E-D604-A6C1-202C-F44C8D6D7A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08B7BF7-5020-9B1E-E0E0-8AF7F4962E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9DC359-4F0F-0BF0-E86A-CBC65AC1C29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36289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DA00A-3D14-3946-4A87-FC1BDB35D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7D0EB3-3C15-FF62-466A-B5EEE16768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B4ABD46-A785-D320-DB3E-327ADAB919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69E1426-CB40-A016-E1D7-116AFB9E1F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B3D1402-7174-9B82-35CC-AC4FD3A366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2F4182-CCDB-2B4C-5F30-F6AAE0AD85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942D5A-CD6C-D6A9-7293-B49C4883A8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550213A-992A-EA77-02FE-E72A323C79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5AA4A11-C2F8-9F8F-8759-31279D94BC4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96717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CDB93-8CCA-CC44-0DE8-C077E54AA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1386484-BBDB-1278-A9E0-9AE20C623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1C30B1-D026-EF80-E553-3338E1B40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A1E10A3-B5F0-3879-9C67-7AC8DF708A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FB14EBC-AB4F-FCB0-7ECB-00C294B1C4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7F1DFA-61FA-26C8-920E-F6173415B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B80DC7E-66B6-3310-2783-317946941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E63C0B6-5C6E-850E-E73E-F70B5CDFC3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68DDF3B-577C-737E-8D63-FF376F8769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0473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52B6C-EB95-9C08-2837-6B30C558E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41A8979-D215-F129-6F76-6DFE349F35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56617D4-0372-C9A9-CD4F-D0EDC0CEF2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B2FC986-50C2-E09F-6F45-0AC1C6F59A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4356241-C3F9-42A9-B131-E1B47A06B8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326D58-E2AD-0EDC-143C-58E971A074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4F687D-F738-39A2-CB28-0C1886ADC0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941BB52-7C64-2D80-1B34-5635A47F18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A854B9-6CB0-153E-0258-76A0761A1D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13908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0EC2A-14BB-092A-F47A-0715BF866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786BB1-AB46-2603-BBD0-704E26E845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ED6B94F-4459-31B6-D1B1-32F28A355F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8A1E3B5-6B88-2078-1F0F-D36BAFF1CA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A4339E3-85CB-AC1D-94EC-9108DC189C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659EA8E-80CC-4820-1E34-9FB3B9625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C767F37-D158-ADE5-BC1C-5F9987D211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F56CAA5-2D57-5A17-24A3-EC735F56627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7B0070-EBCB-1A00-C2E5-280D7170E0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4746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242A-4E4B-583A-01CB-6440D18A1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745CA8-4B8A-E8A8-F87D-A5600E8E92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3A02869-4CF1-027C-9EDF-AB479D7AF5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5D19979-B05F-9F8A-9885-AE8925119C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2FC25DC-A2A3-0E89-2C1B-7B98330F8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D29C0AE-445D-954B-2024-393C6F0E8E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995EC6-5818-FEE7-8F9A-2257103501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9FCC9F5-5C3F-0860-484D-4EFC24CC02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4A3BB2-4143-17D1-6271-4AC15560D59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701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7EDB-4D5A-A8EF-A404-4370ECCCA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A728FF5-3547-9AAD-6D50-406881C28D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1E99A60-43A9-B4AF-A655-34F0E208A7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32B659F-F867-3D88-8724-C5A5DB5B45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A954010-C89C-E406-ADCD-32892BE125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72BEC3E-0056-DFA4-F8CE-D62A29655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CC30B7-4761-267D-56D2-E3F9792449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7C26DF-5F57-5D27-2086-618BEDB91F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2CDBB8B-276E-73BA-4020-7FF2ED8DAC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41051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0425B-74E9-DD93-585E-0E1C888EF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A6DA75-C396-D717-B15A-F016ACA96D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ECFE43-FD77-D06F-E17B-C45F7D727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CB0DE0-6BAE-B183-7C58-7AD642C3E0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67CC18-7F0F-70CD-CA75-F7D7A77308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D48AE0-E085-AD64-4F1E-A572E6BC07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84B49A-086A-823D-166A-6F07BA10E1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E6B8848-AE4E-37D1-2363-EFBB1C69E9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C93A87-CB6F-BAF6-C97E-3585D2ADFA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2456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6D8DB-6461-D75E-3FAF-BCA1BA3A4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8756E1E-13F2-1256-C0E7-6B0F66C15A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96FCA18-61A8-51B6-3CAF-50A9B6B8A2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163581-099F-2391-076F-1FB7E50659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069CF02-2C2B-8577-DCF4-589CFFD48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6BC6AA6-3BC9-33D4-57FF-195A9497BB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637FA1-8BE4-C1AA-585F-7279D958BB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B5D22A6-3D4A-3FD1-D088-F297C934EF0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CD4B5E-E064-E4C7-95DF-525C0CD43E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672137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E5BCB-833F-AD9E-C0FC-9A41549DF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D17E4F7-7F2B-C969-C2CD-5192C7303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0050AB-AF28-19E0-8453-3D58290EE0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ABE187-20B4-185D-1D60-452ED32D28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689568-27B6-1A2F-3503-CDE9D7DD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9148DB4-7655-B748-257E-FE75AEC08A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705808-2B52-8464-8A2D-C20D3F0904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48EC665-8A3E-D0B2-8682-363A6C62B3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61B0917-DEB8-09BB-2C7C-88DF01DFE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56A3887-B831-B8AD-D9A7-E5EC7228D7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BCD6FA3-1E4A-9989-E7B5-8442D8CF6D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A3C8AE2-1970-4031-BB70-2DDF816409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8981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E0E8A-F46C-DF43-517E-FA9305E36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83005A-45A9-E349-6FDF-234984F03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B516E72-DC5A-B783-5DBE-0AB8BEA355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89F6155-EA24-B189-FF88-5E158CC97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A6272C-5868-2D42-F833-E959EB9A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FF9EDD-00BF-7E52-D40A-106002F755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AD8727-7FA6-A437-9B23-9355310949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6389083-B5F7-2491-FC87-0D06C0F5F0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9B2DF37-8877-2E70-EFCD-10CCD2653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9D2639D-0B8E-E46C-35E3-5E5EEB510E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59BD274-6EE2-86E6-B643-517CD602938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956D95D-1770-DCB3-0ED9-BFBEF740AE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8068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A50BB-45C7-E5FE-E4B5-4123E247A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F5B72F7F-AFD6-9E65-630F-0532329F6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0342C42B-5E75-73CB-0F6A-D67E22E4A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095C6AAE-66ED-60E9-372C-DE161FB0E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F856DF74-E96C-834C-4088-7D2CACFC9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D43D62-417D-CBDD-EF3D-F60CF9E88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0D4DA0B-D5A5-0761-6208-E81E0469D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B1F0692-7E4C-6998-B721-8E6F6F08EB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69F73CF-40FE-E137-E1A4-411DF57FF56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87A3DBE-C697-562B-92F7-2534C6E1FBE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D0605EB-3039-A4FC-F093-F06BC481DF3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35835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0EFC9-03FD-87EE-581A-4476082D3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EE9DBB4-6C5F-7C00-D37D-8F3764EF0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0DFFA4A-D557-D64C-0D11-1BC998DDF6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FFD8A831-3F5C-6CE0-0C2B-C6D400DC1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E085BE9-A68E-1F64-6FEB-8180C85CA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BFF478B-A91B-C083-22DF-E3CA0B81D6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FAE8A56-1573-C86F-C4C3-C8D39FF81F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155F0DE-EE78-7829-D3B5-97AB547DC7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4FE7E77-C1FD-1D8C-6624-03FB743D4BE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43C6E19-827A-91A7-8618-6D910D56359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2C427D90-EF68-2C60-2E44-53C86FC324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74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50920" y="2441748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Quarta feira 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de Cinzas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8BAF2-BD36-4090-7108-FB04C083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4714642-A1C3-E1B7-5498-299DE1860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589C29-8ED1-022A-FF52-A97738B1961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209048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44536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2E0ED-018D-242B-6ABF-0D7032935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618F202E-362A-3E63-5D05-B89619E9BE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da morte e ressurreição do vosso Filho que nos deixou esta prova de amor, nós vos oferecemos aquilo que nos destes: o sacrifício da perfeita reconciliação.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3C4FE47-F0F4-8541-9DA5-BEC1CC2E14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0497374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020EE-B6BA-B3B6-A3E3-D0DA23CD2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4472174-B3BC-5CDC-A052-86062F2541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B3B265-A906-FB5D-C4D5-2AFB1A84273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3709224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santo, neste banquete salvífico, suplicantes, vos pedimos: aceitai-nos também com vosso Filho e dai-nos o seu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para que nos liberte de tudo que nos separa uns dos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faça da vossa Igreja sinal de unidade do gênero humano e instrumento da vossa paz, e nos conserve em comunhão com o Papa Leão, o nosso Bispo Carlos, os Bispos do mundo inteiro e todo o vosso povo.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BA9E5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Pai, que agora nos reunistes, à mesa do vosso Filho, congregai-nos também na Ceia da comunhão eterna nos novos céus e nova terra, onde brilha a plenitude da vossa paz, junto com a gloriosa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Mãe de Deus, os Apóstolos e todos os Santos, os nossos irmãos e as pessoas de todos os povos e línguas que morreram na vossa amizade, em Cristo Jesus,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925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BA9E5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CBA9E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CBA9E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BA9E5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BA9E5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771FD-10A2-705F-CC17-9BB4F20F8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BB5D9D0-21DD-13A8-13AB-D2512D9855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1DCD0FB-E664-D2F0-75AE-C1906BC97E48}"/>
              </a:ext>
            </a:extLst>
          </p:cNvPr>
          <p:cNvSpPr txBox="1">
            <a:spLocks/>
          </p:cNvSpPr>
          <p:nvPr/>
        </p:nvSpPr>
        <p:spPr>
          <a:xfrm>
            <a:off x="217146" y="1901371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 vida, Que todos tenham vida plenamente.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416260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Reconstrói a tua vida em comunhão com teu Senhor, reconstrói a tua vida em comunhão com teu irmão. Onde está o teu irmão, eu estou presente nele.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01371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 vida, Que todos tenham vida plenamente.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comer o pão da vida viverá eternamente. Tenho pena deste povo que não tem o comer. Onde está um irmão com fome, eu estou com fome nele.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1944913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 vida, Que todos tenham vida plenamente.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passei fazendo o bem, eu curei todos os males. Hoje és minha presença junto a todo sofredor. Onde sofre o teu irmão, eu estou sofrendo nele.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1930398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 vida, Que todos tenham vida plenamente.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68106-F488-6DB2-1136-189A241E2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CD5F0CC-8FE3-24C2-7227-AB52D3F38F7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Entreguei a minha vida pela  salvação de todos. Reconstrói, protege a vida de indefesos e inocentes.  Onde morre o teu irmão, eu estou morrendo nele.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4E5A6A1-EF3A-E192-0FF7-9090FD1F57C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07706559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D35D4-28E1-9174-8F5F-B3015D83D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200902C-A07F-ACA1-9566-87727280263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1126F6A-E55E-1E41-E05D-98EC22AEBC4D}"/>
              </a:ext>
            </a:extLst>
          </p:cNvPr>
          <p:cNvSpPr txBox="1">
            <a:spLocks/>
          </p:cNvSpPr>
          <p:nvPr/>
        </p:nvSpPr>
        <p:spPr>
          <a:xfrm>
            <a:off x="217146" y="1930398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 vida, Que todos tenham vida plenamente.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5302866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781E3-766F-A8F6-342D-05F2A7B5D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758F54B-4CFC-A52B-B506-2437FA59894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FEB7117-FDD7-D3D1-EB28-C96C197726DD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0158787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 É a esperança, vem de Deus, Que a aliança viva em nós!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Senhor, concedei-nos iniciar com o santo jejum este tempo de conversão para que, auxiliados pela penitência, sejamos fortalecidos no combate contra o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EB10F-0933-9D78-B8B3-F51E748C0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A320F2D-6E88-A202-9127-E82193E102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102181-D4EA-783F-C493-BA911C66F81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69432241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46B88-E561-AC81-4595-890FF6EFE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769F753-5282-6295-3853-A1C5F52D1A4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14B56229-FA58-C511-4306-4900E612F3B2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5886694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1681F-7556-48C1-BC5C-67003449D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11BC6F-6674-D6E4-429A-1091E54FAD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5.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567408-F199-F758-0C84-F9838987BE8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50758149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73883-11C7-8057-A500-7B89D11FC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229BE29-09D2-EF54-6D51-297612F446E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F016670-3448-3F56-334A-433A5A937EA6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7032843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497A8-FB2E-DF0D-DFC9-ECE677F8F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D36E134-204D-1459-0411-7CD036CB71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6.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ABBDE9-3815-C1C3-CB0C-089F8C766FC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024328651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C062A-4D21-6F20-C347-02D9B49B1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8DCA631-2533-55F7-F9B2-194290BAF17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65BC88A4-6A53-0EC6-DD52-00A02FD834A2}"/>
              </a:ext>
            </a:extLst>
          </p:cNvPr>
          <p:cNvSpPr txBox="1">
            <a:spLocks/>
          </p:cNvSpPr>
          <p:nvPr/>
        </p:nvSpPr>
        <p:spPr>
          <a:xfrm>
            <a:off x="217146" y="2206170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2300335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fazei que sejamos ajudados pelo sacramento que acabamos de receber, para que o nosso jejum vos seja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0E360-5E5D-D94D-15E1-C2B827F0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A9E14E-AB28-0153-5EFD-F62202F648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agradável e nos sirva de remédio.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F703B76-C402-9371-7212-1D8581D4982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3538909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espírito do mal.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BA9E5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derramai benigno o espírito de arrependimento, para que mereçam alcançar por vossa misericórdia os prêmios prometidos aos penitentes. Por Cristo, nosso Senhor.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907DA-B654-D157-1090-E93439168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B2FD904-0C2C-B51C-DD16-20BE55A5E7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322555"/>
            <a:ext cx="11612908" cy="245413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F2299F-29B1-2055-00C3-FE74F33FC7D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50810344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Pres.: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00465893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Diác. ou Presid.: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  <a:endParaRPr lang="pt-BR" sz="4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530984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Final</a:t>
            </a: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BD45125E-98C4-F4FB-10B5-63E8B325807E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95322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Eis o tempo de conversão, eis o dia da salvação. Ao Pai voltemos juntos andemos, eis o tempo de conversão.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BA9E5"/>
                </a:solidFill>
                <a:latin typeface="+mn-lt"/>
              </a:rPr>
              <a:t>I LEITURA - Jl 2,12-18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DO PROFETA JOEL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“Agora, diz o Senhor, voltai para mim com todo o vosso coração, com jejuns, lágrimas e gemidos; 13rasgai o coração, e não as vestes; e voltai para o Senhor, vosso Deus; ele é benigno e compassivo, paciente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Iniciamos o tempo quaresmal em preparação para o Tríduo Pascal: paixão, morte e ressurreição do Senhor. Tal caminhada consiste na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BA9E5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cheio de misericórdia, inclinado a perdoar o castigo”. 14Quem sabe, se ele se volta para vós e vos perdoa, e deixa atrás de si a bênção, oblação e libação para o Senhor, vosso Deus? 15Tocai trombeta em Sião, prescrevei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2E73C-3D4A-A816-162F-90CCA10A7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D41A197F-F6A7-D103-19B9-9699A5C8A84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jejum sagrado, convocai a assembleia; 16congregai o povo, realizai cerimônias de culto, reuni anciãos, ajuntai crianças e lactentes; deixe o esposo seu aposento, e a esposa, seu leito. 17Chorem, postos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6EFE4C-AD3A-A0AF-EA46-2D98941AFFD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07109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E5DC1-559B-FC8A-8220-844C39F23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C6265115-D08C-E1CC-1501-BCF0B7199B2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entre o vestíbulo e o altar, os ministros sagrados do Senhor, e digam: “Perdoa, Senhor, a teu povo, e não deixes que esta tua herança sofra infâmia e que as nações a dominem”.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3397C0A-2A68-6E68-CE6C-B6D893B7AB8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2667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973CF-5BC8-9E73-792A-C4BFF8A65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73C82D0F-582C-9825-3B16-BEA05F2844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que se haveria de dizer entre os povos: “Onde está o Deus deles?” 18Então o Senhor encheu-se de zelo por sua terra e perdoou ao seu povo.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8A4086D-9525-F7D9-F680-57718E41F73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17716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BA9E5"/>
                </a:solidFill>
                <a:latin typeface="+mn-lt"/>
              </a:rPr>
              <a:t>Salmo 50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Misericórdia, Ó Senhor, pois pecamos.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CBA9E5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Tende piedade, ó meu Deus, misericórdia! Na imensidão de vosso amor, purificai-me! Lavai-me todo inteiro do pecado, e apagai completamente a minha culpa!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Misericórdia, Ó Senhor, pois pecamos.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756228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Eu reconheço toda a minha iniquidade, o meu pecado está sempre à minha frente. Foi contra vós, só contra vós, que eu pequei, e pratiquei o que é mau aos vossos olhos!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Misericórdia, Ó Senhor, pois pecamos.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4741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intensificação da busca pela conversão pessoal e redirecionamento para a vida divina. Que este tempo de jejum, oração e caridade, seja de crescimento pessoal e configuração a Cristo.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BA9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Criai em mim um coração que seja puro, dai-me de novo um espírito decidido. Ó Senhor, não me afasteis de vossa face, nem retireis de mim o vosso Santo Espírito!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Misericórdia, Ó Senhor, pois pecamos.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B7C22-C061-55C8-070A-0CB923E75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BE5E0FAB-C352-A84F-CBD7-F602ADE3865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Dai-me de novo a alegria de ser salvo e confirmai-me com espírito generoso! Abri meus lábios, ó Senhor, para cantar, e minha boca anunciará vosso louvor!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F57768B-6E92-515D-B105-561C616653B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427679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73D90-9986-000B-BEF7-E2FF841A7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FCA43C97-1370-949B-2076-633AD3AC86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7030A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Misericórdia, Ó Senhor, pois pecamos.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E52AE03-4678-5A62-260E-1F34CA59CA9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7030A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0515754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II LEITURA -  2Cor 5,20-6,2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SEGUNDA CARTA DE SÃO PAULO AOS CORÍNTIOS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BA9E5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Irmãos, 20somos embaixadores de Cristo, e é Deus mesmo que exorta através de nós. Em nome de Cristo, nós vos suplicamos: deixai-vos reconciliar com Deus. 21Aquele que não cometeu nenhum pecado, Deus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fez pecado por nós, para que nele nós nos tomemos justiça de Deus. 6,1Como colaboradores de Cristo, nós vos exortamos a não receberdes em vão a graça de Deus, 2pois ele diz: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BA9E5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“No momento favorável, eu te ouvi e no dia da salvação, eu te socorri”. É agora o momento favorável, é agora o dia da salvação.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BA9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8036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Louvor e Glória a ti, Senhor, Cristo Palavra de Deus, Cristo Palavra de Deus! 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Oxalá ouvísseis hoje a sua voz: Não fecheis os corações como em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Meriba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!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6B941-B2DF-B009-EBC2-BC8C8C9C6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A543765-AD30-2A1A-0B82-43654BE9475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78040A-82F3-CFC9-8E1F-88D3829C1AB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089885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6,1-6.16-18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aos seus discípulos: 1“Ficai atentos para não praticar a vossa justiça na frente dos homens, só para serdes vistos por eles. Caso contrário, não recebereis a recompensa do vosso Pai que está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 céus. 2Por isso, quando deres esmola, não toques a trombeta diante de ti, como fazem os hipócritas nas sinagogas e nas ruas, para serem elogiados pelos homens. Em verdade vos digo: eles já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receberam a sua recompensa. 3Ao contrário, quando deres esmola, que a tua mão esquerda não saiba o que faz a tua mão direita, 4de modo que a tua esmola fique oculta. E o teu Pai, que vê o que está oculto, te dará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68721-3C67-D2E4-44BB-0C566B6C9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BD7283C9-9F77-A857-A660-A8D2E31D537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recompensa. 5Quando orardes, não sejais como os hipócritas, que gostam de rezar em pé, nas sinagogas e nas esquinas das praças, para serem vistos pelos homens. Em verdade vos digo: eles já receberam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C179B0-6BB2-7D22-BC86-361D3AAEA3F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606749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E6146-7D28-A1FE-7BDE-CB4446DA7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D24AE82A-DA94-1C2F-534D-016E311839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recompensa. 6Ao contrário, quando tu orares, entra no teu quarto, fecha a porta, e reza ao teu Pai que está oculto. E o teu Pai, que vê o que está escondido, te dará a recompensa. 16Quando jejuardes,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C36110-A5C3-1066-814E-F6D918D60A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966134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C8FBE-C242-387C-543C-E2EA3BA67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A89AF86-7ACC-B622-86BA-70D963093B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não fiqueis com o rosto triste como os hipócritas. Eles desfiguram o rosto, para que os homens vejam que estão jejuando. Em verdade vos digo: Eles já receberam a sua recompensa. 17Tu, porém, quando jejuares,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3AC779-4D43-D070-C087-16CC6588A4B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653310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B8208-6720-8F71-8F10-2992BAE59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7DF6413-B36F-9A14-F801-7FA67DF31F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perfuma a cabeça e lava o rosto, 18para que os homens não vejam que tu estás jejuando, mas somente teu Pai, que está oculto. E o teu Pai, que vê o que está escondido, te dará a recompensa”.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A5C2670-197E-CBA8-0170-AFB96E5744C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45255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BA9E5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 confessas teu pecado, Ele é justo e compassivo. Cantarás purificado os louvores do Deus vivo.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922B3-6BF6-3295-9E8C-8F4F52F8B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A9025EF-2C7B-21DA-7D7F-CFF39FD09244}"/>
              </a:ext>
            </a:extLst>
          </p:cNvPr>
          <p:cNvSpPr txBox="1"/>
          <p:nvPr/>
        </p:nvSpPr>
        <p:spPr>
          <a:xfrm>
            <a:off x="0" y="2967335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BÊNÇÃO E DISTRIBUIÇÃO </a:t>
            </a:r>
          </a:p>
          <a:p>
            <a:pPr algn="ctr"/>
            <a:r>
              <a:rPr lang="pt-BR" sz="6000" b="1" dirty="0">
                <a:solidFill>
                  <a:srgbClr val="CBA9E5"/>
                </a:solidFill>
              </a:rPr>
              <a:t>DAS CINZAS</a:t>
            </a:r>
          </a:p>
        </p:txBody>
      </p:sp>
    </p:spTree>
    <p:extLst>
      <p:ext uri="{BB962C8B-B14F-4D97-AF65-F5344CB8AC3E}">
        <p14:creationId xmlns:p14="http://schemas.microsoft.com/office/powerpoint/2010/main" val="14012698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Caros irmãos e irmãs, supliquemos a Deus Pai que se digne abençoar com a riqueza da sua graça estas cinzas que vamos colocar sobre as nossas cabeças em sinal de penitência.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DA70D-EFBF-24D0-8818-BDDCDF3A3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267E7F-8BCB-88C8-9188-2B70791AE1B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que não quereis a morte do pecador, mas a sua conversão, escutai com bondade as nossas preces e dignai-vos abençoar + estas cinzas, que vamos colocar sobre as nossas cabeças. E assim,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390874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3A126-EF29-8EE4-5AC2-52CB047EE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D56C9-3022-02AF-44A9-0939DE366AE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reconhecendo que somos pó e que ao pó voltaremos, consigamos, pela observância da Quaresma, obter o perdão dos pecados e viver uma vida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004610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A9251-031F-ABB5-D060-3C863DF76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65A9633-A793-4970-659B-FE240A5899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nova, à semelhança do vosso Filho ressuscitado. Que vive e reina pelos séculos dos séculos.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5178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3DA34-C684-F4DF-9F95-DB7AE2FB3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8100A613-6903-1E31-3FE4-B715C37759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65508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3DAAF-49A3-3CC9-424B-EECD7A815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1336E2-754C-77DD-B172-A99A70E344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8D89375-9775-A7A3-EFEB-6FB498696F0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6893724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B3CCD-F200-109E-429F-13893AA25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7FB583-E6A3-172D-BA1A-02165DF364B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Rasgai o coração e não as vestes. (Jl 2,13). Diz o Senhor. Conversão e vida nova, a oração, o jejum, a caridade.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A6A509A-3E13-72CB-AE4C-A0850353EF1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1029447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88F1D-6589-44F4-AD2F-3FAED0813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FF411CD-E6B4-8F5E-FC20-81F6F45B3F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36144D4-3BC6-6CC6-0235-9DF4A4ADF79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4917020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BE1D2-98D9-2746-3E24-A14FCD757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9D180F-2AFC-5E6C-BAF6-F66505443B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Recorda-te que tu és pó, e ao pó voltarás.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Gn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3,19). Diz o Senhor. Conversão e vida nova, a oração, o jejum, a caridade.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E5F497E-1B99-4BAA-8ACD-EA012D4F3CF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766256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C925C-7EF2-B753-80F5-548BD90DE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58D0A4-E426-26DF-9278-0D84344A6F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90ADC6-9FF0-6B50-5952-2F6EE76BF7E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95073641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91AA9-A3B2-4564-78A0-17E50308D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D63D6F-A7D4-6D9F-ABE9-947C9C3BC0A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Convertei-vos e acreditai no evangelho. (Mc 1,15). Diz o Senhor. Conversão e vida nova, a oração, o jejum, a caridade.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D64453C-2473-6309-3071-904680C8DF3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1073061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FEF99-AA16-B745-1EC5-C5E424694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1D5DC1-4960-85D9-B3E7-35059B6DD2A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6748DB5-CE3F-5108-2530-509A913F585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96210507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30C42-25E2-0B2B-3F52-E92D1C96A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126E791-52F4-DB25-9A85-AFCAA14C5B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vê o que está oculto e dará a recompensa.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6,4). Diz o Senhor. Conversão e vida nova, a oração, o jejum, a caridade.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95EE95C-BB21-A964-49E4-B6E3054F929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8820258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87858-62CC-8715-A968-6BC6DA295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B89D344-F2DF-D256-271F-799E1AA016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EC4D33E-0038-15F5-ADE2-331E3FF88D1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9414028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DAC84-E6AE-D8D7-0AA3-DEC865B84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55CC9FE-D6C9-03EE-663F-C8531A3F42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5.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Retornem para mim de todo o coração. (Jl 2,12). Diz o Senhor. Conversão e vida nova, a oração, o jejum, a caridade.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1605D9-1C2C-A6B8-5490-08BAB1DB6EF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5799739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EB845-310F-C672-0903-8EDFAFFB0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DC76AF7-FD64-559A-EF23-5829A3A497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8A6A4CF-2628-91F0-7941-F46F635B578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63346214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74E13-7DED-6AF7-EBFA-9A641AB65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8B6359C-E1E1-B4C9-BDB0-D78D5077EC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6.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Tive fome e tu me deste de comer.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25,35). Diz o Senhor. Conversão e vida nova, a oração, o jejum, a caridade.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830CCF5-B77A-D97E-8826-8053D6F0B7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71402389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9909B-981A-4DD9-526E-79F85B35E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51347-357F-B990-2265-BE5CBD1877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4A6D73-73A2-93E5-4B94-7DB77004D62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6231933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AAB38-8E57-30FF-721C-07DD8431E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A0EFC4B-A253-DBF1-B4EC-7BED42326F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7.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Gratuitamente recebestes, dai gratuitamente.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10,8). Diz o Senhor. Conversão e vida nova, a oração, o jejum, a caridade.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B65BFB5-6D95-C2E9-D915-CE9E5FB311E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4097147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Nossas vidas tão dispersas, nosso Deus as juntará! E seremos novo povo, Ele nos renovará!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Ez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11,17-20)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D517E-AE38-4997-6364-CF61C26BA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52793C-CE31-D975-9630-FEF4D04C0A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Ref.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misericórdia / Sinal das cinzas, vimos pedir perdão Senhor / Misericórdia, misericórdia / Purificai-nos, para cantar vosso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0BBDBB8-341E-51BC-D81E-2EE4BEAE2C9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46866658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5B060-B219-85B4-C2BB-8FDDA2C7C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96DEDB9-A015-228C-F8AF-2D00335D24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786345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8.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a ressurreição e a vida.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11,25). Diz o Senhor. Conversão e vida nova, a oração, o jejum, a caridade.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4A4A12-8438-557D-8954-3D92A039E90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52637486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D0A27-0C2F-2AAB-F398-7E5485580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0C74134-E6AE-7F8F-ECE0-0A29D622EFE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Neste tempo sagrado, imploremos ao Senhor, dizendo: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E704133-17B4-1480-5F9E-C9E0615448B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83329395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Convertei-nos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aumente, em nós batizados e nos que se preparam para este santo sacramento, a fé e as boas obras,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Convertei-nos Senhor.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nos ajudemos uns aos outros, a exemplo do Senhor, rezemos: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72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Convertei-nos Senhor.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nos sofrimentos e tentações, sejamos fortalecidos pela graça divina,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Convertei-nos Senhor.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rgbClr val="CBA9E5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25728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Mudai nossas vidas para vossa glória, vós que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vivieis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reinais para sempre. Amém.</a:t>
            </a:r>
            <a:endParaRPr lang="pt-BR" sz="4800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54ED20-E187-7A4F-87CF-B5C1988EE416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Aceita, ó Deus Santo, a nossa oração. Compadecido, olha para nós,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Liberta nossas vidas, te suplicamos e andaremos para sempre em teus caminhos.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Acolhe, Deus bondoso, a nossa caminhada, revivendo o teu amor pra sempre. Confiantes aguardamos o teu perdão e do mal seremos nós purificados.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49295-DEAC-F544-A6D7-A84203DEC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FA37288-AFCE-A97A-2609-6682AA8902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 o jejum e a nossa penitência Que vivemos neste tempo quaresmal. Confirma-nos em teu amor grandioso, Bendito sejas, Senhor Deus do universo!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F362A87-3FAC-57D9-B788-2722FBF4BA0C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BA9E5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5559295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voltares ao Senhor, Ele a ti se voltará!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Zc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1,3) Pois imenso é seu amor e jamais se acabará!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Sl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136)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BA9E5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 oferecer-vos solenemente este sacrifício no início da Quaresma, nós vos suplicamos, Senhor, a graça de dominar nossos maus desejos pelas obras de penitência e caridade, para que, purificados de nossos pecados, 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85007-7699-4F85-502B-18DB3D1A7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1E940F5-377D-0A5E-D4DD-5735BEC0B4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possamos celebrar com fervor a paixão do vosso Filho. Que vive e reina pelos séculos dos séculos.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B601615-F6A9-4BF5-7F10-598D1D853FE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6910079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BA9E5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Vós quisestes que vos rendêssemos graças por meio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abstinência para que, por ela, nós pecadores, moderemos nossos excessos, e, partilhando o alimento com os necessitados, sejamos imitadores da vossa bondade.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com a multidão dos Anjos, nós vos glorificamos com um hino de louvor,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BA9E5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CBA9E5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onipotente, louvado sois por vosso Filho Jesus Cristo, que veio em vosso nome. Ele é a Palavra de salvação para a humanidade, a mão que estendeis aos pecadores e o caminho pelo qual nos é concedida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52AD1-61A5-A700-EC32-B9BF12426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669FF5A-28D6-0BFF-C839-5C7AB33407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paz. Quando vos abandonamos por nossos pecados, vós nos reconduzistes à reconciliação por vosso Filho, que por nós entregastes à morte, para que voltássemos a vós e nos amássemos uns aos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573D7E7-DC2E-17A7-FD13-456AF94FCAB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8670936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34981-CC9E-0EB0-1584-D62232F2F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1CEBBD2-46F7-95AF-715A-523BF7056F7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CBA9E5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celebrando a reconciliação que Cristo nos trouxe, vos pedimos: santificai estas oferendas pela efusão do vosso Espírito, a fim de que se tornem o Corpo e + o Sangue do vosso Filho que nos mandou celebrar estes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5519104-3780-94DE-E253-197F18BDDFA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BA9E5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589937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4101</TotalTime>
  <Words>5591</Words>
  <Application>Microsoft Office PowerPoint</Application>
  <PresentationFormat>Personalizar</PresentationFormat>
  <Paragraphs>1487</Paragraphs>
  <Slides>160</Slides>
  <Notes>160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160</vt:i4>
      </vt:variant>
    </vt:vector>
  </HeadingPairs>
  <TitlesOfParts>
    <vt:vector size="166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49</cp:revision>
  <dcterms:modified xsi:type="dcterms:W3CDTF">2026-02-05T18:38:16Z</dcterms:modified>
</cp:coreProperties>
</file>