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426" r:id="rId14"/>
    <p:sldId id="277" r:id="rId15"/>
    <p:sldId id="278" r:id="rId16"/>
    <p:sldId id="442" r:id="rId17"/>
    <p:sldId id="443" r:id="rId18"/>
    <p:sldId id="444" r:id="rId19"/>
    <p:sldId id="279" r:id="rId20"/>
    <p:sldId id="445" r:id="rId21"/>
    <p:sldId id="446" r:id="rId22"/>
    <p:sldId id="285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427" r:id="rId32"/>
    <p:sldId id="428" r:id="rId33"/>
    <p:sldId id="447" r:id="rId34"/>
    <p:sldId id="448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449" r:id="rId44"/>
    <p:sldId id="450" r:id="rId45"/>
    <p:sldId id="309" r:id="rId46"/>
    <p:sldId id="310" r:id="rId47"/>
    <p:sldId id="311" r:id="rId48"/>
    <p:sldId id="312" r:id="rId49"/>
    <p:sldId id="416" r:id="rId50"/>
    <p:sldId id="451" r:id="rId51"/>
    <p:sldId id="452" r:id="rId52"/>
    <p:sldId id="453" r:id="rId53"/>
    <p:sldId id="454" r:id="rId54"/>
    <p:sldId id="313" r:id="rId55"/>
    <p:sldId id="314" r:id="rId56"/>
    <p:sldId id="315" r:id="rId57"/>
    <p:sldId id="316" r:id="rId58"/>
    <p:sldId id="317" r:id="rId59"/>
    <p:sldId id="455" r:id="rId60"/>
    <p:sldId id="456" r:id="rId61"/>
    <p:sldId id="457" r:id="rId62"/>
    <p:sldId id="458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438" r:id="rId76"/>
    <p:sldId id="439" r:id="rId77"/>
    <p:sldId id="440" r:id="rId78"/>
    <p:sldId id="332" r:id="rId79"/>
    <p:sldId id="429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430" r:id="rId98"/>
    <p:sldId id="350" r:id="rId99"/>
    <p:sldId id="353" r:id="rId100"/>
    <p:sldId id="354" r:id="rId101"/>
    <p:sldId id="351" r:id="rId102"/>
    <p:sldId id="352" r:id="rId103"/>
    <p:sldId id="356" r:id="rId104"/>
    <p:sldId id="358" r:id="rId105"/>
    <p:sldId id="359" r:id="rId106"/>
    <p:sldId id="360" r:id="rId107"/>
    <p:sldId id="361" r:id="rId108"/>
    <p:sldId id="362" r:id="rId109"/>
    <p:sldId id="363" r:id="rId110"/>
    <p:sldId id="370" r:id="rId111"/>
    <p:sldId id="371" r:id="rId112"/>
    <p:sldId id="372" r:id="rId113"/>
    <p:sldId id="373" r:id="rId114"/>
    <p:sldId id="374" r:id="rId115"/>
    <p:sldId id="375" r:id="rId116"/>
    <p:sldId id="376" r:id="rId117"/>
    <p:sldId id="377" r:id="rId118"/>
    <p:sldId id="378" r:id="rId119"/>
    <p:sldId id="379" r:id="rId120"/>
    <p:sldId id="380" r:id="rId121"/>
    <p:sldId id="381" r:id="rId122"/>
    <p:sldId id="382" r:id="rId123"/>
    <p:sldId id="383" r:id="rId124"/>
    <p:sldId id="384" r:id="rId125"/>
    <p:sldId id="385" r:id="rId126"/>
    <p:sldId id="386" r:id="rId127"/>
    <p:sldId id="387" r:id="rId128"/>
    <p:sldId id="431" r:id="rId129"/>
    <p:sldId id="432" r:id="rId130"/>
    <p:sldId id="433" r:id="rId131"/>
    <p:sldId id="434" r:id="rId132"/>
    <p:sldId id="435" r:id="rId133"/>
    <p:sldId id="436" r:id="rId134"/>
    <p:sldId id="388" r:id="rId135"/>
    <p:sldId id="389" r:id="rId136"/>
    <p:sldId id="390" r:id="rId137"/>
    <p:sldId id="391" r:id="rId138"/>
    <p:sldId id="392" r:id="rId139"/>
    <p:sldId id="393" r:id="rId140"/>
    <p:sldId id="459" r:id="rId141"/>
    <p:sldId id="460" r:id="rId142"/>
    <p:sldId id="461" r:id="rId143"/>
    <p:sldId id="462" r:id="rId144"/>
    <p:sldId id="463" r:id="rId145"/>
    <p:sldId id="464" r:id="rId146"/>
    <p:sldId id="465" r:id="rId147"/>
    <p:sldId id="466" r:id="rId148"/>
    <p:sldId id="467" r:id="rId149"/>
    <p:sldId id="468" r:id="rId150"/>
    <p:sldId id="402" r:id="rId151"/>
    <p:sldId id="403" r:id="rId152"/>
    <p:sldId id="404" r:id="rId153"/>
    <p:sldId id="405" r:id="rId154"/>
    <p:sldId id="406" r:id="rId155"/>
    <p:sldId id="407" r:id="rId156"/>
    <p:sldId id="437" r:id="rId157"/>
    <p:sldId id="409" r:id="rId158"/>
    <p:sldId id="410" r:id="rId159"/>
    <p:sldId id="411" r:id="rId160"/>
    <p:sldId id="412" r:id="rId161"/>
    <p:sldId id="413" r:id="rId162"/>
    <p:sldId id="414" r:id="rId163"/>
    <p:sldId id="415" r:id="rId164"/>
  </p:sldIdLst>
  <p:sldSz cx="12193588" cy="6858000"/>
  <p:notesSz cx="6858000" cy="9144000"/>
  <p:custDataLst>
    <p:tags r:id="rId166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9" autoAdjust="0"/>
    <p:restoredTop sz="94660"/>
  </p:normalViewPr>
  <p:slideViewPr>
    <p:cSldViewPr snapToGrid="0">
      <p:cViewPr>
        <p:scale>
          <a:sx n="75" d="100"/>
          <a:sy n="75" d="100"/>
        </p:scale>
        <p:origin x="103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tableStyles" Target="tableStyle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notesMaster" Target="notesMasters/notes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107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108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109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57259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110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111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14835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3CC62-DD79-A920-E974-C935E590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97126660-3300-C429-F993-4365C2EE9A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2FB349C9-D9CA-0DC7-6872-260C38EC1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B1626FA0-CFD9-1C73-A7CE-AF7AD5AB2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7952459-2FA0-DEED-F8D2-330D251181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848D0901-5BBF-49A6-300D-A5521E89B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DD2A9E-C6A4-9B6F-5D6F-DCA5AA4C97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3DB29CD6-2607-6531-28DE-D7664E2C49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A7D14D-9FF8-F046-8E70-FE785F5D18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23069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391AC-B92E-8010-28F9-9175481D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509D526-917E-24CD-3C04-33DE3BE11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FD5559-4779-0F99-3A1F-947D8DB4C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AB6AD6D-50B2-C294-D21F-24EFF12ACE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13F2CE-4BED-C24F-244F-6BE4C5FCE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C80DB4-0529-18F3-CA49-0BBC1D898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F3D1EB-FA39-9FEF-E92F-6BABA8D59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3DD39-D3E0-8431-CB95-F363A242A9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BDB159-1ED2-310A-7692-D7E11D79C1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505668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EDBFF-0906-B5AD-A2F9-A582C3F1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11E474-5521-683D-266E-3504263711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FA3063-8D8C-DBD2-C1F8-6B099EA75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BBB9F7-1FA9-F193-162B-11D6959F1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A33B6E-3F96-F375-18C5-D15F450BB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1F2D3E-088A-8F1D-6CD3-3B5B1066A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685245-8C53-032D-F5CA-9D01E7F2B6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1F11220-3CB4-465C-F2F9-AC1F408BC3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873086D-C578-24B8-1DA2-06BFC2ADD3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7535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56B5D-17FF-2155-AFBC-56C967351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69F8DB-70E9-CD8E-A406-0DB7A1FCC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5D820D-11B5-4D44-6A49-56318A05A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39FA09-844C-4B19-9496-CBBDCCC3AE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24AF177-47A3-9B61-58D2-60DB11A6F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965307C-403A-5A8D-957C-6213DE0A8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B7EE7C-6E82-6422-009D-B7B66FED0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ED0CE12-2875-BB59-AF83-DDA0E9BEB5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FB5E92-DF7F-4D9F-6570-A028F0E343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71159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0925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B9D13-87B6-DF7B-7297-827F293CE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46C027D-0D39-3621-2EEF-8D820DF035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CAA6208-CBFE-A1FE-17B2-42D7107341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4D6E62-62DC-2034-85AD-3AA9296428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416B114-48A2-696B-B269-B48AB7EAA5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8AF4A6-F2C8-BF6F-E39C-2A8EC62A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BD6006-7FCC-ED7D-FE51-7014935663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53FF8FF-82B3-EC76-D49E-9C30CB9B47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7888B98-6526-0DAF-4DB8-AA2A7B1E90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939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E7FEE-418D-E10D-15E3-DF52D314C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A733605-FC07-AC50-1C4C-6FFD7FF4D5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0A5386-2788-DBF9-7952-83443D5D98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65BE5F-781F-C583-4ED1-2AB3A713ED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711812-F156-9204-1290-C310FC9614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44DC31E-FCB9-CBC2-F4B7-18B17C980A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8B5C1D-817D-E275-81B5-0AEF493096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6D27E3-8E0E-BA18-41FB-6BADA9F57C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4C26BB-82FC-60D5-D828-2C33939C72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4105324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F56DB-43EE-50AE-2384-327304E8C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854BDB-88FB-23B8-0915-B76F76CC4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BE0F729-C503-9B0F-B553-BF8A0467A5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B8468E-D507-EFA1-0E21-7C57A9FE25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9D19BEF-0CB8-B7D2-FC4B-12D4DF66E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0C03E8F-63C0-7DFF-7E67-66C1CAEE9E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EDEF21-7FA6-BC96-8CEB-35DB4D216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AF96EB8-5E12-4288-67ED-43C6DDF4DE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A106C8D-3B04-B17D-0243-967C49CD5C9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691814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425C9-EC30-D4FF-4BCE-209364E1F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F44D5EF-265A-A1EC-FCFD-3EE667C02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25515D0-6504-B936-DEB3-B4D9F69DE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DEB8992-4086-9B8F-E0D2-33C8F5E61C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DBAAAEF-A5B9-ECB5-225D-730BD29BA1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B675F7E-2869-487F-9C52-3B59F16A25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ED0465-D823-9CAC-1E07-EC92218F73D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B57FBB3-3D82-65C2-7BB2-C0E5176356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6F6B414-7413-B616-552D-ECF14779E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371613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ED0F5-123B-C06A-BF59-A9004743E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4DFD8B2-8478-141B-4702-5C35B72A2F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A532373-F82A-0A2F-E4C8-844FF5C4F1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BBD8CB-9F54-82B2-DF46-8498A418B4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DF3696-F605-ECAC-D64C-775F499D39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FCFB739-ED16-CEAF-06CA-5E64C30975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428063-12E4-28AE-97ED-C9DD3BC0BF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B4D8828-7B9E-A97E-51BB-EC3DE03007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64156F7-17FA-C080-ADB3-2F4846A71F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705361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A0C17-D2B6-18C9-5110-93F7E42E9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94BF8F3-42E5-41D0-1636-8F36F1055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C50DA4-71E5-6781-35CD-C76AD325ED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8257D9-BD62-77E1-2184-364E602DB9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DD68FF-6B0D-94B2-54C5-82F52CF2B1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C619938-C881-D961-C2F3-C3BFC85F16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68F584E-819A-D034-A56B-C7E6F6F2E8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2D9D0D5-317F-F78D-1FA7-9739314543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F6AF7-23ED-C10D-8BD3-3F99A6788F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958067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328D8-3002-2F62-6EA9-C7760A031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4BC252-B07A-763A-BD1B-B4E2DADD30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CA2A43F-9676-8F3D-22B4-1D9C76DE1F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E54D4D-6309-EDDE-E058-858901ADEB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EFF645-7158-B0DB-7865-4FBA002E9C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CEF9F47-AB4E-C82E-D13D-C473B74C72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5A7675-73F9-E613-CF44-5FECE376B7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B53041-0EEF-41BE-BC72-CE2A699DAE7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BBB2A2-B6AF-7BAB-B041-3F42D58DD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133163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84D08-933D-BE22-A757-563809545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CF89369-E1F7-F384-707B-64DFEFE272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C48DE1-9961-06E2-3A48-F13A409BB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0E7E1B-C4F9-AA21-9395-1AEADD166C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F522354-7056-62E7-5F80-711DF6BEF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28D0035-071B-D7D6-8E80-A6289F9ED1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2E13B38-EA3D-A1F6-3EDA-7FF8609BBF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CD06A94-10DE-09DA-E07C-2A4A217A3E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BC9188A-7F6B-2D5D-9935-BEA8BE7127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951170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718F4-52CC-F442-36B2-85C98FAEC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7F2BC2-7BE0-3873-97F1-DCF2A33543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E297C73-5ED7-C7C2-C718-DDE1FF3601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77D55ED-678C-56AD-EB9D-ED2096B806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47C1F8-6D82-2FB2-D06B-448E4F4F3D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566046-73B7-BFA4-DA1B-40B317BF3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6A34C63-434F-AC67-0E20-2CCD47AD2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28E1CDD-1167-0493-65B2-33DF3C0EA7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F21944-6D82-81D1-0582-E95D9A437F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447808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D0441-4C44-C881-4D29-377798067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E47DB8F-D350-8598-474E-67AAF265B9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7E7F8F-ACA9-994F-2D77-9566E00968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32A230A-1937-5BD3-3EC9-9D74482F2A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6CC10A8-C985-2546-DB1F-0315AD6FF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A05DC5-EF49-31C6-E627-A2B8588080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04DBA3A-80AF-2D83-583F-62BC6891D3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6BCD82B-AE55-B4CE-7E91-95571177EC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8E1C9C9-2903-D38B-D563-942F387C79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97366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153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88408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1C9FC-95B7-3D95-DF35-EF404ACDC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C0636A2-D240-935B-077F-D7D225480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DA5A7724-D7BD-99EF-E621-B40A7AE60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AC53CC24-6DC5-5122-6A3C-E933C1B94A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CA660CCD-098F-B03C-B4A4-CB8E615B0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26411FF-4822-B5C3-959A-26AD266B1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EA32C3-DE95-0648-3CF3-F9C31AE616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F3379C5A-D624-4E44-B28B-5DA425F331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D0A8411-7914-3BB7-4E67-EE9F9B7E39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287151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78830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8955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7355-5A73-1C46-B570-6177175DF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576699C-C969-BE48-19C0-2788A7E251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E12D55E-ABE0-E2FB-E493-71B5940B6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EEBB801-EB2F-5AF8-888D-94535DEDB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AB9A68E9-18B4-2504-FC18-8426981E40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10B65EA-771D-54E2-FBE2-E498D17B48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AEF210-0511-7CD2-6FBA-E6ECE0B47F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7CA036-DA1D-FF7A-6B3D-514AE8F611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0A06631-BBE3-51D3-793A-92517AD8DF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0238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A7130-325B-CEBE-5362-AF5847912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669015FB-FA23-B3FD-18CF-A463D5FAE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E0CC111-44DC-AEAF-7170-0194E2C90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05C4B49E-C6A9-6C14-973C-369B4EF59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9E27692-BF95-5E2B-BC42-2DE132A043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0166EAB6-B81C-5FE4-06DF-76B6958B0C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BD3C6-DE24-3E37-50A1-AE9D8E1D44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3FA8F71-8A57-A91E-1592-A91314B45F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E1697A36-530F-96E4-B985-2CD028D14D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27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7EE6F-69A7-5DCD-670D-5C8EB64C8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779BF1AC-2074-431A-C84C-F5311B464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2C5FB54-4C7F-115E-3E95-37A61026F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94E90D7A-CD84-872B-C5D0-427193015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2DFA270-7BE6-F578-7375-48FF2508C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BF4B16F-D2B9-BAA6-131B-5D291C1CB0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04F498-3326-4F1A-0319-75C320F12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679228D-9223-7401-AD91-347E2852C4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167561B8-C105-091A-8962-BD3DD80A7B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4023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B445A-81BB-0363-C7B2-2655785D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C19A9B7-AB6B-229E-EC6B-CCF4AFB10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09F9800B-1B57-3CC3-0E43-0024DA0AB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BEBBDA9-AB88-E1C6-DA8E-F6C7D82F8A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FF5DD31A-5DA4-0D78-2EED-BCAAB4220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71F40ED-856E-F146-D01B-4A0506909A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4F03BB-C59E-A127-75E0-2189F76294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B01D131-9078-35CE-D466-D43288BBF0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BE89F7C3-8469-8580-1E66-7C1B47DC6D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072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B7A5-3BC7-E63D-753A-47381D926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E6E1267E-A3D2-240A-D43B-089FAF1625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AB116DB-BC17-CD65-B744-0FDF14BFA4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80F86A5-9960-CB24-3C6F-28C75ED9A4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F1E743C-56A7-36D5-9BDD-2A57714118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7DB32BAD-A42B-3FC2-D607-0937186788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7380D8-7E22-C13D-8AED-950B081B4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909EC80-AF0C-DC22-086E-F751C2D95C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2E5C9C18-2B99-2483-E098-DB6E011FF7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1598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26B11-9D4D-1C4B-4A1E-C09A58C34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0BB50A74-7A5D-CF31-9E46-C2A27AE807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B658878-27C9-1137-2D3C-78696F712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834A3A9-3B52-E923-4EC6-550B6860F3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5BDDEB83-DB61-A5CB-C7A4-405E8EB52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040C8802-B01D-4390-BD7F-CA52D3817D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BA5B904-11BF-B498-AA5E-2E93FE2FE5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AD9E89F5-E553-2C0D-0CEA-1D7F869118B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45D4D088-2214-C8E3-A754-9B4D2739358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9345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F7B67-561E-7803-BEF0-8483950C9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A39C3B4-2B6C-2149-DD08-28A83CDBC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0B0F1764-A3A8-6D18-2763-727906DD8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3367B39-36F7-23F0-7C48-6218DE0E7E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8794EFE-E357-3069-9D25-E1CC2DDF3A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E363A35D-DE86-BCDB-033F-C42A0EA5B2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2A9E7C6-FB06-18EE-6D7A-DD03BC225D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A72F29FF-834D-6A1D-5D99-4B98B857F85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4E9C0FC2-275E-44E5-BA4F-7DC70264C8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03139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F6C9B-06F5-546B-51FC-3BAF4D66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2858A457-F787-9FA0-CC76-3F0AB682B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E29D94A6-926D-5F0E-83D4-B0BEB68ECC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C15193F0-E89A-73EF-77AE-935ED0A5B4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DD194A7B-C0AF-FEBE-7FC9-8E405D52E4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72AC0C5D-3E60-47E0-6884-A1655CABFA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A729A8F-30A5-5B77-A757-135A95F58D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009D832-7566-0F6B-4A03-5FE1A584F7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4CCE5F0A-C34E-4195-D095-1C5975D9002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4856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B6D97-570F-8633-8D25-DE26B4DE8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4C044D84-65E0-63C8-F3CC-3A1E391F7D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7BB23022-150C-FC80-D130-E6BE3813FB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FCA9AEC1-B446-A0A1-325A-29F22E3CD3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E1F5FA4-29AC-206C-2C36-94DE0BF206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C8FC52C6-A4C1-0D2C-A4C7-2DF865F758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9C18A0E-C443-7F8D-165A-F10F7F41E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104B4B19-5DAF-0426-A9C7-8A63E84C42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7E117838-F571-53DE-81AA-5A951CE1F9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72114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C794E-F1E6-3D01-835E-4A5DCB38D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C24CBAE-7129-E76A-F21A-76013B4217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CA84658E-0B63-00B9-19E3-8353650BF4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60B9700D-84D2-22D5-2A5D-8F4ED5E49D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68F68B08-D48E-41AA-09AB-D59F4D512B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A3651C47-8AEC-B607-4434-4CE2ED0984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21AA7A6-8F25-281F-FD04-E6A7263FE1B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5FED8916-3EBE-DE75-229A-6180A0EFBE9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CF733B9D-252C-1F15-D60E-4B7AEBBFFE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1079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567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49E4F-A1C4-D386-B556-42C5A7A2D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9982A28-05D3-3888-06F9-5606E6C200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B554027E-93C3-DA57-1EDF-668EFDDFC7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9CD48F06-F3CD-28CD-64EB-DE1BADAE5F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CCE09B4E-68C1-380A-3BB5-A44EA39DF8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EC97F516-AA87-6FE3-A741-55F6D46D1D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B8350E2-A86C-1961-E44F-91307E61EA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50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E08AB3F7-4045-FF15-345C-84E25D46BA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F228DE59-51AF-53E5-B58B-E723E80CFC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73785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D04C1-5360-DBD0-B98A-08A71B596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A0FEA6DE-3A74-2755-CDA4-353FDE8E58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02894C9-CCE6-AF63-51FD-3F58B242FD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6B1F08ED-9C26-AEAB-D989-E13ABCFF1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C4DBA808-A59D-055D-BE77-A07C9A57B4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EFCAEFC5-8890-A12C-EAB6-27DE64EDA5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4E09F8-B54E-BE00-0BF0-6A5E83E4327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45D4165E-BD21-79FC-EA1F-D655192DF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52A3BD75-7D4C-FBFB-C238-8AE1155C49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49669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24743-7166-A0B0-D43E-E0E967163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F7208042-3A36-C7D2-4F61-BB791FBEEC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F742028D-B0B6-2B11-6307-20DF801C6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5D5AAF7D-0DB0-4D0D-1E2F-618D99A497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F927442C-26C7-4742-496F-099AF9B978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30D7F9-D9BE-3B1D-EDF8-BE3D3B61AC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797925-C2B6-DEE6-4517-AB862F4987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B206129-00E0-F1CF-263C-2C3A7AEEE65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F34329A1-1DC2-DAC6-D4B2-4C8DEE34D5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51541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195E3-99A6-2740-A106-DAB3B08D3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9AA0CEC-BBA8-63D2-911A-7666CE6809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5E97F041-7A6E-2D24-FD7C-46CFE0E568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A6109A37-5E35-76E7-2D7B-116AA585FF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2EC4F93-E8BC-F79B-A965-E9DF7E4424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9E0749B-964E-E4C8-53C0-D12E709B4B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90E55B6-8686-E9DA-CEE1-52D844DA6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1A1B9AA-2084-B02C-8319-6AA0307107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EB7C4B38-D62C-662A-7CAA-4B535019AB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58006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2C9AE-522B-8283-06EA-7272F0C1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F723A4-21E7-69D8-4E56-FCB082CBA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93D44-A768-66E5-C48E-CD079071A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920D48-E77F-01DA-A293-3006849D7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0FA7B62-C8A0-39CF-D88A-E3DCCED6DB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2C4B896-8194-2D94-FA96-811ADA8160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689B70-4B84-A28B-BF68-42E69D7A87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B21A9F1-FBC0-08A4-F97E-A508D1A682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A60851-2C91-99D4-A006-C724F17C90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548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07D15-8678-9B6A-2109-D6F27BFAF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7771B5-902E-0D94-C47C-A9EDB2A8B6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D549617-3B31-7EF1-A63C-FCB58C5417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695EC9B-16A6-548F-2574-EF570496D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9FD76D-5F00-1CCE-517C-0E2773D5BF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3653FEF-0638-1B3F-F8C4-852AB18DA1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67728D-FA27-A3C4-8770-98B5B9A16E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25BB59-4D56-6B12-79A5-A2EEC0281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79FB796-6C38-9DB1-E8D3-54676F7703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0714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4D729-2E39-EF15-E9EE-321839736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6BF2F-612B-88C1-A203-76BBBCD3FC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30BD590-F3C8-8F89-3E5B-D00AC0332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700C43E-DA75-8455-1370-5AFEC3E27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A0E7968-FC57-27CD-29CC-C5F90FE40B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6FE579-0F73-22D9-D113-F6DD82E35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A187E-C6E2-9ED9-D199-2C17105234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4145348-3435-2E2C-F84D-6948E2A7EB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BD65BA-48DF-74A1-8C74-2B4916AB97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93362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8E54-6C1A-576D-6966-DBA20F6E8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D4A536-FD86-CB3D-9AF2-99537913E3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89B255-14E9-B6A1-93CF-EFC16467E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21E31FE-8D99-5804-EEF3-E4336C01AA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8C8A90-536F-8BC1-907C-CED61F4946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F4BC8BC-D6C3-3342-3A15-A0D3C97191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654DAE-0744-AC8C-1556-AA2470CBD2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D8878B-8AC2-6518-D6F8-8B0BCE6AC1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E0AA6EF-29A4-9817-0A0D-76AB3CEE15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28084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63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8E2C1-04A0-A51C-7DA8-B6149176A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960F47-6264-B2BD-B9D4-741FFD868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4C95DE-7669-3FD0-D373-E5CAC04E9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9B666F-E0BB-FBEA-C92B-D2D42ED5EF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6449258-A1E5-B41D-C5F2-0A8C45E08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11CFDA-A4B9-A35D-B6AA-159A4740D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6CBDB2-5207-7D48-B665-DC8102AA97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01C3FEF-0E91-1400-AD40-7FD2F74CB6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58FB4D-FC6D-7E30-7DB5-31FE7C4DEB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3996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B12EF-782A-11C0-AA24-58BEFC09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FC3A5B-7D18-DD0B-B68C-BA28E7552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E07234-0986-9358-4CD9-CC9C9FD88C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E78EB1-A447-2ECA-9867-7BB8FBC2E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B0E776-3ADB-9702-288A-3FA075384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7C1BF-DFE0-2D50-FDCF-1761C37F8A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98C2445-6771-EBCE-4F2C-86DC2D07A7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D41D4E-C4E8-7D5E-4893-49429C09A4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16F8F48-9A55-6E9D-4D70-BE0F53C7BB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22387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730E9-D0A5-10D7-BD2D-04DD58D40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80BC43-006E-AF11-EF63-9602858201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1F764C9-2116-2BCE-6DF1-4055B180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5AE2DBC-DCF1-B0EC-46CD-E88CA8D044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8B4D2C4-D7C1-DDCC-486E-D40DB46B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89D67E-14BF-B6ED-7F70-54430E2413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6E597A-8195-BD79-4B4D-1E52B63A9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358B536-6A6C-2B9B-9FD1-CD1D6B8C8C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EAA2C2-1844-D046-68D3-6F4117616F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089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9740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3FE9-3EBC-7908-E229-FFAED84F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3A3F079-A203-AC0B-C600-3B26A2824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42C75C2-13E5-E518-93B6-98E866A61B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A6C6B0-F222-C91F-B8AA-7571963323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F599C29F-F84D-D8B3-3073-97BDEF4D4D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7B19A3-28A0-4794-2DE6-5CDEFC7100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76C4759-DD3B-BC22-6FCA-7026802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670A439-DBBD-7CB6-589D-B0A6CADC88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74CFA40-EC2D-83F9-03CB-6F990BD218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C32A17-1CC1-8074-6366-D04B86168C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0F3876E-25D5-9DA7-2580-092E130F96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382870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99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/>
              <a:t>1°Domingo da</a:t>
            </a:r>
          </a:p>
          <a:p>
            <a:r>
              <a:rPr lang="pt-BR" sz="6600" b="1" dirty="0"/>
              <a:t>Quaresma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da morte e ressurreição do vosso Filho que nos deixou esta prova de amor, nós vos oferecemos aquilo que nos destes: o sacrifício da perfeita reconciliação.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santo, neste banquete salvífico, suplicantes, vos pedimos: aceitai-nos também com vosso Filho e dai-nos o seu Espírito para que nos liberte de tudo que nos separa uns dos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faça da vossa Igreja sinal de unidade do gênero humano e instrumento da vossa paz, e nos conserve em comunhão com o Papa Leão, o nosso Bispo Carlos,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Bispos do mundo inteiro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que agora nos reunistes, à mesa do vosso Filho, congregai-nos também na Ceia da comunhão eterna nos novos céus e nova terra, onde brilha a plenitude da vossa paz, junto com a gloriosa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Mãe de Deus, os Apóstolos e todos os Santos, os nossos irmãos e as pessoas de todos os povos e línguas que morreram na vossa amizade, em Cristo Jesus,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880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D6BBEB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7146" y="1801612"/>
            <a:ext cx="11751319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195709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voz”. É a esperança, vem de Deus, Que a aliança viva em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027FE82-C260-2E30-248D-22315645FDF6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41637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B5AFD-CF59-F656-6205-A4227242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354886DC-8448-0916-5E3E-1331D3BEDD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9147748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E4F9-3548-3B3D-1D28-69CE1E02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BD2B7E-01BC-D8F5-4440-94FA628745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3D089FB2-9A3C-D881-5956-5B190930ACBD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9167088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B0897-6DD8-2009-3478-DB7B2F822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7A1F91-5904-B899-3708-5A5854B51B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066512-546C-50CD-1173-376AFFB3F78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7446404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6DFE9-4B21-1A0F-6F4E-9BFE1454C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BD7E0A4-3522-5D53-99DA-F3A95EF703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EE98FA78-C0F8-5F69-1284-509B2513D95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1332328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06498"/>
            <a:ext cx="11694627" cy="603624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015150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Nenhum mal há de chegar perto de ti. Nem a desgraça baterá á tua porta.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Pois o Senhor deu uma ordem a seus anjos  para em todos os caminhos te guardarem.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65DEF-76F0-97D8-998B-AE096BE19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BCCDEB-E525-E9E7-647A-BD08B27D96E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Haverão de te levar em suas mãos para o teu pé não se ferir alguma pedra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614300-2912-05F7-1F8D-FD25BCA455B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4496518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2E730-88E7-AF16-54AC-8E80AD635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D0D6AEE-2795-0C86-8856-869F4D715A7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41F43D-08AF-C65F-1FCF-2804957492C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10919646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B3155-35D7-A18F-AAA6-E201B6B1A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86F3F66-705E-DC36-6100-13B09138A4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Passarás por sobre cobras e serpentes, pisarás sobre leões e outras feras.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40BD2B-6CD1-DAF2-64B7-E8E7FFE4B3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219902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83581-1F58-7C14-CEC6-A6CB5C0BB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201E7DA-970B-23C1-F4E7-FE2692AFC1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28FD04-5F12-3D09-37A4-848C9D72949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97631639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02EFC-A5CD-CEA3-6210-CB807DD17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B59496C-EB19-C2FB-686D-2476AA405A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Porque a mim se confiou, hei de livrá-lo e protegê-lo, pois meu nome ele conhece.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4AD5EF-8B90-B3B0-A3CE-49D2A576847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15688979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ED2C7-C497-2D01-3992-6262E1C63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A31EBC5-BF47-EBB9-2DC0-8863AAFBDD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02E5CD-880F-3F07-0F2D-E23554F55B5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11647139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FF069-EB0C-8173-DCF5-35B7AF06D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4CE2122-E314-2ACC-3EB8-92BCC34EC5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invocar-me hei de ouvi-lo e atendê-lo e a seu lado eu estarei em suas Dores.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924119-D47C-C158-129C-CC5D0F51DEA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512135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A5141-FF38-71E7-356F-95CF08BBD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D49A1F8-D05B-6C87-FD77-416D67A1E9E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FD7754-C5DE-9596-DF6E-D5DF3E477F6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05642532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4CE86-4002-5488-8BC2-EA790CFC5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7B9413D-F016-9F91-0FA6-31168E41FCB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Hei de livrá-lo e de glória coroá-lo e  vou mostrar-lhe minha graça e salvação.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5B08B7-7A96-C35F-E27A-6BCF540EDA2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54603607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A4B5-6B61-4BD8-BD6E-D3342E573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09A6C10-099E-E012-CC01-6DBCE48E702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vive à sombra do Senhor lhe diz na oração: “Sois meu Senhor e Deus no qual confio inteiramente”.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054202C-9B91-5656-E3DB-32012CD77C0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178342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que nos alimentastes com este pão que nutre a fé, incentiva a esperança e fortalece a caridade, dai-nos desejar o Cristo, pão vivo e verdadeiro, e viver de toda palavra que sai de vossa boca.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Desça, Senhor, sobre o vosso povo copiosa bênção, para que, na tribulação, cresça a esperança; na tentação, confirme-se a virtude; e lhe seja concedida a eterna redenção.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8104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473E1-5C70-9838-8B9D-2703C2EE4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A3DAC3F-D4EF-5590-A48B-69BAE697C8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Reconheçamos ser pecadores e invoquemos com confiança a misericórdia do Pai. (Silêncio) Confessemos os nosso pecados cantando.</a:t>
            </a:r>
          </a:p>
        </p:txBody>
      </p:sp>
    </p:spTree>
    <p:extLst>
      <p:ext uri="{BB962C8B-B14F-4D97-AF65-F5344CB8AC3E}">
        <p14:creationId xmlns:p14="http://schemas.microsoft.com/office/powerpoint/2010/main" val="243117307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70410845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4594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79E69-9439-3A3F-5FF9-CD199D4D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A5E55B02-86ED-689B-FD74-C10D490B59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2A6F98F-FFA6-4486-362A-877AB3B4965B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97751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EBA6D-0F41-CB1E-E977-17EEDECB3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329E2D5-F82E-1C12-68DA-6606661915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E5BDF8-5AAE-4D1E-7BE2-264AFD3D3ABD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61987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Celebramos neste domingo a vitória de Cristo sobre as tentações do deserto, onde Jesus mostra que o jejum, a oração e a caridade são meios eficazes para vencermos as ciladas do inimigo.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E540F-DAFB-DCEF-F538-DBB698748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EF0DEE3-BF0E-3ECD-90F3-68F80353E9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C7CB53-AC5B-66A4-273C-151CF86914D2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375383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E2D7-C4AF-CE59-F43C-87B83812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DBC7FB75-17D1-6882-2CAD-F5DBCEE7A9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0B4959-8079-7C8C-D265-67DFDC839667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579261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todo-poderoso, através dos exercícios anuais do sacramento da Quaresma, concedei-nos progredir no conhecimento do mistério de Cristo e corresponder-lhe por uma vida santa.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35180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Eis o tempo de conversão, eis o dia da salvação. Ao Pai voltemos juntos andemos, eis o tempo de conversão.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D6BBEB"/>
                </a:solidFill>
                <a:latin typeface="+mn-lt"/>
              </a:rPr>
              <a:t>Gn</a:t>
            </a:r>
            <a:r>
              <a:rPr lang="pt-BR" sz="6000" dirty="0">
                <a:solidFill>
                  <a:srgbClr val="D6BBEB"/>
                </a:solidFill>
                <a:latin typeface="+mn-lt"/>
              </a:rPr>
              <a:t> 2,7-9.3,1-7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DE GÊNESIS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Deus formou o homem do pó da terra, soprou-lhe nas narinas o sopro da vida e o homem tornou-se um ser vivente. Depois, o Senhor Deus plantou um jardim em Éden, ao oriente, e ali pôs o homem que havia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formado. E o Senhor Deus fez brotar da terra toda sorte de árvores de aspecto atraente e de fruto saboroso ao paladar, a árvore da vida no meio do jardim e a árvore do conhecimento do bem e do mal.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serpente era o mais astuto de todos os animais dos campos que o Senhor Deus tinha feito. Ela disse à mulher: “É verdade que Deus vos disse: ‘Não comereis de nenhuma das árvores do jardim?’ “E a mulher respondeu à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8643F-397F-FB4A-BF5F-0AE17AF55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EC0CD4E-1643-792E-183E-B284CB60802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serpente: “Do fruto das árvores do jardim, nós podemos comer. Mas do fruto da árvore que está no meio do jardim, Deus nos disse: ‘Não comais dele nem sequer o toqueis, do contrário, morrereis.’ “A serpente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EE114F7-3768-8DAD-2325-98737F1030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584743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5E903-7742-13FA-DF2E-4420B8514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443BA1BA-F944-C580-F5E9-BF6899D8A4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disse à mulher: “Não, vós não morrereis. Mas Deus sabe que no dia em que dele comerdes, vossos olhos se abrirão e vós sereis como Deus conhecendo o bem e o mal”. A mulher viu que seria bom comer da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9104614-4AFB-E06C-87CC-4B3A3DF0F0B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074431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7849C-EC10-A5E6-A6F6-E4589FA5B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0C58050-5064-1983-5D82-7B91C375B8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árvore, pois era atraente para os olhos e desejável para se alcançar conhecimento. E colheu um fruto, comeu e deu também ao marido, que estava com ela, e ele comeu.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AD5F99-3C9D-68AE-BCEF-C641C46AC69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87531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28275-FDD3-4EE7-1239-87838A7E4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0DED7A0-F547-5524-2858-428498A47D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Então, os olhos dos dois se abriram; e, vendo que estavam nus, teceram tangas para si com folhas de figueira.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E4AC6B8-33A1-810C-97F8-6A84642EC42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326527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Salmo 50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Piedade, ó Senhor, tende piedade, pois pecamos contra vós.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Tende piedade, ó meu Deus, misericórdia! Na imensidão de vosso amor, purificai-me! Lavai-me todo inteiro do pecado, e apagai completamente a minha culpa!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Piedade, ó Senhor, tende piedade, pois pecamos contra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Eu reconheço toda a minha iniquidade, o meu pecado está sempre à minha frente. Foi contra vós, só contra vós, que eu pequei, e pratiquei o que é mau aos vossos olhos!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 confessas teu pecado, Ele é justo e compassivo. Cantarás purificado os louvores do Deus vivo.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Piedade, ó Senhor, tende piedade, pois pecamos contra vós.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Criai em mim um coração que seja puro, dai-me de novo um espírito decidido. Ó Senhor, não me afasteis de vossa face, nem retireis de mim o vosso Santo Espírito!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Piedade, ó Senhor, tende piedade, pois pecamos contra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2F75B-25CE-D83C-0890-80127CC4B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10104FB9-433E-7A07-A092-94F813FC12F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Dai-me de novo a alegria de ser salvo e confirmai-me com espírito generoso! Abri meus lábios, ó Senhor, para cantar, e minha boca anunciará vosso louvor!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C1A04B3-29F0-9596-71DA-D3C1D17DADD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1610503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48EA2-5ED0-E509-5CE9-E78866B6B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513A20B4-3EFE-21DB-07B1-4071C9D5F8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Piedade, ó Senhor, tende piedade, pois pecamos contra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99A7893-209D-47C4-3AE7-FA7CD14A9FB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4422210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 5,12-19</a:t>
            </a:r>
            <a:endParaRPr dirty="0">
              <a:solidFill>
                <a:srgbClr val="D6BBEB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Consideremos o seguinte: O pecado entrou no mundo por um só homem. Através do pecado, entrou a morte. E a morte passou para todos os homens, porque todos pecaram. Na realidade, antes de ser dada a Lei,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já havia pecado no mundo. Mas o pecado não pode ser imputado, quando não há lei. No entanto, a morte reinou, desde Adão até Moisés, mesmo sobre os que não pecaram como Adão, - o qual era a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figura provisória daquele que devia vir -. Mas isso não quer dizer que o dom da graça de Deus seja comparável à falta de Adão! A transgressão de um só levou a multidão humana à morte, mas foi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modo bem mais superior que a graça de Deus, ou seja, o dom gratuito concedido através de um só homem, Jesus Cristo, se derramou em abundância sobre todos. Também, o dom é muito mais eficaz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12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4FC30C4F-31A0-6FDE-09AF-2B48848F6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EF814D92-000E-AE32-A42D-3E72DFB362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que o pecado de um só. Pois a partir de um só pecado o julgamento resultou em condenação, mas o dom da graça frutifica em justificação, a partir de inúmeras faltas. Por um só homem, pela falta de um só homem, 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60133B2-668E-025A-F1B6-553C98B6C85F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930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12E3A816-A941-6210-ECD0-AAE1E064A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2EF6E377-9F9D-AAC4-D010-DF34DD04BE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morte começou a reinar. Muito mais reinarão na vida, pela mediação de um só, Jesus Cristo, os que recebem o dom gratuito e superabundante da justiça. Como a falta de um só acarretou condenação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496B9784-20A3-854C-B104-32774511983D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403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9E34FB98-8EFF-7119-FEA5-E592E0C42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5529B3D5-C78B-C70E-9B8F-D3ECF8196AE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todos os homens, assim o ato de justiça de um só trouxe, para todos os homens, a justificação que dá a vida. Com efeito, como pela desobediência de um só homem a humanidade toda foi estabelecida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418540BA-9D83-DFD4-A349-9B99E3756227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1488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F1794E64-3593-665A-431A-1723EB0C0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B62A8324-06C1-74AD-104F-17A162FFE24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numa situação de pecado, assim também, pela obediência de um só, toda a humanidade passará para uma situação de justiça.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22CF289D-8501-5735-4364-B76D469B095B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520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Glória a vós, ó Cristo, verbo de Deus.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homem não vive somente de pão, mas de toda a palavra da boca de Deus.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4,1-11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o Espírito conduziu Jesus ao deserto, para ser tentado pelo diabo. Jesus jejuou durante quarenta dias e quarenta noites, e, depois disso, teve fome. Então, o tentador aproximou-se e disse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Jesus: “Se és Filho de Deus, manda que estas pedras se transformem em pães!”. Mas Jesus respondeu: “Está escrito: ‘Não só de pão vive o homem, mas de toda palavra que sai da boca de Deus’”. Então o diabo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39DFA-5C68-94F9-738A-58695DF99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3CC129D-106E-221D-D63F-ECCCD79D7A5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levou Jesus à Cidade Santa, colocou-o sobre a parte mais alta do Templo, e lhe disse: “Se és Filho de Deus, lança-te daqui abaixo! Porque está escrito: ‘Deus dará ordens aos seus anjos a teu respeito, e eles te levarão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EBDE72-43C8-94AF-F69A-4E7F3135AF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96194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Nossas vidas tão dispersas, nosso Deus as juntará! E seremos novo povo, Ele nos renovará! (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Ez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11,17-20)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9EA80-6635-4892-D01A-7C942C7A3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963CAC-C70B-0F9A-94E7-2CD7528F1C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 mãos, para que não tropeces em alguma pedra’”. Jesus lhe respondeu: “Também está escrito: ‘Não tentarás o Senhor teu Deus!’” Novamente, o diabo levou Jesus para um monte muito alto. Mostrou-lhe todos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85E3C3A-C297-ABD0-DA17-0CCFFA70431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7375551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0202-EA41-03CC-0ABB-25B048E7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9117C0-4CAB-3F91-2528-45AEC387B3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reinos do mundo e sua glória, e lhe disse: “Eu te darei tudo isso, se te ajoelhares diante de mim, para me adorar”. Jesus lhe disse: “Vai-te embora, Satanás, porque está escrito: ‘Adorarás ao Senhor teu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A62510-E119-4158-A83A-DAE1CC234F6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022541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3F56-456A-6B89-F95E-F4D98CD27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3DA533-E24C-03C3-1E6F-9D45ACFE5D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e somente a ele prestarás culto’”. Então o diabo o deixou. E os anjos se aproximaram e serviram a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00CA93-B283-4D3A-8BCB-D453CE82DA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751332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Poncio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oremos pela Igreja, pelo mundo e por todos nós, para que saibamos resistir a Satanás, respondendo-lhe com as palavras de Jesus, e digamos, humildemente: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 Leão e pelos bispos a ele unidos, para que a Palavra, que é viva e eficaz, os sustente, os encoraje e lhes dê força,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aqueles que são tentados pelo poder, pelo dinheiro, pela violência e pela maldade, para que lhes saibam resistir com fortaleza,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que participamos desta eucaristia, para que se deixemos conduzir pelo Espírito, na oração, na penitência e caridade, rezemos ao Senhor...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Deus, nosso Pai, em Jesus, vosso Filho, viestes morar entre nós e nos ensinastes o valor da dignidade humana. Nós vos agradecemos por todas as pessoas e grupos que, sob o impulso do Espírito Santo, se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7685E4C-DB5E-75A3-FE03-93B3603E634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142582841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69D2-6ADD-506B-C6C1-F7579C7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E624B8-3BFB-BCDE-7DC8-9A4F39E037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empenham em prol da moradia digna para todos. Nós vos suplicamos: dai-nos a graça da conversão, para ajudarmos a construir uma sociedade mais justa 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4C0A6B-C494-C4AA-F242-F3CE77EA1B5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31575459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A13D9-5694-ED19-543C-C2700BDB0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BD9864-2CE0-BB73-4CE7-0DA5255E9D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fraterna, com terra, teto e trabalho para todas as pessoas, a fim de, um dia, habitarmos, convosco, a casa do céu. Amém.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56E8613-1CC9-979E-63A6-B30B9C218D7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16184970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1215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Pai santo, as súplicas dos vossos filhos, que Vos querem servir e adorar, e, em comunhão com Jesus, que foi tentado, ajudai-nos a proclamar que só Vós sois nosso Deus e nosso Pai. Por Cristo nosso Senhor. 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3AED8-37FD-1F9C-0345-3996BF974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E9A15A-0B6F-3237-76D6-7B69D6230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429000"/>
            <a:ext cx="11824311" cy="290146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28391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voltares ao Senhor, Ele a ti se voltará! (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Zc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1,3) Pois imenso é seu amor e jamais se acabará! (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Sl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136)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9394" y="2078182"/>
            <a:ext cx="11734800" cy="5791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6343346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Aceita, ó Deus Santo, a nossa oração. Compadecido, Olha para nós, Senhor. Liberta nossas vidas, te suplicamos e andaremos para sempre em teus caminhos.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Acolhe, Deus bondoso, a nossa caminhada, revivendo o teu amor pra sempre. Confiantes aguardamos o teu perdão e do mal seremos nós purificados.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 o jejum e a nossa penitência. Que vivemos neste tempo quaresmal.  Confirma-nos em teu amor grandioso, Bendito sejas, Senhor Deus do universo!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vos pedimos, Senhor, fazei que o nosso coração corresponda a estas oferendas com as quais iniciamos nossa caminhada para a Páscoa.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8191"/>
            <a:ext cx="11683634" cy="55019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Jejuando quarenta dias, Jesus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consagrou a observância quaresmal e, desarmando as ciladas da antiga serpente, ensinou-nos a vencer o fermento da maldade, para que, pela digna celebração do mistério pascal, passemos, um dia, à Páscoa eterna.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hoje e sempre, com a multidão dos anjos e dos santos, com hino de louvor, nós vos aclamamos,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onipotente, louvado sois por vosso Filho Jesus Cristo, que veio em vosso nome. Ele é a Palavra de salvação para a humanidade, a mão que estendeis aos pecadores e o caminho pelo qual nos é concedida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paz. Quando vos abandonamos por nossos pecados, vós nos reconduzistes à reconciliação por vosso Filho, que por nós entregastes à morte, para que voltássemos a vós e nos amássemos uns aos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E059D-A30B-5762-6C4C-E4FC65734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17BA36C-DF4D-CB0C-D0E6-789C6D234C2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celebrando a reconciliação que Cristo nos trouxe, vos pedimos: santificai estas oferendas pela efusão do vosso Espírito, a fim de que se tornem o Corpo e + o Sangue do vosso Filho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8B4910-FE68-D913-446E-5FAE839346B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94310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6074</Words>
  <Application>Microsoft Office PowerPoint</Application>
  <PresentationFormat>Personalizar</PresentationFormat>
  <Paragraphs>1536</Paragraphs>
  <Slides>163</Slides>
  <Notes>162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163</vt:i4>
      </vt:variant>
    </vt:vector>
  </HeadingPairs>
  <TitlesOfParts>
    <vt:vector size="169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7</cp:revision>
  <dcterms:modified xsi:type="dcterms:W3CDTF">2026-02-20T11:16:03Z</dcterms:modified>
</cp:coreProperties>
</file>